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15.xml" ContentType="application/vnd.openxmlformats-officedocument.presentationml.tags+xml"/>
  <Override PartName="/ppt/notesSlides/notesSlide4.xml" ContentType="application/vnd.openxmlformats-officedocument.presentationml.notesSlide+xml"/>
  <Override PartName="/ppt/tags/tag16.xml" ContentType="application/vnd.openxmlformats-officedocument.presentationml.tags+xml"/>
  <Override PartName="/ppt/notesSlides/notesSlide5.xml" ContentType="application/vnd.openxmlformats-officedocument.presentationml.notesSlide+xml"/>
  <Override PartName="/ppt/tags/tag17.xml" ContentType="application/vnd.openxmlformats-officedocument.presentationml.tags+xml"/>
  <Override PartName="/ppt/notesSlides/notesSlide6.xml" ContentType="application/vnd.openxmlformats-officedocument.presentationml.notesSlide+xml"/>
  <Override PartName="/ppt/tags/tag18.xml" ContentType="application/vnd.openxmlformats-officedocument.presentationml.tags+xml"/>
  <Override PartName="/ppt/notesSlides/notesSlide7.xml" ContentType="application/vnd.openxmlformats-officedocument.presentationml.notesSlide+xml"/>
  <Override PartName="/ppt/tags/tag19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20.xml" ContentType="application/vnd.openxmlformats-officedocument.presentationml.tags+xml"/>
  <Override PartName="/ppt/notesSlides/notesSlide10.xml" ContentType="application/vnd.openxmlformats-officedocument.presentationml.notesSlide+xml"/>
  <Override PartName="/ppt/tags/tag21.xml" ContentType="application/vnd.openxmlformats-officedocument.presentationml.tags+xml"/>
  <Override PartName="/ppt/notesSlides/notesSlide11.xml" ContentType="application/vnd.openxmlformats-officedocument.presentationml.notesSlide+xml"/>
  <Override PartName="/ppt/tags/tag22.xml" ContentType="application/vnd.openxmlformats-officedocument.presentationml.tags+xml"/>
  <Override PartName="/ppt/notesSlides/notesSlide12.xml" ContentType="application/vnd.openxmlformats-officedocument.presentationml.notesSlide+xml"/>
  <Override PartName="/ppt/tags/tag23.xml" ContentType="application/vnd.openxmlformats-officedocument.presentationml.tags+xml"/>
  <Override PartName="/ppt/notesSlides/notesSlide13.xml" ContentType="application/vnd.openxmlformats-officedocument.presentationml.notesSlide+xml"/>
  <Override PartName="/ppt/tags/tag24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tags/tag25.xml" ContentType="application/vnd.openxmlformats-officedocument.presentationml.tags+xml"/>
  <Override PartName="/ppt/notesSlides/notesSlide17.xml" ContentType="application/vnd.openxmlformats-officedocument.presentationml.notesSlide+xml"/>
  <Override PartName="/ppt/tags/tag26.xml" ContentType="application/vnd.openxmlformats-officedocument.presentationml.tags+xml"/>
  <Override PartName="/ppt/notesSlides/notesSlide18.xml" ContentType="application/vnd.openxmlformats-officedocument.presentationml.notesSlide+xml"/>
  <Override PartName="/ppt/tags/tag27.xml" ContentType="application/vnd.openxmlformats-officedocument.presentationml.tags+xml"/>
  <Override PartName="/ppt/notesSlides/notesSlide19.xml" ContentType="application/vnd.openxmlformats-officedocument.presentationml.notesSlide+xml"/>
  <Override PartName="/ppt/tags/tag28.xml" ContentType="application/vnd.openxmlformats-officedocument.presentationml.tags+xml"/>
  <Override PartName="/ppt/notesSlides/notesSlide20.xml" ContentType="application/vnd.openxmlformats-officedocument.presentationml.notesSlide+xml"/>
  <Override PartName="/ppt/tags/tag29.xml" ContentType="application/vnd.openxmlformats-officedocument.presentationml.tags+xml"/>
  <Override PartName="/ppt/notesSlides/notesSlide21.xml" ContentType="application/vnd.openxmlformats-officedocument.presentationml.notesSlide+xml"/>
  <Override PartName="/ppt/tags/tag30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31.xml" ContentType="application/vnd.openxmlformats-officedocument.presentationml.tags+xml"/>
  <Override PartName="/ppt/notesSlides/notesSlide24.xml" ContentType="application/vnd.openxmlformats-officedocument.presentationml.notesSlide+xml"/>
  <Override PartName="/ppt/tags/tag32.xml" ContentType="application/vnd.openxmlformats-officedocument.presentationml.tags+xml"/>
  <Override PartName="/ppt/notesSlides/notesSlide25.xml" ContentType="application/vnd.openxmlformats-officedocument.presentationml.notesSlide+xml"/>
  <Override PartName="/ppt/tags/tag33.xml" ContentType="application/vnd.openxmlformats-officedocument.presentationml.tags+xml"/>
  <Override PartName="/ppt/notesSlides/notesSlide26.xml" ContentType="application/vnd.openxmlformats-officedocument.presentationml.notesSlide+xml"/>
  <Override PartName="/ppt/tags/tag34.xml" ContentType="application/vnd.openxmlformats-officedocument.presentationml.tags+xml"/>
  <Override PartName="/ppt/notesSlides/notesSlide27.xml" ContentType="application/vnd.openxmlformats-officedocument.presentationml.notesSlide+xml"/>
  <Override PartName="/ppt/tags/tag35.xml" ContentType="application/vnd.openxmlformats-officedocument.presentationml.tags+xml"/>
  <Override PartName="/ppt/notesSlides/notesSlide28.xml" ContentType="application/vnd.openxmlformats-officedocument.presentationml.notesSlide+xml"/>
  <Override PartName="/ppt/tags/tag36.xml" ContentType="application/vnd.openxmlformats-officedocument.presentationml.tags+xml"/>
  <Override PartName="/ppt/notesSlides/notesSlide29.xml" ContentType="application/vnd.openxmlformats-officedocument.presentationml.notesSlide+xml"/>
  <Override PartName="/ppt/tags/tag37.xml" ContentType="application/vnd.openxmlformats-officedocument.presentationml.tags+xml"/>
  <Override PartName="/ppt/notesSlides/notesSlide30.xml" ContentType="application/vnd.openxmlformats-officedocument.presentationml.notesSlide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34"/>
  </p:notesMasterIdLst>
  <p:sldIdLst>
    <p:sldId id="256" r:id="rId3"/>
    <p:sldId id="260" r:id="rId4"/>
    <p:sldId id="263" r:id="rId5"/>
    <p:sldId id="257" r:id="rId6"/>
    <p:sldId id="264" r:id="rId7"/>
    <p:sldId id="265" r:id="rId8"/>
    <p:sldId id="266" r:id="rId9"/>
    <p:sldId id="284" r:id="rId10"/>
    <p:sldId id="258" r:id="rId11"/>
    <p:sldId id="267" r:id="rId12"/>
    <p:sldId id="268" r:id="rId13"/>
    <p:sldId id="269" r:id="rId14"/>
    <p:sldId id="270" r:id="rId15"/>
    <p:sldId id="271" r:id="rId16"/>
    <p:sldId id="283" r:id="rId17"/>
    <p:sldId id="262" r:id="rId18"/>
    <p:sldId id="272" r:id="rId19"/>
    <p:sldId id="273" r:id="rId20"/>
    <p:sldId id="274" r:id="rId21"/>
    <p:sldId id="275" r:id="rId22"/>
    <p:sldId id="276" r:id="rId23"/>
    <p:sldId id="282" r:id="rId24"/>
    <p:sldId id="261" r:id="rId25"/>
    <p:sldId id="277" r:id="rId26"/>
    <p:sldId id="278" r:id="rId27"/>
    <p:sldId id="279" r:id="rId28"/>
    <p:sldId id="280" r:id="rId29"/>
    <p:sldId id="281" r:id="rId30"/>
    <p:sldId id="285" r:id="rId31"/>
    <p:sldId id="286" r:id="rId32"/>
    <p:sldId id="287" r:id="rId33"/>
  </p:sldIdLst>
  <p:sldSz cx="12192000" cy="6858000"/>
  <p:notesSz cx="6858000" cy="9144000"/>
  <p:custDataLst>
    <p:tags r:id="rId35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39D8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ableStyles" Target="tableStyles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Relationship Id="rId8" Type="http://schemas.openxmlformats.org/officeDocument/2006/relationships/slide" Target="slides/slide6.xml"/><Relationship Id="rId3" Type="http://schemas.openxmlformats.org/officeDocument/2006/relationships/slide" Target="slides/slid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017B2E-AF3F-46AD-91B5-CE680905BF11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A6E122-D6A2-4F50-AB8B-CF21D1098615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519272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2700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6192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63175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386455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4710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53205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334860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2775238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6372968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80172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802157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67044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195867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560091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08365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549914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4541865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77400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448107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473990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82970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1627267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749993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840255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345185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63158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233147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778194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571105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101538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A6E122-D6A2-4F50-AB8B-CF21D1098615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066750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3305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6CFEB-5D26-43B9-AC3E-CE143BA6D59B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0A9A-3C61-4A2C-B328-1EBF787F2E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579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6CFEB-5D26-43B9-AC3E-CE143BA6D59B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0A9A-3C61-4A2C-B328-1EBF787F2E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2450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6CFEB-5D26-43B9-AC3E-CE143BA6D59B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0A9A-3C61-4A2C-B328-1EBF787F2E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5040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6CFEB-5D26-43B9-AC3E-CE143BA6D59B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0A9A-3C61-4A2C-B328-1EBF787F2E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6333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6CFEB-5D26-43B9-AC3E-CE143BA6D59B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0A9A-3C61-4A2C-B328-1EBF787F2E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8316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6CFEB-5D26-43B9-AC3E-CE143BA6D59B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0A9A-3C61-4A2C-B328-1EBF787F2E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992425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6CFEB-5D26-43B9-AC3E-CE143BA6D59B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0A9A-3C61-4A2C-B328-1EBF787F2E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161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6CFEB-5D26-43B9-AC3E-CE143BA6D59B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0A9A-3C61-4A2C-B328-1EBF787F2E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277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6CFEB-5D26-43B9-AC3E-CE143BA6D59B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0A9A-3C61-4A2C-B328-1EBF787F2E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517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B6CFEB-5D26-43B9-AC3E-CE143BA6D59B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750A9A-3C61-4A2C-B328-1EBF787F2E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6731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8350496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12833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86908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6992651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</p:spTree>
    <p:extLst>
      <p:ext uri="{BB962C8B-B14F-4D97-AF65-F5344CB8AC3E}">
        <p14:creationId xmlns:p14="http://schemas.microsoft.com/office/powerpoint/2010/main" val="224825800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矩形 2"/>
          <p:cNvSpPr/>
          <p:nvPr userDrawn="1"/>
        </p:nvSpPr>
        <p:spPr>
          <a:xfrm>
            <a:off x="0" y="5867553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18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8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8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800" dirty="0" smtClean="0">
                <a:solidFill>
                  <a:schemeClr val="bg1">
                    <a:lumMod val="8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  <a:endParaRPr lang="zh-CN" altLang="en-US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5101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hyperlink" Target="http://ibaotu.com/ppt/" TargetMode="External"/><Relationship Id="rId3" Type="http://schemas.openxmlformats.org/officeDocument/2006/relationships/slideLayout" Target="../slideLayouts/slideLayout1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B6CFEB-5D26-43B9-AC3E-CE143BA6D59B}" type="datetimeFigureOut">
              <a:rPr lang="zh-CN" altLang="en-US" smtClean="0"/>
              <a:t>2018/9/28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750A9A-3C61-4A2C-B328-1EBF787F2EF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8386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1652955" y="1169378"/>
            <a:ext cx="9024281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  <p:sp>
        <p:nvSpPr>
          <p:cNvPr id="3" name="文本框 2"/>
          <p:cNvSpPr txBox="1"/>
          <p:nvPr userDrawn="1"/>
        </p:nvSpPr>
        <p:spPr>
          <a:xfrm>
            <a:off x="1652955" y="4984409"/>
            <a:ext cx="7297081" cy="3683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just"/>
            <a:r>
              <a:rPr lang="zh-CN" altLang="en-US" b="1" dirty="0">
                <a:solidFill>
                  <a:schemeClr val="bg1"/>
                </a:solidFill>
              </a:rPr>
              <a:t>更多精品</a:t>
            </a:r>
            <a:r>
              <a:rPr lang="en-US" altLang="zh-CN" b="1" dirty="0">
                <a:solidFill>
                  <a:schemeClr val="bg1"/>
                </a:solidFill>
              </a:rPr>
              <a:t>PPT</a:t>
            </a:r>
            <a:r>
              <a:rPr lang="zh-CN" altLang="en-US" b="1" dirty="0">
                <a:solidFill>
                  <a:schemeClr val="bg1"/>
                </a:solidFill>
              </a:rPr>
              <a:t>模板：</a:t>
            </a:r>
            <a:r>
              <a:rPr lang="en-US" altLang="zh-CN" b="1" dirty="0">
                <a:solidFill>
                  <a:schemeClr val="bg1"/>
                </a:solidFill>
                <a:hlinkClick r:id="rId8"/>
              </a:rPr>
              <a:t>http://www.51miz.com/ppt/</a:t>
            </a:r>
            <a:endParaRPr lang="en-US" altLang="zh-CN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94209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tags" Target="../tags/tag4.xml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1.xml"/><Relationship Id="rId11" Type="http://schemas.openxmlformats.org/officeDocument/2006/relationships/image" Target="../media/image4.png"/><Relationship Id="rId5" Type="http://schemas.openxmlformats.org/officeDocument/2006/relationships/audio" Target="../media/media1.mp3"/><Relationship Id="rId10" Type="http://schemas.microsoft.com/office/2007/relationships/hdphoto" Target="../media/hdphoto1.wdp"/><Relationship Id="rId4" Type="http://schemas.microsoft.com/office/2007/relationships/media" Target="../media/media1.mp3"/><Relationship Id="rId9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12.xml"/><Relationship Id="rId13" Type="http://schemas.openxmlformats.org/officeDocument/2006/relationships/image" Target="../media/image2.png"/><Relationship Id="rId3" Type="http://schemas.openxmlformats.org/officeDocument/2006/relationships/tags" Target="../tags/tag7.xml"/><Relationship Id="rId7" Type="http://schemas.openxmlformats.org/officeDocument/2006/relationships/tags" Target="../tags/tag11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tags" Target="../tags/tag10.xml"/><Relationship Id="rId11" Type="http://schemas.openxmlformats.org/officeDocument/2006/relationships/slideLayout" Target="../slideLayouts/slideLayout1.xml"/><Relationship Id="rId5" Type="http://schemas.openxmlformats.org/officeDocument/2006/relationships/tags" Target="../tags/tag9.xml"/><Relationship Id="rId10" Type="http://schemas.openxmlformats.org/officeDocument/2006/relationships/tags" Target="../tags/tag14.xml"/><Relationship Id="rId4" Type="http://schemas.openxmlformats.org/officeDocument/2006/relationships/tags" Target="../tags/tag8.xml"/><Relationship Id="rId9" Type="http://schemas.openxmlformats.org/officeDocument/2006/relationships/tags" Target="../tags/tag13.xml"/><Relationship Id="rId1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10.pn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6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4.jpg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Relationship Id="rId6" Type="http://schemas.openxmlformats.org/officeDocument/2006/relationships/image" Target="../media/image13.png"/><Relationship Id="rId5" Type="http://schemas.openxmlformats.org/officeDocument/2006/relationships/image" Target="../media/image7.pn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8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19.xml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0.xml"/><Relationship Id="rId6" Type="http://schemas.openxmlformats.org/officeDocument/2006/relationships/image" Target="../media/image19.png"/><Relationship Id="rId5" Type="http://schemas.openxmlformats.org/officeDocument/2006/relationships/image" Target="../media/image18.jpg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1.xml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3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4.xml"/><Relationship Id="rId4" Type="http://schemas.openxmlformats.org/officeDocument/2006/relationships/image" Target="../media/image7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5.xml"/><Relationship Id="rId4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6.xml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7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8.xml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9.xml"/><Relationship Id="rId4" Type="http://schemas.openxmlformats.org/officeDocument/2006/relationships/image" Target="../media/image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0.xml"/><Relationship Id="rId4" Type="http://schemas.openxmlformats.org/officeDocument/2006/relationships/image" Target="../media/image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1.xml"/><Relationship Id="rId4" Type="http://schemas.openxmlformats.org/officeDocument/2006/relationships/image" Target="../media/image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2.xml"/><Relationship Id="rId4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3.x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4.xml"/><Relationship Id="rId4" Type="http://schemas.openxmlformats.org/officeDocument/2006/relationships/image" Target="../media/image7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5.xml"/><Relationship Id="rId4" Type="http://schemas.openxmlformats.org/officeDocument/2006/relationships/image" Target="../media/image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6.xml"/><Relationship Id="rId4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37.xml"/><Relationship Id="rId4" Type="http://schemas.openxmlformats.org/officeDocument/2006/relationships/image" Target="../media/image7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tags" Target="../tags/tag40.xml"/><Relationship Id="rId7" Type="http://schemas.openxmlformats.org/officeDocument/2006/relationships/image" Target="../media/image2.png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6" Type="http://schemas.openxmlformats.org/officeDocument/2006/relationships/notesSlide" Target="../notesSlides/notesSlide31.xml"/><Relationship Id="rId5" Type="http://schemas.openxmlformats.org/officeDocument/2006/relationships/slideLayout" Target="../slideLayouts/slideLayout1.xml"/><Relationship Id="rId4" Type="http://schemas.openxmlformats.org/officeDocument/2006/relationships/tags" Target="../tags/tag41.xml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8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514350" y="1714500"/>
            <a:ext cx="0" cy="37528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847850" y="400050"/>
            <a:ext cx="8839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1868150" y="1714500"/>
            <a:ext cx="0" cy="4495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847850" y="6334125"/>
            <a:ext cx="10020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 rot="2700000">
            <a:off x="1688712" y="334133"/>
            <a:ext cx="131834" cy="131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 rot="2700000">
            <a:off x="448433" y="1531548"/>
            <a:ext cx="131834" cy="131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1188" b="89549" l="4043" r="99149">
                        <a14:foregroundMark x1="24894" y1="28504" x2="16383" y2="39905"/>
                        <a14:foregroundMark x1="75532" y1="34679" x2="74894" y2="59620"/>
                        <a14:foregroundMark x1="17872" y1="71734" x2="56596" y2="72922"/>
                        <a14:foregroundMark x1="21064" y1="81235" x2="99149" y2="82185"/>
                        <a14:foregroundMark x1="15106" y1="68646" x2="15319" y2="83848"/>
                        <a14:foregroundMark x1="15319" y1="75772" x2="40000" y2="85748"/>
                        <a14:foregroundMark x1="17872" y1="85748" x2="72979" y2="83848"/>
                        <a14:foregroundMark x1="90000" y1="77672" x2="63191" y2="77435"/>
                        <a14:foregroundMark x1="62979" y1="77435" x2="55532" y2="69834"/>
                        <a14:foregroundMark x1="55532" y1="69834" x2="32340" y2="70546"/>
                        <a14:foregroundMark x1="24043" y1="70309" x2="12553" y2="70546"/>
                        <a14:foregroundMark x1="14255" y1="70784" x2="12340" y2="83848"/>
                        <a14:foregroundMark x1="70426" y1="29691" x2="77872" y2="308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9239" y="1487721"/>
            <a:ext cx="4196212" cy="375873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9555790" y="2517708"/>
            <a:ext cx="327158" cy="1659748"/>
            <a:chOff x="10144503" y="2517708"/>
            <a:chExt cx="327158" cy="1659748"/>
          </a:xfrm>
        </p:grpSpPr>
        <p:sp>
          <p:nvSpPr>
            <p:cNvPr id="15" name="矩形 14"/>
            <p:cNvSpPr/>
            <p:nvPr/>
          </p:nvSpPr>
          <p:spPr>
            <a:xfrm rot="2700000">
              <a:off x="10144503" y="2517708"/>
              <a:ext cx="327155" cy="327155"/>
            </a:xfrm>
            <a:prstGeom prst="rect">
              <a:avLst/>
            </a:prstGeom>
            <a:solidFill>
              <a:srgbClr val="239D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700000">
              <a:off x="10144504" y="2972176"/>
              <a:ext cx="327155" cy="327155"/>
            </a:xfrm>
            <a:prstGeom prst="rect">
              <a:avLst/>
            </a:prstGeom>
            <a:solidFill>
              <a:srgbClr val="239D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2700000">
              <a:off x="10144505" y="3400292"/>
              <a:ext cx="327155" cy="327155"/>
            </a:xfrm>
            <a:prstGeom prst="rect">
              <a:avLst/>
            </a:prstGeom>
            <a:solidFill>
              <a:srgbClr val="239D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700000">
              <a:off x="10144506" y="3850301"/>
              <a:ext cx="327155" cy="327155"/>
            </a:xfrm>
            <a:prstGeom prst="rect">
              <a:avLst/>
            </a:prstGeom>
            <a:solidFill>
              <a:srgbClr val="239D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0" name="PA_文本框 3">
            <a:extLst>
              <a:ext uri="{FF2B5EF4-FFF2-40B4-BE49-F238E27FC236}">
                <a16:creationId xmlns:a16="http://schemas.microsoft.com/office/drawing/2014/main" xmlns="" id="{B8E17FDB-7CE2-40F5-A4EA-95BE6C612FC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08720" y="1302559"/>
            <a:ext cx="2308324" cy="183319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13800" spc="-225" dirty="0" smtClean="0">
                <a:latin typeface="叶根友刀锋黑草1.01" panose="02010601030101010101" pitchFamily="2" charset="-122"/>
                <a:ea typeface="叶根友刀锋黑草1.01" panose="02010601030101010101" pitchFamily="2" charset="-122"/>
              </a:rPr>
              <a:t>养</a:t>
            </a:r>
            <a:endParaRPr lang="zh-CN" altLang="en-US" sz="13800" spc="-225" dirty="0">
              <a:latin typeface="叶根友刀锋黑草1.01" panose="02010601030101010101" pitchFamily="2" charset="-122"/>
              <a:ea typeface="叶根友刀锋黑草1.01" panose="02010601030101010101" pitchFamily="2" charset="-122"/>
            </a:endParaRPr>
          </a:p>
        </p:txBody>
      </p:sp>
      <p:sp>
        <p:nvSpPr>
          <p:cNvPr id="21" name="PA_文本框 21">
            <a:extLst>
              <a:ext uri="{FF2B5EF4-FFF2-40B4-BE49-F238E27FC236}">
                <a16:creationId xmlns:a16="http://schemas.microsoft.com/office/drawing/2014/main" xmlns="" id="{A712B27E-31B2-4715-B740-A618DA6A6E5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5900336" y="2081060"/>
            <a:ext cx="553998" cy="2596776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algn="dist"/>
            <a:r>
              <a:rPr lang="zh-CN" altLang="en-US" sz="2400" spc="-225" dirty="0">
                <a:latin typeface="叶根友刀锋黑草1.01" panose="02010601030101010101" pitchFamily="2" charset="-122"/>
                <a:ea typeface="叶根友刀锋黑草1.01" panose="02010601030101010101" pitchFamily="2" charset="-122"/>
              </a:rPr>
              <a:t>中医药</a:t>
            </a:r>
            <a:r>
              <a:rPr lang="en-US" altLang="zh-CN" sz="2400" spc="-225" dirty="0" err="1">
                <a:latin typeface="叶根友刀锋黑草1.01" panose="02010601030101010101" pitchFamily="2" charset="-122"/>
                <a:ea typeface="叶根友刀锋黑草1.01" panose="02010601030101010101" pitchFamily="2" charset="-122"/>
              </a:rPr>
              <a:t>ppt</a:t>
            </a:r>
            <a:r>
              <a:rPr lang="zh-CN" altLang="en-US" sz="2400" spc="-225" dirty="0">
                <a:latin typeface="叶根友刀锋黑草1.01" panose="02010601030101010101" pitchFamily="2" charset="-122"/>
                <a:ea typeface="叶根友刀锋黑草1.01" panose="02010601030101010101" pitchFamily="2" charset="-122"/>
              </a:rPr>
              <a:t>主题模板</a:t>
            </a:r>
            <a:endParaRPr lang="zh-CN" altLang="en-US" sz="2400" spc="-225" dirty="0">
              <a:latin typeface="叶根友刀锋黑草1.01" panose="02010601030101010101" pitchFamily="2" charset="-122"/>
              <a:ea typeface="叶根友刀锋黑草1.01" panose="02010601030101010101" pitchFamily="2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0E1C12CE-7382-48E6-8744-F171E743BA37}"/>
              </a:ext>
            </a:extLst>
          </p:cNvPr>
          <p:cNvSpPr/>
          <p:nvPr/>
        </p:nvSpPr>
        <p:spPr>
          <a:xfrm>
            <a:off x="7475805" y="3379448"/>
            <a:ext cx="1236470" cy="1236470"/>
          </a:xfrm>
          <a:prstGeom prst="ellipse">
            <a:avLst/>
          </a:prstGeom>
          <a:noFill/>
          <a:ln>
            <a:solidFill>
              <a:srgbClr val="239D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PA_文本框 3">
            <a:extLst>
              <a:ext uri="{FF2B5EF4-FFF2-40B4-BE49-F238E27FC236}">
                <a16:creationId xmlns:a16="http://schemas.microsoft.com/office/drawing/2014/main" xmlns="" id="{B0F35078-2779-4A5D-868D-147CB7FC1535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7362882" y="3379448"/>
            <a:ext cx="1538883" cy="119199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sz="8800" spc="-225" dirty="0" smtClean="0">
                <a:latin typeface="叶根友刀锋黑草1.01" panose="02010601030101010101" pitchFamily="2" charset="-122"/>
                <a:ea typeface="叶根友刀锋黑草1.01" panose="02010601030101010101" pitchFamily="2" charset="-122"/>
              </a:rPr>
              <a:t>生</a:t>
            </a:r>
            <a:endParaRPr lang="zh-CN" altLang="en-US" sz="8800" spc="-225" dirty="0">
              <a:latin typeface="叶根友刀锋黑草1.01" panose="02010601030101010101" pitchFamily="2" charset="-122"/>
              <a:ea typeface="叶根友刀锋黑草1.01" panose="02010601030101010101" pitchFamily="2" charset="-122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071E30ED-2252-46DA-84E3-CF76C192A444}"/>
              </a:ext>
            </a:extLst>
          </p:cNvPr>
          <p:cNvSpPr/>
          <p:nvPr/>
        </p:nvSpPr>
        <p:spPr>
          <a:xfrm rot="3028529">
            <a:off x="5461770" y="1217853"/>
            <a:ext cx="4072282" cy="4072282"/>
          </a:xfrm>
          <a:prstGeom prst="ellipse">
            <a:avLst/>
          </a:prstGeom>
          <a:noFill/>
          <a:ln>
            <a:gradFill>
              <a:gsLst>
                <a:gs pos="32000">
                  <a:schemeClr val="bg1">
                    <a:alpha val="0"/>
                  </a:schemeClr>
                </a:gs>
                <a:gs pos="61000">
                  <a:srgbClr val="239D86"/>
                </a:gs>
                <a:gs pos="100000">
                  <a:srgbClr val="239D86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0" name="1768956938_558817_l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508000" y="-37465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94933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8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9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2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2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30">
                <p:cTn id="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0"/>
                </p:tgtEl>
              </p:cMediaNode>
            </p:audio>
          </p:childTnLst>
        </p:cTn>
      </p:par>
    </p:tnLst>
    <p:bldLst>
      <p:bldP spid="20" grpId="0"/>
      <p:bldP spid="20" grpId="1"/>
      <p:bldP spid="20" grpId="2"/>
      <p:bldP spid="21" grpId="0"/>
      <p:bldP spid="21" grpId="1"/>
      <p:bldP spid="23" grpId="0" animBg="1"/>
      <p:bldP spid="23" grpId="1" animBg="1"/>
      <p:bldP spid="24" grpId="0"/>
      <p:bldP spid="24" grpId="1"/>
      <p:bldP spid="24" grpId="2"/>
      <p:bldP spid="25" grpId="0" animBg="1"/>
      <p:bldP spid="25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514350" y="1714500"/>
            <a:ext cx="0" cy="37528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847850" y="400050"/>
            <a:ext cx="8839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1868150" y="1714500"/>
            <a:ext cx="0" cy="4495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847850" y="6334125"/>
            <a:ext cx="10020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 rot="2700000">
            <a:off x="1688712" y="334133"/>
            <a:ext cx="131834" cy="131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矩形 12"/>
          <p:cNvSpPr/>
          <p:nvPr/>
        </p:nvSpPr>
        <p:spPr>
          <a:xfrm rot="2700000">
            <a:off x="448433" y="1531548"/>
            <a:ext cx="131834" cy="131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xmlns="" id="{54A241CC-226E-447D-AB45-16780541DCC2}"/>
              </a:ext>
            </a:extLst>
          </p:cNvPr>
          <p:cNvPicPr>
            <a:picLocks noChangeAspect="1"/>
          </p:cNvPicPr>
          <p:nvPr/>
        </p:nvPicPr>
        <p:blipFill>
          <a:blip r:embed="rId14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396571" y="2737692"/>
            <a:ext cx="6095038" cy="1606196"/>
          </a:xfrm>
          <a:prstGeom prst="rect">
            <a:avLst/>
          </a:prstGeom>
        </p:spPr>
      </p:pic>
      <p:grpSp>
        <p:nvGrpSpPr>
          <p:cNvPr id="15" name="PA_组合 4">
            <a:extLst>
              <a:ext uri="{FF2B5EF4-FFF2-40B4-BE49-F238E27FC236}">
                <a16:creationId xmlns:a16="http://schemas.microsoft.com/office/drawing/2014/main" xmlns="" id="{88F2243A-4698-462F-AEFD-5379B8F465E6}"/>
              </a:ext>
            </a:extLst>
          </p:cNvPr>
          <p:cNvGrpSpPr/>
          <p:nvPr>
            <p:custDataLst>
              <p:tags r:id="rId1"/>
            </p:custDataLst>
          </p:nvPr>
        </p:nvGrpSpPr>
        <p:grpSpPr>
          <a:xfrm>
            <a:off x="1991372" y="2915067"/>
            <a:ext cx="704027" cy="765838"/>
            <a:chOff x="906909" y="2738734"/>
            <a:chExt cx="938755" cy="1021173"/>
          </a:xfrm>
        </p:grpSpPr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48C86B14-85A3-4BC8-917C-46F6D6C3B32A}"/>
                </a:ext>
              </a:extLst>
            </p:cNvPr>
            <p:cNvSpPr txBox="1"/>
            <p:nvPr/>
          </p:nvSpPr>
          <p:spPr>
            <a:xfrm>
              <a:off x="1189037" y="2738734"/>
              <a:ext cx="656627" cy="615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目</a:t>
              </a: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4EE06505-A161-4B38-8498-88342AE59797}"/>
                </a:ext>
              </a:extLst>
            </p:cNvPr>
            <p:cNvSpPr txBox="1"/>
            <p:nvPr/>
          </p:nvSpPr>
          <p:spPr>
            <a:xfrm>
              <a:off x="906909" y="3308477"/>
              <a:ext cx="246322" cy="4514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清刻本悦宋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8" name="PA_组合 4">
            <a:extLst>
              <a:ext uri="{FF2B5EF4-FFF2-40B4-BE49-F238E27FC236}">
                <a16:creationId xmlns:a16="http://schemas.microsoft.com/office/drawing/2014/main" xmlns="" id="{D2AEF25C-E5AB-4D8C-B7D3-042D76B0649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976424" y="3410548"/>
            <a:ext cx="716728" cy="765838"/>
            <a:chOff x="906909" y="2738734"/>
            <a:chExt cx="955689" cy="1021173"/>
          </a:xfrm>
        </p:grpSpPr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F7F43B35-796D-4B7F-A94C-F616CB89E7F7}"/>
                </a:ext>
              </a:extLst>
            </p:cNvPr>
            <p:cNvSpPr txBox="1"/>
            <p:nvPr/>
          </p:nvSpPr>
          <p:spPr>
            <a:xfrm>
              <a:off x="1205971" y="2738734"/>
              <a:ext cx="656627" cy="6155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4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录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82821749-D63C-447F-B210-CF0CD11C5831}"/>
                </a:ext>
              </a:extLst>
            </p:cNvPr>
            <p:cNvSpPr txBox="1"/>
            <p:nvPr/>
          </p:nvSpPr>
          <p:spPr>
            <a:xfrm>
              <a:off x="906909" y="3308477"/>
              <a:ext cx="246322" cy="4514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清刻本悦宋简体" panose="02000000000000000000" pitchFamily="2" charset="-122"/>
                <a:cs typeface="Arial" panose="020B0604020202020204" pitchFamily="34" charset="0"/>
              </a:endParaRPr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05AF93CB-FAF5-4FAB-90A1-6D20E7C625AB}"/>
              </a:ext>
            </a:extLst>
          </p:cNvPr>
          <p:cNvSpPr txBox="1"/>
          <p:nvPr/>
        </p:nvSpPr>
        <p:spPr>
          <a:xfrm rot="5400000">
            <a:off x="2271630" y="3248137"/>
            <a:ext cx="1173719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方正清刻本悦宋简体" panose="02000000000000000000" pitchFamily="2" charset="-122"/>
                <a:cs typeface="Arial" panose="020B0604020202020204" pitchFamily="34" charset="0"/>
              </a:rPr>
              <a:t>CONTENT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  <a:latin typeface="Arial" panose="020B0604020202020204" pitchFamily="34" charset="0"/>
              <a:ea typeface="方正清刻本悦宋简体" panose="02000000000000000000" pitchFamily="2" charset="-122"/>
              <a:cs typeface="Arial" panose="020B0604020202020204" pitchFamily="34" charset="0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3982103" y="1762662"/>
            <a:ext cx="831207" cy="3208852"/>
            <a:chOff x="3967156" y="1956374"/>
            <a:chExt cx="831207" cy="3208852"/>
          </a:xfrm>
        </p:grpSpPr>
        <p:grpSp>
          <p:nvGrpSpPr>
            <p:cNvPr id="23" name="PA_组合 248"/>
            <p:cNvGrpSpPr/>
            <p:nvPr>
              <p:custDataLst>
                <p:tags r:id="rId9"/>
              </p:custDataLst>
            </p:nvPr>
          </p:nvGrpSpPr>
          <p:grpSpPr>
            <a:xfrm>
              <a:off x="4110182" y="1956374"/>
              <a:ext cx="688181" cy="688181"/>
              <a:chOff x="4353788" y="1068386"/>
              <a:chExt cx="592774" cy="592774"/>
            </a:xfrm>
          </p:grpSpPr>
          <p:sp>
            <p:nvSpPr>
              <p:cNvPr id="24" name="文本框 23"/>
              <p:cNvSpPr txBox="1"/>
              <p:nvPr/>
            </p:nvSpPr>
            <p:spPr>
              <a:xfrm>
                <a:off x="4463573" y="1191913"/>
                <a:ext cx="391033" cy="357895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壹</a:t>
                </a:r>
              </a:p>
            </p:txBody>
          </p:sp>
          <p:sp>
            <p:nvSpPr>
              <p:cNvPr id="29" name="菱形 28"/>
              <p:cNvSpPr/>
              <p:nvPr/>
            </p:nvSpPr>
            <p:spPr>
              <a:xfrm>
                <a:off x="4353788" y="1068386"/>
                <a:ext cx="592774" cy="592774"/>
              </a:xfrm>
              <a:prstGeom prst="diamond">
                <a:avLst/>
              </a:prstGeom>
              <a:noFill/>
              <a:ln>
                <a:solidFill>
                  <a:srgbClr val="239D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zh-CN" altLang="en-US" sz="1280"/>
              </a:p>
            </p:txBody>
          </p:sp>
        </p:grpSp>
        <p:grpSp>
          <p:nvGrpSpPr>
            <p:cNvPr id="39" name="PA_组合 260"/>
            <p:cNvGrpSpPr/>
            <p:nvPr>
              <p:custDataLst>
                <p:tags r:id="rId10"/>
              </p:custDataLst>
            </p:nvPr>
          </p:nvGrpSpPr>
          <p:grpSpPr>
            <a:xfrm>
              <a:off x="3967156" y="2848854"/>
              <a:ext cx="713257" cy="2316372"/>
              <a:chOff x="4264669" y="2000581"/>
              <a:chExt cx="951066" cy="3088665"/>
            </a:xfrm>
          </p:grpSpPr>
          <p:sp>
            <p:nvSpPr>
              <p:cNvPr id="40" name="文本框 39"/>
              <p:cNvSpPr txBox="1"/>
              <p:nvPr/>
            </p:nvSpPr>
            <p:spPr>
              <a:xfrm>
                <a:off x="4661705" y="2000581"/>
                <a:ext cx="554030" cy="2175074"/>
              </a:xfrm>
              <a:prstGeom prst="rect">
                <a:avLst/>
              </a:prstGeom>
              <a:noFill/>
            </p:spPr>
            <p:txBody>
              <a:bodyPr vert="eaVert" wrap="none" rtlCol="0" anchor="b">
                <a:spAutoFit/>
              </a:bodyPr>
              <a:lstStyle/>
              <a:p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单击此处添加标题</a:t>
                </a:r>
              </a:p>
            </p:txBody>
          </p:sp>
          <p:sp>
            <p:nvSpPr>
              <p:cNvPr id="41" name="文本框 40"/>
              <p:cNvSpPr txBox="1"/>
              <p:nvPr/>
            </p:nvSpPr>
            <p:spPr>
              <a:xfrm>
                <a:off x="4264669" y="2000581"/>
                <a:ext cx="574550" cy="3088665"/>
              </a:xfrm>
              <a:prstGeom prst="rect">
                <a:avLst/>
              </a:prstGeom>
              <a:noFill/>
            </p:spPr>
            <p:txBody>
              <a:bodyPr vert="eaVert" wrap="square" rtlCol="0" anchor="b">
                <a:spAutoFit/>
              </a:bodyPr>
              <a:lstStyle/>
              <a:p>
                <a:r>
                  <a:rPr lang="en-US" altLang="zh-CN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清刻本悦宋简体" panose="02000000000000000000" pitchFamily="2" charset="-122"/>
                    <a:cs typeface="Arial" panose="020B0604020202020204" pitchFamily="34" charset="0"/>
                  </a:rPr>
                  <a:t>Truth is the lifeblood of life, is the foundation of all values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5706513" y="2456294"/>
            <a:ext cx="831206" cy="3142860"/>
            <a:chOff x="5502332" y="2504763"/>
            <a:chExt cx="831206" cy="3142860"/>
          </a:xfrm>
        </p:grpSpPr>
        <p:grpSp>
          <p:nvGrpSpPr>
            <p:cNvPr id="30" name="PA_组合 249"/>
            <p:cNvGrpSpPr/>
            <p:nvPr>
              <p:custDataLst>
                <p:tags r:id="rId7"/>
              </p:custDataLst>
            </p:nvPr>
          </p:nvGrpSpPr>
          <p:grpSpPr>
            <a:xfrm>
              <a:off x="5645357" y="2504763"/>
              <a:ext cx="688181" cy="688181"/>
              <a:chOff x="4353788" y="1068386"/>
              <a:chExt cx="592774" cy="592774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4463573" y="1180974"/>
                <a:ext cx="391033" cy="357895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贰</a:t>
                </a:r>
              </a:p>
            </p:txBody>
          </p:sp>
          <p:sp>
            <p:nvSpPr>
              <p:cNvPr id="32" name="菱形 31"/>
              <p:cNvSpPr/>
              <p:nvPr/>
            </p:nvSpPr>
            <p:spPr>
              <a:xfrm>
                <a:off x="4353788" y="1068386"/>
                <a:ext cx="592774" cy="592774"/>
              </a:xfrm>
              <a:prstGeom prst="diamond">
                <a:avLst/>
              </a:prstGeom>
              <a:noFill/>
              <a:ln>
                <a:solidFill>
                  <a:srgbClr val="239D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zh-CN" altLang="en-US" sz="1280" dirty="0"/>
              </a:p>
            </p:txBody>
          </p:sp>
        </p:grpSp>
        <p:grpSp>
          <p:nvGrpSpPr>
            <p:cNvPr id="42" name="PA_组合 261"/>
            <p:cNvGrpSpPr/>
            <p:nvPr>
              <p:custDataLst>
                <p:tags r:id="rId8"/>
              </p:custDataLst>
            </p:nvPr>
          </p:nvGrpSpPr>
          <p:grpSpPr>
            <a:xfrm>
              <a:off x="5502332" y="3331251"/>
              <a:ext cx="700557" cy="2316372"/>
              <a:chOff x="4264669" y="2000581"/>
              <a:chExt cx="934131" cy="3088665"/>
            </a:xfrm>
          </p:grpSpPr>
          <p:sp>
            <p:nvSpPr>
              <p:cNvPr id="43" name="文本框 42"/>
              <p:cNvSpPr txBox="1"/>
              <p:nvPr/>
            </p:nvSpPr>
            <p:spPr>
              <a:xfrm>
                <a:off x="4644770" y="2000581"/>
                <a:ext cx="554030" cy="2175074"/>
              </a:xfrm>
              <a:prstGeom prst="rect">
                <a:avLst/>
              </a:prstGeom>
              <a:noFill/>
            </p:spPr>
            <p:txBody>
              <a:bodyPr vert="eaVert" wrap="none" rtlCol="0" anchor="b">
                <a:spAutoFit/>
              </a:bodyPr>
              <a:lstStyle/>
              <a:p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单击此处添加标题</a:t>
                </a:r>
              </a:p>
            </p:txBody>
          </p:sp>
          <p:sp>
            <p:nvSpPr>
              <p:cNvPr id="44" name="文本框 43"/>
              <p:cNvSpPr txBox="1"/>
              <p:nvPr/>
            </p:nvSpPr>
            <p:spPr>
              <a:xfrm>
                <a:off x="4264669" y="2000581"/>
                <a:ext cx="574550" cy="3088665"/>
              </a:xfrm>
              <a:prstGeom prst="rect">
                <a:avLst/>
              </a:prstGeom>
              <a:noFill/>
            </p:spPr>
            <p:txBody>
              <a:bodyPr vert="eaVert" wrap="square" rtlCol="0" anchor="b">
                <a:spAutoFit/>
              </a:bodyPr>
              <a:lstStyle/>
              <a:p>
                <a:r>
                  <a:rPr lang="en-US" altLang="zh-CN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清刻本悦宋简体" panose="02000000000000000000" pitchFamily="2" charset="-122"/>
                    <a:cs typeface="Arial" panose="020B0604020202020204" pitchFamily="34" charset="0"/>
                  </a:rPr>
                  <a:t>Truth is the lifeblood of life, is the foundation of all values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7408643" y="1906071"/>
            <a:ext cx="831208" cy="3196182"/>
            <a:chOff x="7138653" y="2065966"/>
            <a:chExt cx="831208" cy="3196182"/>
          </a:xfrm>
        </p:grpSpPr>
        <p:grpSp>
          <p:nvGrpSpPr>
            <p:cNvPr id="33" name="PA_组合 252"/>
            <p:cNvGrpSpPr/>
            <p:nvPr>
              <p:custDataLst>
                <p:tags r:id="rId5"/>
              </p:custDataLst>
            </p:nvPr>
          </p:nvGrpSpPr>
          <p:grpSpPr>
            <a:xfrm>
              <a:off x="7281680" y="2065966"/>
              <a:ext cx="688181" cy="688181"/>
              <a:chOff x="4353788" y="1068386"/>
              <a:chExt cx="592774" cy="592774"/>
            </a:xfrm>
          </p:grpSpPr>
          <p:sp>
            <p:nvSpPr>
              <p:cNvPr id="34" name="文本框 33"/>
              <p:cNvSpPr txBox="1"/>
              <p:nvPr/>
            </p:nvSpPr>
            <p:spPr>
              <a:xfrm>
                <a:off x="4463573" y="1191913"/>
                <a:ext cx="391033" cy="357895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叁</a:t>
                </a:r>
              </a:p>
            </p:txBody>
          </p:sp>
          <p:sp>
            <p:nvSpPr>
              <p:cNvPr id="35" name="菱形 34"/>
              <p:cNvSpPr/>
              <p:nvPr/>
            </p:nvSpPr>
            <p:spPr>
              <a:xfrm>
                <a:off x="4353788" y="1068386"/>
                <a:ext cx="592774" cy="592774"/>
              </a:xfrm>
              <a:prstGeom prst="diamond">
                <a:avLst/>
              </a:prstGeom>
              <a:noFill/>
              <a:ln>
                <a:solidFill>
                  <a:srgbClr val="239D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zh-CN" altLang="en-US" sz="1280" dirty="0"/>
              </a:p>
            </p:txBody>
          </p:sp>
        </p:grpSp>
        <p:grpSp>
          <p:nvGrpSpPr>
            <p:cNvPr id="45" name="PA_组合 264"/>
            <p:cNvGrpSpPr/>
            <p:nvPr>
              <p:custDataLst>
                <p:tags r:id="rId6"/>
              </p:custDataLst>
            </p:nvPr>
          </p:nvGrpSpPr>
          <p:grpSpPr>
            <a:xfrm>
              <a:off x="7138653" y="2945776"/>
              <a:ext cx="713257" cy="2316372"/>
              <a:chOff x="4264669" y="2000581"/>
              <a:chExt cx="951066" cy="3088665"/>
            </a:xfrm>
          </p:grpSpPr>
          <p:sp>
            <p:nvSpPr>
              <p:cNvPr id="46" name="文本框 45"/>
              <p:cNvSpPr txBox="1"/>
              <p:nvPr/>
            </p:nvSpPr>
            <p:spPr>
              <a:xfrm>
                <a:off x="4661705" y="2000581"/>
                <a:ext cx="554030" cy="2175074"/>
              </a:xfrm>
              <a:prstGeom prst="rect">
                <a:avLst/>
              </a:prstGeom>
              <a:noFill/>
            </p:spPr>
            <p:txBody>
              <a:bodyPr vert="eaVert" wrap="none" rtlCol="0" anchor="b">
                <a:spAutoFit/>
              </a:bodyPr>
              <a:lstStyle/>
              <a:p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单击此处添加标题</a:t>
                </a:r>
              </a:p>
            </p:txBody>
          </p:sp>
          <p:sp>
            <p:nvSpPr>
              <p:cNvPr id="47" name="文本框 46"/>
              <p:cNvSpPr txBox="1"/>
              <p:nvPr/>
            </p:nvSpPr>
            <p:spPr>
              <a:xfrm>
                <a:off x="4264669" y="2000581"/>
                <a:ext cx="574550" cy="3088665"/>
              </a:xfrm>
              <a:prstGeom prst="rect">
                <a:avLst/>
              </a:prstGeom>
              <a:noFill/>
            </p:spPr>
            <p:txBody>
              <a:bodyPr vert="eaVert" wrap="square" rtlCol="0" anchor="b">
                <a:spAutoFit/>
              </a:bodyPr>
              <a:lstStyle/>
              <a:p>
                <a:r>
                  <a:rPr lang="en-US" altLang="zh-CN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清刻本悦宋简体" panose="02000000000000000000" pitchFamily="2" charset="-122"/>
                    <a:cs typeface="Arial" panose="020B0604020202020204" pitchFamily="34" charset="0"/>
                  </a:rPr>
                  <a:t>Truth is the lifeblood of life, is the foundation of all values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9258428" y="2390970"/>
            <a:ext cx="829471" cy="3142859"/>
            <a:chOff x="8787164" y="2595819"/>
            <a:chExt cx="829471" cy="3142859"/>
          </a:xfrm>
        </p:grpSpPr>
        <p:grpSp>
          <p:nvGrpSpPr>
            <p:cNvPr id="36" name="PA_组合 255"/>
            <p:cNvGrpSpPr/>
            <p:nvPr>
              <p:custDataLst>
                <p:tags r:id="rId3"/>
              </p:custDataLst>
            </p:nvPr>
          </p:nvGrpSpPr>
          <p:grpSpPr>
            <a:xfrm>
              <a:off x="8928454" y="2595819"/>
              <a:ext cx="688181" cy="688180"/>
              <a:chOff x="4353788" y="1068386"/>
              <a:chExt cx="592774" cy="592774"/>
            </a:xfrm>
          </p:grpSpPr>
          <p:sp>
            <p:nvSpPr>
              <p:cNvPr id="37" name="文本框 36"/>
              <p:cNvSpPr txBox="1"/>
              <p:nvPr/>
            </p:nvSpPr>
            <p:spPr>
              <a:xfrm>
                <a:off x="4457346" y="1180973"/>
                <a:ext cx="391033" cy="357895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zh-CN" altLang="en-US" sz="21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肆</a:t>
                </a:r>
              </a:p>
            </p:txBody>
          </p:sp>
          <p:sp>
            <p:nvSpPr>
              <p:cNvPr id="38" name="菱形 37"/>
              <p:cNvSpPr/>
              <p:nvPr/>
            </p:nvSpPr>
            <p:spPr>
              <a:xfrm>
                <a:off x="4353788" y="1068386"/>
                <a:ext cx="592774" cy="592774"/>
              </a:xfrm>
              <a:prstGeom prst="diamond">
                <a:avLst/>
              </a:prstGeom>
              <a:noFill/>
              <a:ln>
                <a:solidFill>
                  <a:srgbClr val="239D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zh-CN" altLang="en-US" sz="1280"/>
              </a:p>
            </p:txBody>
          </p:sp>
        </p:grpSp>
        <p:grpSp>
          <p:nvGrpSpPr>
            <p:cNvPr id="48" name="PA_组合 267"/>
            <p:cNvGrpSpPr/>
            <p:nvPr>
              <p:custDataLst>
                <p:tags r:id="rId4"/>
              </p:custDataLst>
            </p:nvPr>
          </p:nvGrpSpPr>
          <p:grpSpPr>
            <a:xfrm>
              <a:off x="8787164" y="3422306"/>
              <a:ext cx="700557" cy="2316372"/>
              <a:chOff x="4264669" y="2000581"/>
              <a:chExt cx="934131" cy="3088665"/>
            </a:xfrm>
          </p:grpSpPr>
          <p:sp>
            <p:nvSpPr>
              <p:cNvPr id="49" name="文本框 48"/>
              <p:cNvSpPr txBox="1"/>
              <p:nvPr/>
            </p:nvSpPr>
            <p:spPr>
              <a:xfrm>
                <a:off x="4644770" y="2000581"/>
                <a:ext cx="554030" cy="2175074"/>
              </a:xfrm>
              <a:prstGeom prst="rect">
                <a:avLst/>
              </a:prstGeom>
              <a:noFill/>
            </p:spPr>
            <p:txBody>
              <a:bodyPr vert="eaVert" wrap="none" rtlCol="0" anchor="b">
                <a:spAutoFit/>
              </a:bodyPr>
              <a:lstStyle/>
              <a:p>
                <a:r>
                  <a:rPr lang="zh-CN" altLang="en-US" sz="15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单击此处添加标题</a:t>
                </a:r>
              </a:p>
            </p:txBody>
          </p:sp>
          <p:sp>
            <p:nvSpPr>
              <p:cNvPr id="50" name="文本框 49"/>
              <p:cNvSpPr txBox="1"/>
              <p:nvPr/>
            </p:nvSpPr>
            <p:spPr>
              <a:xfrm>
                <a:off x="4264669" y="2000581"/>
                <a:ext cx="574550" cy="3088665"/>
              </a:xfrm>
              <a:prstGeom prst="rect">
                <a:avLst/>
              </a:prstGeom>
              <a:noFill/>
            </p:spPr>
            <p:txBody>
              <a:bodyPr vert="eaVert" wrap="square" rtlCol="0" anchor="b">
                <a:spAutoFit/>
              </a:bodyPr>
              <a:lstStyle/>
              <a:p>
                <a:r>
                  <a:rPr lang="en-US" altLang="zh-CN" sz="800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方正清刻本悦宋简体" panose="02000000000000000000" pitchFamily="2" charset="-122"/>
                    <a:cs typeface="Arial" panose="020B0604020202020204" pitchFamily="34" charset="0"/>
                  </a:rPr>
                  <a:t>Truth is the lifeblood of life, is the foundation of all values</a:t>
                </a:r>
                <a:endPara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080429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7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00"/>
                            </p:stCondLst>
                            <p:childTnLst>
                              <p:par>
                                <p:cTn id="3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700"/>
                            </p:stCondLst>
                            <p:childTnLst>
                              <p:par>
                                <p:cTn id="3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700"/>
                            </p:stCondLst>
                            <p:childTnLst>
                              <p:par>
                                <p:cTn id="4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514350" y="1714500"/>
            <a:ext cx="0" cy="37528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847850" y="400050"/>
            <a:ext cx="8839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1868150" y="1714500"/>
            <a:ext cx="0" cy="4495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847850" y="6334125"/>
            <a:ext cx="10020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 rot="2700000">
            <a:off x="1688712" y="334133"/>
            <a:ext cx="131834" cy="131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矩形 12"/>
          <p:cNvSpPr/>
          <p:nvPr/>
        </p:nvSpPr>
        <p:spPr>
          <a:xfrm rot="2700000">
            <a:off x="448433" y="1531548"/>
            <a:ext cx="131834" cy="131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FEFA5E86-AB9A-4BB8-9FF9-D324E1ED69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2544099" y="1197982"/>
            <a:ext cx="4660397" cy="3878338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2365AA1D-EAF2-45BA-9EE4-CCEE5B9CE52B}"/>
              </a:ext>
            </a:extLst>
          </p:cNvPr>
          <p:cNvSpPr/>
          <p:nvPr/>
        </p:nvSpPr>
        <p:spPr>
          <a:xfrm>
            <a:off x="5569034" y="2372655"/>
            <a:ext cx="199285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800" b="0" i="0" u="none" strike="noStrike" kern="0" cap="none" spc="30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>
                  <a:glow rad="38100">
                    <a:schemeClr val="bg1">
                      <a:lumMod val="95000"/>
                    </a:schemeClr>
                  </a:glow>
                </a:effectLst>
                <a:uLnTx/>
                <a:uFillTx/>
                <a:latin typeface="刘德华字体叶根友仿版" panose="02010601030101010101" pitchFamily="2" charset="-122"/>
                <a:ea typeface="刘德华字体叶根友仿版" panose="02010601030101010101" pitchFamily="2" charset="-122"/>
              </a:rPr>
              <a:t>壹</a:t>
            </a: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966EF121-F978-4D81-BBDF-D8F093279B3B}"/>
              </a:ext>
            </a:extLst>
          </p:cNvPr>
          <p:cNvSpPr/>
          <p:nvPr/>
        </p:nvSpPr>
        <p:spPr>
          <a:xfrm rot="17100000">
            <a:off x="5123618" y="2132436"/>
            <a:ext cx="2696428" cy="2696428"/>
          </a:xfrm>
          <a:prstGeom prst="ellipse">
            <a:avLst/>
          </a:prstGeom>
          <a:noFill/>
          <a:ln>
            <a:gradFill>
              <a:gsLst>
                <a:gs pos="33000">
                  <a:schemeClr val="bg1">
                    <a:alpha val="0"/>
                  </a:schemeClr>
                </a:gs>
                <a:gs pos="61000">
                  <a:srgbClr val="239D86"/>
                </a:gs>
                <a:gs pos="100000">
                  <a:srgbClr val="239D86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12998CB4-7D14-46B0-94FF-A63F14813EF5}"/>
              </a:ext>
            </a:extLst>
          </p:cNvPr>
          <p:cNvSpPr/>
          <p:nvPr/>
        </p:nvSpPr>
        <p:spPr>
          <a:xfrm>
            <a:off x="7990716" y="3574288"/>
            <a:ext cx="3642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773-CAI978" panose="020B0402020204020303" pitchFamily="34" charset="0"/>
                <a:ea typeface="宋体" panose="02010600030101010101" pitchFamily="2" charset="-122"/>
                <a:sym typeface="+mn-lt"/>
              </a:rPr>
              <a:t>Lorem ipsum dolor sit amet, consectetur adipiscing elit. Ut lobortis.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F8EA1EB6-B82E-479F-BEE0-48D39FE9AFC8}"/>
              </a:ext>
            </a:extLst>
          </p:cNvPr>
          <p:cNvSpPr/>
          <p:nvPr/>
        </p:nvSpPr>
        <p:spPr>
          <a:xfrm>
            <a:off x="7990716" y="2596133"/>
            <a:ext cx="4826923" cy="90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773-CAI978" panose="020B0402020204020303" pitchFamily="34" charset="0"/>
                <a:ea typeface="微软雅黑 Light" panose="020B0502040204020203" pitchFamily="34" charset="-122"/>
                <a:sym typeface="+mn-lt"/>
              </a:rPr>
              <a:t>第一部分</a:t>
            </a:r>
            <a:endParaRPr kumimoji="0" lang="tr-TR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773-CAI978" panose="020B0402020204020303" pitchFamily="34" charset="0"/>
              <a:ea typeface="微软雅黑 Light" panose="020B0502040204020203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21771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F297F6AF-5E62-494A-8E9A-C21B09CFC80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470513">
            <a:off x="1568234" y="1264074"/>
            <a:ext cx="3407154" cy="292120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76C6172F-3FC7-4864-9CEC-B61B8C0C7CA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730" y="2258048"/>
            <a:ext cx="1630935" cy="3445192"/>
          </a:xfrm>
          <a:prstGeom prst="rect">
            <a:avLst/>
          </a:prstGeo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6AE3D682-8B24-46F3-AF1B-89F5B4621BB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900000">
            <a:off x="2554064" y="1395789"/>
            <a:ext cx="3822108" cy="3085913"/>
          </a:xfrm>
          <a:prstGeom prst="rect">
            <a:avLst/>
          </a:prstGeom>
        </p:spPr>
      </p:pic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9497977C-8167-408D-AC39-C9D9E94103FE}"/>
              </a:ext>
            </a:extLst>
          </p:cNvPr>
          <p:cNvSpPr/>
          <p:nvPr/>
        </p:nvSpPr>
        <p:spPr>
          <a:xfrm>
            <a:off x="952851" y="4923745"/>
            <a:ext cx="717696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 err="1" smtClean="0">
                <a:latin typeface="HL Thuphap 1BK upgrade" pitchFamily="2" charset="0"/>
              </a:rPr>
              <a:t>Zhong</a:t>
            </a:r>
            <a:r>
              <a:rPr lang="en-US" altLang="zh-CN" sz="7200" dirty="0" smtClean="0">
                <a:latin typeface="HL Thuphap 1BK upgrade" pitchFamily="2" charset="0"/>
              </a:rPr>
              <a:t> </a:t>
            </a:r>
            <a:r>
              <a:rPr lang="en-US" altLang="zh-CN" sz="7200" dirty="0" err="1" smtClean="0">
                <a:latin typeface="HL Thuphap 1BK upgrade" pitchFamily="2" charset="0"/>
              </a:rPr>
              <a:t>Yangsheng</a:t>
            </a:r>
            <a:endParaRPr lang="zh-CN" altLang="en-US" sz="41300" spc="300" dirty="0">
              <a:latin typeface="HL Thuphap 1BK upgrade" pitchFamily="2" charset="0"/>
            </a:endParaRPr>
          </a:p>
        </p:txBody>
      </p:sp>
      <p:grpSp>
        <p:nvGrpSpPr>
          <p:cNvPr id="19" name="组合 18"/>
          <p:cNvGrpSpPr/>
          <p:nvPr/>
        </p:nvGrpSpPr>
        <p:grpSpPr>
          <a:xfrm>
            <a:off x="6893559" y="1467921"/>
            <a:ext cx="4595578" cy="697983"/>
            <a:chOff x="6789670" y="1467921"/>
            <a:chExt cx="4595578" cy="697983"/>
          </a:xfrm>
        </p:grpSpPr>
        <p:grpSp>
          <p:nvGrpSpPr>
            <p:cNvPr id="17" name="组合 16"/>
            <p:cNvGrpSpPr/>
            <p:nvPr/>
          </p:nvGrpSpPr>
          <p:grpSpPr>
            <a:xfrm>
              <a:off x="6789670" y="1467921"/>
              <a:ext cx="688181" cy="688181"/>
              <a:chOff x="6789670" y="1467921"/>
              <a:chExt cx="688181" cy="688181"/>
            </a:xfrm>
          </p:grpSpPr>
          <p:sp>
            <p:nvSpPr>
              <p:cNvPr id="15" name="文本框 14"/>
              <p:cNvSpPr txBox="1"/>
              <p:nvPr/>
            </p:nvSpPr>
            <p:spPr>
              <a:xfrm>
                <a:off x="6944375" y="1611330"/>
                <a:ext cx="399469" cy="415498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en-US" altLang="zh-CN" sz="2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01</a:t>
                </a:r>
                <a:endPara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16" name="菱形 15"/>
              <p:cNvSpPr/>
              <p:nvPr/>
            </p:nvSpPr>
            <p:spPr>
              <a:xfrm>
                <a:off x="6789670" y="1467921"/>
                <a:ext cx="688181" cy="688181"/>
              </a:xfrm>
              <a:prstGeom prst="diamond">
                <a:avLst/>
              </a:prstGeom>
              <a:noFill/>
              <a:ln>
                <a:solidFill>
                  <a:srgbClr val="239D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zh-CN" altLang="en-US" sz="1280" dirty="0"/>
              </a:p>
            </p:txBody>
          </p:sp>
        </p:grpSp>
        <p:sp>
          <p:nvSpPr>
            <p:cNvPr id="18" name="TextBox 9"/>
            <p:cNvSpPr txBox="1"/>
            <p:nvPr/>
          </p:nvSpPr>
          <p:spPr>
            <a:xfrm>
              <a:off x="7632556" y="1519573"/>
              <a:ext cx="37526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6893559" y="2724674"/>
            <a:ext cx="4595578" cy="697983"/>
            <a:chOff x="6789670" y="1467921"/>
            <a:chExt cx="4595578" cy="697983"/>
          </a:xfrm>
        </p:grpSpPr>
        <p:grpSp>
          <p:nvGrpSpPr>
            <p:cNvPr id="21" name="组合 20"/>
            <p:cNvGrpSpPr/>
            <p:nvPr/>
          </p:nvGrpSpPr>
          <p:grpSpPr>
            <a:xfrm>
              <a:off x="6789670" y="1467921"/>
              <a:ext cx="688181" cy="688181"/>
              <a:chOff x="6789670" y="1467921"/>
              <a:chExt cx="688181" cy="688181"/>
            </a:xfrm>
          </p:grpSpPr>
          <p:sp>
            <p:nvSpPr>
              <p:cNvPr id="23" name="文本框 22"/>
              <p:cNvSpPr txBox="1"/>
              <p:nvPr/>
            </p:nvSpPr>
            <p:spPr>
              <a:xfrm>
                <a:off x="6931551" y="1611330"/>
                <a:ext cx="425117" cy="415498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en-US" altLang="zh-CN" sz="2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02</a:t>
                </a:r>
                <a:endPara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24" name="菱形 23"/>
              <p:cNvSpPr/>
              <p:nvPr/>
            </p:nvSpPr>
            <p:spPr>
              <a:xfrm>
                <a:off x="6789670" y="1467921"/>
                <a:ext cx="688181" cy="688181"/>
              </a:xfrm>
              <a:prstGeom prst="diamond">
                <a:avLst/>
              </a:prstGeom>
              <a:noFill/>
              <a:ln>
                <a:solidFill>
                  <a:srgbClr val="239D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zh-CN" altLang="en-US" sz="1280" dirty="0"/>
              </a:p>
            </p:txBody>
          </p:sp>
        </p:grpSp>
        <p:sp>
          <p:nvSpPr>
            <p:cNvPr id="22" name="TextBox 9"/>
            <p:cNvSpPr txBox="1"/>
            <p:nvPr/>
          </p:nvSpPr>
          <p:spPr>
            <a:xfrm>
              <a:off x="7632556" y="1519573"/>
              <a:ext cx="37526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6893559" y="3875569"/>
            <a:ext cx="4595578" cy="697983"/>
            <a:chOff x="6789670" y="1467921"/>
            <a:chExt cx="4595578" cy="697983"/>
          </a:xfrm>
        </p:grpSpPr>
        <p:grpSp>
          <p:nvGrpSpPr>
            <p:cNvPr id="26" name="组合 25"/>
            <p:cNvGrpSpPr/>
            <p:nvPr/>
          </p:nvGrpSpPr>
          <p:grpSpPr>
            <a:xfrm>
              <a:off x="6789670" y="1467921"/>
              <a:ext cx="688181" cy="688181"/>
              <a:chOff x="6789670" y="1467921"/>
              <a:chExt cx="688181" cy="688181"/>
            </a:xfrm>
          </p:grpSpPr>
          <p:sp>
            <p:nvSpPr>
              <p:cNvPr id="28" name="文本框 27"/>
              <p:cNvSpPr txBox="1"/>
              <p:nvPr/>
            </p:nvSpPr>
            <p:spPr>
              <a:xfrm>
                <a:off x="6932352" y="1611330"/>
                <a:ext cx="423514" cy="415498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en-US" altLang="zh-CN" sz="2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03</a:t>
                </a:r>
                <a:endPara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29" name="菱形 28"/>
              <p:cNvSpPr/>
              <p:nvPr/>
            </p:nvSpPr>
            <p:spPr>
              <a:xfrm>
                <a:off x="6789670" y="1467921"/>
                <a:ext cx="688181" cy="688181"/>
              </a:xfrm>
              <a:prstGeom prst="diamond">
                <a:avLst/>
              </a:prstGeom>
              <a:noFill/>
              <a:ln>
                <a:solidFill>
                  <a:srgbClr val="239D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zh-CN" altLang="en-US" sz="1280" dirty="0"/>
              </a:p>
            </p:txBody>
          </p:sp>
        </p:grpSp>
        <p:sp>
          <p:nvSpPr>
            <p:cNvPr id="27" name="TextBox 9"/>
            <p:cNvSpPr txBox="1"/>
            <p:nvPr/>
          </p:nvSpPr>
          <p:spPr>
            <a:xfrm>
              <a:off x="7632556" y="1519573"/>
              <a:ext cx="37526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6893559" y="4923745"/>
            <a:ext cx="4595578" cy="697983"/>
            <a:chOff x="6789670" y="1467921"/>
            <a:chExt cx="4595578" cy="697983"/>
          </a:xfrm>
        </p:grpSpPr>
        <p:grpSp>
          <p:nvGrpSpPr>
            <p:cNvPr id="31" name="组合 30"/>
            <p:cNvGrpSpPr/>
            <p:nvPr/>
          </p:nvGrpSpPr>
          <p:grpSpPr>
            <a:xfrm>
              <a:off x="6789670" y="1467921"/>
              <a:ext cx="688181" cy="688181"/>
              <a:chOff x="6789670" y="1467921"/>
              <a:chExt cx="688181" cy="688181"/>
            </a:xfrm>
          </p:grpSpPr>
          <p:sp>
            <p:nvSpPr>
              <p:cNvPr id="33" name="文本框 32"/>
              <p:cNvSpPr txBox="1"/>
              <p:nvPr/>
            </p:nvSpPr>
            <p:spPr>
              <a:xfrm>
                <a:off x="6933154" y="1611330"/>
                <a:ext cx="421910" cy="415498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en-US" altLang="zh-CN" sz="2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04</a:t>
                </a:r>
                <a:endPara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34" name="菱形 33"/>
              <p:cNvSpPr/>
              <p:nvPr/>
            </p:nvSpPr>
            <p:spPr>
              <a:xfrm>
                <a:off x="6789670" y="1467921"/>
                <a:ext cx="688181" cy="688181"/>
              </a:xfrm>
              <a:prstGeom prst="diamond">
                <a:avLst/>
              </a:prstGeom>
              <a:noFill/>
              <a:ln>
                <a:solidFill>
                  <a:srgbClr val="239D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zh-CN" altLang="en-US" sz="1280" dirty="0"/>
              </a:p>
            </p:txBody>
          </p:sp>
        </p:grpSp>
        <p:sp>
          <p:nvSpPr>
            <p:cNvPr id="32" name="TextBox 9"/>
            <p:cNvSpPr txBox="1"/>
            <p:nvPr/>
          </p:nvSpPr>
          <p:spPr>
            <a:xfrm>
              <a:off x="7632556" y="1519573"/>
              <a:ext cx="37526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780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8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7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8" fill="hold">
                          <p:stCondLst>
                            <p:cond delay="indefinite"/>
                          </p:stCondLst>
                          <p:childTnLst>
                            <p:par>
                              <p:cTn id="2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7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2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7" dur="50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6E9D6A90-93E2-411B-86EF-869369168E2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6880" y="3385921"/>
            <a:ext cx="6217920" cy="3443838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37002B35-E7DC-428D-9D8B-725B1A61BA9B}"/>
              </a:ext>
            </a:extLst>
          </p:cNvPr>
          <p:cNvSpPr/>
          <p:nvPr/>
        </p:nvSpPr>
        <p:spPr>
          <a:xfrm>
            <a:off x="3845521" y="4387866"/>
            <a:ext cx="525336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7200" dirty="0">
                <a:latin typeface="HL Thuphap 1BK upgrade" pitchFamily="2" charset="0"/>
              </a:rPr>
              <a:t>Chinese style</a:t>
            </a:r>
            <a:endParaRPr lang="zh-CN" altLang="en-US" sz="41300" spc="300" dirty="0">
              <a:latin typeface="HL Thuphap 1BK upgrade" pitchFamily="2" charset="0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1498955" y="1661567"/>
            <a:ext cx="2712480" cy="2555351"/>
            <a:chOff x="1498955" y="1661567"/>
            <a:chExt cx="2712480" cy="2555351"/>
          </a:xfrm>
        </p:grpSpPr>
        <p:sp>
          <p:nvSpPr>
            <p:cNvPr id="13" name="TextBox 9"/>
            <p:cNvSpPr txBox="1"/>
            <p:nvPr/>
          </p:nvSpPr>
          <p:spPr>
            <a:xfrm>
              <a:off x="1498955" y="3385921"/>
              <a:ext cx="27124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" name="组合 1"/>
            <p:cNvGrpSpPr/>
            <p:nvPr/>
          </p:nvGrpSpPr>
          <p:grpSpPr>
            <a:xfrm>
              <a:off x="1952526" y="1661567"/>
              <a:ext cx="1553408" cy="1553406"/>
              <a:chOff x="5123618" y="2132436"/>
              <a:chExt cx="2696428" cy="2696428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2365AA1D-EAF2-45BA-9EE4-CCEE5B9CE52B}"/>
                  </a:ext>
                </a:extLst>
              </p:cNvPr>
              <p:cNvSpPr/>
              <p:nvPr/>
            </p:nvSpPr>
            <p:spPr>
              <a:xfrm>
                <a:off x="5569033" y="2372656"/>
                <a:ext cx="2168137" cy="22972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0" b="0" i="0" u="none" strike="noStrike" kern="0" cap="none" spc="30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glow rad="38100">
                        <a:schemeClr val="bg1">
                          <a:lumMod val="95000"/>
                        </a:schemeClr>
                      </a:glow>
                    </a:effectLst>
                    <a:uLnTx/>
                    <a:uFillTx/>
                    <a:latin typeface="刘德华字体叶根友仿版" panose="02010601030101010101" pitchFamily="2" charset="-122"/>
                    <a:ea typeface="刘德华字体叶根友仿版" panose="02010601030101010101" pitchFamily="2" charset="-122"/>
                  </a:rPr>
                  <a:t>壹</a:t>
                </a:r>
              </a:p>
            </p:txBody>
          </p:sp>
          <p:sp>
            <p:nvSpPr>
              <p:cNvPr id="15" name="椭圆 14">
                <a:extLst>
                  <a:ext uri="{FF2B5EF4-FFF2-40B4-BE49-F238E27FC236}">
                    <a16:creationId xmlns:a16="http://schemas.microsoft.com/office/drawing/2014/main" xmlns="" id="{966EF121-F978-4D81-BBDF-D8F093279B3B}"/>
                  </a:ext>
                </a:extLst>
              </p:cNvPr>
              <p:cNvSpPr/>
              <p:nvPr/>
            </p:nvSpPr>
            <p:spPr>
              <a:xfrm rot="17100000">
                <a:off x="5123618" y="2132436"/>
                <a:ext cx="2696428" cy="2696428"/>
              </a:xfrm>
              <a:prstGeom prst="ellipse">
                <a:avLst/>
              </a:prstGeom>
              <a:noFill/>
              <a:ln>
                <a:gradFill>
                  <a:gsLst>
                    <a:gs pos="33000">
                      <a:schemeClr val="bg1">
                        <a:alpha val="0"/>
                      </a:schemeClr>
                    </a:gs>
                    <a:gs pos="61000">
                      <a:srgbClr val="239D86"/>
                    </a:gs>
                    <a:gs pos="100000">
                      <a:srgbClr val="239D86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719382" y="469366"/>
            <a:ext cx="2712480" cy="2555351"/>
            <a:chOff x="4719382" y="469366"/>
            <a:chExt cx="2712480" cy="2555351"/>
          </a:xfrm>
        </p:grpSpPr>
        <p:sp>
          <p:nvSpPr>
            <p:cNvPr id="16" name="TextBox 9"/>
            <p:cNvSpPr txBox="1"/>
            <p:nvPr/>
          </p:nvSpPr>
          <p:spPr>
            <a:xfrm>
              <a:off x="4719382" y="2193720"/>
              <a:ext cx="27124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5172953" y="469366"/>
              <a:ext cx="1553408" cy="1553406"/>
              <a:chOff x="5123618" y="2132436"/>
              <a:chExt cx="2696428" cy="2696428"/>
            </a:xfrm>
          </p:grpSpPr>
          <p:sp>
            <p:nvSpPr>
              <p:cNvPr id="18" name="矩形 17">
                <a:extLst>
                  <a:ext uri="{FF2B5EF4-FFF2-40B4-BE49-F238E27FC236}">
                    <a16:creationId xmlns:a16="http://schemas.microsoft.com/office/drawing/2014/main" xmlns="" id="{2365AA1D-EAF2-45BA-9EE4-CCEE5B9CE52B}"/>
                  </a:ext>
                </a:extLst>
              </p:cNvPr>
              <p:cNvSpPr/>
              <p:nvPr/>
            </p:nvSpPr>
            <p:spPr>
              <a:xfrm>
                <a:off x="5569033" y="2372656"/>
                <a:ext cx="2168137" cy="22972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0" b="0" i="0" u="none" strike="noStrike" kern="0" cap="none" spc="30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glow rad="38100">
                        <a:schemeClr val="bg1">
                          <a:lumMod val="95000"/>
                        </a:schemeClr>
                      </a:glow>
                    </a:effectLst>
                    <a:uLnTx/>
                    <a:uFillTx/>
                    <a:latin typeface="刘德华字体叶根友仿版" panose="02010601030101010101" pitchFamily="2" charset="-122"/>
                    <a:ea typeface="刘德华字体叶根友仿版" panose="02010601030101010101" pitchFamily="2" charset="-122"/>
                  </a:rPr>
                  <a:t>壹</a:t>
                </a:r>
              </a:p>
            </p:txBody>
          </p:sp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xmlns="" id="{966EF121-F978-4D81-BBDF-D8F093279B3B}"/>
                  </a:ext>
                </a:extLst>
              </p:cNvPr>
              <p:cNvSpPr/>
              <p:nvPr/>
            </p:nvSpPr>
            <p:spPr>
              <a:xfrm rot="17100000">
                <a:off x="5123618" y="2132436"/>
                <a:ext cx="2696428" cy="2696428"/>
              </a:xfrm>
              <a:prstGeom prst="ellipse">
                <a:avLst/>
              </a:prstGeom>
              <a:noFill/>
              <a:ln>
                <a:gradFill>
                  <a:gsLst>
                    <a:gs pos="33000">
                      <a:schemeClr val="bg1">
                        <a:alpha val="0"/>
                      </a:schemeClr>
                    </a:gs>
                    <a:gs pos="61000">
                      <a:srgbClr val="239D86"/>
                    </a:gs>
                    <a:gs pos="100000">
                      <a:srgbClr val="239D86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9098882" y="1782139"/>
            <a:ext cx="2712480" cy="2555351"/>
            <a:chOff x="9098882" y="1782139"/>
            <a:chExt cx="2712480" cy="2555351"/>
          </a:xfrm>
        </p:grpSpPr>
        <p:sp>
          <p:nvSpPr>
            <p:cNvPr id="20" name="TextBox 9"/>
            <p:cNvSpPr txBox="1"/>
            <p:nvPr/>
          </p:nvSpPr>
          <p:spPr>
            <a:xfrm>
              <a:off x="9098882" y="3506493"/>
              <a:ext cx="27124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1" name="组合 20"/>
            <p:cNvGrpSpPr/>
            <p:nvPr/>
          </p:nvGrpSpPr>
          <p:grpSpPr>
            <a:xfrm>
              <a:off x="9552453" y="1782139"/>
              <a:ext cx="1553408" cy="1553406"/>
              <a:chOff x="5123618" y="2132436"/>
              <a:chExt cx="2696428" cy="2696428"/>
            </a:xfrm>
          </p:grpSpPr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="" id="{2365AA1D-EAF2-45BA-9EE4-CCEE5B9CE52B}"/>
                  </a:ext>
                </a:extLst>
              </p:cNvPr>
              <p:cNvSpPr/>
              <p:nvPr/>
            </p:nvSpPr>
            <p:spPr>
              <a:xfrm>
                <a:off x="5569033" y="2372656"/>
                <a:ext cx="2168137" cy="22972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0" b="0" i="0" u="none" strike="noStrike" kern="0" cap="none" spc="30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glow rad="38100">
                        <a:schemeClr val="bg1">
                          <a:lumMod val="95000"/>
                        </a:schemeClr>
                      </a:glow>
                    </a:effectLst>
                    <a:uLnTx/>
                    <a:uFillTx/>
                    <a:latin typeface="刘德华字体叶根友仿版" panose="02010601030101010101" pitchFamily="2" charset="-122"/>
                    <a:ea typeface="刘德华字体叶根友仿版" panose="02010601030101010101" pitchFamily="2" charset="-122"/>
                  </a:rPr>
                  <a:t>壹</a:t>
                </a:r>
              </a:p>
            </p:txBody>
          </p: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xmlns="" id="{966EF121-F978-4D81-BBDF-D8F093279B3B}"/>
                  </a:ext>
                </a:extLst>
              </p:cNvPr>
              <p:cNvSpPr/>
              <p:nvPr/>
            </p:nvSpPr>
            <p:spPr>
              <a:xfrm rot="17100000">
                <a:off x="5123618" y="2132436"/>
                <a:ext cx="2696428" cy="2696428"/>
              </a:xfrm>
              <a:prstGeom prst="ellipse">
                <a:avLst/>
              </a:prstGeom>
              <a:noFill/>
              <a:ln>
                <a:gradFill>
                  <a:gsLst>
                    <a:gs pos="33000">
                      <a:schemeClr val="bg1">
                        <a:alpha val="0"/>
                      </a:schemeClr>
                    </a:gs>
                    <a:gs pos="61000">
                      <a:srgbClr val="239D86"/>
                    </a:gs>
                    <a:gs pos="100000">
                      <a:srgbClr val="239D86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924935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 p14:presetBounceEnd="6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 p14:presetBounceEnd="6000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8" fill="hold">
                          <p:stCondLst>
                            <p:cond delay="indefinite"/>
                          </p:stCondLst>
                          <p:childTnLst>
                            <p:par>
                              <p:cTn id="1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1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10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42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2" dur="1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91249" y="2070005"/>
            <a:ext cx="4759901" cy="317182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800F644A-DB50-4794-9633-23B7C96612C8}"/>
              </a:ext>
            </a:extLst>
          </p:cNvPr>
          <p:cNvGrpSpPr/>
          <p:nvPr/>
        </p:nvGrpSpPr>
        <p:grpSpPr>
          <a:xfrm flipH="1">
            <a:off x="927099" y="2592707"/>
            <a:ext cx="11845558" cy="4265293"/>
            <a:chOff x="346443" y="2048694"/>
            <a:chExt cx="11845558" cy="4265293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ED23C52F-FC5F-464D-9CEC-4CDC44B8405D}"/>
                </a:ext>
              </a:extLst>
            </p:cNvPr>
            <p:cNvSpPr/>
            <p:nvPr/>
          </p:nvSpPr>
          <p:spPr>
            <a:xfrm>
              <a:off x="1921397" y="4845226"/>
              <a:ext cx="10270604" cy="798651"/>
            </a:xfrm>
            <a:prstGeom prst="rect">
              <a:avLst/>
            </a:prstGeom>
            <a:solidFill>
              <a:srgbClr val="B8404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>
              <a:extLst>
                <a:ext uri="{FF2B5EF4-FFF2-40B4-BE49-F238E27FC236}">
                  <a16:creationId xmlns:a16="http://schemas.microsoft.com/office/drawing/2014/main" xmlns="" id="{8D5B5700-D915-46BC-B093-51D1DF98EE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6443" y="2048694"/>
              <a:ext cx="3797833" cy="4265293"/>
            </a:xfrm>
            <a:prstGeom prst="rect">
              <a:avLst/>
            </a:prstGeom>
          </p:spPr>
        </p:pic>
      </p:grpSp>
      <p:sp>
        <p:nvSpPr>
          <p:cNvPr id="14" name="TextBox 9"/>
          <p:cNvSpPr txBox="1"/>
          <p:nvPr/>
        </p:nvSpPr>
        <p:spPr>
          <a:xfrm>
            <a:off x="1167806" y="1531655"/>
            <a:ext cx="985638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Microsoft Office</a:t>
            </a:r>
            <a:endParaRPr lang="id-ID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8742" y="2053881"/>
            <a:ext cx="4762500" cy="3171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5527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4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9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CFE6A119-6EDA-4CE9-BB96-B288516080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3072" y="233515"/>
            <a:ext cx="6420092" cy="7116610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675304CC-A905-4A78-A46D-270F910FD6E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943" y="1052004"/>
            <a:ext cx="3337672" cy="4972634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6643164" y="1372671"/>
            <a:ext cx="4595578" cy="697983"/>
            <a:chOff x="6789670" y="1467921"/>
            <a:chExt cx="4595578" cy="697983"/>
          </a:xfrm>
        </p:grpSpPr>
        <p:grpSp>
          <p:nvGrpSpPr>
            <p:cNvPr id="14" name="组合 13"/>
            <p:cNvGrpSpPr/>
            <p:nvPr/>
          </p:nvGrpSpPr>
          <p:grpSpPr>
            <a:xfrm>
              <a:off x="6789670" y="1467921"/>
              <a:ext cx="688181" cy="688181"/>
              <a:chOff x="6789670" y="1467921"/>
              <a:chExt cx="688181" cy="688181"/>
            </a:xfrm>
          </p:grpSpPr>
          <p:sp>
            <p:nvSpPr>
              <p:cNvPr id="16" name="文本框 15"/>
              <p:cNvSpPr txBox="1"/>
              <p:nvPr/>
            </p:nvSpPr>
            <p:spPr>
              <a:xfrm>
                <a:off x="6944375" y="1611330"/>
                <a:ext cx="399469" cy="415498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en-US" altLang="zh-CN" sz="2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01</a:t>
                </a:r>
                <a:endPara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17" name="菱形 16"/>
              <p:cNvSpPr/>
              <p:nvPr/>
            </p:nvSpPr>
            <p:spPr>
              <a:xfrm>
                <a:off x="6789670" y="1467921"/>
                <a:ext cx="688181" cy="688181"/>
              </a:xfrm>
              <a:prstGeom prst="diamond">
                <a:avLst/>
              </a:prstGeom>
              <a:noFill/>
              <a:ln>
                <a:solidFill>
                  <a:srgbClr val="239D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zh-CN" altLang="en-US" sz="1280" dirty="0"/>
              </a:p>
            </p:txBody>
          </p:sp>
        </p:grpSp>
        <p:sp>
          <p:nvSpPr>
            <p:cNvPr id="15" name="TextBox 9"/>
            <p:cNvSpPr txBox="1"/>
            <p:nvPr/>
          </p:nvSpPr>
          <p:spPr>
            <a:xfrm>
              <a:off x="7632556" y="1519573"/>
              <a:ext cx="37526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6643164" y="2629424"/>
            <a:ext cx="4595578" cy="697983"/>
            <a:chOff x="6789670" y="1467921"/>
            <a:chExt cx="4595578" cy="697983"/>
          </a:xfrm>
        </p:grpSpPr>
        <p:grpSp>
          <p:nvGrpSpPr>
            <p:cNvPr id="19" name="组合 18"/>
            <p:cNvGrpSpPr/>
            <p:nvPr/>
          </p:nvGrpSpPr>
          <p:grpSpPr>
            <a:xfrm>
              <a:off x="6789670" y="1467921"/>
              <a:ext cx="688181" cy="688181"/>
              <a:chOff x="6789670" y="1467921"/>
              <a:chExt cx="688181" cy="688181"/>
            </a:xfrm>
          </p:grpSpPr>
          <p:sp>
            <p:nvSpPr>
              <p:cNvPr id="21" name="文本框 20"/>
              <p:cNvSpPr txBox="1"/>
              <p:nvPr/>
            </p:nvSpPr>
            <p:spPr>
              <a:xfrm>
                <a:off x="6931551" y="1611330"/>
                <a:ext cx="425117" cy="415498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en-US" altLang="zh-CN" sz="2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02</a:t>
                </a:r>
                <a:endPara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22" name="菱形 21"/>
              <p:cNvSpPr/>
              <p:nvPr/>
            </p:nvSpPr>
            <p:spPr>
              <a:xfrm>
                <a:off x="6789670" y="1467921"/>
                <a:ext cx="688181" cy="688181"/>
              </a:xfrm>
              <a:prstGeom prst="diamond">
                <a:avLst/>
              </a:prstGeom>
              <a:noFill/>
              <a:ln>
                <a:solidFill>
                  <a:srgbClr val="239D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zh-CN" altLang="en-US" sz="1280" dirty="0"/>
              </a:p>
            </p:txBody>
          </p:sp>
        </p:grpSp>
        <p:sp>
          <p:nvSpPr>
            <p:cNvPr id="20" name="TextBox 9"/>
            <p:cNvSpPr txBox="1"/>
            <p:nvPr/>
          </p:nvSpPr>
          <p:spPr>
            <a:xfrm>
              <a:off x="7632556" y="1519573"/>
              <a:ext cx="37526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6643164" y="3780319"/>
            <a:ext cx="4595578" cy="697983"/>
            <a:chOff x="6789670" y="1467921"/>
            <a:chExt cx="4595578" cy="697983"/>
          </a:xfrm>
        </p:grpSpPr>
        <p:grpSp>
          <p:nvGrpSpPr>
            <p:cNvPr id="24" name="组合 23"/>
            <p:cNvGrpSpPr/>
            <p:nvPr/>
          </p:nvGrpSpPr>
          <p:grpSpPr>
            <a:xfrm>
              <a:off x="6789670" y="1467921"/>
              <a:ext cx="688181" cy="688181"/>
              <a:chOff x="6789670" y="1467921"/>
              <a:chExt cx="688181" cy="688181"/>
            </a:xfrm>
          </p:grpSpPr>
          <p:sp>
            <p:nvSpPr>
              <p:cNvPr id="26" name="文本框 25"/>
              <p:cNvSpPr txBox="1"/>
              <p:nvPr/>
            </p:nvSpPr>
            <p:spPr>
              <a:xfrm>
                <a:off x="6932352" y="1611330"/>
                <a:ext cx="423514" cy="415498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en-US" altLang="zh-CN" sz="2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03</a:t>
                </a:r>
                <a:endPara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27" name="菱形 26"/>
              <p:cNvSpPr/>
              <p:nvPr/>
            </p:nvSpPr>
            <p:spPr>
              <a:xfrm>
                <a:off x="6789670" y="1467921"/>
                <a:ext cx="688181" cy="688181"/>
              </a:xfrm>
              <a:prstGeom prst="diamond">
                <a:avLst/>
              </a:prstGeom>
              <a:noFill/>
              <a:ln>
                <a:solidFill>
                  <a:srgbClr val="239D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zh-CN" altLang="en-US" sz="1280" dirty="0"/>
              </a:p>
            </p:txBody>
          </p:sp>
        </p:grpSp>
        <p:sp>
          <p:nvSpPr>
            <p:cNvPr id="25" name="TextBox 9"/>
            <p:cNvSpPr txBox="1"/>
            <p:nvPr/>
          </p:nvSpPr>
          <p:spPr>
            <a:xfrm>
              <a:off x="7632556" y="1519573"/>
              <a:ext cx="37526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6643164" y="4828495"/>
            <a:ext cx="4595578" cy="697983"/>
            <a:chOff x="6789670" y="1467921"/>
            <a:chExt cx="4595578" cy="697983"/>
          </a:xfrm>
        </p:grpSpPr>
        <p:grpSp>
          <p:nvGrpSpPr>
            <p:cNvPr id="29" name="组合 28"/>
            <p:cNvGrpSpPr/>
            <p:nvPr/>
          </p:nvGrpSpPr>
          <p:grpSpPr>
            <a:xfrm>
              <a:off x="6789670" y="1467921"/>
              <a:ext cx="688181" cy="688181"/>
              <a:chOff x="6789670" y="1467921"/>
              <a:chExt cx="688181" cy="688181"/>
            </a:xfrm>
          </p:grpSpPr>
          <p:sp>
            <p:nvSpPr>
              <p:cNvPr id="31" name="文本框 30"/>
              <p:cNvSpPr txBox="1"/>
              <p:nvPr/>
            </p:nvSpPr>
            <p:spPr>
              <a:xfrm>
                <a:off x="6933154" y="1611330"/>
                <a:ext cx="421910" cy="415498"/>
              </a:xfrm>
              <a:prstGeom prst="rect">
                <a:avLst/>
              </a:prstGeom>
              <a:noFill/>
            </p:spPr>
            <p:txBody>
              <a:bodyPr wrap="none" rtlCol="0" anchor="b">
                <a:spAutoFit/>
              </a:bodyPr>
              <a:lstStyle/>
              <a:p>
                <a:pPr algn="ctr"/>
                <a:r>
                  <a:rPr lang="en-US" altLang="zh-CN" sz="21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04</a:t>
                </a:r>
                <a:endParaRPr lang="zh-CN" altLang="en-US" sz="21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32" name="菱形 31"/>
              <p:cNvSpPr/>
              <p:nvPr/>
            </p:nvSpPr>
            <p:spPr>
              <a:xfrm>
                <a:off x="6789670" y="1467921"/>
                <a:ext cx="688181" cy="688181"/>
              </a:xfrm>
              <a:prstGeom prst="diamond">
                <a:avLst/>
              </a:prstGeom>
              <a:noFill/>
              <a:ln>
                <a:solidFill>
                  <a:srgbClr val="239D86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b"/>
              <a:lstStyle/>
              <a:p>
                <a:pPr algn="ctr"/>
                <a:endParaRPr lang="zh-CN" altLang="en-US" sz="1280" dirty="0"/>
              </a:p>
            </p:txBody>
          </p:sp>
        </p:grpSp>
        <p:sp>
          <p:nvSpPr>
            <p:cNvPr id="30" name="TextBox 9"/>
            <p:cNvSpPr txBox="1"/>
            <p:nvPr/>
          </p:nvSpPr>
          <p:spPr>
            <a:xfrm>
              <a:off x="7632556" y="1519573"/>
              <a:ext cx="375269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8093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" dur="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4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5" dur="5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5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0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22" presetClass="entr" presetSubtype="8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5" dur="500"/>
                                            <p:tgtEl>
                                              <p:spTgt spid="2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1" name="椭圆 10">
            <a:extLst>
              <a:ext uri="{FF2B5EF4-FFF2-40B4-BE49-F238E27FC236}">
                <a16:creationId xmlns:a16="http://schemas.microsoft.com/office/drawing/2014/main" xmlns="" id="{3BAF9AFA-7457-49BE-B853-FD1547A17639}"/>
              </a:ext>
            </a:extLst>
          </p:cNvPr>
          <p:cNvSpPr/>
          <p:nvPr/>
        </p:nvSpPr>
        <p:spPr>
          <a:xfrm>
            <a:off x="4847922" y="2739962"/>
            <a:ext cx="2767572" cy="2767572"/>
          </a:xfrm>
          <a:prstGeom prst="ellipse">
            <a:avLst/>
          </a:prstGeom>
          <a:noFill/>
          <a:ln w="3175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0A623E4B-07DA-4747-9674-164C5E95B13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486" y="554942"/>
            <a:ext cx="4404444" cy="5061660"/>
          </a:xfrm>
          <a:prstGeom prst="rect">
            <a:avLst/>
          </a:prstGeom>
        </p:spPr>
      </p:pic>
      <p:grpSp>
        <p:nvGrpSpPr>
          <p:cNvPr id="13" name="组合 12"/>
          <p:cNvGrpSpPr/>
          <p:nvPr/>
        </p:nvGrpSpPr>
        <p:grpSpPr>
          <a:xfrm>
            <a:off x="1718805" y="2548777"/>
            <a:ext cx="2712480" cy="2555351"/>
            <a:chOff x="4719382" y="469366"/>
            <a:chExt cx="2712480" cy="2555351"/>
          </a:xfrm>
        </p:grpSpPr>
        <p:sp>
          <p:nvSpPr>
            <p:cNvPr id="14" name="TextBox 9"/>
            <p:cNvSpPr txBox="1"/>
            <p:nvPr/>
          </p:nvSpPr>
          <p:spPr>
            <a:xfrm>
              <a:off x="4719382" y="2193720"/>
              <a:ext cx="27124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5172953" y="469366"/>
              <a:ext cx="1553408" cy="1553406"/>
              <a:chOff x="5123618" y="2132436"/>
              <a:chExt cx="2696428" cy="2696428"/>
            </a:xfrm>
          </p:grpSpPr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2365AA1D-EAF2-45BA-9EE4-CCEE5B9CE52B}"/>
                  </a:ext>
                </a:extLst>
              </p:cNvPr>
              <p:cNvSpPr/>
              <p:nvPr/>
            </p:nvSpPr>
            <p:spPr>
              <a:xfrm>
                <a:off x="5569033" y="2372656"/>
                <a:ext cx="2168137" cy="22972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0" b="0" i="0" u="none" strike="noStrike" kern="0" cap="none" spc="30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glow rad="38100">
                        <a:schemeClr val="bg1">
                          <a:lumMod val="95000"/>
                        </a:schemeClr>
                      </a:glow>
                    </a:effectLst>
                    <a:uLnTx/>
                    <a:uFillTx/>
                    <a:latin typeface="刘德华字体叶根友仿版" panose="02010601030101010101" pitchFamily="2" charset="-122"/>
                    <a:ea typeface="刘德华字体叶根友仿版" panose="02010601030101010101" pitchFamily="2" charset="-122"/>
                  </a:rPr>
                  <a:t>壹</a:t>
                </a:r>
              </a:p>
            </p:txBody>
          </p:sp>
          <p:sp>
            <p:nvSpPr>
              <p:cNvPr id="17" name="椭圆 16">
                <a:extLst>
                  <a:ext uri="{FF2B5EF4-FFF2-40B4-BE49-F238E27FC236}">
                    <a16:creationId xmlns:a16="http://schemas.microsoft.com/office/drawing/2014/main" xmlns="" id="{966EF121-F978-4D81-BBDF-D8F093279B3B}"/>
                  </a:ext>
                </a:extLst>
              </p:cNvPr>
              <p:cNvSpPr/>
              <p:nvPr/>
            </p:nvSpPr>
            <p:spPr>
              <a:xfrm rot="17100000">
                <a:off x="5123618" y="2132436"/>
                <a:ext cx="2696428" cy="2696428"/>
              </a:xfrm>
              <a:prstGeom prst="ellipse">
                <a:avLst/>
              </a:prstGeom>
              <a:noFill/>
              <a:ln>
                <a:gradFill>
                  <a:gsLst>
                    <a:gs pos="33000">
                      <a:schemeClr val="bg1">
                        <a:alpha val="0"/>
                      </a:schemeClr>
                    </a:gs>
                    <a:gs pos="61000">
                      <a:srgbClr val="239D86"/>
                    </a:gs>
                    <a:gs pos="100000">
                      <a:srgbClr val="239D86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8433930" y="2548777"/>
            <a:ext cx="2712480" cy="2555351"/>
            <a:chOff x="4719382" y="469366"/>
            <a:chExt cx="2712480" cy="2555351"/>
          </a:xfrm>
        </p:grpSpPr>
        <p:sp>
          <p:nvSpPr>
            <p:cNvPr id="19" name="TextBox 9"/>
            <p:cNvSpPr txBox="1"/>
            <p:nvPr/>
          </p:nvSpPr>
          <p:spPr>
            <a:xfrm>
              <a:off x="4719382" y="2193720"/>
              <a:ext cx="2712480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用户可以在投影仪或者计算机上进行演示，也可以将演示文稿打印出来，制作成胶片，以便应用到更广泛的领域中。利用</a:t>
              </a:r>
              <a:r>
                <a:rPr lang="en-US" altLang="zh-CN" sz="1200" dirty="0" smtClean="0">
                  <a:solidFill>
                    <a:schemeClr val="bg1">
                      <a:lumMod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</a:t>
              </a:r>
              <a:endParaRPr lang="id-ID" sz="1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5172953" y="469366"/>
              <a:ext cx="1553408" cy="1553406"/>
              <a:chOff x="5123618" y="2132436"/>
              <a:chExt cx="2696428" cy="2696428"/>
            </a:xfrm>
          </p:grpSpPr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xmlns="" id="{2365AA1D-EAF2-45BA-9EE4-CCEE5B9CE52B}"/>
                  </a:ext>
                </a:extLst>
              </p:cNvPr>
              <p:cNvSpPr/>
              <p:nvPr/>
            </p:nvSpPr>
            <p:spPr>
              <a:xfrm>
                <a:off x="5569033" y="2372656"/>
                <a:ext cx="2168137" cy="229724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8000" b="0" i="0" u="none" strike="noStrike" kern="0" cap="none" spc="300" normalizeH="0" baseline="0" noProof="0" dirty="0">
                    <a:ln>
                      <a:noFill/>
                    </a:ln>
                    <a:solidFill>
                      <a:sysClr val="windowText" lastClr="000000"/>
                    </a:solidFill>
                    <a:effectLst>
                      <a:glow rad="38100">
                        <a:schemeClr val="bg1">
                          <a:lumMod val="95000"/>
                        </a:schemeClr>
                      </a:glow>
                    </a:effectLst>
                    <a:uLnTx/>
                    <a:uFillTx/>
                    <a:latin typeface="刘德华字体叶根友仿版" panose="02010601030101010101" pitchFamily="2" charset="-122"/>
                    <a:ea typeface="刘德华字体叶根友仿版" panose="02010601030101010101" pitchFamily="2" charset="-122"/>
                  </a:rPr>
                  <a:t>壹</a:t>
                </a:r>
              </a:p>
            </p:txBody>
          </p:sp>
          <p:sp>
            <p:nvSpPr>
              <p:cNvPr id="22" name="椭圆 21">
                <a:extLst>
                  <a:ext uri="{FF2B5EF4-FFF2-40B4-BE49-F238E27FC236}">
                    <a16:creationId xmlns:a16="http://schemas.microsoft.com/office/drawing/2014/main" xmlns="" id="{966EF121-F978-4D81-BBDF-D8F093279B3B}"/>
                  </a:ext>
                </a:extLst>
              </p:cNvPr>
              <p:cNvSpPr/>
              <p:nvPr/>
            </p:nvSpPr>
            <p:spPr>
              <a:xfrm rot="17100000">
                <a:off x="5123618" y="2132436"/>
                <a:ext cx="2696428" cy="2696428"/>
              </a:xfrm>
              <a:prstGeom prst="ellipse">
                <a:avLst/>
              </a:prstGeom>
              <a:noFill/>
              <a:ln>
                <a:gradFill>
                  <a:gsLst>
                    <a:gs pos="33000">
                      <a:schemeClr val="bg1">
                        <a:alpha val="0"/>
                      </a:schemeClr>
                    </a:gs>
                    <a:gs pos="61000">
                      <a:srgbClr val="239D86"/>
                    </a:gs>
                    <a:gs pos="100000">
                      <a:srgbClr val="239D86"/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1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47440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514350" y="1714500"/>
            <a:ext cx="0" cy="37528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847850" y="400050"/>
            <a:ext cx="8839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1868150" y="1714500"/>
            <a:ext cx="0" cy="4495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847850" y="6334125"/>
            <a:ext cx="10020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 rot="2700000">
            <a:off x="1688712" y="334133"/>
            <a:ext cx="131834" cy="131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矩形 12"/>
          <p:cNvSpPr/>
          <p:nvPr/>
        </p:nvSpPr>
        <p:spPr>
          <a:xfrm rot="2700000">
            <a:off x="448433" y="1531548"/>
            <a:ext cx="131834" cy="131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FEFA5E86-AB9A-4BB8-9FF9-D324E1ED69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2544099" y="1197982"/>
            <a:ext cx="4660397" cy="3878338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2365AA1D-EAF2-45BA-9EE4-CCEE5B9CE52B}"/>
              </a:ext>
            </a:extLst>
          </p:cNvPr>
          <p:cNvSpPr/>
          <p:nvPr/>
        </p:nvSpPr>
        <p:spPr>
          <a:xfrm>
            <a:off x="5810548" y="2372655"/>
            <a:ext cx="194476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13800" spc="300" dirty="0" smtClean="0">
                <a:effectLst>
                  <a:glow rad="38100">
                    <a:schemeClr val="bg1">
                      <a:lumMod val="95000"/>
                    </a:schemeClr>
                  </a:glow>
                </a:effectLst>
                <a:latin typeface="刘德华字体叶根友仿版" panose="02010601030101010101" pitchFamily="2" charset="-122"/>
                <a:ea typeface="刘德华字体叶根友仿版" panose="02010601030101010101" pitchFamily="2" charset="-122"/>
              </a:rPr>
              <a:t>贰</a:t>
            </a:r>
            <a:endParaRPr lang="zh-CN" altLang="en-US" sz="13800" spc="300" dirty="0">
              <a:effectLst>
                <a:glow rad="38100">
                  <a:schemeClr val="bg1">
                    <a:lumMod val="95000"/>
                  </a:schemeClr>
                </a:glow>
              </a:effectLst>
              <a:latin typeface="刘德华字体叶根友仿版" panose="02010601030101010101" pitchFamily="2" charset="-122"/>
              <a:ea typeface="刘德华字体叶根友仿版" panose="02010601030101010101" pitchFamily="2" charset="-122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966EF121-F978-4D81-BBDF-D8F093279B3B}"/>
              </a:ext>
            </a:extLst>
          </p:cNvPr>
          <p:cNvSpPr/>
          <p:nvPr/>
        </p:nvSpPr>
        <p:spPr>
          <a:xfrm rot="17100000">
            <a:off x="5123618" y="2132436"/>
            <a:ext cx="2696428" cy="2696428"/>
          </a:xfrm>
          <a:prstGeom prst="ellipse">
            <a:avLst/>
          </a:prstGeom>
          <a:noFill/>
          <a:ln>
            <a:gradFill>
              <a:gsLst>
                <a:gs pos="33000">
                  <a:schemeClr val="bg1">
                    <a:alpha val="0"/>
                  </a:schemeClr>
                </a:gs>
                <a:gs pos="61000">
                  <a:srgbClr val="239D86"/>
                </a:gs>
                <a:gs pos="100000">
                  <a:srgbClr val="239D86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12998CB4-7D14-46B0-94FF-A63F14813EF5}"/>
              </a:ext>
            </a:extLst>
          </p:cNvPr>
          <p:cNvSpPr/>
          <p:nvPr/>
        </p:nvSpPr>
        <p:spPr>
          <a:xfrm>
            <a:off x="7990716" y="3574288"/>
            <a:ext cx="3642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773-CAI978" panose="020B0402020204020303" pitchFamily="34" charset="0"/>
                <a:ea typeface="宋体" panose="02010600030101010101" pitchFamily="2" charset="-122"/>
                <a:sym typeface="+mn-lt"/>
              </a:rPr>
              <a:t>Lorem ipsum dolor sit amet, consectetur adipiscing elit. Ut lobortis.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F8EA1EB6-B82E-479F-BEE0-48D39FE9AFC8}"/>
              </a:ext>
            </a:extLst>
          </p:cNvPr>
          <p:cNvSpPr/>
          <p:nvPr/>
        </p:nvSpPr>
        <p:spPr>
          <a:xfrm>
            <a:off x="7990716" y="2596133"/>
            <a:ext cx="4826923" cy="90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4000" b="1" noProof="0" dirty="0">
                <a:solidFill>
                  <a:schemeClr val="tx1">
                    <a:lumMod val="95000"/>
                    <a:lumOff val="5000"/>
                  </a:schemeClr>
                </a:solidFill>
                <a:latin typeface="773-CAI978" panose="020B0402020204020303" pitchFamily="34" charset="0"/>
                <a:ea typeface="微软雅黑 Light" panose="020B0502040204020203" pitchFamily="34" charset="-122"/>
                <a:sym typeface="+mn-lt"/>
              </a:rPr>
              <a:t>第一部分</a:t>
            </a:r>
            <a:endParaRPr kumimoji="0" lang="tr-TR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773-CAI978" panose="020B0402020204020303" pitchFamily="34" charset="0"/>
              <a:ea typeface="微软雅黑 Light" panose="020B0502040204020203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68859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4B8FDC75-AD47-4226-A829-C8974006EF5E}"/>
              </a:ext>
            </a:extLst>
          </p:cNvPr>
          <p:cNvGrpSpPr/>
          <p:nvPr/>
        </p:nvGrpSpPr>
        <p:grpSpPr>
          <a:xfrm>
            <a:off x="7847720" y="651277"/>
            <a:ext cx="3982330" cy="5965687"/>
            <a:chOff x="542045" y="732113"/>
            <a:chExt cx="2799682" cy="4194034"/>
          </a:xfrm>
        </p:grpSpPr>
        <p:sp>
          <p:nvSpPr>
            <p:cNvPr id="15" name="菱形 14">
              <a:extLst>
                <a:ext uri="{FF2B5EF4-FFF2-40B4-BE49-F238E27FC236}">
                  <a16:creationId xmlns:a16="http://schemas.microsoft.com/office/drawing/2014/main" xmlns="" id="{9684247D-8B53-4BFD-896E-930DD0FF18A9}"/>
                </a:ext>
              </a:extLst>
            </p:cNvPr>
            <p:cNvSpPr/>
            <p:nvPr/>
          </p:nvSpPr>
          <p:spPr>
            <a:xfrm>
              <a:off x="649505" y="928752"/>
              <a:ext cx="2487561" cy="2487561"/>
            </a:xfrm>
            <a:prstGeom prst="diamond">
              <a:avLst/>
            </a:prstGeom>
            <a:blipFill>
              <a:blip r:embed="rId5"/>
              <a:stretch>
                <a:fillRect/>
              </a:stretch>
            </a:blipFill>
            <a:ln w="12700" cap="flat" cmpd="sng" algn="ctr">
              <a:solidFill>
                <a:srgbClr val="F5C245">
                  <a:shade val="50000"/>
                </a:srgbClr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4572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等线" panose="02010600030101010101" pitchFamily="2" charset="-122"/>
                <a:cs typeface="+mn-cs"/>
              </a:endParaRPr>
            </a:p>
          </p:txBody>
        </p:sp>
        <p:pic>
          <p:nvPicPr>
            <p:cNvPr id="16" name="图片 15">
              <a:extLst>
                <a:ext uri="{FF2B5EF4-FFF2-40B4-BE49-F238E27FC236}">
                  <a16:creationId xmlns:a16="http://schemas.microsoft.com/office/drawing/2014/main" xmlns="" id="{09B4006A-64FF-471A-919F-26C17D7F6F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duotone>
                <a:srgbClr val="F5C245">
                  <a:shade val="45000"/>
                  <a:satMod val="135000"/>
                </a:srgb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047" t="8839" r="22681" b="6865"/>
            <a:stretch/>
          </p:blipFill>
          <p:spPr>
            <a:xfrm>
              <a:off x="542045" y="732113"/>
              <a:ext cx="2799682" cy="4194034"/>
            </a:xfrm>
            <a:prstGeom prst="rect">
              <a:avLst/>
            </a:prstGeom>
          </p:spPr>
        </p:pic>
      </p:grpSp>
      <p:sp>
        <p:nvSpPr>
          <p:cNvPr id="17" name="TextBox 9"/>
          <p:cNvSpPr txBox="1"/>
          <p:nvPr/>
        </p:nvSpPr>
        <p:spPr>
          <a:xfrm>
            <a:off x="6408366" y="1930630"/>
            <a:ext cx="738664" cy="403266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Microsoft Office</a:t>
            </a:r>
            <a:endParaRPr lang="id-ID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8" name="TextBox 9"/>
          <p:cNvSpPr txBox="1"/>
          <p:nvPr/>
        </p:nvSpPr>
        <p:spPr>
          <a:xfrm>
            <a:off x="5084328" y="1930630"/>
            <a:ext cx="738664" cy="403266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Microsoft Office</a:t>
            </a:r>
            <a:endParaRPr lang="id-ID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9" name="TextBox 9"/>
          <p:cNvSpPr txBox="1"/>
          <p:nvPr/>
        </p:nvSpPr>
        <p:spPr>
          <a:xfrm>
            <a:off x="3874103" y="1930630"/>
            <a:ext cx="738664" cy="403266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Microsoft Office</a:t>
            </a:r>
            <a:endParaRPr lang="id-ID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20" name="TextBox 9"/>
          <p:cNvSpPr txBox="1"/>
          <p:nvPr/>
        </p:nvSpPr>
        <p:spPr>
          <a:xfrm>
            <a:off x="2663878" y="1930630"/>
            <a:ext cx="738664" cy="4032669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用户可以在投影仪或者计算机上进行演示，也可以将演示文稿打印出来，制作成胶片，以便应用到更广泛的领域中。利用</a:t>
            </a:r>
            <a:r>
              <a:rPr lang="en-US" altLang="zh-CN" sz="1200" dirty="0" smtClean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rPr>
              <a:t>Microsoft Office</a:t>
            </a:r>
            <a:endParaRPr lang="id-ID" sz="12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4393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  <p:bldP spid="2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4" name="Group 9">
            <a:extLst>
              <a:ext uri="{FF2B5EF4-FFF2-40B4-BE49-F238E27FC236}">
                <a16:creationId xmlns:a16="http://schemas.microsoft.com/office/drawing/2014/main" xmlns="" id="{CCB20162-C32B-4DE7-AC7E-870B9675394E}"/>
              </a:ext>
            </a:extLst>
          </p:cNvPr>
          <p:cNvGrpSpPr/>
          <p:nvPr/>
        </p:nvGrpSpPr>
        <p:grpSpPr>
          <a:xfrm>
            <a:off x="4557408" y="1953130"/>
            <a:ext cx="3077184" cy="2951740"/>
            <a:chOff x="4557408" y="2320613"/>
            <a:chExt cx="3077184" cy="2951740"/>
          </a:xfrm>
        </p:grpSpPr>
        <p:sp>
          <p:nvSpPr>
            <p:cNvPr id="15" name="Freeform 5">
              <a:extLst>
                <a:ext uri="{FF2B5EF4-FFF2-40B4-BE49-F238E27FC236}">
                  <a16:creationId xmlns:a16="http://schemas.microsoft.com/office/drawing/2014/main" xmlns="" id="{091B18C7-B445-4A19-A46C-2FD8FAD94A47}"/>
                </a:ext>
              </a:extLst>
            </p:cNvPr>
            <p:cNvSpPr>
              <a:spLocks/>
            </p:cNvSpPr>
            <p:nvPr/>
          </p:nvSpPr>
          <p:spPr bwMode="auto">
            <a:xfrm>
              <a:off x="4629090" y="2320613"/>
              <a:ext cx="2114604" cy="1384988"/>
            </a:xfrm>
            <a:custGeom>
              <a:avLst/>
              <a:gdLst>
                <a:gd name="T0" fmla="*/ 66 w 116"/>
                <a:gd name="T1" fmla="*/ 12 h 76"/>
                <a:gd name="T2" fmla="*/ 39 w 116"/>
                <a:gd name="T3" fmla="*/ 0 h 76"/>
                <a:gd name="T4" fmla="*/ 11 w 116"/>
                <a:gd name="T5" fmla="*/ 12 h 76"/>
                <a:gd name="T6" fmla="*/ 0 w 116"/>
                <a:gd name="T7" fmla="*/ 39 h 76"/>
                <a:gd name="T8" fmla="*/ 11 w 116"/>
                <a:gd name="T9" fmla="*/ 67 h 76"/>
                <a:gd name="T10" fmla="*/ 20 w 116"/>
                <a:gd name="T11" fmla="*/ 76 h 76"/>
                <a:gd name="T12" fmla="*/ 34 w 116"/>
                <a:gd name="T13" fmla="*/ 62 h 76"/>
                <a:gd name="T14" fmla="*/ 34 w 116"/>
                <a:gd name="T15" fmla="*/ 62 h 76"/>
                <a:gd name="T16" fmla="*/ 25 w 116"/>
                <a:gd name="T17" fmla="*/ 53 h 76"/>
                <a:gd name="T18" fmla="*/ 25 w 116"/>
                <a:gd name="T19" fmla="*/ 26 h 76"/>
                <a:gd name="T20" fmla="*/ 39 w 116"/>
                <a:gd name="T21" fmla="*/ 20 h 76"/>
                <a:gd name="T22" fmla="*/ 52 w 116"/>
                <a:gd name="T23" fmla="*/ 26 h 76"/>
                <a:gd name="T24" fmla="*/ 81 w 116"/>
                <a:gd name="T25" fmla="*/ 54 h 76"/>
                <a:gd name="T26" fmla="*/ 102 w 116"/>
                <a:gd name="T27" fmla="*/ 76 h 76"/>
                <a:gd name="T28" fmla="*/ 116 w 116"/>
                <a:gd name="T29" fmla="*/ 62 h 76"/>
                <a:gd name="T30" fmla="*/ 66 w 116"/>
                <a:gd name="T31" fmla="*/ 12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76">
                  <a:moveTo>
                    <a:pt x="66" y="12"/>
                  </a:moveTo>
                  <a:cubicBezTo>
                    <a:pt x="59" y="4"/>
                    <a:pt x="49" y="0"/>
                    <a:pt x="39" y="0"/>
                  </a:cubicBezTo>
                  <a:cubicBezTo>
                    <a:pt x="29" y="0"/>
                    <a:pt x="19" y="4"/>
                    <a:pt x="11" y="12"/>
                  </a:cubicBezTo>
                  <a:cubicBezTo>
                    <a:pt x="4" y="19"/>
                    <a:pt x="0" y="29"/>
                    <a:pt x="0" y="39"/>
                  </a:cubicBezTo>
                  <a:cubicBezTo>
                    <a:pt x="0" y="49"/>
                    <a:pt x="4" y="59"/>
                    <a:pt x="11" y="67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34" y="62"/>
                    <a:pt x="34" y="62"/>
                    <a:pt x="34" y="62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8" y="45"/>
                    <a:pt x="18" y="33"/>
                    <a:pt x="25" y="26"/>
                  </a:cubicBezTo>
                  <a:cubicBezTo>
                    <a:pt x="29" y="22"/>
                    <a:pt x="34" y="20"/>
                    <a:pt x="39" y="20"/>
                  </a:cubicBezTo>
                  <a:cubicBezTo>
                    <a:pt x="44" y="20"/>
                    <a:pt x="49" y="22"/>
                    <a:pt x="52" y="26"/>
                  </a:cubicBezTo>
                  <a:cubicBezTo>
                    <a:pt x="81" y="54"/>
                    <a:pt x="81" y="54"/>
                    <a:pt x="81" y="54"/>
                  </a:cubicBezTo>
                  <a:cubicBezTo>
                    <a:pt x="102" y="76"/>
                    <a:pt x="102" y="76"/>
                    <a:pt x="102" y="76"/>
                  </a:cubicBezTo>
                  <a:cubicBezTo>
                    <a:pt x="116" y="62"/>
                    <a:pt x="116" y="62"/>
                    <a:pt x="116" y="62"/>
                  </a:cubicBezTo>
                  <a:lnTo>
                    <a:pt x="66" y="12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6">
              <a:extLst>
                <a:ext uri="{FF2B5EF4-FFF2-40B4-BE49-F238E27FC236}">
                  <a16:creationId xmlns:a16="http://schemas.microsoft.com/office/drawing/2014/main" xmlns="" id="{88F1C26E-FF3F-4D4C-AE15-3DEA09BAB197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7408" y="3139829"/>
              <a:ext cx="1438750" cy="2132523"/>
            </a:xfrm>
            <a:custGeom>
              <a:avLst/>
              <a:gdLst>
                <a:gd name="T0" fmla="*/ 56 w 79"/>
                <a:gd name="T1" fmla="*/ 92 h 117"/>
                <a:gd name="T2" fmla="*/ 43 w 79"/>
                <a:gd name="T3" fmla="*/ 97 h 117"/>
                <a:gd name="T4" fmla="*/ 29 w 79"/>
                <a:gd name="T5" fmla="*/ 92 h 117"/>
                <a:gd name="T6" fmla="*/ 29 w 79"/>
                <a:gd name="T7" fmla="*/ 65 h 117"/>
                <a:gd name="T8" fmla="*/ 44 w 79"/>
                <a:gd name="T9" fmla="*/ 50 h 117"/>
                <a:gd name="T10" fmla="*/ 58 w 79"/>
                <a:gd name="T11" fmla="*/ 36 h 117"/>
                <a:gd name="T12" fmla="*/ 79 w 79"/>
                <a:gd name="T13" fmla="*/ 14 h 117"/>
                <a:gd name="T14" fmla="*/ 79 w 79"/>
                <a:gd name="T15" fmla="*/ 14 h 117"/>
                <a:gd name="T16" fmla="*/ 65 w 79"/>
                <a:gd name="T17" fmla="*/ 0 h 117"/>
                <a:gd name="T18" fmla="*/ 44 w 79"/>
                <a:gd name="T19" fmla="*/ 22 h 117"/>
                <a:gd name="T20" fmla="*/ 30 w 79"/>
                <a:gd name="T21" fmla="*/ 36 h 117"/>
                <a:gd name="T22" fmla="*/ 15 w 79"/>
                <a:gd name="T23" fmla="*/ 51 h 117"/>
                <a:gd name="T24" fmla="*/ 15 w 79"/>
                <a:gd name="T25" fmla="*/ 106 h 117"/>
                <a:gd name="T26" fmla="*/ 28 w 79"/>
                <a:gd name="T27" fmla="*/ 114 h 117"/>
                <a:gd name="T28" fmla="*/ 43 w 79"/>
                <a:gd name="T29" fmla="*/ 117 h 117"/>
                <a:gd name="T30" fmla="*/ 70 w 79"/>
                <a:gd name="T31" fmla="*/ 106 h 117"/>
                <a:gd name="T32" fmla="*/ 79 w 79"/>
                <a:gd name="T33" fmla="*/ 96 h 117"/>
                <a:gd name="T34" fmla="*/ 65 w 79"/>
                <a:gd name="T35" fmla="*/ 82 h 117"/>
                <a:gd name="T36" fmla="*/ 56 w 79"/>
                <a:gd name="T37" fmla="*/ 9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79" h="117">
                  <a:moveTo>
                    <a:pt x="56" y="92"/>
                  </a:moveTo>
                  <a:cubicBezTo>
                    <a:pt x="53" y="95"/>
                    <a:pt x="48" y="97"/>
                    <a:pt x="43" y="97"/>
                  </a:cubicBezTo>
                  <a:cubicBezTo>
                    <a:pt x="38" y="97"/>
                    <a:pt x="33" y="95"/>
                    <a:pt x="29" y="92"/>
                  </a:cubicBezTo>
                  <a:cubicBezTo>
                    <a:pt x="22" y="84"/>
                    <a:pt x="22" y="72"/>
                    <a:pt x="29" y="65"/>
                  </a:cubicBezTo>
                  <a:cubicBezTo>
                    <a:pt x="44" y="50"/>
                    <a:pt x="44" y="50"/>
                    <a:pt x="44" y="50"/>
                  </a:cubicBezTo>
                  <a:cubicBezTo>
                    <a:pt x="58" y="36"/>
                    <a:pt x="58" y="36"/>
                    <a:pt x="58" y="36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79" y="14"/>
                    <a:pt x="79" y="14"/>
                    <a:pt x="79" y="14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15" y="51"/>
                    <a:pt x="15" y="51"/>
                    <a:pt x="15" y="51"/>
                  </a:cubicBezTo>
                  <a:cubicBezTo>
                    <a:pt x="0" y="66"/>
                    <a:pt x="0" y="90"/>
                    <a:pt x="15" y="106"/>
                  </a:cubicBezTo>
                  <a:cubicBezTo>
                    <a:pt x="19" y="109"/>
                    <a:pt x="23" y="112"/>
                    <a:pt x="28" y="114"/>
                  </a:cubicBezTo>
                  <a:cubicBezTo>
                    <a:pt x="33" y="116"/>
                    <a:pt x="38" y="117"/>
                    <a:pt x="43" y="117"/>
                  </a:cubicBezTo>
                  <a:cubicBezTo>
                    <a:pt x="53" y="117"/>
                    <a:pt x="63" y="113"/>
                    <a:pt x="70" y="106"/>
                  </a:cubicBezTo>
                  <a:cubicBezTo>
                    <a:pt x="79" y="96"/>
                    <a:pt x="79" y="96"/>
                    <a:pt x="79" y="96"/>
                  </a:cubicBezTo>
                  <a:cubicBezTo>
                    <a:pt x="65" y="82"/>
                    <a:pt x="65" y="82"/>
                    <a:pt x="65" y="82"/>
                  </a:cubicBezTo>
                  <a:lnTo>
                    <a:pt x="56" y="9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Freeform 7">
              <a:extLst>
                <a:ext uri="{FF2B5EF4-FFF2-40B4-BE49-F238E27FC236}">
                  <a16:creationId xmlns:a16="http://schemas.microsoft.com/office/drawing/2014/main" xmlns="" id="{E0FD7B39-8838-4540-9C8F-64ED2776BC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5842" y="2320613"/>
              <a:ext cx="1438750" cy="2132523"/>
            </a:xfrm>
            <a:custGeom>
              <a:avLst/>
              <a:gdLst>
                <a:gd name="T0" fmla="*/ 64 w 79"/>
                <a:gd name="T1" fmla="*/ 12 h 117"/>
                <a:gd name="T2" fmla="*/ 51 w 79"/>
                <a:gd name="T3" fmla="*/ 3 h 117"/>
                <a:gd name="T4" fmla="*/ 37 w 79"/>
                <a:gd name="T5" fmla="*/ 0 h 117"/>
                <a:gd name="T6" fmla="*/ 9 w 79"/>
                <a:gd name="T7" fmla="*/ 12 h 117"/>
                <a:gd name="T8" fmla="*/ 0 w 79"/>
                <a:gd name="T9" fmla="*/ 21 h 117"/>
                <a:gd name="T10" fmla="*/ 14 w 79"/>
                <a:gd name="T11" fmla="*/ 35 h 117"/>
                <a:gd name="T12" fmla="*/ 23 w 79"/>
                <a:gd name="T13" fmla="*/ 26 h 117"/>
                <a:gd name="T14" fmla="*/ 37 w 79"/>
                <a:gd name="T15" fmla="*/ 20 h 117"/>
                <a:gd name="T16" fmla="*/ 50 w 79"/>
                <a:gd name="T17" fmla="*/ 26 h 117"/>
                <a:gd name="T18" fmla="*/ 50 w 79"/>
                <a:gd name="T19" fmla="*/ 53 h 117"/>
                <a:gd name="T20" fmla="*/ 0 w 79"/>
                <a:gd name="T21" fmla="*/ 103 h 117"/>
                <a:gd name="T22" fmla="*/ 14 w 79"/>
                <a:gd name="T23" fmla="*/ 117 h 117"/>
                <a:gd name="T24" fmla="*/ 36 w 79"/>
                <a:gd name="T25" fmla="*/ 95 h 117"/>
                <a:gd name="T26" fmla="*/ 64 w 79"/>
                <a:gd name="T27" fmla="*/ 67 h 117"/>
                <a:gd name="T28" fmla="*/ 64 w 79"/>
                <a:gd name="T29" fmla="*/ 12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79" h="117">
                  <a:moveTo>
                    <a:pt x="64" y="12"/>
                  </a:moveTo>
                  <a:cubicBezTo>
                    <a:pt x="60" y="8"/>
                    <a:pt x="56" y="5"/>
                    <a:pt x="51" y="3"/>
                  </a:cubicBezTo>
                  <a:cubicBezTo>
                    <a:pt x="47" y="1"/>
                    <a:pt x="42" y="0"/>
                    <a:pt x="37" y="0"/>
                  </a:cubicBezTo>
                  <a:cubicBezTo>
                    <a:pt x="27" y="0"/>
                    <a:pt x="17" y="4"/>
                    <a:pt x="9" y="12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14" y="35"/>
                    <a:pt x="14" y="35"/>
                    <a:pt x="14" y="35"/>
                  </a:cubicBezTo>
                  <a:cubicBezTo>
                    <a:pt x="23" y="26"/>
                    <a:pt x="23" y="26"/>
                    <a:pt x="23" y="26"/>
                  </a:cubicBezTo>
                  <a:cubicBezTo>
                    <a:pt x="27" y="22"/>
                    <a:pt x="32" y="20"/>
                    <a:pt x="37" y="20"/>
                  </a:cubicBezTo>
                  <a:cubicBezTo>
                    <a:pt x="42" y="20"/>
                    <a:pt x="46" y="22"/>
                    <a:pt x="50" y="26"/>
                  </a:cubicBezTo>
                  <a:cubicBezTo>
                    <a:pt x="58" y="33"/>
                    <a:pt x="58" y="45"/>
                    <a:pt x="50" y="53"/>
                  </a:cubicBezTo>
                  <a:cubicBezTo>
                    <a:pt x="0" y="103"/>
                    <a:pt x="0" y="103"/>
                    <a:pt x="0" y="103"/>
                  </a:cubicBezTo>
                  <a:cubicBezTo>
                    <a:pt x="14" y="117"/>
                    <a:pt x="14" y="117"/>
                    <a:pt x="14" y="117"/>
                  </a:cubicBezTo>
                  <a:cubicBezTo>
                    <a:pt x="36" y="95"/>
                    <a:pt x="36" y="95"/>
                    <a:pt x="36" y="95"/>
                  </a:cubicBezTo>
                  <a:cubicBezTo>
                    <a:pt x="64" y="67"/>
                    <a:pt x="64" y="67"/>
                    <a:pt x="64" y="67"/>
                  </a:cubicBezTo>
                  <a:cubicBezTo>
                    <a:pt x="79" y="52"/>
                    <a:pt x="79" y="27"/>
                    <a:pt x="64" y="12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Freeform 8">
              <a:extLst>
                <a:ext uri="{FF2B5EF4-FFF2-40B4-BE49-F238E27FC236}">
                  <a16:creationId xmlns:a16="http://schemas.microsoft.com/office/drawing/2014/main" xmlns="" id="{53265FE1-6925-4D33-A362-162780857BFC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8307" y="3887365"/>
              <a:ext cx="2114604" cy="1384988"/>
            </a:xfrm>
            <a:custGeom>
              <a:avLst/>
              <a:gdLst>
                <a:gd name="T0" fmla="*/ 105 w 116"/>
                <a:gd name="T1" fmla="*/ 10 h 76"/>
                <a:gd name="T2" fmla="*/ 96 w 116"/>
                <a:gd name="T3" fmla="*/ 0 h 76"/>
                <a:gd name="T4" fmla="*/ 82 w 116"/>
                <a:gd name="T5" fmla="*/ 14 h 76"/>
                <a:gd name="T6" fmla="*/ 91 w 116"/>
                <a:gd name="T7" fmla="*/ 24 h 76"/>
                <a:gd name="T8" fmla="*/ 91 w 116"/>
                <a:gd name="T9" fmla="*/ 51 h 76"/>
                <a:gd name="T10" fmla="*/ 78 w 116"/>
                <a:gd name="T11" fmla="*/ 56 h 76"/>
                <a:gd name="T12" fmla="*/ 64 w 116"/>
                <a:gd name="T13" fmla="*/ 51 h 76"/>
                <a:gd name="T14" fmla="*/ 14 w 116"/>
                <a:gd name="T15" fmla="*/ 0 h 76"/>
                <a:gd name="T16" fmla="*/ 0 w 116"/>
                <a:gd name="T17" fmla="*/ 14 h 76"/>
                <a:gd name="T18" fmla="*/ 22 w 116"/>
                <a:gd name="T19" fmla="*/ 36 h 76"/>
                <a:gd name="T20" fmla="*/ 36 w 116"/>
                <a:gd name="T21" fmla="*/ 50 h 76"/>
                <a:gd name="T22" fmla="*/ 50 w 116"/>
                <a:gd name="T23" fmla="*/ 65 h 76"/>
                <a:gd name="T24" fmla="*/ 78 w 116"/>
                <a:gd name="T25" fmla="*/ 76 h 76"/>
                <a:gd name="T26" fmla="*/ 105 w 116"/>
                <a:gd name="T27" fmla="*/ 65 h 76"/>
                <a:gd name="T28" fmla="*/ 116 w 116"/>
                <a:gd name="T29" fmla="*/ 37 h 76"/>
                <a:gd name="T30" fmla="*/ 105 w 116"/>
                <a:gd name="T31" fmla="*/ 1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16" h="76">
                  <a:moveTo>
                    <a:pt x="105" y="10"/>
                  </a:moveTo>
                  <a:cubicBezTo>
                    <a:pt x="96" y="0"/>
                    <a:pt x="96" y="0"/>
                    <a:pt x="96" y="0"/>
                  </a:cubicBezTo>
                  <a:cubicBezTo>
                    <a:pt x="82" y="14"/>
                    <a:pt x="82" y="14"/>
                    <a:pt x="82" y="14"/>
                  </a:cubicBezTo>
                  <a:cubicBezTo>
                    <a:pt x="91" y="24"/>
                    <a:pt x="91" y="24"/>
                    <a:pt x="91" y="24"/>
                  </a:cubicBezTo>
                  <a:cubicBezTo>
                    <a:pt x="99" y="31"/>
                    <a:pt x="99" y="43"/>
                    <a:pt x="91" y="51"/>
                  </a:cubicBezTo>
                  <a:cubicBezTo>
                    <a:pt x="87" y="54"/>
                    <a:pt x="83" y="56"/>
                    <a:pt x="78" y="56"/>
                  </a:cubicBezTo>
                  <a:cubicBezTo>
                    <a:pt x="73" y="56"/>
                    <a:pt x="68" y="54"/>
                    <a:pt x="64" y="51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36" y="50"/>
                    <a:pt x="36" y="50"/>
                    <a:pt x="36" y="50"/>
                  </a:cubicBezTo>
                  <a:cubicBezTo>
                    <a:pt x="50" y="65"/>
                    <a:pt x="50" y="65"/>
                    <a:pt x="50" y="65"/>
                  </a:cubicBezTo>
                  <a:cubicBezTo>
                    <a:pt x="58" y="72"/>
                    <a:pt x="68" y="76"/>
                    <a:pt x="78" y="76"/>
                  </a:cubicBezTo>
                  <a:cubicBezTo>
                    <a:pt x="88" y="76"/>
                    <a:pt x="97" y="72"/>
                    <a:pt x="105" y="65"/>
                  </a:cubicBezTo>
                  <a:cubicBezTo>
                    <a:pt x="113" y="57"/>
                    <a:pt x="116" y="47"/>
                    <a:pt x="116" y="37"/>
                  </a:cubicBezTo>
                  <a:cubicBezTo>
                    <a:pt x="116" y="27"/>
                    <a:pt x="113" y="17"/>
                    <a:pt x="105" y="1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19" name="Group 10">
            <a:extLst>
              <a:ext uri="{FF2B5EF4-FFF2-40B4-BE49-F238E27FC236}">
                <a16:creationId xmlns:a16="http://schemas.microsoft.com/office/drawing/2014/main" xmlns="" id="{A0D2438D-5AB4-41FF-8D98-D0D454BFEFD4}"/>
              </a:ext>
            </a:extLst>
          </p:cNvPr>
          <p:cNvGrpSpPr/>
          <p:nvPr/>
        </p:nvGrpSpPr>
        <p:grpSpPr>
          <a:xfrm>
            <a:off x="4009557" y="1369438"/>
            <a:ext cx="893458" cy="875537"/>
            <a:chOff x="4009557" y="1736921"/>
            <a:chExt cx="893458" cy="875537"/>
          </a:xfrm>
        </p:grpSpPr>
        <p:sp>
          <p:nvSpPr>
            <p:cNvPr id="20" name="Oval 9">
              <a:extLst>
                <a:ext uri="{FF2B5EF4-FFF2-40B4-BE49-F238E27FC236}">
                  <a16:creationId xmlns:a16="http://schemas.microsoft.com/office/drawing/2014/main" xmlns="" id="{1EF7A2A9-1827-445A-84C0-B3EB1658EF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9557" y="1736921"/>
              <a:ext cx="893458" cy="87553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1" name="Freeform 54">
              <a:extLst>
                <a:ext uri="{FF2B5EF4-FFF2-40B4-BE49-F238E27FC236}">
                  <a16:creationId xmlns:a16="http://schemas.microsoft.com/office/drawing/2014/main" xmlns="" id="{6CC6686B-1246-4058-8704-6E07263BD84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65750" y="1984153"/>
              <a:ext cx="381072" cy="381072"/>
            </a:xfrm>
            <a:custGeom>
              <a:avLst/>
              <a:gdLst>
                <a:gd name="T0" fmla="*/ 100 w 200"/>
                <a:gd name="T1" fmla="*/ 0 h 200"/>
                <a:gd name="T2" fmla="*/ 100 w 200"/>
                <a:gd name="T3" fmla="*/ 0 h 200"/>
                <a:gd name="T4" fmla="*/ 100 w 200"/>
                <a:gd name="T5" fmla="*/ 200 h 200"/>
                <a:gd name="T6" fmla="*/ 100 w 200"/>
                <a:gd name="T7" fmla="*/ 200 h 200"/>
                <a:gd name="T8" fmla="*/ 200 w 200"/>
                <a:gd name="T9" fmla="*/ 100 h 200"/>
                <a:gd name="T10" fmla="*/ 104 w 200"/>
                <a:gd name="T11" fmla="*/ 59 h 200"/>
                <a:gd name="T12" fmla="*/ 140 w 200"/>
                <a:gd name="T13" fmla="*/ 96 h 200"/>
                <a:gd name="T14" fmla="*/ 104 w 200"/>
                <a:gd name="T15" fmla="*/ 59 h 200"/>
                <a:gd name="T16" fmla="*/ 104 w 200"/>
                <a:gd name="T17" fmla="*/ 8 h 200"/>
                <a:gd name="T18" fmla="*/ 104 w 200"/>
                <a:gd name="T19" fmla="*/ 51 h 200"/>
                <a:gd name="T20" fmla="*/ 96 w 200"/>
                <a:gd name="T21" fmla="*/ 51 h 200"/>
                <a:gd name="T22" fmla="*/ 96 w 200"/>
                <a:gd name="T23" fmla="*/ 8 h 200"/>
                <a:gd name="T24" fmla="*/ 96 w 200"/>
                <a:gd name="T25" fmla="*/ 96 h 200"/>
                <a:gd name="T26" fmla="*/ 65 w 200"/>
                <a:gd name="T27" fmla="*/ 55 h 200"/>
                <a:gd name="T28" fmla="*/ 52 w 200"/>
                <a:gd name="T29" fmla="*/ 96 h 200"/>
                <a:gd name="T30" fmla="*/ 29 w 200"/>
                <a:gd name="T31" fmla="*/ 41 h 200"/>
                <a:gd name="T32" fmla="*/ 52 w 200"/>
                <a:gd name="T33" fmla="*/ 96 h 200"/>
                <a:gd name="T34" fmla="*/ 57 w 200"/>
                <a:gd name="T35" fmla="*/ 146 h 200"/>
                <a:gd name="T36" fmla="*/ 8 w 200"/>
                <a:gd name="T37" fmla="*/ 104 h 200"/>
                <a:gd name="T38" fmla="*/ 60 w 200"/>
                <a:gd name="T39" fmla="*/ 104 h 200"/>
                <a:gd name="T40" fmla="*/ 96 w 200"/>
                <a:gd name="T41" fmla="*/ 140 h 200"/>
                <a:gd name="T42" fmla="*/ 60 w 200"/>
                <a:gd name="T43" fmla="*/ 104 h 200"/>
                <a:gd name="T44" fmla="*/ 96 w 200"/>
                <a:gd name="T45" fmla="*/ 191 h 200"/>
                <a:gd name="T46" fmla="*/ 96 w 200"/>
                <a:gd name="T47" fmla="*/ 148 h 200"/>
                <a:gd name="T48" fmla="*/ 104 w 200"/>
                <a:gd name="T49" fmla="*/ 148 h 200"/>
                <a:gd name="T50" fmla="*/ 104 w 200"/>
                <a:gd name="T51" fmla="*/ 191 h 200"/>
                <a:gd name="T52" fmla="*/ 104 w 200"/>
                <a:gd name="T53" fmla="*/ 104 h 200"/>
                <a:gd name="T54" fmla="*/ 135 w 200"/>
                <a:gd name="T55" fmla="*/ 144 h 200"/>
                <a:gd name="T56" fmla="*/ 148 w 200"/>
                <a:gd name="T57" fmla="*/ 104 h 200"/>
                <a:gd name="T58" fmla="*/ 171 w 200"/>
                <a:gd name="T59" fmla="*/ 158 h 200"/>
                <a:gd name="T60" fmla="*/ 148 w 200"/>
                <a:gd name="T61" fmla="*/ 104 h 200"/>
                <a:gd name="T62" fmla="*/ 143 w 200"/>
                <a:gd name="T63" fmla="*/ 53 h 200"/>
                <a:gd name="T64" fmla="*/ 192 w 200"/>
                <a:gd name="T65" fmla="*/ 96 h 200"/>
                <a:gd name="T66" fmla="*/ 166 w 200"/>
                <a:gd name="T67" fmla="*/ 35 h 200"/>
                <a:gd name="T68" fmla="*/ 121 w 200"/>
                <a:gd name="T69" fmla="*/ 10 h 200"/>
                <a:gd name="T70" fmla="*/ 78 w 200"/>
                <a:gd name="T71" fmla="*/ 10 h 200"/>
                <a:gd name="T72" fmla="*/ 34 w 200"/>
                <a:gd name="T73" fmla="*/ 35 h 200"/>
                <a:gd name="T74" fmla="*/ 34 w 200"/>
                <a:gd name="T75" fmla="*/ 164 h 200"/>
                <a:gd name="T76" fmla="*/ 78 w 200"/>
                <a:gd name="T77" fmla="*/ 189 h 200"/>
                <a:gd name="T78" fmla="*/ 121 w 200"/>
                <a:gd name="T79" fmla="*/ 189 h 200"/>
                <a:gd name="T80" fmla="*/ 166 w 200"/>
                <a:gd name="T81" fmla="*/ 16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00" h="200">
                  <a:moveTo>
                    <a:pt x="100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45" y="0"/>
                    <a:pt x="0" y="44"/>
                    <a:pt x="0" y="100"/>
                  </a:cubicBezTo>
                  <a:cubicBezTo>
                    <a:pt x="0" y="155"/>
                    <a:pt x="45" y="199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00" y="200"/>
                    <a:pt x="100" y="200"/>
                    <a:pt x="100" y="200"/>
                  </a:cubicBezTo>
                  <a:cubicBezTo>
                    <a:pt x="155" y="200"/>
                    <a:pt x="200" y="155"/>
                    <a:pt x="200" y="100"/>
                  </a:cubicBezTo>
                  <a:cubicBezTo>
                    <a:pt x="200" y="44"/>
                    <a:pt x="155" y="0"/>
                    <a:pt x="100" y="0"/>
                  </a:cubicBezTo>
                  <a:close/>
                  <a:moveTo>
                    <a:pt x="104" y="59"/>
                  </a:moveTo>
                  <a:cubicBezTo>
                    <a:pt x="115" y="59"/>
                    <a:pt x="125" y="58"/>
                    <a:pt x="135" y="55"/>
                  </a:cubicBezTo>
                  <a:cubicBezTo>
                    <a:pt x="138" y="67"/>
                    <a:pt x="140" y="81"/>
                    <a:pt x="140" y="96"/>
                  </a:cubicBezTo>
                  <a:cubicBezTo>
                    <a:pt x="104" y="96"/>
                    <a:pt x="104" y="96"/>
                    <a:pt x="104" y="96"/>
                  </a:cubicBezTo>
                  <a:lnTo>
                    <a:pt x="104" y="59"/>
                  </a:lnTo>
                  <a:close/>
                  <a:moveTo>
                    <a:pt x="104" y="51"/>
                  </a:moveTo>
                  <a:cubicBezTo>
                    <a:pt x="104" y="8"/>
                    <a:pt x="104" y="8"/>
                    <a:pt x="104" y="8"/>
                  </a:cubicBezTo>
                  <a:cubicBezTo>
                    <a:pt x="115" y="11"/>
                    <a:pt x="126" y="26"/>
                    <a:pt x="133" y="48"/>
                  </a:cubicBezTo>
                  <a:cubicBezTo>
                    <a:pt x="123" y="50"/>
                    <a:pt x="114" y="51"/>
                    <a:pt x="104" y="51"/>
                  </a:cubicBezTo>
                  <a:close/>
                  <a:moveTo>
                    <a:pt x="96" y="8"/>
                  </a:moveTo>
                  <a:cubicBezTo>
                    <a:pt x="96" y="51"/>
                    <a:pt x="96" y="51"/>
                    <a:pt x="96" y="51"/>
                  </a:cubicBezTo>
                  <a:cubicBezTo>
                    <a:pt x="86" y="51"/>
                    <a:pt x="76" y="50"/>
                    <a:pt x="67" y="48"/>
                  </a:cubicBezTo>
                  <a:cubicBezTo>
                    <a:pt x="74" y="25"/>
                    <a:pt x="85" y="11"/>
                    <a:pt x="96" y="8"/>
                  </a:cubicBezTo>
                  <a:close/>
                  <a:moveTo>
                    <a:pt x="96" y="59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60" y="96"/>
                    <a:pt x="60" y="96"/>
                    <a:pt x="60" y="96"/>
                  </a:cubicBezTo>
                  <a:cubicBezTo>
                    <a:pt x="60" y="81"/>
                    <a:pt x="62" y="67"/>
                    <a:pt x="65" y="55"/>
                  </a:cubicBezTo>
                  <a:cubicBezTo>
                    <a:pt x="75" y="58"/>
                    <a:pt x="85" y="59"/>
                    <a:pt x="96" y="59"/>
                  </a:cubicBezTo>
                  <a:close/>
                  <a:moveTo>
                    <a:pt x="52" y="96"/>
                  </a:moveTo>
                  <a:cubicBezTo>
                    <a:pt x="8" y="96"/>
                    <a:pt x="8" y="96"/>
                    <a:pt x="8" y="96"/>
                  </a:cubicBezTo>
                  <a:cubicBezTo>
                    <a:pt x="9" y="75"/>
                    <a:pt x="17" y="56"/>
                    <a:pt x="29" y="41"/>
                  </a:cubicBezTo>
                  <a:cubicBezTo>
                    <a:pt x="38" y="46"/>
                    <a:pt x="47" y="50"/>
                    <a:pt x="57" y="53"/>
                  </a:cubicBezTo>
                  <a:cubicBezTo>
                    <a:pt x="54" y="66"/>
                    <a:pt x="52" y="80"/>
                    <a:pt x="52" y="96"/>
                  </a:cubicBezTo>
                  <a:close/>
                  <a:moveTo>
                    <a:pt x="52" y="104"/>
                  </a:moveTo>
                  <a:cubicBezTo>
                    <a:pt x="52" y="119"/>
                    <a:pt x="54" y="133"/>
                    <a:pt x="57" y="146"/>
                  </a:cubicBezTo>
                  <a:cubicBezTo>
                    <a:pt x="47" y="149"/>
                    <a:pt x="38" y="153"/>
                    <a:pt x="29" y="158"/>
                  </a:cubicBezTo>
                  <a:cubicBezTo>
                    <a:pt x="17" y="143"/>
                    <a:pt x="9" y="124"/>
                    <a:pt x="8" y="104"/>
                  </a:cubicBezTo>
                  <a:lnTo>
                    <a:pt x="52" y="104"/>
                  </a:lnTo>
                  <a:close/>
                  <a:moveTo>
                    <a:pt x="60" y="104"/>
                  </a:moveTo>
                  <a:cubicBezTo>
                    <a:pt x="96" y="104"/>
                    <a:pt x="96" y="104"/>
                    <a:pt x="96" y="104"/>
                  </a:cubicBezTo>
                  <a:cubicBezTo>
                    <a:pt x="96" y="140"/>
                    <a:pt x="96" y="140"/>
                    <a:pt x="96" y="140"/>
                  </a:cubicBezTo>
                  <a:cubicBezTo>
                    <a:pt x="85" y="140"/>
                    <a:pt x="75" y="141"/>
                    <a:pt x="65" y="144"/>
                  </a:cubicBezTo>
                  <a:cubicBezTo>
                    <a:pt x="62" y="132"/>
                    <a:pt x="60" y="118"/>
                    <a:pt x="60" y="104"/>
                  </a:cubicBezTo>
                  <a:close/>
                  <a:moveTo>
                    <a:pt x="96" y="148"/>
                  </a:moveTo>
                  <a:cubicBezTo>
                    <a:pt x="96" y="191"/>
                    <a:pt x="96" y="191"/>
                    <a:pt x="96" y="191"/>
                  </a:cubicBezTo>
                  <a:cubicBezTo>
                    <a:pt x="85" y="188"/>
                    <a:pt x="74" y="174"/>
                    <a:pt x="67" y="152"/>
                  </a:cubicBezTo>
                  <a:cubicBezTo>
                    <a:pt x="76" y="149"/>
                    <a:pt x="86" y="148"/>
                    <a:pt x="96" y="148"/>
                  </a:cubicBezTo>
                  <a:close/>
                  <a:moveTo>
                    <a:pt x="104" y="191"/>
                  </a:moveTo>
                  <a:cubicBezTo>
                    <a:pt x="104" y="148"/>
                    <a:pt x="104" y="148"/>
                    <a:pt x="104" y="148"/>
                  </a:cubicBezTo>
                  <a:cubicBezTo>
                    <a:pt x="114" y="148"/>
                    <a:pt x="123" y="149"/>
                    <a:pt x="133" y="152"/>
                  </a:cubicBezTo>
                  <a:cubicBezTo>
                    <a:pt x="126" y="174"/>
                    <a:pt x="115" y="188"/>
                    <a:pt x="104" y="191"/>
                  </a:cubicBezTo>
                  <a:close/>
                  <a:moveTo>
                    <a:pt x="104" y="140"/>
                  </a:moveTo>
                  <a:cubicBezTo>
                    <a:pt x="104" y="104"/>
                    <a:pt x="104" y="104"/>
                    <a:pt x="104" y="104"/>
                  </a:cubicBezTo>
                  <a:cubicBezTo>
                    <a:pt x="140" y="104"/>
                    <a:pt x="140" y="104"/>
                    <a:pt x="140" y="104"/>
                  </a:cubicBezTo>
                  <a:cubicBezTo>
                    <a:pt x="140" y="118"/>
                    <a:pt x="138" y="132"/>
                    <a:pt x="135" y="144"/>
                  </a:cubicBezTo>
                  <a:cubicBezTo>
                    <a:pt x="125" y="141"/>
                    <a:pt x="115" y="140"/>
                    <a:pt x="104" y="140"/>
                  </a:cubicBezTo>
                  <a:close/>
                  <a:moveTo>
                    <a:pt x="148" y="104"/>
                  </a:moveTo>
                  <a:cubicBezTo>
                    <a:pt x="192" y="104"/>
                    <a:pt x="192" y="104"/>
                    <a:pt x="192" y="104"/>
                  </a:cubicBezTo>
                  <a:cubicBezTo>
                    <a:pt x="191" y="124"/>
                    <a:pt x="183" y="143"/>
                    <a:pt x="171" y="158"/>
                  </a:cubicBezTo>
                  <a:cubicBezTo>
                    <a:pt x="162" y="153"/>
                    <a:pt x="153" y="149"/>
                    <a:pt x="143" y="146"/>
                  </a:cubicBezTo>
                  <a:cubicBezTo>
                    <a:pt x="146" y="133"/>
                    <a:pt x="148" y="119"/>
                    <a:pt x="148" y="104"/>
                  </a:cubicBezTo>
                  <a:close/>
                  <a:moveTo>
                    <a:pt x="148" y="96"/>
                  </a:moveTo>
                  <a:cubicBezTo>
                    <a:pt x="148" y="80"/>
                    <a:pt x="146" y="66"/>
                    <a:pt x="143" y="53"/>
                  </a:cubicBezTo>
                  <a:cubicBezTo>
                    <a:pt x="153" y="50"/>
                    <a:pt x="162" y="46"/>
                    <a:pt x="171" y="41"/>
                  </a:cubicBezTo>
                  <a:cubicBezTo>
                    <a:pt x="183" y="56"/>
                    <a:pt x="191" y="75"/>
                    <a:pt x="192" y="96"/>
                  </a:cubicBezTo>
                  <a:lnTo>
                    <a:pt x="148" y="96"/>
                  </a:lnTo>
                  <a:close/>
                  <a:moveTo>
                    <a:pt x="166" y="35"/>
                  </a:moveTo>
                  <a:cubicBezTo>
                    <a:pt x="158" y="39"/>
                    <a:pt x="149" y="43"/>
                    <a:pt x="140" y="46"/>
                  </a:cubicBezTo>
                  <a:cubicBezTo>
                    <a:pt x="136" y="30"/>
                    <a:pt x="129" y="18"/>
                    <a:pt x="121" y="10"/>
                  </a:cubicBezTo>
                  <a:cubicBezTo>
                    <a:pt x="138" y="14"/>
                    <a:pt x="154" y="23"/>
                    <a:pt x="166" y="35"/>
                  </a:cubicBezTo>
                  <a:close/>
                  <a:moveTo>
                    <a:pt x="78" y="10"/>
                  </a:moveTo>
                  <a:cubicBezTo>
                    <a:pt x="71" y="18"/>
                    <a:pt x="64" y="30"/>
                    <a:pt x="59" y="45"/>
                  </a:cubicBezTo>
                  <a:cubicBezTo>
                    <a:pt x="51" y="43"/>
                    <a:pt x="42" y="39"/>
                    <a:pt x="34" y="35"/>
                  </a:cubicBezTo>
                  <a:cubicBezTo>
                    <a:pt x="46" y="23"/>
                    <a:pt x="61" y="14"/>
                    <a:pt x="78" y="10"/>
                  </a:cubicBezTo>
                  <a:close/>
                  <a:moveTo>
                    <a:pt x="34" y="164"/>
                  </a:moveTo>
                  <a:cubicBezTo>
                    <a:pt x="42" y="160"/>
                    <a:pt x="51" y="156"/>
                    <a:pt x="59" y="154"/>
                  </a:cubicBezTo>
                  <a:cubicBezTo>
                    <a:pt x="64" y="169"/>
                    <a:pt x="71" y="181"/>
                    <a:pt x="78" y="189"/>
                  </a:cubicBezTo>
                  <a:cubicBezTo>
                    <a:pt x="61" y="185"/>
                    <a:pt x="46" y="176"/>
                    <a:pt x="34" y="164"/>
                  </a:cubicBezTo>
                  <a:close/>
                  <a:moveTo>
                    <a:pt x="121" y="189"/>
                  </a:moveTo>
                  <a:cubicBezTo>
                    <a:pt x="129" y="181"/>
                    <a:pt x="136" y="169"/>
                    <a:pt x="140" y="154"/>
                  </a:cubicBezTo>
                  <a:cubicBezTo>
                    <a:pt x="149" y="156"/>
                    <a:pt x="158" y="160"/>
                    <a:pt x="166" y="164"/>
                  </a:cubicBezTo>
                  <a:cubicBezTo>
                    <a:pt x="154" y="176"/>
                    <a:pt x="138" y="185"/>
                    <a:pt x="121" y="18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2" name="Group 28">
            <a:extLst>
              <a:ext uri="{FF2B5EF4-FFF2-40B4-BE49-F238E27FC236}">
                <a16:creationId xmlns:a16="http://schemas.microsoft.com/office/drawing/2014/main" xmlns="" id="{5904812C-171F-417F-B737-A8BB926FC6B6}"/>
              </a:ext>
            </a:extLst>
          </p:cNvPr>
          <p:cNvGrpSpPr/>
          <p:nvPr/>
        </p:nvGrpSpPr>
        <p:grpSpPr>
          <a:xfrm>
            <a:off x="7288985" y="4613024"/>
            <a:ext cx="893458" cy="893458"/>
            <a:chOff x="7288985" y="4980507"/>
            <a:chExt cx="893458" cy="893458"/>
          </a:xfrm>
        </p:grpSpPr>
        <p:sp>
          <p:nvSpPr>
            <p:cNvPr id="23" name="Oval 10">
              <a:extLst>
                <a:ext uri="{FF2B5EF4-FFF2-40B4-BE49-F238E27FC236}">
                  <a16:creationId xmlns:a16="http://schemas.microsoft.com/office/drawing/2014/main" xmlns="" id="{ADF5C4B1-013E-4546-BFC3-72CF43DDC7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8985" y="4980507"/>
              <a:ext cx="893458" cy="89345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4" name="Freeform 59">
              <a:extLst>
                <a:ext uri="{FF2B5EF4-FFF2-40B4-BE49-F238E27FC236}">
                  <a16:creationId xmlns:a16="http://schemas.microsoft.com/office/drawing/2014/main" xmlns="" id="{EA519618-3534-4848-810E-49C6283CFD0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09305" y="5260760"/>
              <a:ext cx="452816" cy="332952"/>
            </a:xfrm>
            <a:custGeom>
              <a:avLst/>
              <a:gdLst>
                <a:gd name="T0" fmla="*/ 65 w 228"/>
                <a:gd name="T1" fmla="*/ 114 h 168"/>
                <a:gd name="T2" fmla="*/ 65 w 228"/>
                <a:gd name="T3" fmla="*/ 120 h 168"/>
                <a:gd name="T4" fmla="*/ 71 w 228"/>
                <a:gd name="T5" fmla="*/ 120 h 168"/>
                <a:gd name="T6" fmla="*/ 160 w 228"/>
                <a:gd name="T7" fmla="*/ 120 h 168"/>
                <a:gd name="T8" fmla="*/ 163 w 228"/>
                <a:gd name="T9" fmla="*/ 121 h 168"/>
                <a:gd name="T10" fmla="*/ 165 w 228"/>
                <a:gd name="T11" fmla="*/ 120 h 168"/>
                <a:gd name="T12" fmla="*/ 165 w 228"/>
                <a:gd name="T13" fmla="*/ 114 h 168"/>
                <a:gd name="T14" fmla="*/ 65 w 228"/>
                <a:gd name="T15" fmla="*/ 114 h 168"/>
                <a:gd name="T16" fmla="*/ 112 w 228"/>
                <a:gd name="T17" fmla="*/ 55 h 168"/>
                <a:gd name="T18" fmla="*/ 33 w 228"/>
                <a:gd name="T19" fmla="*/ 88 h 168"/>
                <a:gd name="T20" fmla="*/ 34 w 228"/>
                <a:gd name="T21" fmla="*/ 94 h 168"/>
                <a:gd name="T22" fmla="*/ 39 w 228"/>
                <a:gd name="T23" fmla="*/ 94 h 168"/>
                <a:gd name="T24" fmla="*/ 112 w 228"/>
                <a:gd name="T25" fmla="*/ 63 h 168"/>
                <a:gd name="T26" fmla="*/ 189 w 228"/>
                <a:gd name="T27" fmla="*/ 94 h 168"/>
                <a:gd name="T28" fmla="*/ 192 w 228"/>
                <a:gd name="T29" fmla="*/ 95 h 168"/>
                <a:gd name="T30" fmla="*/ 195 w 228"/>
                <a:gd name="T31" fmla="*/ 94 h 168"/>
                <a:gd name="T32" fmla="*/ 194 w 228"/>
                <a:gd name="T33" fmla="*/ 88 h 168"/>
                <a:gd name="T34" fmla="*/ 112 w 228"/>
                <a:gd name="T35" fmla="*/ 55 h 168"/>
                <a:gd name="T36" fmla="*/ 226 w 228"/>
                <a:gd name="T37" fmla="*/ 62 h 168"/>
                <a:gd name="T38" fmla="*/ 1 w 228"/>
                <a:gd name="T39" fmla="*/ 62 h 168"/>
                <a:gd name="T40" fmla="*/ 1 w 228"/>
                <a:gd name="T41" fmla="*/ 68 h 168"/>
                <a:gd name="T42" fmla="*/ 7 w 228"/>
                <a:gd name="T43" fmla="*/ 68 h 168"/>
                <a:gd name="T44" fmla="*/ 220 w 228"/>
                <a:gd name="T45" fmla="*/ 68 h 168"/>
                <a:gd name="T46" fmla="*/ 223 w 228"/>
                <a:gd name="T47" fmla="*/ 69 h 168"/>
                <a:gd name="T48" fmla="*/ 226 w 228"/>
                <a:gd name="T49" fmla="*/ 68 h 168"/>
                <a:gd name="T50" fmla="*/ 226 w 228"/>
                <a:gd name="T51" fmla="*/ 62 h 168"/>
                <a:gd name="T52" fmla="*/ 112 w 228"/>
                <a:gd name="T53" fmla="*/ 126 h 168"/>
                <a:gd name="T54" fmla="*/ 91 w 228"/>
                <a:gd name="T55" fmla="*/ 147 h 168"/>
                <a:gd name="T56" fmla="*/ 112 w 228"/>
                <a:gd name="T57" fmla="*/ 168 h 168"/>
                <a:gd name="T58" fmla="*/ 133 w 228"/>
                <a:gd name="T59" fmla="*/ 147 h 168"/>
                <a:gd name="T60" fmla="*/ 112 w 228"/>
                <a:gd name="T61" fmla="*/ 126 h 168"/>
                <a:gd name="T62" fmla="*/ 112 w 228"/>
                <a:gd name="T63" fmla="*/ 160 h 168"/>
                <a:gd name="T64" fmla="*/ 99 w 228"/>
                <a:gd name="T65" fmla="*/ 147 h 168"/>
                <a:gd name="T66" fmla="*/ 112 w 228"/>
                <a:gd name="T67" fmla="*/ 134 h 168"/>
                <a:gd name="T68" fmla="*/ 125 w 228"/>
                <a:gd name="T69" fmla="*/ 147 h 168"/>
                <a:gd name="T70" fmla="*/ 112 w 228"/>
                <a:gd name="T71" fmla="*/ 16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8" h="168">
                  <a:moveTo>
                    <a:pt x="65" y="114"/>
                  </a:moveTo>
                  <a:cubicBezTo>
                    <a:pt x="64" y="116"/>
                    <a:pt x="64" y="118"/>
                    <a:pt x="65" y="120"/>
                  </a:cubicBezTo>
                  <a:cubicBezTo>
                    <a:pt x="67" y="121"/>
                    <a:pt x="69" y="121"/>
                    <a:pt x="71" y="120"/>
                  </a:cubicBezTo>
                  <a:cubicBezTo>
                    <a:pt x="94" y="95"/>
                    <a:pt x="134" y="95"/>
                    <a:pt x="160" y="120"/>
                  </a:cubicBezTo>
                  <a:cubicBezTo>
                    <a:pt x="161" y="121"/>
                    <a:pt x="162" y="121"/>
                    <a:pt x="163" y="121"/>
                  </a:cubicBezTo>
                  <a:cubicBezTo>
                    <a:pt x="164" y="121"/>
                    <a:pt x="165" y="121"/>
                    <a:pt x="165" y="120"/>
                  </a:cubicBezTo>
                  <a:cubicBezTo>
                    <a:pt x="167" y="118"/>
                    <a:pt x="167" y="116"/>
                    <a:pt x="165" y="114"/>
                  </a:cubicBezTo>
                  <a:cubicBezTo>
                    <a:pt x="136" y="87"/>
                    <a:pt x="91" y="87"/>
                    <a:pt x="65" y="114"/>
                  </a:cubicBezTo>
                  <a:close/>
                  <a:moveTo>
                    <a:pt x="112" y="55"/>
                  </a:moveTo>
                  <a:cubicBezTo>
                    <a:pt x="81" y="55"/>
                    <a:pt x="53" y="67"/>
                    <a:pt x="33" y="88"/>
                  </a:cubicBezTo>
                  <a:cubicBezTo>
                    <a:pt x="32" y="90"/>
                    <a:pt x="32" y="92"/>
                    <a:pt x="34" y="94"/>
                  </a:cubicBezTo>
                  <a:cubicBezTo>
                    <a:pt x="35" y="96"/>
                    <a:pt x="38" y="95"/>
                    <a:pt x="39" y="94"/>
                  </a:cubicBezTo>
                  <a:cubicBezTo>
                    <a:pt x="58" y="74"/>
                    <a:pt x="84" y="63"/>
                    <a:pt x="112" y="63"/>
                  </a:cubicBezTo>
                  <a:cubicBezTo>
                    <a:pt x="140" y="63"/>
                    <a:pt x="167" y="74"/>
                    <a:pt x="189" y="94"/>
                  </a:cubicBezTo>
                  <a:cubicBezTo>
                    <a:pt x="190" y="95"/>
                    <a:pt x="191" y="95"/>
                    <a:pt x="192" y="95"/>
                  </a:cubicBezTo>
                  <a:cubicBezTo>
                    <a:pt x="193" y="95"/>
                    <a:pt x="194" y="95"/>
                    <a:pt x="195" y="94"/>
                  </a:cubicBezTo>
                  <a:cubicBezTo>
                    <a:pt x="196" y="92"/>
                    <a:pt x="196" y="90"/>
                    <a:pt x="194" y="88"/>
                  </a:cubicBezTo>
                  <a:cubicBezTo>
                    <a:pt x="171" y="67"/>
                    <a:pt x="142" y="55"/>
                    <a:pt x="112" y="55"/>
                  </a:cubicBezTo>
                  <a:close/>
                  <a:moveTo>
                    <a:pt x="226" y="62"/>
                  </a:moveTo>
                  <a:cubicBezTo>
                    <a:pt x="160" y="0"/>
                    <a:pt x="59" y="0"/>
                    <a:pt x="1" y="62"/>
                  </a:cubicBezTo>
                  <a:cubicBezTo>
                    <a:pt x="0" y="64"/>
                    <a:pt x="0" y="66"/>
                    <a:pt x="1" y="68"/>
                  </a:cubicBezTo>
                  <a:cubicBezTo>
                    <a:pt x="3" y="69"/>
                    <a:pt x="5" y="69"/>
                    <a:pt x="7" y="68"/>
                  </a:cubicBezTo>
                  <a:cubicBezTo>
                    <a:pt x="62" y="9"/>
                    <a:pt x="158" y="9"/>
                    <a:pt x="220" y="68"/>
                  </a:cubicBezTo>
                  <a:cubicBezTo>
                    <a:pt x="221" y="69"/>
                    <a:pt x="222" y="69"/>
                    <a:pt x="223" y="69"/>
                  </a:cubicBezTo>
                  <a:cubicBezTo>
                    <a:pt x="224" y="69"/>
                    <a:pt x="225" y="69"/>
                    <a:pt x="226" y="68"/>
                  </a:cubicBezTo>
                  <a:cubicBezTo>
                    <a:pt x="228" y="66"/>
                    <a:pt x="228" y="64"/>
                    <a:pt x="226" y="62"/>
                  </a:cubicBezTo>
                  <a:close/>
                  <a:moveTo>
                    <a:pt x="112" y="126"/>
                  </a:moveTo>
                  <a:cubicBezTo>
                    <a:pt x="100" y="126"/>
                    <a:pt x="91" y="135"/>
                    <a:pt x="91" y="147"/>
                  </a:cubicBezTo>
                  <a:cubicBezTo>
                    <a:pt x="91" y="159"/>
                    <a:pt x="100" y="168"/>
                    <a:pt x="112" y="168"/>
                  </a:cubicBezTo>
                  <a:cubicBezTo>
                    <a:pt x="123" y="168"/>
                    <a:pt x="133" y="159"/>
                    <a:pt x="133" y="147"/>
                  </a:cubicBezTo>
                  <a:cubicBezTo>
                    <a:pt x="133" y="135"/>
                    <a:pt x="123" y="126"/>
                    <a:pt x="112" y="126"/>
                  </a:cubicBezTo>
                  <a:close/>
                  <a:moveTo>
                    <a:pt x="112" y="160"/>
                  </a:moveTo>
                  <a:cubicBezTo>
                    <a:pt x="105" y="160"/>
                    <a:pt x="99" y="154"/>
                    <a:pt x="99" y="147"/>
                  </a:cubicBezTo>
                  <a:cubicBezTo>
                    <a:pt x="99" y="140"/>
                    <a:pt x="105" y="134"/>
                    <a:pt x="112" y="134"/>
                  </a:cubicBezTo>
                  <a:cubicBezTo>
                    <a:pt x="119" y="134"/>
                    <a:pt x="125" y="140"/>
                    <a:pt x="125" y="147"/>
                  </a:cubicBezTo>
                  <a:cubicBezTo>
                    <a:pt x="125" y="154"/>
                    <a:pt x="119" y="160"/>
                    <a:pt x="112" y="1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5" name="Group 30">
            <a:extLst>
              <a:ext uri="{FF2B5EF4-FFF2-40B4-BE49-F238E27FC236}">
                <a16:creationId xmlns:a16="http://schemas.microsoft.com/office/drawing/2014/main" xmlns="" id="{736E66CD-8638-4B42-AD49-256C79E5F6E5}"/>
              </a:ext>
            </a:extLst>
          </p:cNvPr>
          <p:cNvGrpSpPr/>
          <p:nvPr/>
        </p:nvGrpSpPr>
        <p:grpSpPr>
          <a:xfrm>
            <a:off x="4009557" y="4613024"/>
            <a:ext cx="893458" cy="893458"/>
            <a:chOff x="4009557" y="4980507"/>
            <a:chExt cx="893458" cy="893458"/>
          </a:xfrm>
        </p:grpSpPr>
        <p:sp>
          <p:nvSpPr>
            <p:cNvPr id="26" name="Oval 12">
              <a:extLst>
                <a:ext uri="{FF2B5EF4-FFF2-40B4-BE49-F238E27FC236}">
                  <a16:creationId xmlns:a16="http://schemas.microsoft.com/office/drawing/2014/main" xmlns="" id="{0EEF2152-979A-4133-A1F9-9514EBA6BA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9557" y="4980507"/>
              <a:ext cx="893458" cy="893458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7" name="Freeform 99">
              <a:extLst>
                <a:ext uri="{FF2B5EF4-FFF2-40B4-BE49-F238E27FC236}">
                  <a16:creationId xmlns:a16="http://schemas.microsoft.com/office/drawing/2014/main" xmlns="" id="{FC0EE6E9-E2CC-48FB-8942-1824FBE290B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265750" y="5272352"/>
              <a:ext cx="348008" cy="321687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28" name="Group 12">
            <a:extLst>
              <a:ext uri="{FF2B5EF4-FFF2-40B4-BE49-F238E27FC236}">
                <a16:creationId xmlns:a16="http://schemas.microsoft.com/office/drawing/2014/main" xmlns="" id="{6E4B0674-F00B-4C82-AA1E-C989463DEEF4}"/>
              </a:ext>
            </a:extLst>
          </p:cNvPr>
          <p:cNvGrpSpPr/>
          <p:nvPr/>
        </p:nvGrpSpPr>
        <p:grpSpPr>
          <a:xfrm>
            <a:off x="7288985" y="1369438"/>
            <a:ext cx="893458" cy="875537"/>
            <a:chOff x="7288985" y="1736921"/>
            <a:chExt cx="893458" cy="875537"/>
          </a:xfrm>
        </p:grpSpPr>
        <p:sp>
          <p:nvSpPr>
            <p:cNvPr id="29" name="Oval 11">
              <a:extLst>
                <a:ext uri="{FF2B5EF4-FFF2-40B4-BE49-F238E27FC236}">
                  <a16:creationId xmlns:a16="http://schemas.microsoft.com/office/drawing/2014/main" xmlns="" id="{B035C0D8-D2FA-4846-A8E5-9C46C5268E6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88985" y="1736921"/>
              <a:ext cx="893458" cy="875537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th-TH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163">
              <a:extLst>
                <a:ext uri="{FF2B5EF4-FFF2-40B4-BE49-F238E27FC236}">
                  <a16:creationId xmlns:a16="http://schemas.microsoft.com/office/drawing/2014/main" xmlns="" id="{1D383D6A-DAC4-41E0-8A46-EAB2F7447FEF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34926" y="2018919"/>
              <a:ext cx="201575" cy="288274"/>
            </a:xfrm>
            <a:custGeom>
              <a:avLst/>
              <a:gdLst>
                <a:gd name="T0" fmla="*/ 142 w 156"/>
                <a:gd name="T1" fmla="*/ 196 h 224"/>
                <a:gd name="T2" fmla="*/ 140 w 156"/>
                <a:gd name="T3" fmla="*/ 196 h 224"/>
                <a:gd name="T4" fmla="*/ 102 w 156"/>
                <a:gd name="T5" fmla="*/ 112 h 224"/>
                <a:gd name="T6" fmla="*/ 139 w 156"/>
                <a:gd name="T7" fmla="*/ 28 h 224"/>
                <a:gd name="T8" fmla="*/ 142 w 156"/>
                <a:gd name="T9" fmla="*/ 28 h 224"/>
                <a:gd name="T10" fmla="*/ 156 w 156"/>
                <a:gd name="T11" fmla="*/ 14 h 224"/>
                <a:gd name="T12" fmla="*/ 142 w 156"/>
                <a:gd name="T13" fmla="*/ 0 h 224"/>
                <a:gd name="T14" fmla="*/ 14 w 156"/>
                <a:gd name="T15" fmla="*/ 0 h 224"/>
                <a:gd name="T16" fmla="*/ 0 w 156"/>
                <a:gd name="T17" fmla="*/ 14 h 224"/>
                <a:gd name="T18" fmla="*/ 12 w 156"/>
                <a:gd name="T19" fmla="*/ 28 h 224"/>
                <a:gd name="T20" fmla="*/ 50 w 156"/>
                <a:gd name="T21" fmla="*/ 112 h 224"/>
                <a:gd name="T22" fmla="*/ 13 w 156"/>
                <a:gd name="T23" fmla="*/ 196 h 224"/>
                <a:gd name="T24" fmla="*/ 0 w 156"/>
                <a:gd name="T25" fmla="*/ 210 h 224"/>
                <a:gd name="T26" fmla="*/ 14 w 156"/>
                <a:gd name="T27" fmla="*/ 224 h 224"/>
                <a:gd name="T28" fmla="*/ 142 w 156"/>
                <a:gd name="T29" fmla="*/ 224 h 224"/>
                <a:gd name="T30" fmla="*/ 156 w 156"/>
                <a:gd name="T31" fmla="*/ 210 h 224"/>
                <a:gd name="T32" fmla="*/ 142 w 156"/>
                <a:gd name="T33" fmla="*/ 196 h 224"/>
                <a:gd name="T34" fmla="*/ 8 w 156"/>
                <a:gd name="T35" fmla="*/ 14 h 224"/>
                <a:gd name="T36" fmla="*/ 14 w 156"/>
                <a:gd name="T37" fmla="*/ 8 h 224"/>
                <a:gd name="T38" fmla="*/ 142 w 156"/>
                <a:gd name="T39" fmla="*/ 8 h 224"/>
                <a:gd name="T40" fmla="*/ 148 w 156"/>
                <a:gd name="T41" fmla="*/ 14 h 224"/>
                <a:gd name="T42" fmla="*/ 142 w 156"/>
                <a:gd name="T43" fmla="*/ 20 h 224"/>
                <a:gd name="T44" fmla="*/ 14 w 156"/>
                <a:gd name="T45" fmla="*/ 20 h 224"/>
                <a:gd name="T46" fmla="*/ 8 w 156"/>
                <a:gd name="T47" fmla="*/ 14 h 224"/>
                <a:gd name="T48" fmla="*/ 61 w 156"/>
                <a:gd name="T49" fmla="*/ 116 h 224"/>
                <a:gd name="T50" fmla="*/ 64 w 156"/>
                <a:gd name="T51" fmla="*/ 116 h 224"/>
                <a:gd name="T52" fmla="*/ 68 w 156"/>
                <a:gd name="T53" fmla="*/ 116 h 224"/>
                <a:gd name="T54" fmla="*/ 68 w 156"/>
                <a:gd name="T55" fmla="*/ 108 h 224"/>
                <a:gd name="T56" fmla="*/ 64 w 156"/>
                <a:gd name="T57" fmla="*/ 108 h 224"/>
                <a:gd name="T58" fmla="*/ 61 w 156"/>
                <a:gd name="T59" fmla="*/ 108 h 224"/>
                <a:gd name="T60" fmla="*/ 20 w 156"/>
                <a:gd name="T61" fmla="*/ 28 h 224"/>
                <a:gd name="T62" fmla="*/ 131 w 156"/>
                <a:gd name="T63" fmla="*/ 28 h 224"/>
                <a:gd name="T64" fmla="*/ 116 w 156"/>
                <a:gd name="T65" fmla="*/ 85 h 224"/>
                <a:gd name="T66" fmla="*/ 91 w 156"/>
                <a:gd name="T67" fmla="*/ 108 h 224"/>
                <a:gd name="T68" fmla="*/ 88 w 156"/>
                <a:gd name="T69" fmla="*/ 108 h 224"/>
                <a:gd name="T70" fmla="*/ 84 w 156"/>
                <a:gd name="T71" fmla="*/ 108 h 224"/>
                <a:gd name="T72" fmla="*/ 84 w 156"/>
                <a:gd name="T73" fmla="*/ 116 h 224"/>
                <a:gd name="T74" fmla="*/ 88 w 156"/>
                <a:gd name="T75" fmla="*/ 116 h 224"/>
                <a:gd name="T76" fmla="*/ 91 w 156"/>
                <a:gd name="T77" fmla="*/ 116 h 224"/>
                <a:gd name="T78" fmla="*/ 132 w 156"/>
                <a:gd name="T79" fmla="*/ 196 h 224"/>
                <a:gd name="T80" fmla="*/ 21 w 156"/>
                <a:gd name="T81" fmla="*/ 196 h 224"/>
                <a:gd name="T82" fmla="*/ 36 w 156"/>
                <a:gd name="T83" fmla="*/ 139 h 224"/>
                <a:gd name="T84" fmla="*/ 61 w 156"/>
                <a:gd name="T85" fmla="*/ 116 h 224"/>
                <a:gd name="T86" fmla="*/ 142 w 156"/>
                <a:gd name="T87" fmla="*/ 216 h 224"/>
                <a:gd name="T88" fmla="*/ 14 w 156"/>
                <a:gd name="T89" fmla="*/ 216 h 224"/>
                <a:gd name="T90" fmla="*/ 8 w 156"/>
                <a:gd name="T91" fmla="*/ 210 h 224"/>
                <a:gd name="T92" fmla="*/ 14 w 156"/>
                <a:gd name="T93" fmla="*/ 204 h 224"/>
                <a:gd name="T94" fmla="*/ 142 w 156"/>
                <a:gd name="T95" fmla="*/ 204 h 224"/>
                <a:gd name="T96" fmla="*/ 148 w 156"/>
                <a:gd name="T97" fmla="*/ 210 h 224"/>
                <a:gd name="T98" fmla="*/ 142 w 156"/>
                <a:gd name="T99" fmla="*/ 21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6" h="224">
                  <a:moveTo>
                    <a:pt x="142" y="196"/>
                  </a:moveTo>
                  <a:cubicBezTo>
                    <a:pt x="140" y="196"/>
                    <a:pt x="140" y="196"/>
                    <a:pt x="140" y="196"/>
                  </a:cubicBezTo>
                  <a:cubicBezTo>
                    <a:pt x="139" y="157"/>
                    <a:pt x="121" y="124"/>
                    <a:pt x="102" y="112"/>
                  </a:cubicBezTo>
                  <a:cubicBezTo>
                    <a:pt x="122" y="99"/>
                    <a:pt x="138" y="59"/>
                    <a:pt x="13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50" y="28"/>
                    <a:pt x="156" y="22"/>
                    <a:pt x="156" y="14"/>
                  </a:cubicBezTo>
                  <a:cubicBezTo>
                    <a:pt x="156" y="6"/>
                    <a:pt x="150" y="0"/>
                    <a:pt x="14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5" y="27"/>
                    <a:pt x="12" y="28"/>
                  </a:cubicBezTo>
                  <a:cubicBezTo>
                    <a:pt x="13" y="66"/>
                    <a:pt x="31" y="100"/>
                    <a:pt x="50" y="112"/>
                  </a:cubicBezTo>
                  <a:cubicBezTo>
                    <a:pt x="30" y="125"/>
                    <a:pt x="14" y="162"/>
                    <a:pt x="13" y="196"/>
                  </a:cubicBezTo>
                  <a:cubicBezTo>
                    <a:pt x="6" y="197"/>
                    <a:pt x="0" y="203"/>
                    <a:pt x="0" y="210"/>
                  </a:cubicBezTo>
                  <a:cubicBezTo>
                    <a:pt x="0" y="218"/>
                    <a:pt x="6" y="224"/>
                    <a:pt x="14" y="224"/>
                  </a:cubicBezTo>
                  <a:cubicBezTo>
                    <a:pt x="142" y="224"/>
                    <a:pt x="142" y="224"/>
                    <a:pt x="142" y="224"/>
                  </a:cubicBezTo>
                  <a:cubicBezTo>
                    <a:pt x="150" y="224"/>
                    <a:pt x="156" y="218"/>
                    <a:pt x="156" y="210"/>
                  </a:cubicBezTo>
                  <a:cubicBezTo>
                    <a:pt x="156" y="202"/>
                    <a:pt x="150" y="196"/>
                    <a:pt x="142" y="196"/>
                  </a:cubicBezTo>
                  <a:close/>
                  <a:moveTo>
                    <a:pt x="8" y="14"/>
                  </a:moveTo>
                  <a:cubicBezTo>
                    <a:pt x="8" y="11"/>
                    <a:pt x="11" y="8"/>
                    <a:pt x="14" y="8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5" y="8"/>
                    <a:pt x="148" y="11"/>
                    <a:pt x="148" y="14"/>
                  </a:cubicBezTo>
                  <a:cubicBezTo>
                    <a:pt x="148" y="17"/>
                    <a:pt x="145" y="20"/>
                    <a:pt x="142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1" y="20"/>
                    <a:pt x="8" y="17"/>
                    <a:pt x="8" y="14"/>
                  </a:cubicBezTo>
                  <a:close/>
                  <a:moveTo>
                    <a:pt x="61" y="116"/>
                  </a:moveTo>
                  <a:cubicBezTo>
                    <a:pt x="62" y="116"/>
                    <a:pt x="63" y="116"/>
                    <a:pt x="64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8"/>
                  </a:cubicBezTo>
                  <a:cubicBezTo>
                    <a:pt x="45" y="104"/>
                    <a:pt x="21" y="70"/>
                    <a:pt x="20" y="2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0" y="47"/>
                    <a:pt x="125" y="68"/>
                    <a:pt x="116" y="85"/>
                  </a:cubicBezTo>
                  <a:cubicBezTo>
                    <a:pt x="108" y="97"/>
                    <a:pt x="99" y="106"/>
                    <a:pt x="91" y="108"/>
                  </a:cubicBezTo>
                  <a:cubicBezTo>
                    <a:pt x="90" y="108"/>
                    <a:pt x="89" y="108"/>
                    <a:pt x="88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89" y="116"/>
                    <a:pt x="90" y="116"/>
                    <a:pt x="91" y="116"/>
                  </a:cubicBezTo>
                  <a:cubicBezTo>
                    <a:pt x="107" y="120"/>
                    <a:pt x="131" y="152"/>
                    <a:pt x="132" y="196"/>
                  </a:cubicBezTo>
                  <a:cubicBezTo>
                    <a:pt x="21" y="196"/>
                    <a:pt x="21" y="196"/>
                    <a:pt x="21" y="196"/>
                  </a:cubicBezTo>
                  <a:cubicBezTo>
                    <a:pt x="22" y="175"/>
                    <a:pt x="27" y="155"/>
                    <a:pt x="36" y="139"/>
                  </a:cubicBezTo>
                  <a:cubicBezTo>
                    <a:pt x="44" y="126"/>
                    <a:pt x="53" y="118"/>
                    <a:pt x="61" y="116"/>
                  </a:cubicBezTo>
                  <a:close/>
                  <a:moveTo>
                    <a:pt x="142" y="216"/>
                  </a:moveTo>
                  <a:cubicBezTo>
                    <a:pt x="14" y="216"/>
                    <a:pt x="14" y="216"/>
                    <a:pt x="14" y="216"/>
                  </a:cubicBezTo>
                  <a:cubicBezTo>
                    <a:pt x="11" y="216"/>
                    <a:pt x="8" y="213"/>
                    <a:pt x="8" y="210"/>
                  </a:cubicBezTo>
                  <a:cubicBezTo>
                    <a:pt x="8" y="207"/>
                    <a:pt x="11" y="204"/>
                    <a:pt x="14" y="204"/>
                  </a:cubicBezTo>
                  <a:cubicBezTo>
                    <a:pt x="142" y="204"/>
                    <a:pt x="142" y="204"/>
                    <a:pt x="142" y="204"/>
                  </a:cubicBezTo>
                  <a:cubicBezTo>
                    <a:pt x="145" y="204"/>
                    <a:pt x="148" y="207"/>
                    <a:pt x="148" y="210"/>
                  </a:cubicBezTo>
                  <a:cubicBezTo>
                    <a:pt x="148" y="213"/>
                    <a:pt x="145" y="216"/>
                    <a:pt x="142" y="2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1" name="Group 11">
            <a:extLst>
              <a:ext uri="{FF2B5EF4-FFF2-40B4-BE49-F238E27FC236}">
                <a16:creationId xmlns:a16="http://schemas.microsoft.com/office/drawing/2014/main" xmlns="" id="{A2730401-09F7-483F-844F-78FC92C85FD1}"/>
              </a:ext>
            </a:extLst>
          </p:cNvPr>
          <p:cNvGrpSpPr/>
          <p:nvPr/>
        </p:nvGrpSpPr>
        <p:grpSpPr>
          <a:xfrm>
            <a:off x="1508159" y="1280276"/>
            <a:ext cx="2893174" cy="1103978"/>
            <a:chOff x="1508159" y="1647759"/>
            <a:chExt cx="2893174" cy="1103978"/>
          </a:xfrm>
        </p:grpSpPr>
        <p:sp>
          <p:nvSpPr>
            <p:cNvPr id="32" name="TextBox 20">
              <a:extLst>
                <a:ext uri="{FF2B5EF4-FFF2-40B4-BE49-F238E27FC236}">
                  <a16:creationId xmlns:a16="http://schemas.microsoft.com/office/drawing/2014/main" xmlns="" id="{0F76746D-2C84-4868-8D31-CE25E88A7787}"/>
                </a:ext>
              </a:extLst>
            </p:cNvPr>
            <p:cNvSpPr txBox="1"/>
            <p:nvPr/>
          </p:nvSpPr>
          <p:spPr>
            <a:xfrm>
              <a:off x="2489870" y="1647759"/>
              <a:ext cx="1911463" cy="34586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defTabSz="457200">
                <a:lnSpc>
                  <a:spcPct val="120000"/>
                </a:lnSpc>
                <a:buClr>
                  <a:srgbClr val="151314"/>
                </a:buClr>
                <a:buSzPct val="25000"/>
              </a:pPr>
              <a:r>
                <a:rPr lang="zh-CN" altLang="en-US" sz="15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/>
                  <a:sym typeface="微软雅黑" panose="020B0503020204020204" pitchFamily="34" charset="-122"/>
                </a:rPr>
                <a:t>此处添加标题</a:t>
              </a:r>
              <a:endParaRPr lang="en-US" altLang="zh-CN" sz="15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/>
                <a:sym typeface="微软雅黑" panose="020B0503020204020204" pitchFamily="34" charset="-122"/>
              </a:endParaRPr>
            </a:p>
          </p:txBody>
        </p:sp>
        <p:sp>
          <p:nvSpPr>
            <p:cNvPr id="33" name="TextBox 21">
              <a:extLst>
                <a:ext uri="{FF2B5EF4-FFF2-40B4-BE49-F238E27FC236}">
                  <a16:creationId xmlns:a16="http://schemas.microsoft.com/office/drawing/2014/main" xmlns="" id="{4E7241F1-56E3-4B28-A85A-662B23CD4E2F}"/>
                </a:ext>
              </a:extLst>
            </p:cNvPr>
            <p:cNvSpPr txBox="1"/>
            <p:nvPr/>
          </p:nvSpPr>
          <p:spPr>
            <a:xfrm>
              <a:off x="1508159" y="1920740"/>
              <a:ext cx="2348635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 defTabSz="457200">
                <a:buClr>
                  <a:srgbClr val="7C7C7C"/>
                </a:buClr>
                <a:buSzPct val="25000"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用户可以在投影仪或计算机上进行演示，也可以将演示文稿打印出来，制作成胶片，以便应用到更广泛的领域中，</a:t>
              </a:r>
            </a:p>
          </p:txBody>
        </p:sp>
      </p:grpSp>
      <p:grpSp>
        <p:nvGrpSpPr>
          <p:cNvPr id="34" name="Group 31">
            <a:extLst>
              <a:ext uri="{FF2B5EF4-FFF2-40B4-BE49-F238E27FC236}">
                <a16:creationId xmlns:a16="http://schemas.microsoft.com/office/drawing/2014/main" xmlns="" id="{169FF59B-1F22-49DA-BBE7-6D7E10B4B959}"/>
              </a:ext>
            </a:extLst>
          </p:cNvPr>
          <p:cNvGrpSpPr/>
          <p:nvPr/>
        </p:nvGrpSpPr>
        <p:grpSpPr>
          <a:xfrm>
            <a:off x="1508159" y="4669826"/>
            <a:ext cx="2893173" cy="1150187"/>
            <a:chOff x="1508159" y="5037309"/>
            <a:chExt cx="2893173" cy="1150187"/>
          </a:xfrm>
        </p:grpSpPr>
        <p:sp>
          <p:nvSpPr>
            <p:cNvPr id="35" name="TextBox 22">
              <a:extLst>
                <a:ext uri="{FF2B5EF4-FFF2-40B4-BE49-F238E27FC236}">
                  <a16:creationId xmlns:a16="http://schemas.microsoft.com/office/drawing/2014/main" xmlns="" id="{940C8BD8-D4A1-4C1C-B661-D2500A5A6EF3}"/>
                </a:ext>
              </a:extLst>
            </p:cNvPr>
            <p:cNvSpPr txBox="1"/>
            <p:nvPr/>
          </p:nvSpPr>
          <p:spPr>
            <a:xfrm>
              <a:off x="2489869" y="5037309"/>
              <a:ext cx="1911463" cy="345864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defTabSz="457200">
                <a:lnSpc>
                  <a:spcPct val="120000"/>
                </a:lnSpc>
                <a:buClr>
                  <a:srgbClr val="151314"/>
                </a:buClr>
                <a:buSzPct val="25000"/>
              </a:pPr>
              <a:r>
                <a:rPr lang="zh-CN" altLang="en-US" sz="15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/>
                  <a:sym typeface="微软雅黑" panose="020B0503020204020204" pitchFamily="34" charset="-122"/>
                </a:rPr>
                <a:t>此处添加标题</a:t>
              </a:r>
              <a:endParaRPr lang="en-US" altLang="zh-CN" sz="15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/>
                <a:sym typeface="微软雅黑" panose="020B0503020204020204" pitchFamily="34" charset="-122"/>
              </a:endParaRPr>
            </a:p>
          </p:txBody>
        </p:sp>
        <p:sp>
          <p:nvSpPr>
            <p:cNvPr id="36" name="TextBox 23">
              <a:extLst>
                <a:ext uri="{FF2B5EF4-FFF2-40B4-BE49-F238E27FC236}">
                  <a16:creationId xmlns:a16="http://schemas.microsoft.com/office/drawing/2014/main" xmlns="" id="{99441C84-330B-48EF-B535-E39D001C871D}"/>
                </a:ext>
              </a:extLst>
            </p:cNvPr>
            <p:cNvSpPr txBox="1"/>
            <p:nvPr/>
          </p:nvSpPr>
          <p:spPr>
            <a:xfrm>
              <a:off x="1508159" y="5356499"/>
              <a:ext cx="2348635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algn="ctr" defTabSz="457200">
                <a:buClr>
                  <a:srgbClr val="7C7C7C"/>
                </a:buClr>
                <a:buSzPct val="25000"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用户可以在投影仪或计算机上进行演示，也可以将演示文稿打印出来，制作成胶片，以便应用到更广泛的领域中，</a:t>
              </a:r>
            </a:p>
          </p:txBody>
        </p:sp>
      </p:grpSp>
      <p:grpSp>
        <p:nvGrpSpPr>
          <p:cNvPr id="37" name="Group 13">
            <a:extLst>
              <a:ext uri="{FF2B5EF4-FFF2-40B4-BE49-F238E27FC236}">
                <a16:creationId xmlns:a16="http://schemas.microsoft.com/office/drawing/2014/main" xmlns="" id="{0EB98977-CF0A-4914-BD5E-A4B489D7799C}"/>
              </a:ext>
            </a:extLst>
          </p:cNvPr>
          <p:cNvGrpSpPr/>
          <p:nvPr/>
        </p:nvGrpSpPr>
        <p:grpSpPr>
          <a:xfrm>
            <a:off x="8310446" y="1289102"/>
            <a:ext cx="2348635" cy="1115199"/>
            <a:chOff x="8310446" y="1656585"/>
            <a:chExt cx="2348635" cy="1115199"/>
          </a:xfrm>
        </p:grpSpPr>
        <p:sp>
          <p:nvSpPr>
            <p:cNvPr id="38" name="TextBox 24">
              <a:extLst>
                <a:ext uri="{FF2B5EF4-FFF2-40B4-BE49-F238E27FC236}">
                  <a16:creationId xmlns:a16="http://schemas.microsoft.com/office/drawing/2014/main" xmlns="" id="{0F5ABA0A-AE8D-464F-9333-6A79A5EB66B5}"/>
                </a:ext>
              </a:extLst>
            </p:cNvPr>
            <p:cNvSpPr txBox="1"/>
            <p:nvPr/>
          </p:nvSpPr>
          <p:spPr>
            <a:xfrm>
              <a:off x="8310446" y="1656585"/>
              <a:ext cx="1911463" cy="3693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defTabSz="457200">
                <a:lnSpc>
                  <a:spcPct val="120000"/>
                </a:lnSpc>
                <a:buClr>
                  <a:srgbClr val="151314"/>
                </a:buClr>
                <a:buSzPct val="25000"/>
              </a:pPr>
              <a:r>
                <a:rPr lang="zh-CN" altLang="en-US" sz="15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/>
                  <a:sym typeface="微软雅黑" panose="020B0503020204020204" pitchFamily="34" charset="-122"/>
                </a:rPr>
                <a:t>此处添加标题</a:t>
              </a:r>
              <a:endParaRPr lang="en-US" altLang="zh-CN" sz="15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/>
                <a:sym typeface="微软雅黑" panose="020B0503020204020204" pitchFamily="34" charset="-122"/>
              </a:endParaRPr>
            </a:p>
          </p:txBody>
        </p:sp>
        <p:sp>
          <p:nvSpPr>
            <p:cNvPr id="39" name="TextBox 25">
              <a:extLst>
                <a:ext uri="{FF2B5EF4-FFF2-40B4-BE49-F238E27FC236}">
                  <a16:creationId xmlns:a16="http://schemas.microsoft.com/office/drawing/2014/main" xmlns="" id="{846A2495-F718-499C-AD3D-EAA45DD48DAB}"/>
                </a:ext>
              </a:extLst>
            </p:cNvPr>
            <p:cNvSpPr txBox="1"/>
            <p:nvPr/>
          </p:nvSpPr>
          <p:spPr>
            <a:xfrm>
              <a:off x="8310446" y="1940787"/>
              <a:ext cx="2348635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defTabSz="457200">
                <a:buClr>
                  <a:srgbClr val="7C7C7C"/>
                </a:buClr>
                <a:buSzPct val="25000"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用户可以在投影仪或计算机上进行演示，也可以将演示文稿打印出来，制作成胶片，以便应用到更广泛的领域中，</a:t>
              </a:r>
            </a:p>
          </p:txBody>
        </p:sp>
      </p:grpSp>
      <p:grpSp>
        <p:nvGrpSpPr>
          <p:cNvPr id="40" name="Group 29">
            <a:extLst>
              <a:ext uri="{FF2B5EF4-FFF2-40B4-BE49-F238E27FC236}">
                <a16:creationId xmlns:a16="http://schemas.microsoft.com/office/drawing/2014/main" xmlns="" id="{088E8BDF-5153-4B38-916F-0B34CB7AED9C}"/>
              </a:ext>
            </a:extLst>
          </p:cNvPr>
          <p:cNvGrpSpPr/>
          <p:nvPr/>
        </p:nvGrpSpPr>
        <p:grpSpPr>
          <a:xfrm>
            <a:off x="8310446" y="4588906"/>
            <a:ext cx="2348635" cy="1115199"/>
            <a:chOff x="8310446" y="4956389"/>
            <a:chExt cx="2348635" cy="1115199"/>
          </a:xfrm>
        </p:grpSpPr>
        <p:sp>
          <p:nvSpPr>
            <p:cNvPr id="41" name="TextBox 26">
              <a:extLst>
                <a:ext uri="{FF2B5EF4-FFF2-40B4-BE49-F238E27FC236}">
                  <a16:creationId xmlns:a16="http://schemas.microsoft.com/office/drawing/2014/main" xmlns="" id="{B1DF5CFF-817A-4B73-ADD0-948168D87D5E}"/>
                </a:ext>
              </a:extLst>
            </p:cNvPr>
            <p:cNvSpPr txBox="1"/>
            <p:nvPr/>
          </p:nvSpPr>
          <p:spPr>
            <a:xfrm>
              <a:off x="8310446" y="4956389"/>
              <a:ext cx="1911463" cy="369332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lvl="0" defTabSz="457200">
                <a:lnSpc>
                  <a:spcPct val="120000"/>
                </a:lnSpc>
                <a:buClr>
                  <a:srgbClr val="151314"/>
                </a:buClr>
                <a:buSzPct val="25000"/>
              </a:pPr>
              <a:r>
                <a:rPr lang="zh-CN" altLang="en-US" sz="1500" b="1" kern="0" dirty="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Montserrat"/>
                  <a:sym typeface="微软雅黑" panose="020B0503020204020204" pitchFamily="34" charset="-122"/>
                </a:rPr>
                <a:t>此处添加标题</a:t>
              </a:r>
              <a:endParaRPr lang="en-US" altLang="zh-CN" sz="1500" b="1" kern="0" dirty="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Montserrat"/>
                <a:sym typeface="微软雅黑" panose="020B0503020204020204" pitchFamily="34" charset="-122"/>
              </a:endParaRPr>
            </a:p>
          </p:txBody>
        </p:sp>
        <p:sp>
          <p:nvSpPr>
            <p:cNvPr id="42" name="TextBox 27">
              <a:extLst>
                <a:ext uri="{FF2B5EF4-FFF2-40B4-BE49-F238E27FC236}">
                  <a16:creationId xmlns:a16="http://schemas.microsoft.com/office/drawing/2014/main" xmlns="" id="{62C19ACA-C87A-48DB-8910-E13F9F6558C1}"/>
                </a:ext>
              </a:extLst>
            </p:cNvPr>
            <p:cNvSpPr txBox="1"/>
            <p:nvPr/>
          </p:nvSpPr>
          <p:spPr>
            <a:xfrm>
              <a:off x="8310446" y="5240591"/>
              <a:ext cx="2348635" cy="830997"/>
            </a:xfrm>
            <a:prstGeom prst="rect">
              <a:avLst/>
            </a:prstGeom>
            <a:noFill/>
          </p:spPr>
          <p:txBody>
            <a:bodyPr wrap="square" lIns="91440" tIns="45720" rIns="91440" bIns="45720" rtlCol="0">
              <a:spAutoFit/>
            </a:bodyPr>
            <a:lstStyle/>
            <a:p>
              <a:pPr defTabSz="457200">
                <a:buClr>
                  <a:srgbClr val="7C7C7C"/>
                </a:buClr>
                <a:buSzPct val="25000"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用户可以在投影仪或计算机上进行演示，也可以将演示文稿打印出来，制作成胶片，以便应用到更广泛的领域中，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81076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000"/>
                            </p:stCondLst>
                            <p:childTnLst>
                              <p:par>
                                <p:cTn id="3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803755" y="1545670"/>
            <a:ext cx="9090801" cy="3862587"/>
            <a:chOff x="1803755" y="1545670"/>
            <a:chExt cx="9090801" cy="3862587"/>
          </a:xfrm>
        </p:grpSpPr>
        <p:sp>
          <p:nvSpPr>
            <p:cNvPr id="29" name="Freeform 18">
              <a:extLst>
                <a:ext uri="{FF2B5EF4-FFF2-40B4-BE49-F238E27FC236}">
                  <a16:creationId xmlns:a16="http://schemas.microsoft.com/office/drawing/2014/main" xmlns="" id="{7DB08536-E874-45A1-90AF-A0E5B7D17DE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6893" y="1545670"/>
              <a:ext cx="2547663" cy="2551400"/>
            </a:xfrm>
            <a:custGeom>
              <a:avLst/>
              <a:gdLst>
                <a:gd name="T0" fmla="*/ 929 w 1364"/>
                <a:gd name="T1" fmla="*/ 1118 h 1366"/>
                <a:gd name="T2" fmla="*/ 1170 w 1364"/>
                <a:gd name="T3" fmla="*/ 1151 h 1366"/>
                <a:gd name="T4" fmla="*/ 1139 w 1364"/>
                <a:gd name="T5" fmla="*/ 910 h 1366"/>
                <a:gd name="T6" fmla="*/ 1364 w 1364"/>
                <a:gd name="T7" fmla="*/ 683 h 1366"/>
                <a:gd name="T8" fmla="*/ 683 w 1364"/>
                <a:gd name="T9" fmla="*/ 0 h 1366"/>
                <a:gd name="T10" fmla="*/ 0 w 1364"/>
                <a:gd name="T11" fmla="*/ 683 h 1366"/>
                <a:gd name="T12" fmla="*/ 218 w 1364"/>
                <a:gd name="T13" fmla="*/ 901 h 1366"/>
                <a:gd name="T14" fmla="*/ 480 w 1364"/>
                <a:gd name="T15" fmla="*/ 865 h 1366"/>
                <a:gd name="T16" fmla="*/ 445 w 1364"/>
                <a:gd name="T17" fmla="*/ 1130 h 1366"/>
                <a:gd name="T18" fmla="*/ 683 w 1364"/>
                <a:gd name="T19" fmla="*/ 1366 h 1366"/>
                <a:gd name="T20" fmla="*/ 929 w 1364"/>
                <a:gd name="T21" fmla="*/ 1118 h 1366"/>
                <a:gd name="connsiteX0" fmla="*/ 6811 w 10000"/>
                <a:gd name="connsiteY0" fmla="*/ 8184 h 10000"/>
                <a:gd name="connsiteX1" fmla="*/ 8350 w 10000"/>
                <a:gd name="connsiteY1" fmla="*/ 6662 h 10000"/>
                <a:gd name="connsiteX2" fmla="*/ 10000 w 10000"/>
                <a:gd name="connsiteY2" fmla="*/ 5000 h 10000"/>
                <a:gd name="connsiteX3" fmla="*/ 5007 w 10000"/>
                <a:gd name="connsiteY3" fmla="*/ 0 h 10000"/>
                <a:gd name="connsiteX4" fmla="*/ 0 w 10000"/>
                <a:gd name="connsiteY4" fmla="*/ 5000 h 10000"/>
                <a:gd name="connsiteX5" fmla="*/ 1598 w 10000"/>
                <a:gd name="connsiteY5" fmla="*/ 6596 h 10000"/>
                <a:gd name="connsiteX6" fmla="*/ 3519 w 10000"/>
                <a:gd name="connsiteY6" fmla="*/ 6332 h 10000"/>
                <a:gd name="connsiteX7" fmla="*/ 3262 w 10000"/>
                <a:gd name="connsiteY7" fmla="*/ 8272 h 10000"/>
                <a:gd name="connsiteX8" fmla="*/ 5007 w 10000"/>
                <a:gd name="connsiteY8" fmla="*/ 10000 h 10000"/>
                <a:gd name="connsiteX9" fmla="*/ 6811 w 10000"/>
                <a:gd name="connsiteY9" fmla="*/ 8184 h 10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000" h="10000">
                  <a:moveTo>
                    <a:pt x="6811" y="8184"/>
                  </a:moveTo>
                  <a:lnTo>
                    <a:pt x="8350" y="6662"/>
                  </a:lnTo>
                  <a:lnTo>
                    <a:pt x="10000" y="5000"/>
                  </a:lnTo>
                  <a:lnTo>
                    <a:pt x="5007" y="0"/>
                  </a:lnTo>
                  <a:lnTo>
                    <a:pt x="0" y="5000"/>
                  </a:lnTo>
                  <a:lnTo>
                    <a:pt x="1598" y="6596"/>
                  </a:lnTo>
                  <a:lnTo>
                    <a:pt x="3519" y="6332"/>
                  </a:lnTo>
                  <a:cubicBezTo>
                    <a:pt x="3433" y="6979"/>
                    <a:pt x="3348" y="7625"/>
                    <a:pt x="3262" y="8272"/>
                  </a:cubicBezTo>
                  <a:lnTo>
                    <a:pt x="5007" y="10000"/>
                  </a:lnTo>
                  <a:lnTo>
                    <a:pt x="6811" y="818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16"/>
            <p:cNvSpPr>
              <a:spLocks/>
            </p:cNvSpPr>
            <p:nvPr/>
          </p:nvSpPr>
          <p:spPr bwMode="auto">
            <a:xfrm>
              <a:off x="7052240" y="2860593"/>
              <a:ext cx="2551400" cy="2547664"/>
            </a:xfrm>
            <a:custGeom>
              <a:avLst/>
              <a:gdLst>
                <a:gd name="T0" fmla="*/ 683 w 1366"/>
                <a:gd name="T1" fmla="*/ 1364 h 1364"/>
                <a:gd name="T2" fmla="*/ 1366 w 1366"/>
                <a:gd name="T3" fmla="*/ 681 h 1364"/>
                <a:gd name="T4" fmla="*/ 1118 w 1366"/>
                <a:gd name="T5" fmla="*/ 435 h 1364"/>
                <a:gd name="T6" fmla="*/ 1151 w 1366"/>
                <a:gd name="T7" fmla="*/ 194 h 1364"/>
                <a:gd name="T8" fmla="*/ 910 w 1366"/>
                <a:gd name="T9" fmla="*/ 225 h 1364"/>
                <a:gd name="T10" fmla="*/ 683 w 1366"/>
                <a:gd name="T11" fmla="*/ 0 h 1364"/>
                <a:gd name="T12" fmla="*/ 466 w 1366"/>
                <a:gd name="T13" fmla="*/ 215 h 1364"/>
                <a:gd name="T14" fmla="*/ 501 w 1366"/>
                <a:gd name="T15" fmla="*/ 480 h 1364"/>
                <a:gd name="T16" fmla="*/ 237 w 1366"/>
                <a:gd name="T17" fmla="*/ 445 h 1364"/>
                <a:gd name="T18" fmla="*/ 0 w 1366"/>
                <a:gd name="T19" fmla="*/ 681 h 1364"/>
                <a:gd name="T20" fmla="*/ 683 w 1366"/>
                <a:gd name="T21" fmla="*/ 1364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66" h="1364">
                  <a:moveTo>
                    <a:pt x="683" y="1364"/>
                  </a:moveTo>
                  <a:lnTo>
                    <a:pt x="1366" y="681"/>
                  </a:lnTo>
                  <a:lnTo>
                    <a:pt x="1118" y="435"/>
                  </a:lnTo>
                  <a:lnTo>
                    <a:pt x="1151" y="194"/>
                  </a:lnTo>
                  <a:lnTo>
                    <a:pt x="910" y="225"/>
                  </a:lnTo>
                  <a:lnTo>
                    <a:pt x="683" y="0"/>
                  </a:lnTo>
                  <a:lnTo>
                    <a:pt x="466" y="215"/>
                  </a:lnTo>
                  <a:lnTo>
                    <a:pt x="501" y="480"/>
                  </a:lnTo>
                  <a:lnTo>
                    <a:pt x="237" y="445"/>
                  </a:lnTo>
                  <a:lnTo>
                    <a:pt x="0" y="681"/>
                  </a:lnTo>
                  <a:lnTo>
                    <a:pt x="683" y="1364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18"/>
            <p:cNvSpPr>
              <a:spLocks/>
            </p:cNvSpPr>
            <p:nvPr/>
          </p:nvSpPr>
          <p:spPr bwMode="auto">
            <a:xfrm>
              <a:off x="5741053" y="1545670"/>
              <a:ext cx="2547663" cy="2551400"/>
            </a:xfrm>
            <a:custGeom>
              <a:avLst/>
              <a:gdLst>
                <a:gd name="T0" fmla="*/ 929 w 1364"/>
                <a:gd name="T1" fmla="*/ 1118 h 1366"/>
                <a:gd name="T2" fmla="*/ 1170 w 1364"/>
                <a:gd name="T3" fmla="*/ 1151 h 1366"/>
                <a:gd name="T4" fmla="*/ 1139 w 1364"/>
                <a:gd name="T5" fmla="*/ 910 h 1366"/>
                <a:gd name="T6" fmla="*/ 1364 w 1364"/>
                <a:gd name="T7" fmla="*/ 683 h 1366"/>
                <a:gd name="T8" fmla="*/ 683 w 1364"/>
                <a:gd name="T9" fmla="*/ 0 h 1366"/>
                <a:gd name="T10" fmla="*/ 0 w 1364"/>
                <a:gd name="T11" fmla="*/ 683 h 1366"/>
                <a:gd name="T12" fmla="*/ 218 w 1364"/>
                <a:gd name="T13" fmla="*/ 901 h 1366"/>
                <a:gd name="T14" fmla="*/ 480 w 1364"/>
                <a:gd name="T15" fmla="*/ 865 h 1366"/>
                <a:gd name="T16" fmla="*/ 445 w 1364"/>
                <a:gd name="T17" fmla="*/ 1130 h 1366"/>
                <a:gd name="T18" fmla="*/ 683 w 1364"/>
                <a:gd name="T19" fmla="*/ 1366 h 1366"/>
                <a:gd name="T20" fmla="*/ 929 w 1364"/>
                <a:gd name="T21" fmla="*/ 1118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64" h="1366">
                  <a:moveTo>
                    <a:pt x="929" y="1118"/>
                  </a:moveTo>
                  <a:lnTo>
                    <a:pt x="1170" y="1151"/>
                  </a:lnTo>
                  <a:lnTo>
                    <a:pt x="1139" y="910"/>
                  </a:lnTo>
                  <a:lnTo>
                    <a:pt x="1364" y="683"/>
                  </a:lnTo>
                  <a:lnTo>
                    <a:pt x="683" y="0"/>
                  </a:lnTo>
                  <a:lnTo>
                    <a:pt x="0" y="683"/>
                  </a:lnTo>
                  <a:lnTo>
                    <a:pt x="218" y="901"/>
                  </a:lnTo>
                  <a:lnTo>
                    <a:pt x="480" y="865"/>
                  </a:lnTo>
                  <a:lnTo>
                    <a:pt x="445" y="1130"/>
                  </a:lnTo>
                  <a:lnTo>
                    <a:pt x="683" y="1366"/>
                  </a:lnTo>
                  <a:lnTo>
                    <a:pt x="929" y="111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2" name="Freeform 15"/>
            <p:cNvSpPr>
              <a:spLocks/>
            </p:cNvSpPr>
            <p:nvPr/>
          </p:nvSpPr>
          <p:spPr bwMode="auto">
            <a:xfrm>
              <a:off x="4429866" y="2860593"/>
              <a:ext cx="2547663" cy="2547664"/>
            </a:xfrm>
            <a:custGeom>
              <a:avLst/>
              <a:gdLst>
                <a:gd name="T0" fmla="*/ 681 w 1364"/>
                <a:gd name="T1" fmla="*/ 1364 h 1364"/>
                <a:gd name="T2" fmla="*/ 1364 w 1364"/>
                <a:gd name="T3" fmla="*/ 681 h 1364"/>
                <a:gd name="T4" fmla="*/ 1118 w 1364"/>
                <a:gd name="T5" fmla="*/ 435 h 1364"/>
                <a:gd name="T6" fmla="*/ 1149 w 1364"/>
                <a:gd name="T7" fmla="*/ 194 h 1364"/>
                <a:gd name="T8" fmla="*/ 908 w 1364"/>
                <a:gd name="T9" fmla="*/ 225 h 1364"/>
                <a:gd name="T10" fmla="*/ 681 w 1364"/>
                <a:gd name="T11" fmla="*/ 0 h 1364"/>
                <a:gd name="T12" fmla="*/ 466 w 1364"/>
                <a:gd name="T13" fmla="*/ 215 h 1364"/>
                <a:gd name="T14" fmla="*/ 499 w 1364"/>
                <a:gd name="T15" fmla="*/ 480 h 1364"/>
                <a:gd name="T16" fmla="*/ 236 w 1364"/>
                <a:gd name="T17" fmla="*/ 445 h 1364"/>
                <a:gd name="T18" fmla="*/ 0 w 1364"/>
                <a:gd name="T19" fmla="*/ 681 h 1364"/>
                <a:gd name="T20" fmla="*/ 681 w 1364"/>
                <a:gd name="T21" fmla="*/ 1364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64" h="1364">
                  <a:moveTo>
                    <a:pt x="681" y="1364"/>
                  </a:moveTo>
                  <a:lnTo>
                    <a:pt x="1364" y="681"/>
                  </a:lnTo>
                  <a:lnTo>
                    <a:pt x="1118" y="435"/>
                  </a:lnTo>
                  <a:lnTo>
                    <a:pt x="1149" y="194"/>
                  </a:lnTo>
                  <a:lnTo>
                    <a:pt x="908" y="225"/>
                  </a:lnTo>
                  <a:lnTo>
                    <a:pt x="681" y="0"/>
                  </a:lnTo>
                  <a:lnTo>
                    <a:pt x="466" y="215"/>
                  </a:lnTo>
                  <a:lnTo>
                    <a:pt x="499" y="480"/>
                  </a:lnTo>
                  <a:lnTo>
                    <a:pt x="236" y="445"/>
                  </a:lnTo>
                  <a:lnTo>
                    <a:pt x="0" y="681"/>
                  </a:lnTo>
                  <a:lnTo>
                    <a:pt x="681" y="136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Freeform 15"/>
            <p:cNvSpPr>
              <a:spLocks/>
            </p:cNvSpPr>
            <p:nvPr/>
          </p:nvSpPr>
          <p:spPr bwMode="auto">
            <a:xfrm>
              <a:off x="3114942" y="1545670"/>
              <a:ext cx="2551400" cy="2551400"/>
            </a:xfrm>
            <a:custGeom>
              <a:avLst/>
              <a:gdLst>
                <a:gd name="T0" fmla="*/ 931 w 1366"/>
                <a:gd name="T1" fmla="*/ 1118 h 1366"/>
                <a:gd name="T2" fmla="*/ 1170 w 1366"/>
                <a:gd name="T3" fmla="*/ 1151 h 1366"/>
                <a:gd name="T4" fmla="*/ 1139 w 1366"/>
                <a:gd name="T5" fmla="*/ 910 h 1366"/>
                <a:gd name="T6" fmla="*/ 1366 w 1366"/>
                <a:gd name="T7" fmla="*/ 683 h 1366"/>
                <a:gd name="T8" fmla="*/ 683 w 1366"/>
                <a:gd name="T9" fmla="*/ 0 h 1366"/>
                <a:gd name="T10" fmla="*/ 0 w 1366"/>
                <a:gd name="T11" fmla="*/ 683 h 1366"/>
                <a:gd name="T12" fmla="*/ 217 w 1366"/>
                <a:gd name="T13" fmla="*/ 901 h 1366"/>
                <a:gd name="T14" fmla="*/ 480 w 1366"/>
                <a:gd name="T15" fmla="*/ 865 h 1366"/>
                <a:gd name="T16" fmla="*/ 446 w 1366"/>
                <a:gd name="T17" fmla="*/ 1130 h 1366"/>
                <a:gd name="T18" fmla="*/ 683 w 1366"/>
                <a:gd name="T19" fmla="*/ 1366 h 1366"/>
                <a:gd name="T20" fmla="*/ 931 w 1366"/>
                <a:gd name="T21" fmla="*/ 1118 h 13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1366" h="1366">
                  <a:moveTo>
                    <a:pt x="931" y="1118"/>
                  </a:moveTo>
                  <a:lnTo>
                    <a:pt x="1170" y="1151"/>
                  </a:lnTo>
                  <a:lnTo>
                    <a:pt x="1139" y="910"/>
                  </a:lnTo>
                  <a:lnTo>
                    <a:pt x="1366" y="683"/>
                  </a:lnTo>
                  <a:lnTo>
                    <a:pt x="683" y="0"/>
                  </a:lnTo>
                  <a:lnTo>
                    <a:pt x="0" y="683"/>
                  </a:lnTo>
                  <a:lnTo>
                    <a:pt x="217" y="901"/>
                  </a:lnTo>
                  <a:lnTo>
                    <a:pt x="480" y="865"/>
                  </a:lnTo>
                  <a:lnTo>
                    <a:pt x="446" y="1130"/>
                  </a:lnTo>
                  <a:lnTo>
                    <a:pt x="683" y="1366"/>
                  </a:lnTo>
                  <a:lnTo>
                    <a:pt x="931" y="11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13"/>
            <p:cNvSpPr>
              <a:spLocks/>
            </p:cNvSpPr>
            <p:nvPr/>
          </p:nvSpPr>
          <p:spPr bwMode="auto">
            <a:xfrm>
              <a:off x="1803755" y="2860593"/>
              <a:ext cx="2551400" cy="2547664"/>
            </a:xfrm>
            <a:custGeom>
              <a:avLst/>
              <a:gdLst>
                <a:gd name="T0" fmla="*/ 1151 w 1366"/>
                <a:gd name="T1" fmla="*/ 194 h 1364"/>
                <a:gd name="T2" fmla="*/ 910 w 1366"/>
                <a:gd name="T3" fmla="*/ 225 h 1364"/>
                <a:gd name="T4" fmla="*/ 683 w 1366"/>
                <a:gd name="T5" fmla="*/ 0 h 1364"/>
                <a:gd name="T6" fmla="*/ 0 w 1366"/>
                <a:gd name="T7" fmla="*/ 681 h 1364"/>
                <a:gd name="T8" fmla="*/ 683 w 1366"/>
                <a:gd name="T9" fmla="*/ 1364 h 1364"/>
                <a:gd name="T10" fmla="*/ 1366 w 1366"/>
                <a:gd name="T11" fmla="*/ 681 h 1364"/>
                <a:gd name="T12" fmla="*/ 1118 w 1366"/>
                <a:gd name="T13" fmla="*/ 435 h 1364"/>
                <a:gd name="T14" fmla="*/ 1151 w 1366"/>
                <a:gd name="T15" fmla="*/ 194 h 1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366" h="1364">
                  <a:moveTo>
                    <a:pt x="1151" y="194"/>
                  </a:moveTo>
                  <a:lnTo>
                    <a:pt x="910" y="225"/>
                  </a:lnTo>
                  <a:lnTo>
                    <a:pt x="683" y="0"/>
                  </a:lnTo>
                  <a:lnTo>
                    <a:pt x="0" y="681"/>
                  </a:lnTo>
                  <a:lnTo>
                    <a:pt x="683" y="1364"/>
                  </a:lnTo>
                  <a:lnTo>
                    <a:pt x="1366" y="681"/>
                  </a:lnTo>
                  <a:lnTo>
                    <a:pt x="1118" y="435"/>
                  </a:lnTo>
                  <a:lnTo>
                    <a:pt x="1151" y="19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TextBox 41">
              <a:extLst>
                <a:ext uri="{FF2B5EF4-FFF2-40B4-BE49-F238E27FC236}">
                  <a16:creationId xmlns:a16="http://schemas.microsoft.com/office/drawing/2014/main" xmlns="" id="{9E75A4AB-C838-4CAC-B676-E37B3CB85716}"/>
                </a:ext>
              </a:extLst>
            </p:cNvPr>
            <p:cNvSpPr txBox="1"/>
            <p:nvPr/>
          </p:nvSpPr>
          <p:spPr>
            <a:xfrm>
              <a:off x="2457396" y="3589239"/>
              <a:ext cx="1260729" cy="33855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lvl="0" algn="ctr"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此处添加标题</a:t>
              </a:r>
            </a:p>
          </p:txBody>
        </p:sp>
        <p:sp>
          <p:nvSpPr>
            <p:cNvPr id="36" name="Rectangle 42">
              <a:extLst>
                <a:ext uri="{FF2B5EF4-FFF2-40B4-BE49-F238E27FC236}">
                  <a16:creationId xmlns:a16="http://schemas.microsoft.com/office/drawing/2014/main" xmlns="" id="{051FE83F-959F-4F5D-85A9-7235EB0F41F0}"/>
                </a:ext>
              </a:extLst>
            </p:cNvPr>
            <p:cNvSpPr/>
            <p:nvPr/>
          </p:nvSpPr>
          <p:spPr>
            <a:xfrm>
              <a:off x="2175232" y="3896977"/>
              <a:ext cx="1821243" cy="6576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05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/>
                </a:rPr>
                <a:t>用户可以在投影仪或计算机上进行演示，也可以将演示文稿打印出来</a:t>
              </a:r>
              <a:endParaRPr kumimoji="0" lang="id-ID" sz="105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endParaRPr>
            </a:p>
          </p:txBody>
        </p:sp>
        <p:sp>
          <p:nvSpPr>
            <p:cNvPr id="37" name="TextBox 43">
              <a:extLst>
                <a:ext uri="{FF2B5EF4-FFF2-40B4-BE49-F238E27FC236}">
                  <a16:creationId xmlns:a16="http://schemas.microsoft.com/office/drawing/2014/main" xmlns="" id="{76731880-B379-4FAF-81B7-4800E989F287}"/>
                </a:ext>
              </a:extLst>
            </p:cNvPr>
            <p:cNvSpPr txBox="1"/>
            <p:nvPr/>
          </p:nvSpPr>
          <p:spPr>
            <a:xfrm>
              <a:off x="3722882" y="2254248"/>
              <a:ext cx="1264546" cy="33855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lvl="0" algn="ctr"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此处添加标题</a:t>
              </a:r>
            </a:p>
          </p:txBody>
        </p:sp>
        <p:sp>
          <p:nvSpPr>
            <p:cNvPr id="38" name="Rectangle 44">
              <a:extLst>
                <a:ext uri="{FF2B5EF4-FFF2-40B4-BE49-F238E27FC236}">
                  <a16:creationId xmlns:a16="http://schemas.microsoft.com/office/drawing/2014/main" xmlns="" id="{882AC412-6F0C-4742-90C3-5A8219D4837A}"/>
                </a:ext>
              </a:extLst>
            </p:cNvPr>
            <p:cNvSpPr/>
            <p:nvPr/>
          </p:nvSpPr>
          <p:spPr>
            <a:xfrm>
              <a:off x="3444534" y="2561986"/>
              <a:ext cx="1821243" cy="6576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05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/>
                </a:rPr>
                <a:t>用户可以在投影仪或计算机上进行演示，也可以将演示文稿打印出来</a:t>
              </a:r>
              <a:endParaRPr lang="id-ID" altLang="zh-CN" sz="105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endParaRPr>
            </a:p>
          </p:txBody>
        </p:sp>
        <p:sp>
          <p:nvSpPr>
            <p:cNvPr id="39" name="TextBox 45">
              <a:extLst>
                <a:ext uri="{FF2B5EF4-FFF2-40B4-BE49-F238E27FC236}">
                  <a16:creationId xmlns:a16="http://schemas.microsoft.com/office/drawing/2014/main" xmlns="" id="{A53D2C2D-1108-4FB5-B470-AEF90AE7685A}"/>
                </a:ext>
              </a:extLst>
            </p:cNvPr>
            <p:cNvSpPr txBox="1"/>
            <p:nvPr/>
          </p:nvSpPr>
          <p:spPr>
            <a:xfrm>
              <a:off x="6419967" y="2313215"/>
              <a:ext cx="1264546" cy="33855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lvl="0" algn="ctr"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此处添加标题</a:t>
              </a:r>
            </a:p>
          </p:txBody>
        </p:sp>
        <p:sp>
          <p:nvSpPr>
            <p:cNvPr id="40" name="Rectangle 46">
              <a:extLst>
                <a:ext uri="{FF2B5EF4-FFF2-40B4-BE49-F238E27FC236}">
                  <a16:creationId xmlns:a16="http://schemas.microsoft.com/office/drawing/2014/main" xmlns="" id="{DF46DE3F-19DB-4040-94C0-89DB6F716658}"/>
                </a:ext>
              </a:extLst>
            </p:cNvPr>
            <p:cNvSpPr/>
            <p:nvPr/>
          </p:nvSpPr>
          <p:spPr>
            <a:xfrm>
              <a:off x="6141619" y="2620953"/>
              <a:ext cx="1821243" cy="6576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05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/>
                </a:rPr>
                <a:t>用户可以在投影仪或计算机上进行演示，也可以将演示文稿打印出来</a:t>
              </a:r>
              <a:endParaRPr lang="id-ID" altLang="zh-CN" sz="105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endParaRPr>
            </a:p>
          </p:txBody>
        </p:sp>
        <p:sp>
          <p:nvSpPr>
            <p:cNvPr id="41" name="TextBox 50">
              <a:extLst>
                <a:ext uri="{FF2B5EF4-FFF2-40B4-BE49-F238E27FC236}">
                  <a16:creationId xmlns:a16="http://schemas.microsoft.com/office/drawing/2014/main" xmlns="" id="{7F3C6C40-E442-49FA-AA63-7CEE8BD075B7}"/>
                </a:ext>
              </a:extLst>
            </p:cNvPr>
            <p:cNvSpPr txBox="1"/>
            <p:nvPr/>
          </p:nvSpPr>
          <p:spPr>
            <a:xfrm>
              <a:off x="8907542" y="2313215"/>
              <a:ext cx="1264546" cy="33855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lvl="0" algn="ctr"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此处添加标题</a:t>
              </a:r>
            </a:p>
          </p:txBody>
        </p:sp>
        <p:sp>
          <p:nvSpPr>
            <p:cNvPr id="42" name="Rectangle 51">
              <a:extLst>
                <a:ext uri="{FF2B5EF4-FFF2-40B4-BE49-F238E27FC236}">
                  <a16:creationId xmlns:a16="http://schemas.microsoft.com/office/drawing/2014/main" xmlns="" id="{482E1860-FEA5-4C6D-B250-C4250F3DC4DA}"/>
                </a:ext>
              </a:extLst>
            </p:cNvPr>
            <p:cNvSpPr/>
            <p:nvPr/>
          </p:nvSpPr>
          <p:spPr>
            <a:xfrm>
              <a:off x="8629194" y="2620953"/>
              <a:ext cx="1821243" cy="6576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05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/>
                </a:rPr>
                <a:t>用户可以在投影仪或计算机上进行演示，也可以将演示文稿打印出来</a:t>
              </a:r>
              <a:endParaRPr lang="id-ID" altLang="zh-CN" sz="105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endParaRPr>
            </a:p>
          </p:txBody>
        </p:sp>
        <p:sp>
          <p:nvSpPr>
            <p:cNvPr id="43" name="TextBox 52">
              <a:extLst>
                <a:ext uri="{FF2B5EF4-FFF2-40B4-BE49-F238E27FC236}">
                  <a16:creationId xmlns:a16="http://schemas.microsoft.com/office/drawing/2014/main" xmlns="" id="{F50CCAC7-6484-48FA-BCAA-D2BAC5B777A8}"/>
                </a:ext>
              </a:extLst>
            </p:cNvPr>
            <p:cNvSpPr txBox="1"/>
            <p:nvPr/>
          </p:nvSpPr>
          <p:spPr>
            <a:xfrm>
              <a:off x="5016517" y="3879297"/>
              <a:ext cx="1264546" cy="33855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lvl="0" algn="ctr"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此处添加标题</a:t>
              </a:r>
            </a:p>
          </p:txBody>
        </p:sp>
        <p:sp>
          <p:nvSpPr>
            <p:cNvPr id="44" name="Rectangle 53">
              <a:extLst>
                <a:ext uri="{FF2B5EF4-FFF2-40B4-BE49-F238E27FC236}">
                  <a16:creationId xmlns:a16="http://schemas.microsoft.com/office/drawing/2014/main" xmlns="" id="{0A96AE36-D845-4ADE-949A-7FDB3C42C560}"/>
                </a:ext>
              </a:extLst>
            </p:cNvPr>
            <p:cNvSpPr/>
            <p:nvPr/>
          </p:nvSpPr>
          <p:spPr>
            <a:xfrm>
              <a:off x="4738169" y="4111305"/>
              <a:ext cx="1821243" cy="6576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05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/>
                </a:rPr>
                <a:t>用户可以在投影仪或计算机上进行演示，也可以将演示文稿打印出来</a:t>
              </a:r>
              <a:endParaRPr lang="id-ID" altLang="zh-CN" sz="105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endParaRPr>
            </a:p>
          </p:txBody>
        </p:sp>
        <p:sp>
          <p:nvSpPr>
            <p:cNvPr id="45" name="TextBox 54">
              <a:extLst>
                <a:ext uri="{FF2B5EF4-FFF2-40B4-BE49-F238E27FC236}">
                  <a16:creationId xmlns:a16="http://schemas.microsoft.com/office/drawing/2014/main" xmlns="" id="{2BB1A9F6-B9B0-433D-8448-0273F14ACAC8}"/>
                </a:ext>
              </a:extLst>
            </p:cNvPr>
            <p:cNvSpPr txBox="1"/>
            <p:nvPr/>
          </p:nvSpPr>
          <p:spPr>
            <a:xfrm>
              <a:off x="7731154" y="3758516"/>
              <a:ext cx="1264546" cy="33855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lvl="0" algn="ctr">
                <a:defRPr/>
              </a:pPr>
              <a:r>
                <a:rPr lang="zh-CN" altLang="en-US" sz="1400" b="1" kern="0" dirty="0">
                  <a:solidFill>
                    <a:schemeClr val="bg1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此处添加标题</a:t>
              </a:r>
            </a:p>
          </p:txBody>
        </p:sp>
        <p:sp>
          <p:nvSpPr>
            <p:cNvPr id="46" name="Oval 107">
              <a:extLst>
                <a:ext uri="{FF2B5EF4-FFF2-40B4-BE49-F238E27FC236}">
                  <a16:creationId xmlns:a16="http://schemas.microsoft.com/office/drawing/2014/main" xmlns="" id="{4F1D83ED-BE71-45CE-BEE2-BC548026E924}"/>
                </a:ext>
              </a:extLst>
            </p:cNvPr>
            <p:cNvSpPr/>
            <p:nvPr/>
          </p:nvSpPr>
          <p:spPr>
            <a:xfrm>
              <a:off x="8031072" y="3032202"/>
              <a:ext cx="582382" cy="5823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" name="Rectangle 55">
              <a:extLst>
                <a:ext uri="{FF2B5EF4-FFF2-40B4-BE49-F238E27FC236}">
                  <a16:creationId xmlns:a16="http://schemas.microsoft.com/office/drawing/2014/main" xmlns="" id="{7E7D081B-6A76-4531-A472-26F1078C79E4}"/>
                </a:ext>
              </a:extLst>
            </p:cNvPr>
            <p:cNvSpPr/>
            <p:nvPr/>
          </p:nvSpPr>
          <p:spPr>
            <a:xfrm>
              <a:off x="7452806" y="4066254"/>
              <a:ext cx="1821243" cy="6576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05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/>
                </a:rPr>
                <a:t>用户可以在投影仪或计算机上进行演示，也可以将演示文稿打印出来</a:t>
              </a:r>
              <a:endParaRPr lang="id-ID" altLang="zh-CN" sz="105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endParaRPr>
            </a:p>
          </p:txBody>
        </p:sp>
        <p:grpSp>
          <p:nvGrpSpPr>
            <p:cNvPr id="48" name="Gruppieren 761">
              <a:extLst>
                <a:ext uri="{FF2B5EF4-FFF2-40B4-BE49-F238E27FC236}">
                  <a16:creationId xmlns:a16="http://schemas.microsoft.com/office/drawing/2014/main" xmlns="" id="{FF1BBB47-54D2-46B6-90BD-067297DEFD57}"/>
                </a:ext>
              </a:extLst>
            </p:cNvPr>
            <p:cNvGrpSpPr/>
            <p:nvPr/>
          </p:nvGrpSpPr>
          <p:grpSpPr>
            <a:xfrm>
              <a:off x="8168967" y="3178582"/>
              <a:ext cx="297783" cy="288292"/>
              <a:chOff x="8120064" y="1011238"/>
              <a:chExt cx="398463" cy="385763"/>
            </a:xfrm>
            <a:solidFill>
              <a:schemeClr val="accent5"/>
            </a:solidFill>
          </p:grpSpPr>
          <p:sp>
            <p:nvSpPr>
              <p:cNvPr id="49" name="Freeform 31">
                <a:extLst>
                  <a:ext uri="{FF2B5EF4-FFF2-40B4-BE49-F238E27FC236}">
                    <a16:creationId xmlns:a16="http://schemas.microsoft.com/office/drawing/2014/main" xmlns="" id="{AD41F417-5021-48D0-865A-006DC44F9D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20064" y="1011238"/>
                <a:ext cx="398463" cy="385763"/>
              </a:xfrm>
              <a:custGeom>
                <a:avLst/>
                <a:gdLst>
                  <a:gd name="T0" fmla="*/ 185 w 234"/>
                  <a:gd name="T1" fmla="*/ 226 h 226"/>
                  <a:gd name="T2" fmla="*/ 155 w 234"/>
                  <a:gd name="T3" fmla="*/ 214 h 226"/>
                  <a:gd name="T4" fmla="*/ 145 w 234"/>
                  <a:gd name="T5" fmla="*/ 168 h 226"/>
                  <a:gd name="T6" fmla="*/ 62 w 234"/>
                  <a:gd name="T7" fmla="*/ 85 h 226"/>
                  <a:gd name="T8" fmla="*/ 47 w 234"/>
                  <a:gd name="T9" fmla="*/ 88 h 226"/>
                  <a:gd name="T10" fmla="*/ 16 w 234"/>
                  <a:gd name="T11" fmla="*/ 75 h 226"/>
                  <a:gd name="T12" fmla="*/ 7 w 234"/>
                  <a:gd name="T13" fmla="*/ 27 h 226"/>
                  <a:gd name="T14" fmla="*/ 10 w 234"/>
                  <a:gd name="T15" fmla="*/ 25 h 226"/>
                  <a:gd name="T16" fmla="*/ 14 w 234"/>
                  <a:gd name="T17" fmla="*/ 26 h 226"/>
                  <a:gd name="T18" fmla="*/ 36 w 234"/>
                  <a:gd name="T19" fmla="*/ 48 h 226"/>
                  <a:gd name="T20" fmla="*/ 52 w 234"/>
                  <a:gd name="T21" fmla="*/ 32 h 226"/>
                  <a:gd name="T22" fmla="*/ 30 w 234"/>
                  <a:gd name="T23" fmla="*/ 10 h 226"/>
                  <a:gd name="T24" fmla="*/ 29 w 234"/>
                  <a:gd name="T25" fmla="*/ 7 h 226"/>
                  <a:gd name="T26" fmla="*/ 31 w 234"/>
                  <a:gd name="T27" fmla="*/ 4 h 226"/>
                  <a:gd name="T28" fmla="*/ 50 w 234"/>
                  <a:gd name="T29" fmla="*/ 0 h 226"/>
                  <a:gd name="T30" fmla="*/ 79 w 234"/>
                  <a:gd name="T31" fmla="*/ 12 h 226"/>
                  <a:gd name="T32" fmla="*/ 89 w 234"/>
                  <a:gd name="T33" fmla="*/ 58 h 226"/>
                  <a:gd name="T34" fmla="*/ 172 w 234"/>
                  <a:gd name="T35" fmla="*/ 141 h 226"/>
                  <a:gd name="T36" fmla="*/ 187 w 234"/>
                  <a:gd name="T37" fmla="*/ 138 h 226"/>
                  <a:gd name="T38" fmla="*/ 218 w 234"/>
                  <a:gd name="T39" fmla="*/ 151 h 226"/>
                  <a:gd name="T40" fmla="*/ 226 w 234"/>
                  <a:gd name="T41" fmla="*/ 199 h 226"/>
                  <a:gd name="T42" fmla="*/ 223 w 234"/>
                  <a:gd name="T43" fmla="*/ 201 h 226"/>
                  <a:gd name="T44" fmla="*/ 220 w 234"/>
                  <a:gd name="T45" fmla="*/ 200 h 226"/>
                  <a:gd name="T46" fmla="*/ 197 w 234"/>
                  <a:gd name="T47" fmla="*/ 178 h 226"/>
                  <a:gd name="T48" fmla="*/ 182 w 234"/>
                  <a:gd name="T49" fmla="*/ 193 h 226"/>
                  <a:gd name="T50" fmla="*/ 204 w 234"/>
                  <a:gd name="T51" fmla="*/ 216 h 226"/>
                  <a:gd name="T52" fmla="*/ 205 w 234"/>
                  <a:gd name="T53" fmla="*/ 220 h 226"/>
                  <a:gd name="T54" fmla="*/ 203 w 234"/>
                  <a:gd name="T55" fmla="*/ 223 h 226"/>
                  <a:gd name="T56" fmla="*/ 185 w 234"/>
                  <a:gd name="T57" fmla="*/ 226 h 226"/>
                  <a:gd name="T58" fmla="*/ 63 w 234"/>
                  <a:gd name="T59" fmla="*/ 76 h 226"/>
                  <a:gd name="T60" fmla="*/ 66 w 234"/>
                  <a:gd name="T61" fmla="*/ 77 h 226"/>
                  <a:gd name="T62" fmla="*/ 152 w 234"/>
                  <a:gd name="T63" fmla="*/ 164 h 226"/>
                  <a:gd name="T64" fmla="*/ 153 w 234"/>
                  <a:gd name="T65" fmla="*/ 168 h 226"/>
                  <a:gd name="T66" fmla="*/ 161 w 234"/>
                  <a:gd name="T67" fmla="*/ 209 h 226"/>
                  <a:gd name="T68" fmla="*/ 185 w 234"/>
                  <a:gd name="T69" fmla="*/ 218 h 226"/>
                  <a:gd name="T70" fmla="*/ 194 w 234"/>
                  <a:gd name="T71" fmla="*/ 217 h 226"/>
                  <a:gd name="T72" fmla="*/ 173 w 234"/>
                  <a:gd name="T73" fmla="*/ 196 h 226"/>
                  <a:gd name="T74" fmla="*/ 173 w 234"/>
                  <a:gd name="T75" fmla="*/ 191 h 226"/>
                  <a:gd name="T76" fmla="*/ 195 w 234"/>
                  <a:gd name="T77" fmla="*/ 169 h 226"/>
                  <a:gd name="T78" fmla="*/ 200 w 234"/>
                  <a:gd name="T79" fmla="*/ 169 h 226"/>
                  <a:gd name="T80" fmla="*/ 221 w 234"/>
                  <a:gd name="T81" fmla="*/ 190 h 226"/>
                  <a:gd name="T82" fmla="*/ 213 w 234"/>
                  <a:gd name="T83" fmla="*/ 157 h 226"/>
                  <a:gd name="T84" fmla="*/ 187 w 234"/>
                  <a:gd name="T85" fmla="*/ 146 h 226"/>
                  <a:gd name="T86" fmla="*/ 172 w 234"/>
                  <a:gd name="T87" fmla="*/ 149 h 226"/>
                  <a:gd name="T88" fmla="*/ 168 w 234"/>
                  <a:gd name="T89" fmla="*/ 148 h 226"/>
                  <a:gd name="T90" fmla="*/ 81 w 234"/>
                  <a:gd name="T91" fmla="*/ 62 h 226"/>
                  <a:gd name="T92" fmla="*/ 81 w 234"/>
                  <a:gd name="T93" fmla="*/ 57 h 226"/>
                  <a:gd name="T94" fmla="*/ 73 w 234"/>
                  <a:gd name="T95" fmla="*/ 17 h 226"/>
                  <a:gd name="T96" fmla="*/ 40 w 234"/>
                  <a:gd name="T97" fmla="*/ 9 h 226"/>
                  <a:gd name="T98" fmla="*/ 60 w 234"/>
                  <a:gd name="T99" fmla="*/ 29 h 226"/>
                  <a:gd name="T100" fmla="*/ 60 w 234"/>
                  <a:gd name="T101" fmla="*/ 35 h 226"/>
                  <a:gd name="T102" fmla="*/ 39 w 234"/>
                  <a:gd name="T103" fmla="*/ 56 h 226"/>
                  <a:gd name="T104" fmla="*/ 33 w 234"/>
                  <a:gd name="T105" fmla="*/ 56 h 226"/>
                  <a:gd name="T106" fmla="*/ 13 w 234"/>
                  <a:gd name="T107" fmla="*/ 36 h 226"/>
                  <a:gd name="T108" fmla="*/ 21 w 234"/>
                  <a:gd name="T109" fmla="*/ 69 h 226"/>
                  <a:gd name="T110" fmla="*/ 47 w 234"/>
                  <a:gd name="T111" fmla="*/ 80 h 226"/>
                  <a:gd name="T112" fmla="*/ 61 w 234"/>
                  <a:gd name="T113" fmla="*/ 77 h 226"/>
                  <a:gd name="T114" fmla="*/ 63 w 234"/>
                  <a:gd name="T115" fmla="*/ 76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34" h="226">
                    <a:moveTo>
                      <a:pt x="185" y="226"/>
                    </a:moveTo>
                    <a:cubicBezTo>
                      <a:pt x="173" y="226"/>
                      <a:pt x="163" y="222"/>
                      <a:pt x="155" y="214"/>
                    </a:cubicBezTo>
                    <a:cubicBezTo>
                      <a:pt x="143" y="202"/>
                      <a:pt x="139" y="184"/>
                      <a:pt x="145" y="168"/>
                    </a:cubicBezTo>
                    <a:cubicBezTo>
                      <a:pt x="62" y="85"/>
                      <a:pt x="62" y="85"/>
                      <a:pt x="62" y="85"/>
                    </a:cubicBezTo>
                    <a:cubicBezTo>
                      <a:pt x="57" y="87"/>
                      <a:pt x="52" y="88"/>
                      <a:pt x="47" y="88"/>
                    </a:cubicBezTo>
                    <a:cubicBezTo>
                      <a:pt x="35" y="88"/>
                      <a:pt x="24" y="83"/>
                      <a:pt x="16" y="75"/>
                    </a:cubicBezTo>
                    <a:cubicBezTo>
                      <a:pt x="3" y="62"/>
                      <a:pt x="0" y="44"/>
                      <a:pt x="7" y="27"/>
                    </a:cubicBezTo>
                    <a:cubicBezTo>
                      <a:pt x="8" y="26"/>
                      <a:pt x="9" y="25"/>
                      <a:pt x="10" y="25"/>
                    </a:cubicBezTo>
                    <a:cubicBezTo>
                      <a:pt x="12" y="24"/>
                      <a:pt x="13" y="25"/>
                      <a:pt x="14" y="26"/>
                    </a:cubicBezTo>
                    <a:cubicBezTo>
                      <a:pt x="36" y="48"/>
                      <a:pt x="36" y="48"/>
                      <a:pt x="36" y="48"/>
                    </a:cubicBezTo>
                    <a:cubicBezTo>
                      <a:pt x="52" y="32"/>
                      <a:pt x="52" y="32"/>
                      <a:pt x="52" y="32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9"/>
                      <a:pt x="29" y="8"/>
                      <a:pt x="29" y="7"/>
                    </a:cubicBezTo>
                    <a:cubicBezTo>
                      <a:pt x="29" y="5"/>
                      <a:pt x="30" y="4"/>
                      <a:pt x="31" y="4"/>
                    </a:cubicBezTo>
                    <a:cubicBezTo>
                      <a:pt x="38" y="1"/>
                      <a:pt x="44" y="0"/>
                      <a:pt x="50" y="0"/>
                    </a:cubicBezTo>
                    <a:cubicBezTo>
                      <a:pt x="61" y="0"/>
                      <a:pt x="71" y="4"/>
                      <a:pt x="79" y="12"/>
                    </a:cubicBezTo>
                    <a:cubicBezTo>
                      <a:pt x="91" y="24"/>
                      <a:pt x="95" y="42"/>
                      <a:pt x="89" y="58"/>
                    </a:cubicBezTo>
                    <a:cubicBezTo>
                      <a:pt x="172" y="141"/>
                      <a:pt x="172" y="141"/>
                      <a:pt x="172" y="141"/>
                    </a:cubicBezTo>
                    <a:cubicBezTo>
                      <a:pt x="177" y="139"/>
                      <a:pt x="182" y="138"/>
                      <a:pt x="187" y="138"/>
                    </a:cubicBezTo>
                    <a:cubicBezTo>
                      <a:pt x="199" y="138"/>
                      <a:pt x="210" y="143"/>
                      <a:pt x="218" y="151"/>
                    </a:cubicBezTo>
                    <a:cubicBezTo>
                      <a:pt x="231" y="163"/>
                      <a:pt x="234" y="181"/>
                      <a:pt x="226" y="199"/>
                    </a:cubicBezTo>
                    <a:cubicBezTo>
                      <a:pt x="226" y="200"/>
                      <a:pt x="225" y="201"/>
                      <a:pt x="223" y="201"/>
                    </a:cubicBezTo>
                    <a:cubicBezTo>
                      <a:pt x="222" y="201"/>
                      <a:pt x="221" y="201"/>
                      <a:pt x="220" y="200"/>
                    </a:cubicBezTo>
                    <a:cubicBezTo>
                      <a:pt x="197" y="178"/>
                      <a:pt x="197" y="178"/>
                      <a:pt x="197" y="178"/>
                    </a:cubicBezTo>
                    <a:cubicBezTo>
                      <a:pt x="182" y="193"/>
                      <a:pt x="182" y="193"/>
                      <a:pt x="182" y="193"/>
                    </a:cubicBezTo>
                    <a:cubicBezTo>
                      <a:pt x="204" y="216"/>
                      <a:pt x="204" y="216"/>
                      <a:pt x="204" y="216"/>
                    </a:cubicBezTo>
                    <a:cubicBezTo>
                      <a:pt x="205" y="217"/>
                      <a:pt x="206" y="218"/>
                      <a:pt x="205" y="220"/>
                    </a:cubicBezTo>
                    <a:cubicBezTo>
                      <a:pt x="205" y="221"/>
                      <a:pt x="204" y="222"/>
                      <a:pt x="203" y="223"/>
                    </a:cubicBezTo>
                    <a:cubicBezTo>
                      <a:pt x="197" y="225"/>
                      <a:pt x="191" y="226"/>
                      <a:pt x="185" y="226"/>
                    </a:cubicBezTo>
                    <a:close/>
                    <a:moveTo>
                      <a:pt x="63" y="76"/>
                    </a:moveTo>
                    <a:cubicBezTo>
                      <a:pt x="64" y="76"/>
                      <a:pt x="65" y="77"/>
                      <a:pt x="66" y="77"/>
                    </a:cubicBezTo>
                    <a:cubicBezTo>
                      <a:pt x="152" y="164"/>
                      <a:pt x="152" y="164"/>
                      <a:pt x="152" y="164"/>
                    </a:cubicBezTo>
                    <a:cubicBezTo>
                      <a:pt x="153" y="165"/>
                      <a:pt x="154" y="167"/>
                      <a:pt x="153" y="168"/>
                    </a:cubicBezTo>
                    <a:cubicBezTo>
                      <a:pt x="147" y="182"/>
                      <a:pt x="150" y="198"/>
                      <a:pt x="161" y="209"/>
                    </a:cubicBezTo>
                    <a:cubicBezTo>
                      <a:pt x="167" y="215"/>
                      <a:pt x="175" y="218"/>
                      <a:pt x="185" y="218"/>
                    </a:cubicBezTo>
                    <a:cubicBezTo>
                      <a:pt x="188" y="218"/>
                      <a:pt x="191" y="218"/>
                      <a:pt x="194" y="217"/>
                    </a:cubicBezTo>
                    <a:cubicBezTo>
                      <a:pt x="173" y="196"/>
                      <a:pt x="173" y="196"/>
                      <a:pt x="173" y="196"/>
                    </a:cubicBezTo>
                    <a:cubicBezTo>
                      <a:pt x="172" y="195"/>
                      <a:pt x="172" y="192"/>
                      <a:pt x="173" y="191"/>
                    </a:cubicBezTo>
                    <a:cubicBezTo>
                      <a:pt x="195" y="169"/>
                      <a:pt x="195" y="169"/>
                      <a:pt x="195" y="169"/>
                    </a:cubicBezTo>
                    <a:cubicBezTo>
                      <a:pt x="196" y="168"/>
                      <a:pt x="199" y="168"/>
                      <a:pt x="200" y="169"/>
                    </a:cubicBezTo>
                    <a:cubicBezTo>
                      <a:pt x="221" y="190"/>
                      <a:pt x="221" y="190"/>
                      <a:pt x="221" y="190"/>
                    </a:cubicBezTo>
                    <a:cubicBezTo>
                      <a:pt x="224" y="177"/>
                      <a:pt x="221" y="166"/>
                      <a:pt x="213" y="157"/>
                    </a:cubicBezTo>
                    <a:cubicBezTo>
                      <a:pt x="206" y="150"/>
                      <a:pt x="197" y="146"/>
                      <a:pt x="187" y="146"/>
                    </a:cubicBezTo>
                    <a:cubicBezTo>
                      <a:pt x="182" y="146"/>
                      <a:pt x="177" y="147"/>
                      <a:pt x="172" y="149"/>
                    </a:cubicBezTo>
                    <a:cubicBezTo>
                      <a:pt x="171" y="150"/>
                      <a:pt x="169" y="149"/>
                      <a:pt x="168" y="148"/>
                    </a:cubicBezTo>
                    <a:cubicBezTo>
                      <a:pt x="81" y="62"/>
                      <a:pt x="81" y="62"/>
                      <a:pt x="81" y="62"/>
                    </a:cubicBezTo>
                    <a:cubicBezTo>
                      <a:pt x="80" y="60"/>
                      <a:pt x="80" y="59"/>
                      <a:pt x="81" y="57"/>
                    </a:cubicBezTo>
                    <a:cubicBezTo>
                      <a:pt x="87" y="43"/>
                      <a:pt x="84" y="28"/>
                      <a:pt x="73" y="17"/>
                    </a:cubicBezTo>
                    <a:cubicBezTo>
                      <a:pt x="65" y="9"/>
                      <a:pt x="53" y="6"/>
                      <a:pt x="40" y="9"/>
                    </a:cubicBezTo>
                    <a:cubicBezTo>
                      <a:pt x="60" y="29"/>
                      <a:pt x="60" y="29"/>
                      <a:pt x="60" y="29"/>
                    </a:cubicBezTo>
                    <a:cubicBezTo>
                      <a:pt x="62" y="31"/>
                      <a:pt x="62" y="33"/>
                      <a:pt x="60" y="35"/>
                    </a:cubicBezTo>
                    <a:cubicBezTo>
                      <a:pt x="39" y="56"/>
                      <a:pt x="39" y="56"/>
                      <a:pt x="39" y="56"/>
                    </a:cubicBezTo>
                    <a:cubicBezTo>
                      <a:pt x="37" y="58"/>
                      <a:pt x="35" y="58"/>
                      <a:pt x="33" y="56"/>
                    </a:cubicBezTo>
                    <a:cubicBezTo>
                      <a:pt x="13" y="36"/>
                      <a:pt x="13" y="36"/>
                      <a:pt x="13" y="36"/>
                    </a:cubicBezTo>
                    <a:cubicBezTo>
                      <a:pt x="10" y="48"/>
                      <a:pt x="13" y="60"/>
                      <a:pt x="21" y="69"/>
                    </a:cubicBezTo>
                    <a:cubicBezTo>
                      <a:pt x="28" y="76"/>
                      <a:pt x="37" y="80"/>
                      <a:pt x="47" y="80"/>
                    </a:cubicBezTo>
                    <a:cubicBezTo>
                      <a:pt x="52" y="80"/>
                      <a:pt x="57" y="79"/>
                      <a:pt x="61" y="77"/>
                    </a:cubicBezTo>
                    <a:cubicBezTo>
                      <a:pt x="62" y="76"/>
                      <a:pt x="62" y="76"/>
                      <a:pt x="63" y="7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0" name="Freeform 32">
                <a:extLst>
                  <a:ext uri="{FF2B5EF4-FFF2-40B4-BE49-F238E27FC236}">
                    <a16:creationId xmlns:a16="http://schemas.microsoft.com/office/drawing/2014/main" xmlns="" id="{27292AEE-38F6-4304-BE93-4E9D9069B80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20064" y="1195388"/>
                <a:ext cx="206375" cy="201613"/>
              </a:xfrm>
              <a:custGeom>
                <a:avLst/>
                <a:gdLst>
                  <a:gd name="T0" fmla="*/ 49 w 121"/>
                  <a:gd name="T1" fmla="*/ 118 h 118"/>
                  <a:gd name="T2" fmla="*/ 49 w 121"/>
                  <a:gd name="T3" fmla="*/ 118 h 118"/>
                  <a:gd name="T4" fmla="*/ 31 w 121"/>
                  <a:gd name="T5" fmla="*/ 115 h 118"/>
                  <a:gd name="T6" fmla="*/ 28 w 121"/>
                  <a:gd name="T7" fmla="*/ 112 h 118"/>
                  <a:gd name="T8" fmla="*/ 29 w 121"/>
                  <a:gd name="T9" fmla="*/ 108 h 118"/>
                  <a:gd name="T10" fmla="*/ 52 w 121"/>
                  <a:gd name="T11" fmla="*/ 85 h 118"/>
                  <a:gd name="T12" fmla="*/ 36 w 121"/>
                  <a:gd name="T13" fmla="*/ 70 h 118"/>
                  <a:gd name="T14" fmla="*/ 14 w 121"/>
                  <a:gd name="T15" fmla="*/ 92 h 118"/>
                  <a:gd name="T16" fmla="*/ 10 w 121"/>
                  <a:gd name="T17" fmla="*/ 93 h 118"/>
                  <a:gd name="T18" fmla="*/ 7 w 121"/>
                  <a:gd name="T19" fmla="*/ 91 h 118"/>
                  <a:gd name="T20" fmla="*/ 16 w 121"/>
                  <a:gd name="T21" fmla="*/ 43 h 118"/>
                  <a:gd name="T22" fmla="*/ 47 w 121"/>
                  <a:gd name="T23" fmla="*/ 30 h 118"/>
                  <a:gd name="T24" fmla="*/ 62 w 121"/>
                  <a:gd name="T25" fmla="*/ 33 h 118"/>
                  <a:gd name="T26" fmla="*/ 93 w 121"/>
                  <a:gd name="T27" fmla="*/ 2 h 118"/>
                  <a:gd name="T28" fmla="*/ 98 w 121"/>
                  <a:gd name="T29" fmla="*/ 2 h 118"/>
                  <a:gd name="T30" fmla="*/ 120 w 121"/>
                  <a:gd name="T31" fmla="*/ 24 h 118"/>
                  <a:gd name="T32" fmla="*/ 121 w 121"/>
                  <a:gd name="T33" fmla="*/ 26 h 118"/>
                  <a:gd name="T34" fmla="*/ 120 w 121"/>
                  <a:gd name="T35" fmla="*/ 29 h 118"/>
                  <a:gd name="T36" fmla="*/ 89 w 121"/>
                  <a:gd name="T37" fmla="*/ 60 h 118"/>
                  <a:gd name="T38" fmla="*/ 79 w 121"/>
                  <a:gd name="T39" fmla="*/ 106 h 118"/>
                  <a:gd name="T40" fmla="*/ 49 w 121"/>
                  <a:gd name="T41" fmla="*/ 118 h 118"/>
                  <a:gd name="T42" fmla="*/ 40 w 121"/>
                  <a:gd name="T43" fmla="*/ 109 h 118"/>
                  <a:gd name="T44" fmla="*/ 49 w 121"/>
                  <a:gd name="T45" fmla="*/ 110 h 118"/>
                  <a:gd name="T46" fmla="*/ 49 w 121"/>
                  <a:gd name="T47" fmla="*/ 110 h 118"/>
                  <a:gd name="T48" fmla="*/ 73 w 121"/>
                  <a:gd name="T49" fmla="*/ 101 h 118"/>
                  <a:gd name="T50" fmla="*/ 81 w 121"/>
                  <a:gd name="T51" fmla="*/ 60 h 118"/>
                  <a:gd name="T52" fmla="*/ 82 w 121"/>
                  <a:gd name="T53" fmla="*/ 56 h 118"/>
                  <a:gd name="T54" fmla="*/ 111 w 121"/>
                  <a:gd name="T55" fmla="*/ 26 h 118"/>
                  <a:gd name="T56" fmla="*/ 95 w 121"/>
                  <a:gd name="T57" fmla="*/ 10 h 118"/>
                  <a:gd name="T58" fmla="*/ 66 w 121"/>
                  <a:gd name="T59" fmla="*/ 40 h 118"/>
                  <a:gd name="T60" fmla="*/ 61 w 121"/>
                  <a:gd name="T61" fmla="*/ 41 h 118"/>
                  <a:gd name="T62" fmla="*/ 47 w 121"/>
                  <a:gd name="T63" fmla="*/ 38 h 118"/>
                  <a:gd name="T64" fmla="*/ 21 w 121"/>
                  <a:gd name="T65" fmla="*/ 49 h 118"/>
                  <a:gd name="T66" fmla="*/ 13 w 121"/>
                  <a:gd name="T67" fmla="*/ 82 h 118"/>
                  <a:gd name="T68" fmla="*/ 33 w 121"/>
                  <a:gd name="T69" fmla="*/ 61 h 118"/>
                  <a:gd name="T70" fmla="*/ 39 w 121"/>
                  <a:gd name="T71" fmla="*/ 61 h 118"/>
                  <a:gd name="T72" fmla="*/ 61 w 121"/>
                  <a:gd name="T73" fmla="*/ 83 h 118"/>
                  <a:gd name="T74" fmla="*/ 62 w 121"/>
                  <a:gd name="T75" fmla="*/ 85 h 118"/>
                  <a:gd name="T76" fmla="*/ 61 w 121"/>
                  <a:gd name="T77" fmla="*/ 88 h 118"/>
                  <a:gd name="T78" fmla="*/ 40 w 121"/>
                  <a:gd name="T79" fmla="*/ 109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121" h="118">
                    <a:moveTo>
                      <a:pt x="49" y="118"/>
                    </a:moveTo>
                    <a:cubicBezTo>
                      <a:pt x="49" y="118"/>
                      <a:pt x="49" y="118"/>
                      <a:pt x="49" y="118"/>
                    </a:cubicBezTo>
                    <a:cubicBezTo>
                      <a:pt x="43" y="118"/>
                      <a:pt x="37" y="117"/>
                      <a:pt x="31" y="115"/>
                    </a:cubicBezTo>
                    <a:cubicBezTo>
                      <a:pt x="30" y="114"/>
                      <a:pt x="29" y="113"/>
                      <a:pt x="28" y="112"/>
                    </a:cubicBezTo>
                    <a:cubicBezTo>
                      <a:pt x="28" y="110"/>
                      <a:pt x="29" y="109"/>
                      <a:pt x="29" y="108"/>
                    </a:cubicBezTo>
                    <a:cubicBezTo>
                      <a:pt x="52" y="85"/>
                      <a:pt x="52" y="85"/>
                      <a:pt x="52" y="85"/>
                    </a:cubicBezTo>
                    <a:cubicBezTo>
                      <a:pt x="36" y="70"/>
                      <a:pt x="36" y="70"/>
                      <a:pt x="36" y="70"/>
                    </a:cubicBezTo>
                    <a:cubicBezTo>
                      <a:pt x="14" y="92"/>
                      <a:pt x="14" y="92"/>
                      <a:pt x="14" y="92"/>
                    </a:cubicBezTo>
                    <a:cubicBezTo>
                      <a:pt x="13" y="93"/>
                      <a:pt x="12" y="93"/>
                      <a:pt x="10" y="93"/>
                    </a:cubicBezTo>
                    <a:cubicBezTo>
                      <a:pt x="9" y="93"/>
                      <a:pt x="8" y="92"/>
                      <a:pt x="7" y="91"/>
                    </a:cubicBezTo>
                    <a:cubicBezTo>
                      <a:pt x="0" y="73"/>
                      <a:pt x="3" y="55"/>
                      <a:pt x="16" y="43"/>
                    </a:cubicBezTo>
                    <a:cubicBezTo>
                      <a:pt x="24" y="35"/>
                      <a:pt x="35" y="30"/>
                      <a:pt x="47" y="30"/>
                    </a:cubicBezTo>
                    <a:cubicBezTo>
                      <a:pt x="52" y="30"/>
                      <a:pt x="57" y="31"/>
                      <a:pt x="62" y="33"/>
                    </a:cubicBezTo>
                    <a:cubicBezTo>
                      <a:pt x="93" y="2"/>
                      <a:pt x="93" y="2"/>
                      <a:pt x="93" y="2"/>
                    </a:cubicBezTo>
                    <a:cubicBezTo>
                      <a:pt x="94" y="0"/>
                      <a:pt x="97" y="0"/>
                      <a:pt x="98" y="2"/>
                    </a:cubicBezTo>
                    <a:cubicBezTo>
                      <a:pt x="120" y="24"/>
                      <a:pt x="120" y="24"/>
                      <a:pt x="120" y="24"/>
                    </a:cubicBezTo>
                    <a:cubicBezTo>
                      <a:pt x="120" y="24"/>
                      <a:pt x="121" y="25"/>
                      <a:pt x="121" y="26"/>
                    </a:cubicBezTo>
                    <a:cubicBezTo>
                      <a:pt x="121" y="27"/>
                      <a:pt x="120" y="28"/>
                      <a:pt x="120" y="29"/>
                    </a:cubicBezTo>
                    <a:cubicBezTo>
                      <a:pt x="89" y="60"/>
                      <a:pt x="89" y="60"/>
                      <a:pt x="89" y="60"/>
                    </a:cubicBezTo>
                    <a:cubicBezTo>
                      <a:pt x="95" y="76"/>
                      <a:pt x="91" y="94"/>
                      <a:pt x="79" y="106"/>
                    </a:cubicBezTo>
                    <a:cubicBezTo>
                      <a:pt x="71" y="114"/>
                      <a:pt x="60" y="118"/>
                      <a:pt x="49" y="118"/>
                    </a:cubicBezTo>
                    <a:close/>
                    <a:moveTo>
                      <a:pt x="40" y="109"/>
                    </a:moveTo>
                    <a:cubicBezTo>
                      <a:pt x="43" y="110"/>
                      <a:pt x="46" y="110"/>
                      <a:pt x="49" y="110"/>
                    </a:cubicBezTo>
                    <a:cubicBezTo>
                      <a:pt x="49" y="110"/>
                      <a:pt x="49" y="110"/>
                      <a:pt x="49" y="110"/>
                    </a:cubicBezTo>
                    <a:cubicBezTo>
                      <a:pt x="58" y="110"/>
                      <a:pt x="66" y="107"/>
                      <a:pt x="73" y="101"/>
                    </a:cubicBezTo>
                    <a:cubicBezTo>
                      <a:pt x="83" y="90"/>
                      <a:pt x="87" y="74"/>
                      <a:pt x="81" y="60"/>
                    </a:cubicBezTo>
                    <a:cubicBezTo>
                      <a:pt x="80" y="59"/>
                      <a:pt x="80" y="57"/>
                      <a:pt x="82" y="56"/>
                    </a:cubicBezTo>
                    <a:cubicBezTo>
                      <a:pt x="111" y="26"/>
                      <a:pt x="111" y="26"/>
                      <a:pt x="111" y="26"/>
                    </a:cubicBezTo>
                    <a:cubicBezTo>
                      <a:pt x="95" y="10"/>
                      <a:pt x="95" y="10"/>
                      <a:pt x="95" y="10"/>
                    </a:cubicBezTo>
                    <a:cubicBezTo>
                      <a:pt x="66" y="40"/>
                      <a:pt x="66" y="40"/>
                      <a:pt x="66" y="40"/>
                    </a:cubicBezTo>
                    <a:cubicBezTo>
                      <a:pt x="65" y="41"/>
                      <a:pt x="63" y="42"/>
                      <a:pt x="61" y="41"/>
                    </a:cubicBezTo>
                    <a:cubicBezTo>
                      <a:pt x="57" y="39"/>
                      <a:pt x="52" y="38"/>
                      <a:pt x="47" y="38"/>
                    </a:cubicBezTo>
                    <a:cubicBezTo>
                      <a:pt x="37" y="38"/>
                      <a:pt x="28" y="42"/>
                      <a:pt x="21" y="49"/>
                    </a:cubicBezTo>
                    <a:cubicBezTo>
                      <a:pt x="12" y="58"/>
                      <a:pt x="10" y="69"/>
                      <a:pt x="13" y="82"/>
                    </a:cubicBezTo>
                    <a:cubicBezTo>
                      <a:pt x="33" y="61"/>
                      <a:pt x="33" y="61"/>
                      <a:pt x="33" y="61"/>
                    </a:cubicBezTo>
                    <a:cubicBezTo>
                      <a:pt x="35" y="60"/>
                      <a:pt x="38" y="60"/>
                      <a:pt x="39" y="61"/>
                    </a:cubicBezTo>
                    <a:cubicBezTo>
                      <a:pt x="61" y="83"/>
                      <a:pt x="61" y="83"/>
                      <a:pt x="61" y="83"/>
                    </a:cubicBezTo>
                    <a:cubicBezTo>
                      <a:pt x="61" y="83"/>
                      <a:pt x="62" y="84"/>
                      <a:pt x="62" y="85"/>
                    </a:cubicBezTo>
                    <a:cubicBezTo>
                      <a:pt x="62" y="86"/>
                      <a:pt x="61" y="88"/>
                      <a:pt x="61" y="88"/>
                    </a:cubicBezTo>
                    <a:lnTo>
                      <a:pt x="40" y="10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" name="Freeform 33">
                <a:extLst>
                  <a:ext uri="{FF2B5EF4-FFF2-40B4-BE49-F238E27FC236}">
                    <a16:creationId xmlns:a16="http://schemas.microsoft.com/office/drawing/2014/main" xmlns="" id="{83B09E21-FE32-4463-AF9D-F011BFF31E6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12151" y="1011238"/>
                <a:ext cx="206375" cy="200025"/>
              </a:xfrm>
              <a:custGeom>
                <a:avLst/>
                <a:gdLst>
                  <a:gd name="T0" fmla="*/ 25 w 121"/>
                  <a:gd name="T1" fmla="*/ 117 h 117"/>
                  <a:gd name="T2" fmla="*/ 23 w 121"/>
                  <a:gd name="T3" fmla="*/ 116 h 117"/>
                  <a:gd name="T4" fmla="*/ 1 w 121"/>
                  <a:gd name="T5" fmla="*/ 94 h 117"/>
                  <a:gd name="T6" fmla="*/ 0 w 121"/>
                  <a:gd name="T7" fmla="*/ 91 h 117"/>
                  <a:gd name="T8" fmla="*/ 1 w 121"/>
                  <a:gd name="T9" fmla="*/ 88 h 117"/>
                  <a:gd name="T10" fmla="*/ 32 w 121"/>
                  <a:gd name="T11" fmla="*/ 58 h 117"/>
                  <a:gd name="T12" fmla="*/ 42 w 121"/>
                  <a:gd name="T13" fmla="*/ 12 h 117"/>
                  <a:gd name="T14" fmla="*/ 71 w 121"/>
                  <a:gd name="T15" fmla="*/ 0 h 117"/>
                  <a:gd name="T16" fmla="*/ 89 w 121"/>
                  <a:gd name="T17" fmla="*/ 4 h 117"/>
                  <a:gd name="T18" fmla="*/ 92 w 121"/>
                  <a:gd name="T19" fmla="*/ 7 h 117"/>
                  <a:gd name="T20" fmla="*/ 91 w 121"/>
                  <a:gd name="T21" fmla="*/ 10 h 117"/>
                  <a:gd name="T22" fmla="*/ 69 w 121"/>
                  <a:gd name="T23" fmla="*/ 32 h 117"/>
                  <a:gd name="T24" fmla="*/ 85 w 121"/>
                  <a:gd name="T25" fmla="*/ 48 h 117"/>
                  <a:gd name="T26" fmla="*/ 107 w 121"/>
                  <a:gd name="T27" fmla="*/ 26 h 117"/>
                  <a:gd name="T28" fmla="*/ 110 w 121"/>
                  <a:gd name="T29" fmla="*/ 25 h 117"/>
                  <a:gd name="T30" fmla="*/ 113 w 121"/>
                  <a:gd name="T31" fmla="*/ 27 h 117"/>
                  <a:gd name="T32" fmla="*/ 105 w 121"/>
                  <a:gd name="T33" fmla="*/ 75 h 117"/>
                  <a:gd name="T34" fmla="*/ 74 w 121"/>
                  <a:gd name="T35" fmla="*/ 88 h 117"/>
                  <a:gd name="T36" fmla="*/ 59 w 121"/>
                  <a:gd name="T37" fmla="*/ 85 h 117"/>
                  <a:gd name="T38" fmla="*/ 28 w 121"/>
                  <a:gd name="T39" fmla="*/ 116 h 117"/>
                  <a:gd name="T40" fmla="*/ 25 w 121"/>
                  <a:gd name="T41" fmla="*/ 117 h 117"/>
                  <a:gd name="T42" fmla="*/ 10 w 121"/>
                  <a:gd name="T43" fmla="*/ 91 h 117"/>
                  <a:gd name="T44" fmla="*/ 25 w 121"/>
                  <a:gd name="T45" fmla="*/ 107 h 117"/>
                  <a:gd name="T46" fmla="*/ 55 w 121"/>
                  <a:gd name="T47" fmla="*/ 77 h 117"/>
                  <a:gd name="T48" fmla="*/ 60 w 121"/>
                  <a:gd name="T49" fmla="*/ 77 h 117"/>
                  <a:gd name="T50" fmla="*/ 74 w 121"/>
                  <a:gd name="T51" fmla="*/ 80 h 117"/>
                  <a:gd name="T52" fmla="*/ 99 w 121"/>
                  <a:gd name="T53" fmla="*/ 69 h 117"/>
                  <a:gd name="T54" fmla="*/ 108 w 121"/>
                  <a:gd name="T55" fmla="*/ 36 h 117"/>
                  <a:gd name="T56" fmla="*/ 87 w 121"/>
                  <a:gd name="T57" fmla="*/ 56 h 117"/>
                  <a:gd name="T58" fmla="*/ 82 w 121"/>
                  <a:gd name="T59" fmla="*/ 56 h 117"/>
                  <a:gd name="T60" fmla="*/ 60 w 121"/>
                  <a:gd name="T61" fmla="*/ 35 h 117"/>
                  <a:gd name="T62" fmla="*/ 60 w 121"/>
                  <a:gd name="T63" fmla="*/ 29 h 117"/>
                  <a:gd name="T64" fmla="*/ 80 w 121"/>
                  <a:gd name="T65" fmla="*/ 9 h 117"/>
                  <a:gd name="T66" fmla="*/ 48 w 121"/>
                  <a:gd name="T67" fmla="*/ 17 h 117"/>
                  <a:gd name="T68" fmla="*/ 40 w 121"/>
                  <a:gd name="T69" fmla="*/ 57 h 117"/>
                  <a:gd name="T70" fmla="*/ 39 w 121"/>
                  <a:gd name="T71" fmla="*/ 62 h 117"/>
                  <a:gd name="T72" fmla="*/ 10 w 121"/>
                  <a:gd name="T73" fmla="*/ 91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21" h="117">
                    <a:moveTo>
                      <a:pt x="25" y="117"/>
                    </a:moveTo>
                    <a:cubicBezTo>
                      <a:pt x="24" y="117"/>
                      <a:pt x="23" y="116"/>
                      <a:pt x="23" y="116"/>
                    </a:cubicBezTo>
                    <a:cubicBezTo>
                      <a:pt x="1" y="94"/>
                      <a:pt x="1" y="94"/>
                      <a:pt x="1" y="94"/>
                    </a:cubicBezTo>
                    <a:cubicBezTo>
                      <a:pt x="0" y="93"/>
                      <a:pt x="0" y="92"/>
                      <a:pt x="0" y="91"/>
                    </a:cubicBezTo>
                    <a:cubicBezTo>
                      <a:pt x="0" y="90"/>
                      <a:pt x="0" y="89"/>
                      <a:pt x="1" y="88"/>
                    </a:cubicBezTo>
                    <a:cubicBezTo>
                      <a:pt x="32" y="58"/>
                      <a:pt x="32" y="58"/>
                      <a:pt x="32" y="58"/>
                    </a:cubicBezTo>
                    <a:cubicBezTo>
                      <a:pt x="26" y="42"/>
                      <a:pt x="30" y="24"/>
                      <a:pt x="42" y="12"/>
                    </a:cubicBezTo>
                    <a:cubicBezTo>
                      <a:pt x="50" y="4"/>
                      <a:pt x="60" y="0"/>
                      <a:pt x="71" y="0"/>
                    </a:cubicBezTo>
                    <a:cubicBezTo>
                      <a:pt x="77" y="0"/>
                      <a:pt x="83" y="1"/>
                      <a:pt x="89" y="4"/>
                    </a:cubicBezTo>
                    <a:cubicBezTo>
                      <a:pt x="91" y="4"/>
                      <a:pt x="91" y="5"/>
                      <a:pt x="92" y="7"/>
                    </a:cubicBezTo>
                    <a:cubicBezTo>
                      <a:pt x="92" y="8"/>
                      <a:pt x="92" y="9"/>
                      <a:pt x="91" y="10"/>
                    </a:cubicBezTo>
                    <a:cubicBezTo>
                      <a:pt x="69" y="32"/>
                      <a:pt x="69" y="32"/>
                      <a:pt x="69" y="32"/>
                    </a:cubicBezTo>
                    <a:cubicBezTo>
                      <a:pt x="85" y="48"/>
                      <a:pt x="85" y="48"/>
                      <a:pt x="85" y="48"/>
                    </a:cubicBezTo>
                    <a:cubicBezTo>
                      <a:pt x="107" y="26"/>
                      <a:pt x="107" y="26"/>
                      <a:pt x="107" y="26"/>
                    </a:cubicBezTo>
                    <a:cubicBezTo>
                      <a:pt x="108" y="25"/>
                      <a:pt x="109" y="24"/>
                      <a:pt x="110" y="25"/>
                    </a:cubicBezTo>
                    <a:cubicBezTo>
                      <a:pt x="112" y="25"/>
                      <a:pt x="113" y="26"/>
                      <a:pt x="113" y="27"/>
                    </a:cubicBezTo>
                    <a:cubicBezTo>
                      <a:pt x="121" y="44"/>
                      <a:pt x="117" y="62"/>
                      <a:pt x="105" y="75"/>
                    </a:cubicBezTo>
                    <a:cubicBezTo>
                      <a:pt x="97" y="83"/>
                      <a:pt x="86" y="88"/>
                      <a:pt x="74" y="88"/>
                    </a:cubicBezTo>
                    <a:cubicBezTo>
                      <a:pt x="69" y="88"/>
                      <a:pt x="64" y="87"/>
                      <a:pt x="59" y="85"/>
                    </a:cubicBezTo>
                    <a:cubicBezTo>
                      <a:pt x="28" y="116"/>
                      <a:pt x="28" y="116"/>
                      <a:pt x="28" y="116"/>
                    </a:cubicBezTo>
                    <a:cubicBezTo>
                      <a:pt x="27" y="116"/>
                      <a:pt x="26" y="117"/>
                      <a:pt x="25" y="117"/>
                    </a:cubicBezTo>
                    <a:close/>
                    <a:moveTo>
                      <a:pt x="10" y="91"/>
                    </a:moveTo>
                    <a:cubicBezTo>
                      <a:pt x="25" y="107"/>
                      <a:pt x="25" y="107"/>
                      <a:pt x="25" y="107"/>
                    </a:cubicBezTo>
                    <a:cubicBezTo>
                      <a:pt x="55" y="77"/>
                      <a:pt x="55" y="77"/>
                      <a:pt x="55" y="77"/>
                    </a:cubicBezTo>
                    <a:cubicBezTo>
                      <a:pt x="56" y="76"/>
                      <a:pt x="58" y="76"/>
                      <a:pt x="60" y="77"/>
                    </a:cubicBezTo>
                    <a:cubicBezTo>
                      <a:pt x="64" y="79"/>
                      <a:pt x="69" y="80"/>
                      <a:pt x="74" y="80"/>
                    </a:cubicBezTo>
                    <a:cubicBezTo>
                      <a:pt x="84" y="80"/>
                      <a:pt x="93" y="76"/>
                      <a:pt x="99" y="69"/>
                    </a:cubicBezTo>
                    <a:cubicBezTo>
                      <a:pt x="108" y="60"/>
                      <a:pt x="111" y="48"/>
                      <a:pt x="108" y="36"/>
                    </a:cubicBezTo>
                    <a:cubicBezTo>
                      <a:pt x="87" y="56"/>
                      <a:pt x="87" y="56"/>
                      <a:pt x="87" y="56"/>
                    </a:cubicBezTo>
                    <a:cubicBezTo>
                      <a:pt x="86" y="58"/>
                      <a:pt x="83" y="58"/>
                      <a:pt x="82" y="56"/>
                    </a:cubicBezTo>
                    <a:cubicBezTo>
                      <a:pt x="60" y="35"/>
                      <a:pt x="60" y="35"/>
                      <a:pt x="60" y="35"/>
                    </a:cubicBezTo>
                    <a:cubicBezTo>
                      <a:pt x="59" y="33"/>
                      <a:pt x="59" y="31"/>
                      <a:pt x="60" y="29"/>
                    </a:cubicBezTo>
                    <a:cubicBezTo>
                      <a:pt x="80" y="9"/>
                      <a:pt x="80" y="9"/>
                      <a:pt x="80" y="9"/>
                    </a:cubicBezTo>
                    <a:cubicBezTo>
                      <a:pt x="68" y="6"/>
                      <a:pt x="56" y="9"/>
                      <a:pt x="48" y="17"/>
                    </a:cubicBezTo>
                    <a:cubicBezTo>
                      <a:pt x="37" y="28"/>
                      <a:pt x="34" y="43"/>
                      <a:pt x="40" y="57"/>
                    </a:cubicBezTo>
                    <a:cubicBezTo>
                      <a:pt x="41" y="59"/>
                      <a:pt x="40" y="60"/>
                      <a:pt x="39" y="62"/>
                    </a:cubicBezTo>
                    <a:lnTo>
                      <a:pt x="10" y="91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2" name="Oval 1">
              <a:extLst>
                <a:ext uri="{FF2B5EF4-FFF2-40B4-BE49-F238E27FC236}">
                  <a16:creationId xmlns:a16="http://schemas.microsoft.com/office/drawing/2014/main" xmlns="" id="{EF124B8F-EDC7-44D5-ACC1-38830474079F}"/>
                </a:ext>
              </a:extLst>
            </p:cNvPr>
            <p:cNvSpPr/>
            <p:nvPr/>
          </p:nvSpPr>
          <p:spPr>
            <a:xfrm>
              <a:off x="2782476" y="3032202"/>
              <a:ext cx="582382" cy="5823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53" name="Group 2">
              <a:extLst>
                <a:ext uri="{FF2B5EF4-FFF2-40B4-BE49-F238E27FC236}">
                  <a16:creationId xmlns:a16="http://schemas.microsoft.com/office/drawing/2014/main" xmlns="" id="{FFD885C4-18E9-4899-AA0C-5DC2FC002693}"/>
                </a:ext>
              </a:extLst>
            </p:cNvPr>
            <p:cNvGrpSpPr/>
            <p:nvPr/>
          </p:nvGrpSpPr>
          <p:grpSpPr>
            <a:xfrm>
              <a:off x="5430656" y="3032202"/>
              <a:ext cx="582382" cy="582382"/>
              <a:chOff x="5077479" y="3441777"/>
              <a:chExt cx="582382" cy="582382"/>
            </a:xfrm>
          </p:grpSpPr>
          <p:sp>
            <p:nvSpPr>
              <p:cNvPr id="54" name="Oval 91">
                <a:extLst>
                  <a:ext uri="{FF2B5EF4-FFF2-40B4-BE49-F238E27FC236}">
                    <a16:creationId xmlns:a16="http://schemas.microsoft.com/office/drawing/2014/main" xmlns="" id="{735E81A3-EA0E-4402-910D-EC8C6319C6B4}"/>
                  </a:ext>
                </a:extLst>
              </p:cNvPr>
              <p:cNvSpPr/>
              <p:nvPr/>
            </p:nvSpPr>
            <p:spPr>
              <a:xfrm>
                <a:off x="5077479" y="3441777"/>
                <a:ext cx="582382" cy="582382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grpSp>
            <p:nvGrpSpPr>
              <p:cNvPr id="55" name="Gruppieren 768">
                <a:extLst>
                  <a:ext uri="{FF2B5EF4-FFF2-40B4-BE49-F238E27FC236}">
                    <a16:creationId xmlns:a16="http://schemas.microsoft.com/office/drawing/2014/main" xmlns="" id="{22208892-579A-4051-98A1-392732EF47CE}"/>
                  </a:ext>
                </a:extLst>
              </p:cNvPr>
              <p:cNvGrpSpPr/>
              <p:nvPr/>
            </p:nvGrpSpPr>
            <p:grpSpPr>
              <a:xfrm>
                <a:off x="5197277" y="3603270"/>
                <a:ext cx="331191" cy="300832"/>
                <a:chOff x="6892926" y="1647825"/>
                <a:chExt cx="381001" cy="346076"/>
              </a:xfrm>
              <a:solidFill>
                <a:schemeClr val="accent3"/>
              </a:solidFill>
            </p:grpSpPr>
            <p:sp>
              <p:nvSpPr>
                <p:cNvPr id="56" name="Freeform 71">
                  <a:extLst>
                    <a:ext uri="{FF2B5EF4-FFF2-40B4-BE49-F238E27FC236}">
                      <a16:creationId xmlns:a16="http://schemas.microsoft.com/office/drawing/2014/main" xmlns="" id="{C1230A57-E468-4C58-9EF4-CDC15B0760B3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7062789" y="1785938"/>
                  <a:ext cx="211138" cy="207963"/>
                </a:xfrm>
                <a:custGeom>
                  <a:avLst/>
                  <a:gdLst>
                    <a:gd name="T0" fmla="*/ 100 w 124"/>
                    <a:gd name="T1" fmla="*/ 122 h 122"/>
                    <a:gd name="T2" fmla="*/ 84 w 124"/>
                    <a:gd name="T3" fmla="*/ 116 h 122"/>
                    <a:gd name="T4" fmla="*/ 37 w 124"/>
                    <a:gd name="T5" fmla="*/ 68 h 122"/>
                    <a:gd name="T6" fmla="*/ 28 w 124"/>
                    <a:gd name="T7" fmla="*/ 66 h 122"/>
                    <a:gd name="T8" fmla="*/ 25 w 124"/>
                    <a:gd name="T9" fmla="*/ 66 h 122"/>
                    <a:gd name="T10" fmla="*/ 25 w 124"/>
                    <a:gd name="T11" fmla="*/ 66 h 122"/>
                    <a:gd name="T12" fmla="*/ 12 w 124"/>
                    <a:gd name="T13" fmla="*/ 61 h 122"/>
                    <a:gd name="T14" fmla="*/ 0 w 124"/>
                    <a:gd name="T15" fmla="*/ 48 h 122"/>
                    <a:gd name="T16" fmla="*/ 48 w 124"/>
                    <a:gd name="T17" fmla="*/ 0 h 122"/>
                    <a:gd name="T18" fmla="*/ 61 w 124"/>
                    <a:gd name="T19" fmla="*/ 13 h 122"/>
                    <a:gd name="T20" fmla="*/ 65 w 124"/>
                    <a:gd name="T21" fmla="*/ 28 h 122"/>
                    <a:gd name="T22" fmla="*/ 68 w 124"/>
                    <a:gd name="T23" fmla="*/ 37 h 122"/>
                    <a:gd name="T24" fmla="*/ 115 w 124"/>
                    <a:gd name="T25" fmla="*/ 84 h 122"/>
                    <a:gd name="T26" fmla="*/ 115 w 124"/>
                    <a:gd name="T27" fmla="*/ 116 h 122"/>
                    <a:gd name="T28" fmla="*/ 100 w 124"/>
                    <a:gd name="T29" fmla="*/ 122 h 122"/>
                    <a:gd name="T30" fmla="*/ 30 w 124"/>
                    <a:gd name="T31" fmla="*/ 57 h 122"/>
                    <a:gd name="T32" fmla="*/ 42 w 124"/>
                    <a:gd name="T33" fmla="*/ 62 h 122"/>
                    <a:gd name="T34" fmla="*/ 90 w 124"/>
                    <a:gd name="T35" fmla="*/ 110 h 122"/>
                    <a:gd name="T36" fmla="*/ 110 w 124"/>
                    <a:gd name="T37" fmla="*/ 110 h 122"/>
                    <a:gd name="T38" fmla="*/ 110 w 124"/>
                    <a:gd name="T39" fmla="*/ 90 h 122"/>
                    <a:gd name="T40" fmla="*/ 62 w 124"/>
                    <a:gd name="T41" fmla="*/ 43 h 122"/>
                    <a:gd name="T42" fmla="*/ 57 w 124"/>
                    <a:gd name="T43" fmla="*/ 27 h 122"/>
                    <a:gd name="T44" fmla="*/ 55 w 124"/>
                    <a:gd name="T45" fmla="*/ 18 h 122"/>
                    <a:gd name="T46" fmla="*/ 48 w 124"/>
                    <a:gd name="T47" fmla="*/ 12 h 122"/>
                    <a:gd name="T48" fmla="*/ 11 w 124"/>
                    <a:gd name="T49" fmla="*/ 48 h 122"/>
                    <a:gd name="T50" fmla="*/ 18 w 124"/>
                    <a:gd name="T51" fmla="*/ 55 h 122"/>
                    <a:gd name="T52" fmla="*/ 25 w 124"/>
                    <a:gd name="T53" fmla="*/ 58 h 122"/>
                    <a:gd name="T54" fmla="*/ 25 w 124"/>
                    <a:gd name="T55" fmla="*/ 58 h 122"/>
                    <a:gd name="T56" fmla="*/ 27 w 124"/>
                    <a:gd name="T57" fmla="*/ 58 h 122"/>
                    <a:gd name="T58" fmla="*/ 30 w 124"/>
                    <a:gd name="T59" fmla="*/ 57 h 1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24" h="122">
                      <a:moveTo>
                        <a:pt x="100" y="122"/>
                      </a:moveTo>
                      <a:cubicBezTo>
                        <a:pt x="94" y="122"/>
                        <a:pt x="88" y="120"/>
                        <a:pt x="84" y="116"/>
                      </a:cubicBezTo>
                      <a:cubicBezTo>
                        <a:pt x="37" y="68"/>
                        <a:pt x="37" y="68"/>
                        <a:pt x="37" y="68"/>
                      </a:cubicBezTo>
                      <a:cubicBezTo>
                        <a:pt x="35" y="66"/>
                        <a:pt x="31" y="65"/>
                        <a:pt x="28" y="66"/>
                      </a:cubicBezTo>
                      <a:cubicBezTo>
                        <a:pt x="27" y="66"/>
                        <a:pt x="26" y="66"/>
                        <a:pt x="25" y="66"/>
                      </a:cubicBezTo>
                      <a:cubicBezTo>
                        <a:pt x="25" y="66"/>
                        <a:pt x="25" y="66"/>
                        <a:pt x="25" y="66"/>
                      </a:cubicBezTo>
                      <a:cubicBezTo>
                        <a:pt x="20" y="66"/>
                        <a:pt x="16" y="64"/>
                        <a:pt x="12" y="61"/>
                      </a:cubicBezTo>
                      <a:cubicBezTo>
                        <a:pt x="0" y="48"/>
                        <a:pt x="0" y="48"/>
                        <a:pt x="0" y="48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61" y="13"/>
                        <a:pt x="61" y="13"/>
                        <a:pt x="61" y="13"/>
                      </a:cubicBezTo>
                      <a:cubicBezTo>
                        <a:pt x="65" y="17"/>
                        <a:pt x="66" y="23"/>
                        <a:pt x="65" y="28"/>
                      </a:cubicBezTo>
                      <a:cubicBezTo>
                        <a:pt x="65" y="32"/>
                        <a:pt x="66" y="35"/>
                        <a:pt x="68" y="37"/>
                      </a:cubicBezTo>
                      <a:cubicBezTo>
                        <a:pt x="115" y="84"/>
                        <a:pt x="115" y="84"/>
                        <a:pt x="115" y="84"/>
                      </a:cubicBezTo>
                      <a:cubicBezTo>
                        <a:pt x="124" y="93"/>
                        <a:pt x="124" y="107"/>
                        <a:pt x="115" y="116"/>
                      </a:cubicBezTo>
                      <a:cubicBezTo>
                        <a:pt x="111" y="120"/>
                        <a:pt x="106" y="122"/>
                        <a:pt x="100" y="122"/>
                      </a:cubicBezTo>
                      <a:close/>
                      <a:moveTo>
                        <a:pt x="30" y="57"/>
                      </a:moveTo>
                      <a:cubicBezTo>
                        <a:pt x="35" y="57"/>
                        <a:pt x="39" y="59"/>
                        <a:pt x="42" y="62"/>
                      </a:cubicBezTo>
                      <a:cubicBezTo>
                        <a:pt x="90" y="110"/>
                        <a:pt x="90" y="110"/>
                        <a:pt x="90" y="110"/>
                      </a:cubicBezTo>
                      <a:cubicBezTo>
                        <a:pt x="95" y="115"/>
                        <a:pt x="104" y="115"/>
                        <a:pt x="110" y="110"/>
                      </a:cubicBezTo>
                      <a:cubicBezTo>
                        <a:pt x="115" y="104"/>
                        <a:pt x="115" y="96"/>
                        <a:pt x="110" y="90"/>
                      </a:cubicBezTo>
                      <a:cubicBezTo>
                        <a:pt x="62" y="43"/>
                        <a:pt x="62" y="43"/>
                        <a:pt x="62" y="43"/>
                      </a:cubicBezTo>
                      <a:cubicBezTo>
                        <a:pt x="58" y="39"/>
                        <a:pt x="56" y="33"/>
                        <a:pt x="57" y="27"/>
                      </a:cubicBezTo>
                      <a:cubicBezTo>
                        <a:pt x="58" y="24"/>
                        <a:pt x="57" y="21"/>
                        <a:pt x="55" y="18"/>
                      </a:cubicBezTo>
                      <a:cubicBezTo>
                        <a:pt x="48" y="12"/>
                        <a:pt x="48" y="12"/>
                        <a:pt x="48" y="12"/>
                      </a:cubicBezTo>
                      <a:cubicBezTo>
                        <a:pt x="11" y="48"/>
                        <a:pt x="11" y="48"/>
                        <a:pt x="11" y="48"/>
                      </a:cubicBezTo>
                      <a:cubicBezTo>
                        <a:pt x="18" y="55"/>
                        <a:pt x="18" y="55"/>
                        <a:pt x="18" y="55"/>
                      </a:cubicBezTo>
                      <a:cubicBezTo>
                        <a:pt x="20" y="57"/>
                        <a:pt x="22" y="58"/>
                        <a:pt x="25" y="58"/>
                      </a:cubicBezTo>
                      <a:cubicBezTo>
                        <a:pt x="25" y="58"/>
                        <a:pt x="25" y="58"/>
                        <a:pt x="25" y="58"/>
                      </a:cubicBezTo>
                      <a:cubicBezTo>
                        <a:pt x="25" y="58"/>
                        <a:pt x="26" y="58"/>
                        <a:pt x="27" y="58"/>
                      </a:cubicBezTo>
                      <a:cubicBezTo>
                        <a:pt x="28" y="57"/>
                        <a:pt x="29" y="57"/>
                        <a:pt x="30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7" name="Freeform 72">
                  <a:extLst>
                    <a:ext uri="{FF2B5EF4-FFF2-40B4-BE49-F238E27FC236}">
                      <a16:creationId xmlns:a16="http://schemas.microsoft.com/office/drawing/2014/main" xmlns="" id="{384AE307-FEA0-4194-A030-D52AF981A57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078664" y="1647825"/>
                  <a:ext cx="77788" cy="187325"/>
                </a:xfrm>
                <a:custGeom>
                  <a:avLst/>
                  <a:gdLst>
                    <a:gd name="T0" fmla="*/ 16 w 46"/>
                    <a:gd name="T1" fmla="*/ 110 h 110"/>
                    <a:gd name="T2" fmla="*/ 0 w 46"/>
                    <a:gd name="T3" fmla="*/ 93 h 110"/>
                    <a:gd name="T4" fmla="*/ 34 w 46"/>
                    <a:gd name="T5" fmla="*/ 39 h 110"/>
                    <a:gd name="T6" fmla="*/ 33 w 46"/>
                    <a:gd name="T7" fmla="*/ 24 h 110"/>
                    <a:gd name="T8" fmla="*/ 18 w 46"/>
                    <a:gd name="T9" fmla="*/ 10 h 110"/>
                    <a:gd name="T10" fmla="*/ 15 w 46"/>
                    <a:gd name="T11" fmla="*/ 10 h 110"/>
                    <a:gd name="T12" fmla="*/ 8 w 46"/>
                    <a:gd name="T13" fmla="*/ 16 h 110"/>
                    <a:gd name="T14" fmla="*/ 2 w 46"/>
                    <a:gd name="T15" fmla="*/ 11 h 110"/>
                    <a:gd name="T16" fmla="*/ 9 w 46"/>
                    <a:gd name="T17" fmla="*/ 4 h 110"/>
                    <a:gd name="T18" fmla="*/ 24 w 46"/>
                    <a:gd name="T19" fmla="*/ 4 h 110"/>
                    <a:gd name="T20" fmla="*/ 38 w 46"/>
                    <a:gd name="T21" fmla="*/ 18 h 110"/>
                    <a:gd name="T22" fmla="*/ 41 w 46"/>
                    <a:gd name="T23" fmla="*/ 44 h 110"/>
                    <a:gd name="T24" fmla="*/ 10 w 46"/>
                    <a:gd name="T25" fmla="*/ 92 h 110"/>
                    <a:gd name="T26" fmla="*/ 22 w 46"/>
                    <a:gd name="T27" fmla="*/ 104 h 110"/>
                    <a:gd name="T28" fmla="*/ 16 w 46"/>
                    <a:gd name="T29" fmla="*/ 110 h 1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6" h="110">
                      <a:moveTo>
                        <a:pt x="16" y="110"/>
                      </a:moveTo>
                      <a:cubicBezTo>
                        <a:pt x="0" y="93"/>
                        <a:pt x="0" y="93"/>
                        <a:pt x="0" y="93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7" y="34"/>
                        <a:pt x="37" y="28"/>
                        <a:pt x="33" y="24"/>
                      </a:cubicBezTo>
                      <a:cubicBezTo>
                        <a:pt x="18" y="10"/>
                        <a:pt x="18" y="10"/>
                        <a:pt x="18" y="10"/>
                      </a:cubicBezTo>
                      <a:cubicBezTo>
                        <a:pt x="17" y="9"/>
                        <a:pt x="16" y="9"/>
                        <a:pt x="15" y="10"/>
                      </a:cubicBezTo>
                      <a:cubicBezTo>
                        <a:pt x="8" y="16"/>
                        <a:pt x="8" y="16"/>
                        <a:pt x="8" y="16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9" y="4"/>
                        <a:pt x="9" y="4"/>
                        <a:pt x="9" y="4"/>
                      </a:cubicBezTo>
                      <a:cubicBezTo>
                        <a:pt x="13" y="0"/>
                        <a:pt x="20" y="0"/>
                        <a:pt x="24" y="4"/>
                      </a:cubicBezTo>
                      <a:cubicBezTo>
                        <a:pt x="38" y="18"/>
                        <a:pt x="38" y="18"/>
                        <a:pt x="38" y="18"/>
                      </a:cubicBezTo>
                      <a:cubicBezTo>
                        <a:pt x="45" y="25"/>
                        <a:pt x="46" y="36"/>
                        <a:pt x="41" y="44"/>
                      </a:cubicBezTo>
                      <a:cubicBezTo>
                        <a:pt x="10" y="92"/>
                        <a:pt x="10" y="92"/>
                        <a:pt x="10" y="92"/>
                      </a:cubicBezTo>
                      <a:cubicBezTo>
                        <a:pt x="22" y="104"/>
                        <a:pt x="22" y="104"/>
                        <a:pt x="22" y="104"/>
                      </a:cubicBezTo>
                      <a:lnTo>
                        <a:pt x="16" y="11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  <p:sp>
              <p:nvSpPr>
                <p:cNvPr id="58" name="Freeform 73">
                  <a:extLst>
                    <a:ext uri="{FF2B5EF4-FFF2-40B4-BE49-F238E27FC236}">
                      <a16:creationId xmlns:a16="http://schemas.microsoft.com/office/drawing/2014/main" xmlns="" id="{59194A33-6180-40A7-8E25-DFFAD4A01318}"/>
                    </a:ext>
                  </a:extLst>
                </p:cNvPr>
                <p:cNvSpPr>
                  <a:spLocks noEditPoints="1"/>
                </p:cNvSpPr>
                <p:nvPr/>
              </p:nvSpPr>
              <p:spPr bwMode="auto">
                <a:xfrm>
                  <a:off x="6892926" y="1649413"/>
                  <a:ext cx="222250" cy="220663"/>
                </a:xfrm>
                <a:custGeom>
                  <a:avLst/>
                  <a:gdLst>
                    <a:gd name="T0" fmla="*/ 29 w 131"/>
                    <a:gd name="T1" fmla="*/ 129 h 129"/>
                    <a:gd name="T2" fmla="*/ 17 w 131"/>
                    <a:gd name="T3" fmla="*/ 124 h 129"/>
                    <a:gd name="T4" fmla="*/ 5 w 131"/>
                    <a:gd name="T5" fmla="*/ 113 h 129"/>
                    <a:gd name="T6" fmla="*/ 0 w 131"/>
                    <a:gd name="T7" fmla="*/ 100 h 129"/>
                    <a:gd name="T8" fmla="*/ 5 w 131"/>
                    <a:gd name="T9" fmla="*/ 87 h 129"/>
                    <a:gd name="T10" fmla="*/ 87 w 131"/>
                    <a:gd name="T11" fmla="*/ 5 h 129"/>
                    <a:gd name="T12" fmla="*/ 100 w 131"/>
                    <a:gd name="T13" fmla="*/ 0 h 129"/>
                    <a:gd name="T14" fmla="*/ 113 w 131"/>
                    <a:gd name="T15" fmla="*/ 5 h 129"/>
                    <a:gd name="T16" fmla="*/ 124 w 131"/>
                    <a:gd name="T17" fmla="*/ 17 h 129"/>
                    <a:gd name="T18" fmla="*/ 124 w 131"/>
                    <a:gd name="T19" fmla="*/ 42 h 129"/>
                    <a:gd name="T20" fmla="*/ 42 w 131"/>
                    <a:gd name="T21" fmla="*/ 124 h 129"/>
                    <a:gd name="T22" fmla="*/ 29 w 131"/>
                    <a:gd name="T23" fmla="*/ 129 h 129"/>
                    <a:gd name="T24" fmla="*/ 100 w 131"/>
                    <a:gd name="T25" fmla="*/ 8 h 129"/>
                    <a:gd name="T26" fmla="*/ 93 w 131"/>
                    <a:gd name="T27" fmla="*/ 11 h 129"/>
                    <a:gd name="T28" fmla="*/ 11 w 131"/>
                    <a:gd name="T29" fmla="*/ 93 h 129"/>
                    <a:gd name="T30" fmla="*/ 8 w 131"/>
                    <a:gd name="T31" fmla="*/ 100 h 129"/>
                    <a:gd name="T32" fmla="*/ 11 w 131"/>
                    <a:gd name="T33" fmla="*/ 107 h 129"/>
                    <a:gd name="T34" fmla="*/ 22 w 131"/>
                    <a:gd name="T35" fmla="*/ 118 h 129"/>
                    <a:gd name="T36" fmla="*/ 36 w 131"/>
                    <a:gd name="T37" fmla="*/ 118 h 129"/>
                    <a:gd name="T38" fmla="*/ 118 w 131"/>
                    <a:gd name="T39" fmla="*/ 36 h 129"/>
                    <a:gd name="T40" fmla="*/ 118 w 131"/>
                    <a:gd name="T41" fmla="*/ 22 h 129"/>
                    <a:gd name="T42" fmla="*/ 107 w 131"/>
                    <a:gd name="T43" fmla="*/ 11 h 129"/>
                    <a:gd name="T44" fmla="*/ 100 w 131"/>
                    <a:gd name="T45" fmla="*/ 8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31" h="129">
                      <a:moveTo>
                        <a:pt x="29" y="129"/>
                      </a:moveTo>
                      <a:cubicBezTo>
                        <a:pt x="24" y="129"/>
                        <a:pt x="20" y="127"/>
                        <a:pt x="17" y="124"/>
                      </a:cubicBezTo>
                      <a:cubicBezTo>
                        <a:pt x="5" y="113"/>
                        <a:pt x="5" y="113"/>
                        <a:pt x="5" y="113"/>
                      </a:cubicBezTo>
                      <a:cubicBezTo>
                        <a:pt x="2" y="109"/>
                        <a:pt x="0" y="105"/>
                        <a:pt x="0" y="100"/>
                      </a:cubicBezTo>
                      <a:cubicBezTo>
                        <a:pt x="0" y="95"/>
                        <a:pt x="2" y="91"/>
                        <a:pt x="5" y="87"/>
                      </a:cubicBezTo>
                      <a:cubicBezTo>
                        <a:pt x="87" y="5"/>
                        <a:pt x="87" y="5"/>
                        <a:pt x="87" y="5"/>
                      </a:cubicBezTo>
                      <a:cubicBezTo>
                        <a:pt x="91" y="2"/>
                        <a:pt x="95" y="0"/>
                        <a:pt x="100" y="0"/>
                      </a:cubicBezTo>
                      <a:cubicBezTo>
                        <a:pt x="105" y="0"/>
                        <a:pt x="109" y="2"/>
                        <a:pt x="113" y="5"/>
                      </a:cubicBezTo>
                      <a:cubicBezTo>
                        <a:pt x="124" y="17"/>
                        <a:pt x="124" y="17"/>
                        <a:pt x="124" y="17"/>
                      </a:cubicBezTo>
                      <a:cubicBezTo>
                        <a:pt x="131" y="24"/>
                        <a:pt x="131" y="35"/>
                        <a:pt x="124" y="42"/>
                      </a:cubicBezTo>
                      <a:cubicBezTo>
                        <a:pt x="42" y="124"/>
                        <a:pt x="42" y="124"/>
                        <a:pt x="42" y="124"/>
                      </a:cubicBezTo>
                      <a:cubicBezTo>
                        <a:pt x="39" y="127"/>
                        <a:pt x="34" y="129"/>
                        <a:pt x="29" y="129"/>
                      </a:cubicBezTo>
                      <a:close/>
                      <a:moveTo>
                        <a:pt x="100" y="8"/>
                      </a:moveTo>
                      <a:cubicBezTo>
                        <a:pt x="97" y="8"/>
                        <a:pt x="95" y="9"/>
                        <a:pt x="93" y="11"/>
                      </a:cubicBezTo>
                      <a:cubicBezTo>
                        <a:pt x="11" y="93"/>
                        <a:pt x="11" y="93"/>
                        <a:pt x="11" y="93"/>
                      </a:cubicBezTo>
                      <a:cubicBezTo>
                        <a:pt x="9" y="95"/>
                        <a:pt x="8" y="97"/>
                        <a:pt x="8" y="100"/>
                      </a:cubicBezTo>
                      <a:cubicBezTo>
                        <a:pt x="8" y="103"/>
                        <a:pt x="9" y="105"/>
                        <a:pt x="11" y="107"/>
                      </a:cubicBezTo>
                      <a:cubicBezTo>
                        <a:pt x="22" y="118"/>
                        <a:pt x="22" y="118"/>
                        <a:pt x="22" y="118"/>
                      </a:cubicBezTo>
                      <a:cubicBezTo>
                        <a:pt x="26" y="122"/>
                        <a:pt x="33" y="122"/>
                        <a:pt x="36" y="118"/>
                      </a:cubicBezTo>
                      <a:cubicBezTo>
                        <a:pt x="118" y="36"/>
                        <a:pt x="118" y="36"/>
                        <a:pt x="118" y="36"/>
                      </a:cubicBezTo>
                      <a:cubicBezTo>
                        <a:pt x="122" y="33"/>
                        <a:pt x="122" y="26"/>
                        <a:pt x="118" y="22"/>
                      </a:cubicBezTo>
                      <a:cubicBezTo>
                        <a:pt x="107" y="11"/>
                        <a:pt x="107" y="11"/>
                        <a:pt x="107" y="11"/>
                      </a:cubicBezTo>
                      <a:cubicBezTo>
                        <a:pt x="105" y="9"/>
                        <a:pt x="103" y="8"/>
                        <a:pt x="100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sysClr val="windowText" lastClr="000000"/>
                    </a:solidFill>
                    <a:effectLst/>
                    <a:uLnTx/>
                    <a:uFillTx/>
                  </a:endParaRPr>
                </a:p>
              </p:txBody>
            </p:sp>
          </p:grpSp>
        </p:grpSp>
        <p:grpSp>
          <p:nvGrpSpPr>
            <p:cNvPr id="59" name="Gruppieren 754">
              <a:extLst>
                <a:ext uri="{FF2B5EF4-FFF2-40B4-BE49-F238E27FC236}">
                  <a16:creationId xmlns:a16="http://schemas.microsoft.com/office/drawing/2014/main" xmlns="" id="{3CB32FDB-D40A-4FFB-B239-A8E8E4E6EC4F}"/>
                </a:ext>
              </a:extLst>
            </p:cNvPr>
            <p:cNvGrpSpPr/>
            <p:nvPr/>
          </p:nvGrpSpPr>
          <p:grpSpPr>
            <a:xfrm>
              <a:off x="2909302" y="3199826"/>
              <a:ext cx="321442" cy="256654"/>
              <a:chOff x="3817939" y="1039813"/>
              <a:chExt cx="409575" cy="327025"/>
            </a:xfrm>
            <a:solidFill>
              <a:schemeClr val="accent1"/>
            </a:solidFill>
          </p:grpSpPr>
          <p:sp>
            <p:nvSpPr>
              <p:cNvPr id="60" name="Freeform 111">
                <a:extLst>
                  <a:ext uri="{FF2B5EF4-FFF2-40B4-BE49-F238E27FC236}">
                    <a16:creationId xmlns:a16="http://schemas.microsoft.com/office/drawing/2014/main" xmlns="" id="{85BAA44E-4093-491D-B4FC-4EFD0873101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17939" y="1120775"/>
                <a:ext cx="409575" cy="246063"/>
              </a:xfrm>
              <a:custGeom>
                <a:avLst/>
                <a:gdLst>
                  <a:gd name="T0" fmla="*/ 209 w 240"/>
                  <a:gd name="T1" fmla="*/ 144 h 144"/>
                  <a:gd name="T2" fmla="*/ 31 w 240"/>
                  <a:gd name="T3" fmla="*/ 144 h 144"/>
                  <a:gd name="T4" fmla="*/ 0 w 240"/>
                  <a:gd name="T5" fmla="*/ 113 h 144"/>
                  <a:gd name="T6" fmla="*/ 0 w 240"/>
                  <a:gd name="T7" fmla="*/ 31 h 144"/>
                  <a:gd name="T8" fmla="*/ 31 w 240"/>
                  <a:gd name="T9" fmla="*/ 0 h 144"/>
                  <a:gd name="T10" fmla="*/ 209 w 240"/>
                  <a:gd name="T11" fmla="*/ 0 h 144"/>
                  <a:gd name="T12" fmla="*/ 240 w 240"/>
                  <a:gd name="T13" fmla="*/ 31 h 144"/>
                  <a:gd name="T14" fmla="*/ 240 w 240"/>
                  <a:gd name="T15" fmla="*/ 113 h 144"/>
                  <a:gd name="T16" fmla="*/ 209 w 240"/>
                  <a:gd name="T17" fmla="*/ 144 h 144"/>
                  <a:gd name="T18" fmla="*/ 31 w 240"/>
                  <a:gd name="T19" fmla="*/ 8 h 144"/>
                  <a:gd name="T20" fmla="*/ 8 w 240"/>
                  <a:gd name="T21" fmla="*/ 31 h 144"/>
                  <a:gd name="T22" fmla="*/ 8 w 240"/>
                  <a:gd name="T23" fmla="*/ 113 h 144"/>
                  <a:gd name="T24" fmla="*/ 31 w 240"/>
                  <a:gd name="T25" fmla="*/ 136 h 144"/>
                  <a:gd name="T26" fmla="*/ 209 w 240"/>
                  <a:gd name="T27" fmla="*/ 136 h 144"/>
                  <a:gd name="T28" fmla="*/ 232 w 240"/>
                  <a:gd name="T29" fmla="*/ 113 h 144"/>
                  <a:gd name="T30" fmla="*/ 232 w 240"/>
                  <a:gd name="T31" fmla="*/ 31 h 144"/>
                  <a:gd name="T32" fmla="*/ 209 w 240"/>
                  <a:gd name="T33" fmla="*/ 8 h 144"/>
                  <a:gd name="T34" fmla="*/ 31 w 240"/>
                  <a:gd name="T35" fmla="*/ 8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40" h="144">
                    <a:moveTo>
                      <a:pt x="209" y="144"/>
                    </a:moveTo>
                    <a:cubicBezTo>
                      <a:pt x="31" y="144"/>
                      <a:pt x="31" y="144"/>
                      <a:pt x="31" y="144"/>
                    </a:cubicBezTo>
                    <a:cubicBezTo>
                      <a:pt x="14" y="144"/>
                      <a:pt x="0" y="130"/>
                      <a:pt x="0" y="113"/>
                    </a:cubicBezTo>
                    <a:cubicBezTo>
                      <a:pt x="0" y="31"/>
                      <a:pt x="0" y="31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209" y="0"/>
                      <a:pt x="209" y="0"/>
                      <a:pt x="209" y="0"/>
                    </a:cubicBezTo>
                    <a:cubicBezTo>
                      <a:pt x="226" y="0"/>
                      <a:pt x="240" y="14"/>
                      <a:pt x="240" y="31"/>
                    </a:cubicBezTo>
                    <a:cubicBezTo>
                      <a:pt x="240" y="113"/>
                      <a:pt x="240" y="113"/>
                      <a:pt x="240" y="113"/>
                    </a:cubicBezTo>
                    <a:cubicBezTo>
                      <a:pt x="240" y="130"/>
                      <a:pt x="226" y="144"/>
                      <a:pt x="209" y="144"/>
                    </a:cubicBezTo>
                    <a:close/>
                    <a:moveTo>
                      <a:pt x="31" y="8"/>
                    </a:moveTo>
                    <a:cubicBezTo>
                      <a:pt x="18" y="8"/>
                      <a:pt x="8" y="18"/>
                      <a:pt x="8" y="31"/>
                    </a:cubicBezTo>
                    <a:cubicBezTo>
                      <a:pt x="8" y="113"/>
                      <a:pt x="8" y="113"/>
                      <a:pt x="8" y="113"/>
                    </a:cubicBezTo>
                    <a:cubicBezTo>
                      <a:pt x="8" y="126"/>
                      <a:pt x="18" y="136"/>
                      <a:pt x="31" y="136"/>
                    </a:cubicBezTo>
                    <a:cubicBezTo>
                      <a:pt x="209" y="136"/>
                      <a:pt x="209" y="136"/>
                      <a:pt x="209" y="136"/>
                    </a:cubicBezTo>
                    <a:cubicBezTo>
                      <a:pt x="222" y="136"/>
                      <a:pt x="232" y="126"/>
                      <a:pt x="232" y="113"/>
                    </a:cubicBezTo>
                    <a:cubicBezTo>
                      <a:pt x="232" y="31"/>
                      <a:pt x="232" y="31"/>
                      <a:pt x="232" y="31"/>
                    </a:cubicBezTo>
                    <a:cubicBezTo>
                      <a:pt x="232" y="18"/>
                      <a:pt x="222" y="8"/>
                      <a:pt x="209" y="8"/>
                    </a:cubicBezTo>
                    <a:lnTo>
                      <a:pt x="31" y="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1" name="Freeform 112">
                <a:extLst>
                  <a:ext uri="{FF2B5EF4-FFF2-40B4-BE49-F238E27FC236}">
                    <a16:creationId xmlns:a16="http://schemas.microsoft.com/office/drawing/2014/main" xmlns="" id="{0CA8CAD5-B21D-4E06-A660-3194E83B1F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6839" y="1039813"/>
                <a:ext cx="231775" cy="80963"/>
              </a:xfrm>
              <a:custGeom>
                <a:avLst/>
                <a:gdLst>
                  <a:gd name="T0" fmla="*/ 8 w 136"/>
                  <a:gd name="T1" fmla="*/ 48 h 48"/>
                  <a:gd name="T2" fmla="*/ 0 w 136"/>
                  <a:gd name="T3" fmla="*/ 48 h 48"/>
                  <a:gd name="T4" fmla="*/ 49 w 136"/>
                  <a:gd name="T5" fmla="*/ 0 h 48"/>
                  <a:gd name="T6" fmla="*/ 87 w 136"/>
                  <a:gd name="T7" fmla="*/ 0 h 48"/>
                  <a:gd name="T8" fmla="*/ 136 w 136"/>
                  <a:gd name="T9" fmla="*/ 48 h 48"/>
                  <a:gd name="T10" fmla="*/ 128 w 136"/>
                  <a:gd name="T11" fmla="*/ 48 h 48"/>
                  <a:gd name="T12" fmla="*/ 87 w 136"/>
                  <a:gd name="T13" fmla="*/ 8 h 48"/>
                  <a:gd name="T14" fmla="*/ 49 w 136"/>
                  <a:gd name="T15" fmla="*/ 8 h 48"/>
                  <a:gd name="T16" fmla="*/ 8 w 136"/>
                  <a:gd name="T17" fmla="*/ 4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6" h="48">
                    <a:moveTo>
                      <a:pt x="8" y="48"/>
                    </a:moveTo>
                    <a:cubicBezTo>
                      <a:pt x="0" y="48"/>
                      <a:pt x="0" y="48"/>
                      <a:pt x="0" y="48"/>
                    </a:cubicBezTo>
                    <a:cubicBezTo>
                      <a:pt x="0" y="24"/>
                      <a:pt x="22" y="0"/>
                      <a:pt x="49" y="0"/>
                    </a:cubicBezTo>
                    <a:cubicBezTo>
                      <a:pt x="87" y="0"/>
                      <a:pt x="87" y="0"/>
                      <a:pt x="87" y="0"/>
                    </a:cubicBezTo>
                    <a:cubicBezTo>
                      <a:pt x="114" y="0"/>
                      <a:pt x="136" y="24"/>
                      <a:pt x="136" y="48"/>
                    </a:cubicBezTo>
                    <a:cubicBezTo>
                      <a:pt x="128" y="48"/>
                      <a:pt x="128" y="48"/>
                      <a:pt x="128" y="48"/>
                    </a:cubicBezTo>
                    <a:cubicBezTo>
                      <a:pt x="128" y="28"/>
                      <a:pt x="109" y="8"/>
                      <a:pt x="87" y="8"/>
                    </a:cubicBezTo>
                    <a:cubicBezTo>
                      <a:pt x="49" y="8"/>
                      <a:pt x="49" y="8"/>
                      <a:pt x="49" y="8"/>
                    </a:cubicBezTo>
                    <a:cubicBezTo>
                      <a:pt x="27" y="8"/>
                      <a:pt x="8" y="28"/>
                      <a:pt x="8" y="4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2" name="Freeform 113">
                <a:extLst>
                  <a:ext uri="{FF2B5EF4-FFF2-40B4-BE49-F238E27FC236}">
                    <a16:creationId xmlns:a16="http://schemas.microsoft.com/office/drawing/2014/main" xmlns="" id="{4F20BAF5-0163-4B9D-8131-69D1377027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3826" y="1066800"/>
                <a:ext cx="177800" cy="68263"/>
              </a:xfrm>
              <a:custGeom>
                <a:avLst/>
                <a:gdLst>
                  <a:gd name="T0" fmla="*/ 8 w 104"/>
                  <a:gd name="T1" fmla="*/ 40 h 40"/>
                  <a:gd name="T2" fmla="*/ 1 w 104"/>
                  <a:gd name="T3" fmla="*/ 40 h 40"/>
                  <a:gd name="T4" fmla="*/ 1 w 104"/>
                  <a:gd name="T5" fmla="*/ 36 h 40"/>
                  <a:gd name="T6" fmla="*/ 0 w 104"/>
                  <a:gd name="T7" fmla="*/ 36 h 40"/>
                  <a:gd name="T8" fmla="*/ 33 w 104"/>
                  <a:gd name="T9" fmla="*/ 0 h 40"/>
                  <a:gd name="T10" fmla="*/ 71 w 104"/>
                  <a:gd name="T11" fmla="*/ 0 h 40"/>
                  <a:gd name="T12" fmla="*/ 104 w 104"/>
                  <a:gd name="T13" fmla="*/ 36 h 40"/>
                  <a:gd name="T14" fmla="*/ 96 w 104"/>
                  <a:gd name="T15" fmla="*/ 36 h 40"/>
                  <a:gd name="T16" fmla="*/ 71 w 104"/>
                  <a:gd name="T17" fmla="*/ 8 h 40"/>
                  <a:gd name="T18" fmla="*/ 33 w 104"/>
                  <a:gd name="T19" fmla="*/ 8 h 40"/>
                  <a:gd name="T20" fmla="*/ 8 w 104"/>
                  <a:gd name="T21" fmla="*/ 36 h 40"/>
                  <a:gd name="T22" fmla="*/ 8 w 104"/>
                  <a:gd name="T23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4" h="40">
                    <a:moveTo>
                      <a:pt x="8" y="40"/>
                    </a:moveTo>
                    <a:cubicBezTo>
                      <a:pt x="1" y="40"/>
                      <a:pt x="1" y="40"/>
                      <a:pt x="1" y="40"/>
                    </a:cubicBezTo>
                    <a:cubicBezTo>
                      <a:pt x="1" y="36"/>
                      <a:pt x="1" y="36"/>
                      <a:pt x="1" y="36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15"/>
                      <a:pt x="14" y="0"/>
                      <a:pt x="33" y="0"/>
                    </a:cubicBezTo>
                    <a:cubicBezTo>
                      <a:pt x="71" y="0"/>
                      <a:pt x="71" y="0"/>
                      <a:pt x="71" y="0"/>
                    </a:cubicBezTo>
                    <a:cubicBezTo>
                      <a:pt x="90" y="0"/>
                      <a:pt x="104" y="15"/>
                      <a:pt x="104" y="36"/>
                    </a:cubicBezTo>
                    <a:cubicBezTo>
                      <a:pt x="96" y="36"/>
                      <a:pt x="96" y="36"/>
                      <a:pt x="96" y="36"/>
                    </a:cubicBezTo>
                    <a:cubicBezTo>
                      <a:pt x="96" y="20"/>
                      <a:pt x="85" y="8"/>
                      <a:pt x="71" y="8"/>
                    </a:cubicBezTo>
                    <a:cubicBezTo>
                      <a:pt x="33" y="8"/>
                      <a:pt x="33" y="8"/>
                      <a:pt x="33" y="8"/>
                    </a:cubicBezTo>
                    <a:cubicBezTo>
                      <a:pt x="19" y="8"/>
                      <a:pt x="8" y="20"/>
                      <a:pt x="8" y="36"/>
                    </a:cubicBezTo>
                    <a:lnTo>
                      <a:pt x="8" y="4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3" name="Freeform 114">
                <a:extLst>
                  <a:ext uri="{FF2B5EF4-FFF2-40B4-BE49-F238E27FC236}">
                    <a16:creationId xmlns:a16="http://schemas.microsoft.com/office/drawing/2014/main" xmlns="" id="{FAFCD41B-3869-4CA3-A657-747F62443B6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886201" y="1120775"/>
                <a:ext cx="41275" cy="246063"/>
              </a:xfrm>
              <a:custGeom>
                <a:avLst/>
                <a:gdLst>
                  <a:gd name="T0" fmla="*/ 26 w 26"/>
                  <a:gd name="T1" fmla="*/ 155 h 155"/>
                  <a:gd name="T2" fmla="*/ 0 w 26"/>
                  <a:gd name="T3" fmla="*/ 155 h 155"/>
                  <a:gd name="T4" fmla="*/ 0 w 26"/>
                  <a:gd name="T5" fmla="*/ 0 h 155"/>
                  <a:gd name="T6" fmla="*/ 26 w 26"/>
                  <a:gd name="T7" fmla="*/ 0 h 155"/>
                  <a:gd name="T8" fmla="*/ 26 w 26"/>
                  <a:gd name="T9" fmla="*/ 155 h 155"/>
                  <a:gd name="T10" fmla="*/ 9 w 26"/>
                  <a:gd name="T11" fmla="*/ 146 h 155"/>
                  <a:gd name="T12" fmla="*/ 17 w 26"/>
                  <a:gd name="T13" fmla="*/ 146 h 155"/>
                  <a:gd name="T14" fmla="*/ 17 w 26"/>
                  <a:gd name="T15" fmla="*/ 9 h 155"/>
                  <a:gd name="T16" fmla="*/ 9 w 26"/>
                  <a:gd name="T17" fmla="*/ 9 h 155"/>
                  <a:gd name="T18" fmla="*/ 9 w 26"/>
                  <a:gd name="T19" fmla="*/ 146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55">
                    <a:moveTo>
                      <a:pt x="26" y="155"/>
                    </a:moveTo>
                    <a:lnTo>
                      <a:pt x="0" y="155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26" y="155"/>
                    </a:lnTo>
                    <a:close/>
                    <a:moveTo>
                      <a:pt x="9" y="146"/>
                    </a:moveTo>
                    <a:lnTo>
                      <a:pt x="17" y="146"/>
                    </a:lnTo>
                    <a:lnTo>
                      <a:pt x="17" y="9"/>
                    </a:lnTo>
                    <a:lnTo>
                      <a:pt x="9" y="9"/>
                    </a:lnTo>
                    <a:lnTo>
                      <a:pt x="9" y="1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4" name="Freeform 115">
                <a:extLst>
                  <a:ext uri="{FF2B5EF4-FFF2-40B4-BE49-F238E27FC236}">
                    <a16:creationId xmlns:a16="http://schemas.microsoft.com/office/drawing/2014/main" xmlns="" id="{56A3CBC5-736D-40AC-A79B-CFF4887045D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117976" y="1120775"/>
                <a:ext cx="41275" cy="246063"/>
              </a:xfrm>
              <a:custGeom>
                <a:avLst/>
                <a:gdLst>
                  <a:gd name="T0" fmla="*/ 26 w 26"/>
                  <a:gd name="T1" fmla="*/ 155 h 155"/>
                  <a:gd name="T2" fmla="*/ 0 w 26"/>
                  <a:gd name="T3" fmla="*/ 155 h 155"/>
                  <a:gd name="T4" fmla="*/ 0 w 26"/>
                  <a:gd name="T5" fmla="*/ 0 h 155"/>
                  <a:gd name="T6" fmla="*/ 26 w 26"/>
                  <a:gd name="T7" fmla="*/ 0 h 155"/>
                  <a:gd name="T8" fmla="*/ 26 w 26"/>
                  <a:gd name="T9" fmla="*/ 155 h 155"/>
                  <a:gd name="T10" fmla="*/ 9 w 26"/>
                  <a:gd name="T11" fmla="*/ 146 h 155"/>
                  <a:gd name="T12" fmla="*/ 17 w 26"/>
                  <a:gd name="T13" fmla="*/ 146 h 155"/>
                  <a:gd name="T14" fmla="*/ 17 w 26"/>
                  <a:gd name="T15" fmla="*/ 9 h 155"/>
                  <a:gd name="T16" fmla="*/ 9 w 26"/>
                  <a:gd name="T17" fmla="*/ 9 h 155"/>
                  <a:gd name="T18" fmla="*/ 9 w 26"/>
                  <a:gd name="T19" fmla="*/ 146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6" h="155">
                    <a:moveTo>
                      <a:pt x="26" y="155"/>
                    </a:moveTo>
                    <a:lnTo>
                      <a:pt x="0" y="155"/>
                    </a:lnTo>
                    <a:lnTo>
                      <a:pt x="0" y="0"/>
                    </a:lnTo>
                    <a:lnTo>
                      <a:pt x="26" y="0"/>
                    </a:lnTo>
                    <a:lnTo>
                      <a:pt x="26" y="155"/>
                    </a:lnTo>
                    <a:close/>
                    <a:moveTo>
                      <a:pt x="9" y="146"/>
                    </a:moveTo>
                    <a:lnTo>
                      <a:pt x="17" y="146"/>
                    </a:lnTo>
                    <a:lnTo>
                      <a:pt x="17" y="9"/>
                    </a:lnTo>
                    <a:lnTo>
                      <a:pt x="9" y="9"/>
                    </a:lnTo>
                    <a:lnTo>
                      <a:pt x="9" y="14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" name="Freeform 116">
                <a:extLst>
                  <a:ext uri="{FF2B5EF4-FFF2-40B4-BE49-F238E27FC236}">
                    <a16:creationId xmlns:a16="http://schemas.microsoft.com/office/drawing/2014/main" xmlns="" id="{88D4AC20-53E1-4F52-A3F7-66EA8A1A3AC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32239" y="1155700"/>
                <a:ext cx="153988" cy="131763"/>
              </a:xfrm>
              <a:custGeom>
                <a:avLst/>
                <a:gdLst>
                  <a:gd name="T0" fmla="*/ 22 w 90"/>
                  <a:gd name="T1" fmla="*/ 78 h 78"/>
                  <a:gd name="T2" fmla="*/ 18 w 90"/>
                  <a:gd name="T3" fmla="*/ 76 h 78"/>
                  <a:gd name="T4" fmla="*/ 3 w 90"/>
                  <a:gd name="T5" fmla="*/ 61 h 78"/>
                  <a:gd name="T6" fmla="*/ 3 w 90"/>
                  <a:gd name="T7" fmla="*/ 53 h 78"/>
                  <a:gd name="T8" fmla="*/ 9 w 90"/>
                  <a:gd name="T9" fmla="*/ 47 h 78"/>
                  <a:gd name="T10" fmla="*/ 17 w 90"/>
                  <a:gd name="T11" fmla="*/ 47 h 78"/>
                  <a:gd name="T12" fmla="*/ 18 w 90"/>
                  <a:gd name="T13" fmla="*/ 48 h 78"/>
                  <a:gd name="T14" fmla="*/ 24 w 90"/>
                  <a:gd name="T15" fmla="*/ 42 h 78"/>
                  <a:gd name="T16" fmla="*/ 30 w 90"/>
                  <a:gd name="T17" fmla="*/ 29 h 78"/>
                  <a:gd name="T18" fmla="*/ 46 w 90"/>
                  <a:gd name="T19" fmla="*/ 13 h 78"/>
                  <a:gd name="T20" fmla="*/ 86 w 90"/>
                  <a:gd name="T21" fmla="*/ 0 h 78"/>
                  <a:gd name="T22" fmla="*/ 89 w 90"/>
                  <a:gd name="T23" fmla="*/ 0 h 78"/>
                  <a:gd name="T24" fmla="*/ 90 w 90"/>
                  <a:gd name="T25" fmla="*/ 6 h 78"/>
                  <a:gd name="T26" fmla="*/ 88 w 90"/>
                  <a:gd name="T27" fmla="*/ 7 h 78"/>
                  <a:gd name="T28" fmla="*/ 63 w 90"/>
                  <a:gd name="T29" fmla="*/ 32 h 78"/>
                  <a:gd name="T30" fmla="*/ 61 w 90"/>
                  <a:gd name="T31" fmla="*/ 38 h 78"/>
                  <a:gd name="T32" fmla="*/ 50 w 90"/>
                  <a:gd name="T33" fmla="*/ 49 h 78"/>
                  <a:gd name="T34" fmla="*/ 39 w 90"/>
                  <a:gd name="T35" fmla="*/ 55 h 78"/>
                  <a:gd name="T36" fmla="*/ 39 w 90"/>
                  <a:gd name="T37" fmla="*/ 55 h 78"/>
                  <a:gd name="T38" fmla="*/ 37 w 90"/>
                  <a:gd name="T39" fmla="*/ 55 h 78"/>
                  <a:gd name="T40" fmla="*/ 31 w 90"/>
                  <a:gd name="T41" fmla="*/ 61 h 78"/>
                  <a:gd name="T42" fmla="*/ 32 w 90"/>
                  <a:gd name="T43" fmla="*/ 62 h 78"/>
                  <a:gd name="T44" fmla="*/ 32 w 90"/>
                  <a:gd name="T45" fmla="*/ 70 h 78"/>
                  <a:gd name="T46" fmla="*/ 26 w 90"/>
                  <a:gd name="T47" fmla="*/ 76 h 78"/>
                  <a:gd name="T48" fmla="*/ 22 w 90"/>
                  <a:gd name="T49" fmla="*/ 78 h 78"/>
                  <a:gd name="T50" fmla="*/ 10 w 90"/>
                  <a:gd name="T51" fmla="*/ 57 h 78"/>
                  <a:gd name="T52" fmla="*/ 22 w 90"/>
                  <a:gd name="T53" fmla="*/ 69 h 78"/>
                  <a:gd name="T54" fmla="*/ 25 w 90"/>
                  <a:gd name="T55" fmla="*/ 66 h 78"/>
                  <a:gd name="T56" fmla="*/ 25 w 90"/>
                  <a:gd name="T57" fmla="*/ 55 h 78"/>
                  <a:gd name="T58" fmla="*/ 32 w 90"/>
                  <a:gd name="T59" fmla="*/ 49 h 78"/>
                  <a:gd name="T60" fmla="*/ 39 w 90"/>
                  <a:gd name="T61" fmla="*/ 47 h 78"/>
                  <a:gd name="T62" fmla="*/ 44 w 90"/>
                  <a:gd name="T63" fmla="*/ 44 h 78"/>
                  <a:gd name="T64" fmla="*/ 55 w 90"/>
                  <a:gd name="T65" fmla="*/ 32 h 78"/>
                  <a:gd name="T66" fmla="*/ 69 w 90"/>
                  <a:gd name="T67" fmla="*/ 10 h 78"/>
                  <a:gd name="T68" fmla="*/ 52 w 90"/>
                  <a:gd name="T69" fmla="*/ 19 h 78"/>
                  <a:gd name="T70" fmla="*/ 36 w 90"/>
                  <a:gd name="T71" fmla="*/ 35 h 78"/>
                  <a:gd name="T72" fmla="*/ 32 w 90"/>
                  <a:gd name="T73" fmla="*/ 41 h 78"/>
                  <a:gd name="T74" fmla="*/ 31 w 90"/>
                  <a:gd name="T75" fmla="*/ 47 h 78"/>
                  <a:gd name="T76" fmla="*/ 24 w 90"/>
                  <a:gd name="T77" fmla="*/ 54 h 78"/>
                  <a:gd name="T78" fmla="*/ 13 w 90"/>
                  <a:gd name="T79" fmla="*/ 54 h 78"/>
                  <a:gd name="T80" fmla="*/ 10 w 90"/>
                  <a:gd name="T81" fmla="*/ 57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0" h="78">
                    <a:moveTo>
                      <a:pt x="22" y="78"/>
                    </a:moveTo>
                    <a:cubicBezTo>
                      <a:pt x="20" y="78"/>
                      <a:pt x="19" y="78"/>
                      <a:pt x="18" y="76"/>
                    </a:cubicBezTo>
                    <a:cubicBezTo>
                      <a:pt x="3" y="61"/>
                      <a:pt x="3" y="61"/>
                      <a:pt x="3" y="61"/>
                    </a:cubicBezTo>
                    <a:cubicBezTo>
                      <a:pt x="0" y="59"/>
                      <a:pt x="0" y="55"/>
                      <a:pt x="3" y="53"/>
                    </a:cubicBezTo>
                    <a:cubicBezTo>
                      <a:pt x="9" y="47"/>
                      <a:pt x="9" y="47"/>
                      <a:pt x="9" y="47"/>
                    </a:cubicBezTo>
                    <a:cubicBezTo>
                      <a:pt x="11" y="45"/>
                      <a:pt x="15" y="45"/>
                      <a:pt x="17" y="47"/>
                    </a:cubicBezTo>
                    <a:cubicBezTo>
                      <a:pt x="18" y="48"/>
                      <a:pt x="18" y="48"/>
                      <a:pt x="18" y="48"/>
                    </a:cubicBezTo>
                    <a:cubicBezTo>
                      <a:pt x="24" y="42"/>
                      <a:pt x="24" y="42"/>
                      <a:pt x="24" y="42"/>
                    </a:cubicBezTo>
                    <a:cubicBezTo>
                      <a:pt x="24" y="39"/>
                      <a:pt x="24" y="35"/>
                      <a:pt x="30" y="29"/>
                    </a:cubicBezTo>
                    <a:cubicBezTo>
                      <a:pt x="46" y="13"/>
                      <a:pt x="46" y="13"/>
                      <a:pt x="46" y="13"/>
                    </a:cubicBezTo>
                    <a:cubicBezTo>
                      <a:pt x="46" y="13"/>
                      <a:pt x="57" y="0"/>
                      <a:pt x="8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90" y="6"/>
                      <a:pt x="90" y="6"/>
                      <a:pt x="90" y="6"/>
                    </a:cubicBezTo>
                    <a:cubicBezTo>
                      <a:pt x="88" y="7"/>
                      <a:pt x="88" y="7"/>
                      <a:pt x="88" y="7"/>
                    </a:cubicBezTo>
                    <a:cubicBezTo>
                      <a:pt x="79" y="12"/>
                      <a:pt x="63" y="23"/>
                      <a:pt x="63" y="32"/>
                    </a:cubicBezTo>
                    <a:cubicBezTo>
                      <a:pt x="63" y="34"/>
                      <a:pt x="63" y="36"/>
                      <a:pt x="61" y="38"/>
                    </a:cubicBezTo>
                    <a:cubicBezTo>
                      <a:pt x="50" y="49"/>
                      <a:pt x="50" y="49"/>
                      <a:pt x="50" y="49"/>
                    </a:cubicBezTo>
                    <a:cubicBezTo>
                      <a:pt x="49" y="50"/>
                      <a:pt x="44" y="55"/>
                      <a:pt x="39" y="55"/>
                    </a:cubicBezTo>
                    <a:cubicBezTo>
                      <a:pt x="39" y="55"/>
                      <a:pt x="39" y="55"/>
                      <a:pt x="39" y="55"/>
                    </a:cubicBezTo>
                    <a:cubicBezTo>
                      <a:pt x="38" y="55"/>
                      <a:pt x="38" y="55"/>
                      <a:pt x="37" y="55"/>
                    </a:cubicBezTo>
                    <a:cubicBezTo>
                      <a:pt x="31" y="61"/>
                      <a:pt x="31" y="61"/>
                      <a:pt x="31" y="61"/>
                    </a:cubicBezTo>
                    <a:cubicBezTo>
                      <a:pt x="32" y="62"/>
                      <a:pt x="32" y="62"/>
                      <a:pt x="32" y="62"/>
                    </a:cubicBezTo>
                    <a:cubicBezTo>
                      <a:pt x="35" y="64"/>
                      <a:pt x="35" y="68"/>
                      <a:pt x="32" y="70"/>
                    </a:cubicBezTo>
                    <a:cubicBezTo>
                      <a:pt x="26" y="76"/>
                      <a:pt x="26" y="76"/>
                      <a:pt x="26" y="76"/>
                    </a:cubicBezTo>
                    <a:cubicBezTo>
                      <a:pt x="25" y="78"/>
                      <a:pt x="24" y="78"/>
                      <a:pt x="22" y="78"/>
                    </a:cubicBezTo>
                    <a:close/>
                    <a:moveTo>
                      <a:pt x="10" y="57"/>
                    </a:moveTo>
                    <a:cubicBezTo>
                      <a:pt x="22" y="69"/>
                      <a:pt x="22" y="69"/>
                      <a:pt x="22" y="69"/>
                    </a:cubicBezTo>
                    <a:cubicBezTo>
                      <a:pt x="25" y="66"/>
                      <a:pt x="25" y="66"/>
                      <a:pt x="25" y="66"/>
                    </a:cubicBezTo>
                    <a:cubicBezTo>
                      <a:pt x="22" y="63"/>
                      <a:pt x="22" y="58"/>
                      <a:pt x="25" y="55"/>
                    </a:cubicBezTo>
                    <a:cubicBezTo>
                      <a:pt x="32" y="49"/>
                      <a:pt x="32" y="49"/>
                      <a:pt x="32" y="49"/>
                    </a:cubicBezTo>
                    <a:cubicBezTo>
                      <a:pt x="34" y="47"/>
                      <a:pt x="37" y="46"/>
                      <a:pt x="39" y="47"/>
                    </a:cubicBezTo>
                    <a:cubicBezTo>
                      <a:pt x="40" y="47"/>
                      <a:pt x="43" y="45"/>
                      <a:pt x="44" y="44"/>
                    </a:cubicBezTo>
                    <a:cubicBezTo>
                      <a:pt x="55" y="32"/>
                      <a:pt x="55" y="32"/>
                      <a:pt x="55" y="32"/>
                    </a:cubicBezTo>
                    <a:cubicBezTo>
                      <a:pt x="55" y="24"/>
                      <a:pt x="62" y="16"/>
                      <a:pt x="69" y="10"/>
                    </a:cubicBezTo>
                    <a:cubicBezTo>
                      <a:pt x="57" y="13"/>
                      <a:pt x="52" y="19"/>
                      <a:pt x="52" y="19"/>
                    </a:cubicBezTo>
                    <a:cubicBezTo>
                      <a:pt x="36" y="35"/>
                      <a:pt x="36" y="35"/>
                      <a:pt x="36" y="35"/>
                    </a:cubicBezTo>
                    <a:cubicBezTo>
                      <a:pt x="32" y="38"/>
                      <a:pt x="32" y="40"/>
                      <a:pt x="32" y="41"/>
                    </a:cubicBezTo>
                    <a:cubicBezTo>
                      <a:pt x="33" y="43"/>
                      <a:pt x="33" y="45"/>
                      <a:pt x="31" y="47"/>
                    </a:cubicBezTo>
                    <a:cubicBezTo>
                      <a:pt x="24" y="54"/>
                      <a:pt x="24" y="54"/>
                      <a:pt x="24" y="54"/>
                    </a:cubicBezTo>
                    <a:cubicBezTo>
                      <a:pt x="21" y="57"/>
                      <a:pt x="16" y="57"/>
                      <a:pt x="13" y="54"/>
                    </a:cubicBezTo>
                    <a:lnTo>
                      <a:pt x="10" y="5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" name="Freeform 117">
                <a:extLst>
                  <a:ext uri="{FF2B5EF4-FFF2-40B4-BE49-F238E27FC236}">
                    <a16:creationId xmlns:a16="http://schemas.microsoft.com/office/drawing/2014/main" xmlns="" id="{2472857F-299C-494E-9520-5ADB29814F4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998914" y="1209675"/>
                <a:ext cx="117475" cy="114300"/>
              </a:xfrm>
              <a:custGeom>
                <a:avLst/>
                <a:gdLst>
                  <a:gd name="T0" fmla="*/ 56 w 69"/>
                  <a:gd name="T1" fmla="*/ 67 h 67"/>
                  <a:gd name="T2" fmla="*/ 48 w 69"/>
                  <a:gd name="T3" fmla="*/ 64 h 67"/>
                  <a:gd name="T4" fmla="*/ 0 w 69"/>
                  <a:gd name="T5" fmla="*/ 16 h 67"/>
                  <a:gd name="T6" fmla="*/ 17 w 69"/>
                  <a:gd name="T7" fmla="*/ 0 h 67"/>
                  <a:gd name="T8" fmla="*/ 64 w 69"/>
                  <a:gd name="T9" fmla="*/ 48 h 67"/>
                  <a:gd name="T10" fmla="*/ 64 w 69"/>
                  <a:gd name="T11" fmla="*/ 64 h 67"/>
                  <a:gd name="T12" fmla="*/ 56 w 69"/>
                  <a:gd name="T13" fmla="*/ 67 h 67"/>
                  <a:gd name="T14" fmla="*/ 12 w 69"/>
                  <a:gd name="T15" fmla="*/ 16 h 67"/>
                  <a:gd name="T16" fmla="*/ 54 w 69"/>
                  <a:gd name="T17" fmla="*/ 58 h 67"/>
                  <a:gd name="T18" fmla="*/ 59 w 69"/>
                  <a:gd name="T19" fmla="*/ 58 h 67"/>
                  <a:gd name="T20" fmla="*/ 59 w 69"/>
                  <a:gd name="T21" fmla="*/ 53 h 67"/>
                  <a:gd name="T22" fmla="*/ 17 w 69"/>
                  <a:gd name="T23" fmla="*/ 11 h 67"/>
                  <a:gd name="T24" fmla="*/ 12 w 69"/>
                  <a:gd name="T25" fmla="*/ 16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69" h="67">
                    <a:moveTo>
                      <a:pt x="56" y="67"/>
                    </a:moveTo>
                    <a:cubicBezTo>
                      <a:pt x="53" y="67"/>
                      <a:pt x="50" y="66"/>
                      <a:pt x="48" y="64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64" y="48"/>
                      <a:pt x="64" y="48"/>
                      <a:pt x="64" y="48"/>
                    </a:cubicBezTo>
                    <a:cubicBezTo>
                      <a:pt x="69" y="52"/>
                      <a:pt x="69" y="59"/>
                      <a:pt x="64" y="64"/>
                    </a:cubicBezTo>
                    <a:cubicBezTo>
                      <a:pt x="62" y="66"/>
                      <a:pt x="59" y="67"/>
                      <a:pt x="56" y="67"/>
                    </a:cubicBezTo>
                    <a:close/>
                    <a:moveTo>
                      <a:pt x="12" y="16"/>
                    </a:moveTo>
                    <a:cubicBezTo>
                      <a:pt x="54" y="58"/>
                      <a:pt x="54" y="58"/>
                      <a:pt x="54" y="58"/>
                    </a:cubicBezTo>
                    <a:cubicBezTo>
                      <a:pt x="55" y="60"/>
                      <a:pt x="57" y="60"/>
                      <a:pt x="59" y="58"/>
                    </a:cubicBezTo>
                    <a:cubicBezTo>
                      <a:pt x="60" y="57"/>
                      <a:pt x="60" y="55"/>
                      <a:pt x="59" y="53"/>
                    </a:cubicBezTo>
                    <a:cubicBezTo>
                      <a:pt x="17" y="11"/>
                      <a:pt x="17" y="11"/>
                      <a:pt x="17" y="11"/>
                    </a:cubicBezTo>
                    <a:lnTo>
                      <a:pt x="12" y="1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67" name="Oval 90">
              <a:extLst>
                <a:ext uri="{FF2B5EF4-FFF2-40B4-BE49-F238E27FC236}">
                  <a16:creationId xmlns:a16="http://schemas.microsoft.com/office/drawing/2014/main" xmlns="" id="{33667F10-009D-4D57-8C9B-C199B999FFC4}"/>
                </a:ext>
              </a:extLst>
            </p:cNvPr>
            <p:cNvSpPr/>
            <p:nvPr/>
          </p:nvSpPr>
          <p:spPr>
            <a:xfrm>
              <a:off x="4116292" y="3290776"/>
              <a:ext cx="582382" cy="5823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68" name="Gruppieren 770">
              <a:extLst>
                <a:ext uri="{FF2B5EF4-FFF2-40B4-BE49-F238E27FC236}">
                  <a16:creationId xmlns:a16="http://schemas.microsoft.com/office/drawing/2014/main" xmlns="" id="{C1B408F4-46B9-4808-9736-91CA3B0853C9}"/>
                </a:ext>
              </a:extLst>
            </p:cNvPr>
            <p:cNvGrpSpPr/>
            <p:nvPr/>
          </p:nvGrpSpPr>
          <p:grpSpPr>
            <a:xfrm>
              <a:off x="4259538" y="3457575"/>
              <a:ext cx="296522" cy="295350"/>
              <a:chOff x="5664201" y="1614488"/>
              <a:chExt cx="401638" cy="400050"/>
            </a:xfrm>
            <a:solidFill>
              <a:schemeClr val="accent2"/>
            </a:solidFill>
          </p:grpSpPr>
          <p:sp>
            <p:nvSpPr>
              <p:cNvPr id="69" name="Freeform 47">
                <a:extLst>
                  <a:ext uri="{FF2B5EF4-FFF2-40B4-BE49-F238E27FC236}">
                    <a16:creationId xmlns:a16="http://schemas.microsoft.com/office/drawing/2014/main" xmlns="" id="{E48744D5-B510-48AC-A658-93DE4AD240B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64201" y="1809750"/>
                <a:ext cx="206375" cy="204788"/>
              </a:xfrm>
              <a:custGeom>
                <a:avLst/>
                <a:gdLst>
                  <a:gd name="T0" fmla="*/ 38 w 121"/>
                  <a:gd name="T1" fmla="*/ 120 h 120"/>
                  <a:gd name="T2" fmla="*/ 17 w 121"/>
                  <a:gd name="T3" fmla="*/ 109 h 120"/>
                  <a:gd name="T4" fmla="*/ 12 w 121"/>
                  <a:gd name="T5" fmla="*/ 104 h 120"/>
                  <a:gd name="T6" fmla="*/ 1 w 121"/>
                  <a:gd name="T7" fmla="*/ 81 h 120"/>
                  <a:gd name="T8" fmla="*/ 9 w 121"/>
                  <a:gd name="T9" fmla="*/ 67 h 120"/>
                  <a:gd name="T10" fmla="*/ 31 w 121"/>
                  <a:gd name="T11" fmla="*/ 45 h 120"/>
                  <a:gd name="T12" fmla="*/ 35 w 121"/>
                  <a:gd name="T13" fmla="*/ 43 h 120"/>
                  <a:gd name="T14" fmla="*/ 37 w 121"/>
                  <a:gd name="T15" fmla="*/ 44 h 120"/>
                  <a:gd name="T16" fmla="*/ 39 w 121"/>
                  <a:gd name="T17" fmla="*/ 44 h 120"/>
                  <a:gd name="T18" fmla="*/ 48 w 121"/>
                  <a:gd name="T19" fmla="*/ 39 h 120"/>
                  <a:gd name="T20" fmla="*/ 66 w 121"/>
                  <a:gd name="T21" fmla="*/ 21 h 120"/>
                  <a:gd name="T22" fmla="*/ 67 w 121"/>
                  <a:gd name="T23" fmla="*/ 5 h 120"/>
                  <a:gd name="T24" fmla="*/ 74 w 121"/>
                  <a:gd name="T25" fmla="*/ 0 h 120"/>
                  <a:gd name="T26" fmla="*/ 78 w 121"/>
                  <a:gd name="T27" fmla="*/ 2 h 120"/>
                  <a:gd name="T28" fmla="*/ 119 w 121"/>
                  <a:gd name="T29" fmla="*/ 43 h 120"/>
                  <a:gd name="T30" fmla="*/ 121 w 121"/>
                  <a:gd name="T31" fmla="*/ 49 h 120"/>
                  <a:gd name="T32" fmla="*/ 116 w 121"/>
                  <a:gd name="T33" fmla="*/ 54 h 120"/>
                  <a:gd name="T34" fmla="*/ 106 w 121"/>
                  <a:gd name="T35" fmla="*/ 55 h 120"/>
                  <a:gd name="T36" fmla="*/ 100 w 121"/>
                  <a:gd name="T37" fmla="*/ 55 h 120"/>
                  <a:gd name="T38" fmla="*/ 82 w 121"/>
                  <a:gd name="T39" fmla="*/ 73 h 120"/>
                  <a:gd name="T40" fmla="*/ 77 w 121"/>
                  <a:gd name="T41" fmla="*/ 84 h 120"/>
                  <a:gd name="T42" fmla="*/ 76 w 121"/>
                  <a:gd name="T43" fmla="*/ 90 h 120"/>
                  <a:gd name="T44" fmla="*/ 54 w 121"/>
                  <a:gd name="T45" fmla="*/ 112 h 120"/>
                  <a:gd name="T46" fmla="*/ 38 w 121"/>
                  <a:gd name="T47" fmla="*/ 120 h 120"/>
                  <a:gd name="T48" fmla="*/ 35 w 121"/>
                  <a:gd name="T49" fmla="*/ 52 h 120"/>
                  <a:gd name="T50" fmla="*/ 14 w 121"/>
                  <a:gd name="T51" fmla="*/ 73 h 120"/>
                  <a:gd name="T52" fmla="*/ 9 w 121"/>
                  <a:gd name="T53" fmla="*/ 82 h 120"/>
                  <a:gd name="T54" fmla="*/ 17 w 121"/>
                  <a:gd name="T55" fmla="*/ 98 h 120"/>
                  <a:gd name="T56" fmla="*/ 23 w 121"/>
                  <a:gd name="T57" fmla="*/ 104 h 120"/>
                  <a:gd name="T58" fmla="*/ 38 w 121"/>
                  <a:gd name="T59" fmla="*/ 112 h 120"/>
                  <a:gd name="T60" fmla="*/ 48 w 121"/>
                  <a:gd name="T61" fmla="*/ 107 h 120"/>
                  <a:gd name="T62" fmla="*/ 48 w 121"/>
                  <a:gd name="T63" fmla="*/ 107 h 120"/>
                  <a:gd name="T64" fmla="*/ 69 w 121"/>
                  <a:gd name="T65" fmla="*/ 86 h 120"/>
                  <a:gd name="T66" fmla="*/ 76 w 121"/>
                  <a:gd name="T67" fmla="*/ 68 h 120"/>
                  <a:gd name="T68" fmla="*/ 94 w 121"/>
                  <a:gd name="T69" fmla="*/ 49 h 120"/>
                  <a:gd name="T70" fmla="*/ 101 w 121"/>
                  <a:gd name="T71" fmla="*/ 47 h 120"/>
                  <a:gd name="T72" fmla="*/ 112 w 121"/>
                  <a:gd name="T73" fmla="*/ 47 h 120"/>
                  <a:gd name="T74" fmla="*/ 74 w 121"/>
                  <a:gd name="T75" fmla="*/ 9 h 120"/>
                  <a:gd name="T76" fmla="*/ 74 w 121"/>
                  <a:gd name="T77" fmla="*/ 20 h 120"/>
                  <a:gd name="T78" fmla="*/ 72 w 121"/>
                  <a:gd name="T79" fmla="*/ 27 h 120"/>
                  <a:gd name="T80" fmla="*/ 53 w 121"/>
                  <a:gd name="T81" fmla="*/ 45 h 120"/>
                  <a:gd name="T82" fmla="*/ 39 w 121"/>
                  <a:gd name="T83" fmla="*/ 52 h 120"/>
                  <a:gd name="T84" fmla="*/ 35 w 121"/>
                  <a:gd name="T85" fmla="*/ 52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21" h="120">
                    <a:moveTo>
                      <a:pt x="38" y="120"/>
                    </a:moveTo>
                    <a:cubicBezTo>
                      <a:pt x="31" y="120"/>
                      <a:pt x="24" y="116"/>
                      <a:pt x="17" y="109"/>
                    </a:cubicBezTo>
                    <a:cubicBezTo>
                      <a:pt x="12" y="104"/>
                      <a:pt x="12" y="104"/>
                      <a:pt x="12" y="104"/>
                    </a:cubicBezTo>
                    <a:cubicBezTo>
                      <a:pt x="4" y="96"/>
                      <a:pt x="0" y="89"/>
                      <a:pt x="1" y="81"/>
                    </a:cubicBezTo>
                    <a:cubicBezTo>
                      <a:pt x="2" y="73"/>
                      <a:pt x="7" y="68"/>
                      <a:pt x="9" y="67"/>
                    </a:cubicBezTo>
                    <a:cubicBezTo>
                      <a:pt x="31" y="45"/>
                      <a:pt x="31" y="45"/>
                      <a:pt x="31" y="45"/>
                    </a:cubicBezTo>
                    <a:cubicBezTo>
                      <a:pt x="32" y="44"/>
                      <a:pt x="33" y="43"/>
                      <a:pt x="35" y="43"/>
                    </a:cubicBezTo>
                    <a:cubicBezTo>
                      <a:pt x="36" y="43"/>
                      <a:pt x="36" y="44"/>
                      <a:pt x="37" y="44"/>
                    </a:cubicBezTo>
                    <a:cubicBezTo>
                      <a:pt x="38" y="44"/>
                      <a:pt x="39" y="44"/>
                      <a:pt x="39" y="44"/>
                    </a:cubicBezTo>
                    <a:cubicBezTo>
                      <a:pt x="42" y="44"/>
                      <a:pt x="44" y="43"/>
                      <a:pt x="48" y="39"/>
                    </a:cubicBezTo>
                    <a:cubicBezTo>
                      <a:pt x="66" y="21"/>
                      <a:pt x="66" y="21"/>
                      <a:pt x="66" y="21"/>
                    </a:cubicBezTo>
                    <a:cubicBezTo>
                      <a:pt x="66" y="17"/>
                      <a:pt x="65" y="10"/>
                      <a:pt x="67" y="5"/>
                    </a:cubicBezTo>
                    <a:cubicBezTo>
                      <a:pt x="68" y="2"/>
                      <a:pt x="71" y="0"/>
                      <a:pt x="74" y="0"/>
                    </a:cubicBezTo>
                    <a:cubicBezTo>
                      <a:pt x="75" y="0"/>
                      <a:pt x="77" y="1"/>
                      <a:pt x="78" y="2"/>
                    </a:cubicBezTo>
                    <a:cubicBezTo>
                      <a:pt x="119" y="43"/>
                      <a:pt x="119" y="43"/>
                      <a:pt x="119" y="43"/>
                    </a:cubicBezTo>
                    <a:cubicBezTo>
                      <a:pt x="120" y="44"/>
                      <a:pt x="121" y="47"/>
                      <a:pt x="121" y="49"/>
                    </a:cubicBezTo>
                    <a:cubicBezTo>
                      <a:pt x="120" y="51"/>
                      <a:pt x="119" y="53"/>
                      <a:pt x="116" y="54"/>
                    </a:cubicBezTo>
                    <a:cubicBezTo>
                      <a:pt x="114" y="55"/>
                      <a:pt x="110" y="55"/>
                      <a:pt x="106" y="55"/>
                    </a:cubicBezTo>
                    <a:cubicBezTo>
                      <a:pt x="104" y="55"/>
                      <a:pt x="101" y="55"/>
                      <a:pt x="100" y="55"/>
                    </a:cubicBezTo>
                    <a:cubicBezTo>
                      <a:pt x="82" y="73"/>
                      <a:pt x="82" y="73"/>
                      <a:pt x="82" y="73"/>
                    </a:cubicBezTo>
                    <a:cubicBezTo>
                      <a:pt x="76" y="79"/>
                      <a:pt x="77" y="82"/>
                      <a:pt x="77" y="84"/>
                    </a:cubicBezTo>
                    <a:cubicBezTo>
                      <a:pt x="78" y="85"/>
                      <a:pt x="78" y="88"/>
                      <a:pt x="76" y="90"/>
                    </a:cubicBezTo>
                    <a:cubicBezTo>
                      <a:pt x="54" y="112"/>
                      <a:pt x="54" y="112"/>
                      <a:pt x="54" y="112"/>
                    </a:cubicBezTo>
                    <a:cubicBezTo>
                      <a:pt x="53" y="114"/>
                      <a:pt x="47" y="120"/>
                      <a:pt x="38" y="120"/>
                    </a:cubicBezTo>
                    <a:close/>
                    <a:moveTo>
                      <a:pt x="35" y="52"/>
                    </a:moveTo>
                    <a:cubicBezTo>
                      <a:pt x="14" y="73"/>
                      <a:pt x="14" y="73"/>
                      <a:pt x="14" y="73"/>
                    </a:cubicBezTo>
                    <a:cubicBezTo>
                      <a:pt x="14" y="73"/>
                      <a:pt x="9" y="76"/>
                      <a:pt x="9" y="82"/>
                    </a:cubicBezTo>
                    <a:cubicBezTo>
                      <a:pt x="9" y="87"/>
                      <a:pt x="11" y="92"/>
                      <a:pt x="17" y="98"/>
                    </a:cubicBezTo>
                    <a:cubicBezTo>
                      <a:pt x="23" y="104"/>
                      <a:pt x="23" y="104"/>
                      <a:pt x="23" y="104"/>
                    </a:cubicBezTo>
                    <a:cubicBezTo>
                      <a:pt x="28" y="109"/>
                      <a:pt x="33" y="112"/>
                      <a:pt x="38" y="112"/>
                    </a:cubicBezTo>
                    <a:cubicBezTo>
                      <a:pt x="44" y="112"/>
                      <a:pt x="48" y="107"/>
                      <a:pt x="48" y="107"/>
                    </a:cubicBezTo>
                    <a:cubicBezTo>
                      <a:pt x="48" y="107"/>
                      <a:pt x="48" y="107"/>
                      <a:pt x="48" y="107"/>
                    </a:cubicBezTo>
                    <a:cubicBezTo>
                      <a:pt x="69" y="86"/>
                      <a:pt x="69" y="86"/>
                      <a:pt x="69" y="86"/>
                    </a:cubicBezTo>
                    <a:cubicBezTo>
                      <a:pt x="69" y="82"/>
                      <a:pt x="67" y="76"/>
                      <a:pt x="76" y="68"/>
                    </a:cubicBezTo>
                    <a:cubicBezTo>
                      <a:pt x="94" y="49"/>
                      <a:pt x="94" y="49"/>
                      <a:pt x="94" y="49"/>
                    </a:cubicBezTo>
                    <a:cubicBezTo>
                      <a:pt x="96" y="48"/>
                      <a:pt x="98" y="47"/>
                      <a:pt x="101" y="47"/>
                    </a:cubicBezTo>
                    <a:cubicBezTo>
                      <a:pt x="103" y="47"/>
                      <a:pt x="109" y="48"/>
                      <a:pt x="112" y="47"/>
                    </a:cubicBezTo>
                    <a:cubicBezTo>
                      <a:pt x="74" y="9"/>
                      <a:pt x="74" y="9"/>
                      <a:pt x="74" y="9"/>
                    </a:cubicBezTo>
                    <a:cubicBezTo>
                      <a:pt x="73" y="13"/>
                      <a:pt x="74" y="18"/>
                      <a:pt x="74" y="20"/>
                    </a:cubicBezTo>
                    <a:cubicBezTo>
                      <a:pt x="74" y="23"/>
                      <a:pt x="74" y="25"/>
                      <a:pt x="72" y="27"/>
                    </a:cubicBezTo>
                    <a:cubicBezTo>
                      <a:pt x="53" y="45"/>
                      <a:pt x="53" y="45"/>
                      <a:pt x="53" y="45"/>
                    </a:cubicBezTo>
                    <a:cubicBezTo>
                      <a:pt x="48" y="50"/>
                      <a:pt x="44" y="52"/>
                      <a:pt x="39" y="52"/>
                    </a:cubicBezTo>
                    <a:cubicBezTo>
                      <a:pt x="38" y="52"/>
                      <a:pt x="36" y="52"/>
                      <a:pt x="35" y="52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" name="Freeform 48">
                <a:extLst>
                  <a:ext uri="{FF2B5EF4-FFF2-40B4-BE49-F238E27FC236}">
                    <a16:creationId xmlns:a16="http://schemas.microsoft.com/office/drawing/2014/main" xmlns="" id="{C606FCCB-3D7E-4DB2-A121-3E6C87DC71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10251" y="1614488"/>
                <a:ext cx="255588" cy="255588"/>
              </a:xfrm>
              <a:custGeom>
                <a:avLst/>
                <a:gdLst>
                  <a:gd name="T0" fmla="*/ 18 w 150"/>
                  <a:gd name="T1" fmla="*/ 150 h 150"/>
                  <a:gd name="T2" fmla="*/ 12 w 150"/>
                  <a:gd name="T3" fmla="*/ 144 h 150"/>
                  <a:gd name="T4" fmla="*/ 96 w 150"/>
                  <a:gd name="T5" fmla="*/ 59 h 150"/>
                  <a:gd name="T6" fmla="*/ 130 w 150"/>
                  <a:gd name="T7" fmla="*/ 42 h 150"/>
                  <a:gd name="T8" fmla="*/ 142 w 150"/>
                  <a:gd name="T9" fmla="*/ 21 h 150"/>
                  <a:gd name="T10" fmla="*/ 129 w 150"/>
                  <a:gd name="T11" fmla="*/ 8 h 150"/>
                  <a:gd name="T12" fmla="*/ 108 w 150"/>
                  <a:gd name="T13" fmla="*/ 20 h 150"/>
                  <a:gd name="T14" fmla="*/ 107 w 150"/>
                  <a:gd name="T15" fmla="*/ 21 h 150"/>
                  <a:gd name="T16" fmla="*/ 91 w 150"/>
                  <a:gd name="T17" fmla="*/ 54 h 150"/>
                  <a:gd name="T18" fmla="*/ 90 w 150"/>
                  <a:gd name="T19" fmla="*/ 54 h 150"/>
                  <a:gd name="T20" fmla="*/ 6 w 150"/>
                  <a:gd name="T21" fmla="*/ 138 h 150"/>
                  <a:gd name="T22" fmla="*/ 0 w 150"/>
                  <a:gd name="T23" fmla="*/ 132 h 150"/>
                  <a:gd name="T24" fmla="*/ 84 w 150"/>
                  <a:gd name="T25" fmla="*/ 49 h 150"/>
                  <a:gd name="T26" fmla="*/ 100 w 150"/>
                  <a:gd name="T27" fmla="*/ 17 h 150"/>
                  <a:gd name="T28" fmla="*/ 104 w 150"/>
                  <a:gd name="T29" fmla="*/ 13 h 150"/>
                  <a:gd name="T30" fmla="*/ 125 w 150"/>
                  <a:gd name="T31" fmla="*/ 1 h 150"/>
                  <a:gd name="T32" fmla="*/ 135 w 150"/>
                  <a:gd name="T33" fmla="*/ 3 h 150"/>
                  <a:gd name="T34" fmla="*/ 147 w 150"/>
                  <a:gd name="T35" fmla="*/ 15 h 150"/>
                  <a:gd name="T36" fmla="*/ 149 w 150"/>
                  <a:gd name="T37" fmla="*/ 25 h 150"/>
                  <a:gd name="T38" fmla="*/ 137 w 150"/>
                  <a:gd name="T39" fmla="*/ 46 h 150"/>
                  <a:gd name="T40" fmla="*/ 133 w 150"/>
                  <a:gd name="T41" fmla="*/ 50 h 150"/>
                  <a:gd name="T42" fmla="*/ 101 w 150"/>
                  <a:gd name="T43" fmla="*/ 66 h 150"/>
                  <a:gd name="T44" fmla="*/ 18 w 150"/>
                  <a:gd name="T45" fmla="*/ 150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50" h="150">
                    <a:moveTo>
                      <a:pt x="18" y="150"/>
                    </a:moveTo>
                    <a:cubicBezTo>
                      <a:pt x="12" y="144"/>
                      <a:pt x="12" y="144"/>
                      <a:pt x="12" y="144"/>
                    </a:cubicBezTo>
                    <a:cubicBezTo>
                      <a:pt x="96" y="59"/>
                      <a:pt x="96" y="59"/>
                      <a:pt x="96" y="59"/>
                    </a:cubicBezTo>
                    <a:cubicBezTo>
                      <a:pt x="130" y="42"/>
                      <a:pt x="130" y="42"/>
                      <a:pt x="130" y="42"/>
                    </a:cubicBezTo>
                    <a:cubicBezTo>
                      <a:pt x="142" y="21"/>
                      <a:pt x="142" y="21"/>
                      <a:pt x="142" y="21"/>
                    </a:cubicBezTo>
                    <a:cubicBezTo>
                      <a:pt x="129" y="8"/>
                      <a:pt x="129" y="8"/>
                      <a:pt x="129" y="8"/>
                    </a:cubicBezTo>
                    <a:cubicBezTo>
                      <a:pt x="108" y="20"/>
                      <a:pt x="108" y="20"/>
                      <a:pt x="108" y="20"/>
                    </a:cubicBezTo>
                    <a:cubicBezTo>
                      <a:pt x="107" y="21"/>
                      <a:pt x="107" y="21"/>
                      <a:pt x="107" y="21"/>
                    </a:cubicBezTo>
                    <a:cubicBezTo>
                      <a:pt x="91" y="54"/>
                      <a:pt x="91" y="54"/>
                      <a:pt x="91" y="54"/>
                    </a:cubicBezTo>
                    <a:cubicBezTo>
                      <a:pt x="90" y="54"/>
                      <a:pt x="90" y="54"/>
                      <a:pt x="90" y="54"/>
                    </a:cubicBezTo>
                    <a:cubicBezTo>
                      <a:pt x="6" y="138"/>
                      <a:pt x="6" y="138"/>
                      <a:pt x="6" y="138"/>
                    </a:cubicBezTo>
                    <a:cubicBezTo>
                      <a:pt x="0" y="132"/>
                      <a:pt x="0" y="132"/>
                      <a:pt x="0" y="132"/>
                    </a:cubicBezTo>
                    <a:cubicBezTo>
                      <a:pt x="84" y="49"/>
                      <a:pt x="84" y="49"/>
                      <a:pt x="84" y="49"/>
                    </a:cubicBezTo>
                    <a:cubicBezTo>
                      <a:pt x="100" y="17"/>
                      <a:pt x="100" y="17"/>
                      <a:pt x="100" y="17"/>
                    </a:cubicBezTo>
                    <a:cubicBezTo>
                      <a:pt x="101" y="16"/>
                      <a:pt x="102" y="14"/>
                      <a:pt x="104" y="13"/>
                    </a:cubicBezTo>
                    <a:cubicBezTo>
                      <a:pt x="125" y="1"/>
                      <a:pt x="125" y="1"/>
                      <a:pt x="125" y="1"/>
                    </a:cubicBezTo>
                    <a:cubicBezTo>
                      <a:pt x="128" y="0"/>
                      <a:pt x="132" y="0"/>
                      <a:pt x="135" y="3"/>
                    </a:cubicBezTo>
                    <a:cubicBezTo>
                      <a:pt x="147" y="15"/>
                      <a:pt x="147" y="15"/>
                      <a:pt x="147" y="15"/>
                    </a:cubicBezTo>
                    <a:cubicBezTo>
                      <a:pt x="150" y="18"/>
                      <a:pt x="150" y="22"/>
                      <a:pt x="149" y="25"/>
                    </a:cubicBezTo>
                    <a:cubicBezTo>
                      <a:pt x="137" y="46"/>
                      <a:pt x="137" y="46"/>
                      <a:pt x="137" y="46"/>
                    </a:cubicBezTo>
                    <a:cubicBezTo>
                      <a:pt x="136" y="48"/>
                      <a:pt x="134" y="49"/>
                      <a:pt x="133" y="50"/>
                    </a:cubicBezTo>
                    <a:cubicBezTo>
                      <a:pt x="101" y="66"/>
                      <a:pt x="101" y="66"/>
                      <a:pt x="101" y="66"/>
                    </a:cubicBezTo>
                    <a:lnTo>
                      <a:pt x="18" y="15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Freeform 49">
                <a:extLst>
                  <a:ext uri="{FF2B5EF4-FFF2-40B4-BE49-F238E27FC236}">
                    <a16:creationId xmlns:a16="http://schemas.microsoft.com/office/drawing/2014/main" xmlns="" id="{615B00D6-452D-4D05-A13D-AEB754A3C63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667376" y="1617663"/>
                <a:ext cx="193675" cy="185738"/>
              </a:xfrm>
              <a:custGeom>
                <a:avLst/>
                <a:gdLst>
                  <a:gd name="T0" fmla="*/ 87 w 114"/>
                  <a:gd name="T1" fmla="*/ 109 h 109"/>
                  <a:gd name="T2" fmla="*/ 84 w 114"/>
                  <a:gd name="T3" fmla="*/ 108 h 109"/>
                  <a:gd name="T4" fmla="*/ 62 w 114"/>
                  <a:gd name="T5" fmla="*/ 86 h 109"/>
                  <a:gd name="T6" fmla="*/ 47 w 114"/>
                  <a:gd name="T7" fmla="*/ 88 h 109"/>
                  <a:gd name="T8" fmla="*/ 16 w 114"/>
                  <a:gd name="T9" fmla="*/ 75 h 109"/>
                  <a:gd name="T10" fmla="*/ 7 w 114"/>
                  <a:gd name="T11" fmla="*/ 28 h 109"/>
                  <a:gd name="T12" fmla="*/ 10 w 114"/>
                  <a:gd name="T13" fmla="*/ 25 h 109"/>
                  <a:gd name="T14" fmla="*/ 14 w 114"/>
                  <a:gd name="T15" fmla="*/ 26 h 109"/>
                  <a:gd name="T16" fmla="*/ 36 w 114"/>
                  <a:gd name="T17" fmla="*/ 49 h 109"/>
                  <a:gd name="T18" fmla="*/ 52 w 114"/>
                  <a:gd name="T19" fmla="*/ 33 h 109"/>
                  <a:gd name="T20" fmla="*/ 29 w 114"/>
                  <a:gd name="T21" fmla="*/ 10 h 109"/>
                  <a:gd name="T22" fmla="*/ 28 w 114"/>
                  <a:gd name="T23" fmla="*/ 7 h 109"/>
                  <a:gd name="T24" fmla="*/ 31 w 114"/>
                  <a:gd name="T25" fmla="*/ 4 h 109"/>
                  <a:gd name="T26" fmla="*/ 49 w 114"/>
                  <a:gd name="T27" fmla="*/ 0 h 109"/>
                  <a:gd name="T28" fmla="*/ 79 w 114"/>
                  <a:gd name="T29" fmla="*/ 12 h 109"/>
                  <a:gd name="T30" fmla="*/ 89 w 114"/>
                  <a:gd name="T31" fmla="*/ 58 h 109"/>
                  <a:gd name="T32" fmla="*/ 113 w 114"/>
                  <a:gd name="T33" fmla="*/ 82 h 109"/>
                  <a:gd name="T34" fmla="*/ 114 w 114"/>
                  <a:gd name="T35" fmla="*/ 85 h 109"/>
                  <a:gd name="T36" fmla="*/ 113 w 114"/>
                  <a:gd name="T37" fmla="*/ 88 h 109"/>
                  <a:gd name="T38" fmla="*/ 90 w 114"/>
                  <a:gd name="T39" fmla="*/ 108 h 109"/>
                  <a:gd name="T40" fmla="*/ 87 w 114"/>
                  <a:gd name="T41" fmla="*/ 109 h 109"/>
                  <a:gd name="T42" fmla="*/ 63 w 114"/>
                  <a:gd name="T43" fmla="*/ 77 h 109"/>
                  <a:gd name="T44" fmla="*/ 66 w 114"/>
                  <a:gd name="T45" fmla="*/ 78 h 109"/>
                  <a:gd name="T46" fmla="*/ 87 w 114"/>
                  <a:gd name="T47" fmla="*/ 100 h 109"/>
                  <a:gd name="T48" fmla="*/ 104 w 114"/>
                  <a:gd name="T49" fmla="*/ 85 h 109"/>
                  <a:gd name="T50" fmla="*/ 82 w 114"/>
                  <a:gd name="T51" fmla="*/ 62 h 109"/>
                  <a:gd name="T52" fmla="*/ 81 w 114"/>
                  <a:gd name="T53" fmla="*/ 58 h 109"/>
                  <a:gd name="T54" fmla="*/ 73 w 114"/>
                  <a:gd name="T55" fmla="*/ 18 h 109"/>
                  <a:gd name="T56" fmla="*/ 49 w 114"/>
                  <a:gd name="T57" fmla="*/ 8 h 109"/>
                  <a:gd name="T58" fmla="*/ 40 w 114"/>
                  <a:gd name="T59" fmla="*/ 9 h 109"/>
                  <a:gd name="T60" fmla="*/ 61 w 114"/>
                  <a:gd name="T61" fmla="*/ 30 h 109"/>
                  <a:gd name="T62" fmla="*/ 61 w 114"/>
                  <a:gd name="T63" fmla="*/ 36 h 109"/>
                  <a:gd name="T64" fmla="*/ 39 w 114"/>
                  <a:gd name="T65" fmla="*/ 57 h 109"/>
                  <a:gd name="T66" fmla="*/ 33 w 114"/>
                  <a:gd name="T67" fmla="*/ 57 h 109"/>
                  <a:gd name="T68" fmla="*/ 13 w 114"/>
                  <a:gd name="T69" fmla="*/ 37 h 109"/>
                  <a:gd name="T70" fmla="*/ 21 w 114"/>
                  <a:gd name="T71" fmla="*/ 69 h 109"/>
                  <a:gd name="T72" fmla="*/ 47 w 114"/>
                  <a:gd name="T73" fmla="*/ 80 h 109"/>
                  <a:gd name="T74" fmla="*/ 61 w 114"/>
                  <a:gd name="T75" fmla="*/ 77 h 109"/>
                  <a:gd name="T76" fmla="*/ 63 w 114"/>
                  <a:gd name="T77" fmla="*/ 77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4" h="109">
                    <a:moveTo>
                      <a:pt x="87" y="109"/>
                    </a:moveTo>
                    <a:cubicBezTo>
                      <a:pt x="86" y="109"/>
                      <a:pt x="85" y="109"/>
                      <a:pt x="84" y="108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57" y="87"/>
                      <a:pt x="52" y="88"/>
                      <a:pt x="47" y="88"/>
                    </a:cubicBezTo>
                    <a:cubicBezTo>
                      <a:pt x="35" y="88"/>
                      <a:pt x="24" y="84"/>
                      <a:pt x="16" y="75"/>
                    </a:cubicBezTo>
                    <a:cubicBezTo>
                      <a:pt x="3" y="63"/>
                      <a:pt x="0" y="45"/>
                      <a:pt x="7" y="28"/>
                    </a:cubicBezTo>
                    <a:cubicBezTo>
                      <a:pt x="8" y="26"/>
                      <a:pt x="9" y="26"/>
                      <a:pt x="10" y="25"/>
                    </a:cubicBezTo>
                    <a:cubicBezTo>
                      <a:pt x="12" y="25"/>
                      <a:pt x="13" y="25"/>
                      <a:pt x="14" y="26"/>
                    </a:cubicBezTo>
                    <a:cubicBezTo>
                      <a:pt x="36" y="49"/>
                      <a:pt x="36" y="49"/>
                      <a:pt x="36" y="49"/>
                    </a:cubicBezTo>
                    <a:cubicBezTo>
                      <a:pt x="52" y="33"/>
                      <a:pt x="52" y="33"/>
                      <a:pt x="52" y="33"/>
                    </a:cubicBezTo>
                    <a:cubicBezTo>
                      <a:pt x="29" y="10"/>
                      <a:pt x="29" y="10"/>
                      <a:pt x="29" y="10"/>
                    </a:cubicBezTo>
                    <a:cubicBezTo>
                      <a:pt x="29" y="9"/>
                      <a:pt x="28" y="8"/>
                      <a:pt x="28" y="7"/>
                    </a:cubicBezTo>
                    <a:cubicBezTo>
                      <a:pt x="29" y="5"/>
                      <a:pt x="30" y="4"/>
                      <a:pt x="31" y="4"/>
                    </a:cubicBezTo>
                    <a:cubicBezTo>
                      <a:pt x="37" y="1"/>
                      <a:pt x="43" y="0"/>
                      <a:pt x="49" y="0"/>
                    </a:cubicBezTo>
                    <a:cubicBezTo>
                      <a:pt x="60" y="0"/>
                      <a:pt x="71" y="4"/>
                      <a:pt x="79" y="12"/>
                    </a:cubicBezTo>
                    <a:cubicBezTo>
                      <a:pt x="91" y="24"/>
                      <a:pt x="95" y="42"/>
                      <a:pt x="89" y="58"/>
                    </a:cubicBezTo>
                    <a:cubicBezTo>
                      <a:pt x="113" y="82"/>
                      <a:pt x="113" y="82"/>
                      <a:pt x="113" y="82"/>
                    </a:cubicBezTo>
                    <a:cubicBezTo>
                      <a:pt x="114" y="83"/>
                      <a:pt x="114" y="84"/>
                      <a:pt x="114" y="85"/>
                    </a:cubicBezTo>
                    <a:cubicBezTo>
                      <a:pt x="114" y="86"/>
                      <a:pt x="113" y="87"/>
                      <a:pt x="113" y="88"/>
                    </a:cubicBezTo>
                    <a:cubicBezTo>
                      <a:pt x="90" y="108"/>
                      <a:pt x="90" y="108"/>
                      <a:pt x="90" y="108"/>
                    </a:cubicBezTo>
                    <a:cubicBezTo>
                      <a:pt x="89" y="109"/>
                      <a:pt x="88" y="109"/>
                      <a:pt x="87" y="109"/>
                    </a:cubicBezTo>
                    <a:close/>
                    <a:moveTo>
                      <a:pt x="63" y="77"/>
                    </a:moveTo>
                    <a:cubicBezTo>
                      <a:pt x="64" y="77"/>
                      <a:pt x="65" y="77"/>
                      <a:pt x="66" y="78"/>
                    </a:cubicBezTo>
                    <a:cubicBezTo>
                      <a:pt x="87" y="100"/>
                      <a:pt x="87" y="100"/>
                      <a:pt x="87" y="100"/>
                    </a:cubicBezTo>
                    <a:cubicBezTo>
                      <a:pt x="104" y="85"/>
                      <a:pt x="104" y="85"/>
                      <a:pt x="104" y="85"/>
                    </a:cubicBezTo>
                    <a:cubicBezTo>
                      <a:pt x="82" y="62"/>
                      <a:pt x="82" y="62"/>
                      <a:pt x="82" y="62"/>
                    </a:cubicBezTo>
                    <a:cubicBezTo>
                      <a:pt x="80" y="61"/>
                      <a:pt x="80" y="59"/>
                      <a:pt x="81" y="58"/>
                    </a:cubicBezTo>
                    <a:cubicBezTo>
                      <a:pt x="87" y="44"/>
                      <a:pt x="83" y="28"/>
                      <a:pt x="73" y="18"/>
                    </a:cubicBezTo>
                    <a:cubicBezTo>
                      <a:pt x="66" y="11"/>
                      <a:pt x="58" y="8"/>
                      <a:pt x="49" y="8"/>
                    </a:cubicBezTo>
                    <a:cubicBezTo>
                      <a:pt x="46" y="8"/>
                      <a:pt x="43" y="8"/>
                      <a:pt x="40" y="9"/>
                    </a:cubicBezTo>
                    <a:cubicBezTo>
                      <a:pt x="61" y="30"/>
                      <a:pt x="61" y="30"/>
                      <a:pt x="61" y="30"/>
                    </a:cubicBezTo>
                    <a:cubicBezTo>
                      <a:pt x="62" y="32"/>
                      <a:pt x="62" y="34"/>
                      <a:pt x="61" y="36"/>
                    </a:cubicBezTo>
                    <a:cubicBezTo>
                      <a:pt x="39" y="57"/>
                      <a:pt x="39" y="57"/>
                      <a:pt x="39" y="57"/>
                    </a:cubicBezTo>
                    <a:cubicBezTo>
                      <a:pt x="38" y="59"/>
                      <a:pt x="35" y="59"/>
                      <a:pt x="33" y="57"/>
                    </a:cubicBezTo>
                    <a:cubicBezTo>
                      <a:pt x="13" y="37"/>
                      <a:pt x="13" y="37"/>
                      <a:pt x="13" y="37"/>
                    </a:cubicBezTo>
                    <a:cubicBezTo>
                      <a:pt x="10" y="49"/>
                      <a:pt x="12" y="61"/>
                      <a:pt x="21" y="69"/>
                    </a:cubicBezTo>
                    <a:cubicBezTo>
                      <a:pt x="28" y="76"/>
                      <a:pt x="37" y="80"/>
                      <a:pt x="47" y="80"/>
                    </a:cubicBezTo>
                    <a:cubicBezTo>
                      <a:pt x="52" y="80"/>
                      <a:pt x="57" y="79"/>
                      <a:pt x="61" y="77"/>
                    </a:cubicBezTo>
                    <a:cubicBezTo>
                      <a:pt x="62" y="77"/>
                      <a:pt x="62" y="77"/>
                      <a:pt x="63" y="7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2" name="Freeform 50">
                <a:extLst>
                  <a:ext uri="{FF2B5EF4-FFF2-40B4-BE49-F238E27FC236}">
                    <a16:creationId xmlns:a16="http://schemas.microsoft.com/office/drawing/2014/main" xmlns="" id="{5266D424-F08E-478A-80CB-A99278D0A6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5872164" y="1814513"/>
                <a:ext cx="193675" cy="188913"/>
              </a:xfrm>
              <a:custGeom>
                <a:avLst/>
                <a:gdLst>
                  <a:gd name="T0" fmla="*/ 64 w 114"/>
                  <a:gd name="T1" fmla="*/ 111 h 111"/>
                  <a:gd name="T2" fmla="*/ 35 w 114"/>
                  <a:gd name="T3" fmla="*/ 99 h 111"/>
                  <a:gd name="T4" fmla="*/ 25 w 114"/>
                  <a:gd name="T5" fmla="*/ 52 h 111"/>
                  <a:gd name="T6" fmla="*/ 1 w 114"/>
                  <a:gd name="T7" fmla="*/ 29 h 111"/>
                  <a:gd name="T8" fmla="*/ 1 w 114"/>
                  <a:gd name="T9" fmla="*/ 23 h 111"/>
                  <a:gd name="T10" fmla="*/ 23 w 114"/>
                  <a:gd name="T11" fmla="*/ 2 h 111"/>
                  <a:gd name="T12" fmla="*/ 28 w 114"/>
                  <a:gd name="T13" fmla="*/ 2 h 111"/>
                  <a:gd name="T14" fmla="*/ 52 w 114"/>
                  <a:gd name="T15" fmla="*/ 25 h 111"/>
                  <a:gd name="T16" fmla="*/ 67 w 114"/>
                  <a:gd name="T17" fmla="*/ 23 h 111"/>
                  <a:gd name="T18" fmla="*/ 98 w 114"/>
                  <a:gd name="T19" fmla="*/ 36 h 111"/>
                  <a:gd name="T20" fmla="*/ 106 w 114"/>
                  <a:gd name="T21" fmla="*/ 83 h 111"/>
                  <a:gd name="T22" fmla="*/ 103 w 114"/>
                  <a:gd name="T23" fmla="*/ 86 h 111"/>
                  <a:gd name="T24" fmla="*/ 100 w 114"/>
                  <a:gd name="T25" fmla="*/ 85 h 111"/>
                  <a:gd name="T26" fmla="*/ 78 w 114"/>
                  <a:gd name="T27" fmla="*/ 62 h 111"/>
                  <a:gd name="T28" fmla="*/ 62 w 114"/>
                  <a:gd name="T29" fmla="*/ 78 h 111"/>
                  <a:gd name="T30" fmla="*/ 84 w 114"/>
                  <a:gd name="T31" fmla="*/ 100 h 111"/>
                  <a:gd name="T32" fmla="*/ 85 w 114"/>
                  <a:gd name="T33" fmla="*/ 104 h 111"/>
                  <a:gd name="T34" fmla="*/ 82 w 114"/>
                  <a:gd name="T35" fmla="*/ 107 h 111"/>
                  <a:gd name="T36" fmla="*/ 64 w 114"/>
                  <a:gd name="T37" fmla="*/ 111 h 111"/>
                  <a:gd name="T38" fmla="*/ 10 w 114"/>
                  <a:gd name="T39" fmla="*/ 26 h 111"/>
                  <a:gd name="T40" fmla="*/ 32 w 114"/>
                  <a:gd name="T41" fmla="*/ 49 h 111"/>
                  <a:gd name="T42" fmla="*/ 33 w 114"/>
                  <a:gd name="T43" fmla="*/ 53 h 111"/>
                  <a:gd name="T44" fmla="*/ 41 w 114"/>
                  <a:gd name="T45" fmla="*/ 93 h 111"/>
                  <a:gd name="T46" fmla="*/ 73 w 114"/>
                  <a:gd name="T47" fmla="*/ 101 h 111"/>
                  <a:gd name="T48" fmla="*/ 53 w 114"/>
                  <a:gd name="T49" fmla="*/ 81 h 111"/>
                  <a:gd name="T50" fmla="*/ 52 w 114"/>
                  <a:gd name="T51" fmla="*/ 78 h 111"/>
                  <a:gd name="T52" fmla="*/ 53 w 114"/>
                  <a:gd name="T53" fmla="*/ 75 h 111"/>
                  <a:gd name="T54" fmla="*/ 75 w 114"/>
                  <a:gd name="T55" fmla="*/ 54 h 111"/>
                  <a:gd name="T56" fmla="*/ 80 w 114"/>
                  <a:gd name="T57" fmla="*/ 54 h 111"/>
                  <a:gd name="T58" fmla="*/ 101 w 114"/>
                  <a:gd name="T59" fmla="*/ 74 h 111"/>
                  <a:gd name="T60" fmla="*/ 92 w 114"/>
                  <a:gd name="T61" fmla="*/ 41 h 111"/>
                  <a:gd name="T62" fmla="*/ 67 w 114"/>
                  <a:gd name="T63" fmla="*/ 31 h 111"/>
                  <a:gd name="T64" fmla="*/ 53 w 114"/>
                  <a:gd name="T65" fmla="*/ 34 h 111"/>
                  <a:gd name="T66" fmla="*/ 48 w 114"/>
                  <a:gd name="T67" fmla="*/ 33 h 111"/>
                  <a:gd name="T68" fmla="*/ 26 w 114"/>
                  <a:gd name="T69" fmla="*/ 10 h 111"/>
                  <a:gd name="T70" fmla="*/ 10 w 114"/>
                  <a:gd name="T71" fmla="*/ 26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14" h="111">
                    <a:moveTo>
                      <a:pt x="64" y="111"/>
                    </a:moveTo>
                    <a:cubicBezTo>
                      <a:pt x="53" y="111"/>
                      <a:pt x="43" y="106"/>
                      <a:pt x="35" y="99"/>
                    </a:cubicBezTo>
                    <a:cubicBezTo>
                      <a:pt x="23" y="86"/>
                      <a:pt x="19" y="69"/>
                      <a:pt x="25" y="52"/>
                    </a:cubicBezTo>
                    <a:cubicBezTo>
                      <a:pt x="1" y="29"/>
                      <a:pt x="1" y="29"/>
                      <a:pt x="1" y="29"/>
                    </a:cubicBezTo>
                    <a:cubicBezTo>
                      <a:pt x="0" y="27"/>
                      <a:pt x="0" y="25"/>
                      <a:pt x="1" y="23"/>
                    </a:cubicBezTo>
                    <a:cubicBezTo>
                      <a:pt x="23" y="2"/>
                      <a:pt x="23" y="2"/>
                      <a:pt x="23" y="2"/>
                    </a:cubicBezTo>
                    <a:cubicBezTo>
                      <a:pt x="24" y="0"/>
                      <a:pt x="27" y="0"/>
                      <a:pt x="28" y="2"/>
                    </a:cubicBezTo>
                    <a:cubicBezTo>
                      <a:pt x="52" y="25"/>
                      <a:pt x="52" y="25"/>
                      <a:pt x="52" y="25"/>
                    </a:cubicBezTo>
                    <a:cubicBezTo>
                      <a:pt x="57" y="24"/>
                      <a:pt x="62" y="23"/>
                      <a:pt x="67" y="23"/>
                    </a:cubicBezTo>
                    <a:cubicBezTo>
                      <a:pt x="79" y="23"/>
                      <a:pt x="90" y="27"/>
                      <a:pt x="98" y="36"/>
                    </a:cubicBezTo>
                    <a:cubicBezTo>
                      <a:pt x="110" y="48"/>
                      <a:pt x="114" y="66"/>
                      <a:pt x="106" y="83"/>
                    </a:cubicBezTo>
                    <a:cubicBezTo>
                      <a:pt x="106" y="85"/>
                      <a:pt x="105" y="85"/>
                      <a:pt x="103" y="86"/>
                    </a:cubicBezTo>
                    <a:cubicBezTo>
                      <a:pt x="102" y="86"/>
                      <a:pt x="101" y="86"/>
                      <a:pt x="100" y="85"/>
                    </a:cubicBezTo>
                    <a:cubicBezTo>
                      <a:pt x="78" y="62"/>
                      <a:pt x="78" y="62"/>
                      <a:pt x="78" y="62"/>
                    </a:cubicBezTo>
                    <a:cubicBezTo>
                      <a:pt x="62" y="78"/>
                      <a:pt x="62" y="78"/>
                      <a:pt x="62" y="78"/>
                    </a:cubicBezTo>
                    <a:cubicBezTo>
                      <a:pt x="84" y="100"/>
                      <a:pt x="84" y="100"/>
                      <a:pt x="84" y="100"/>
                    </a:cubicBezTo>
                    <a:cubicBezTo>
                      <a:pt x="85" y="101"/>
                      <a:pt x="85" y="102"/>
                      <a:pt x="85" y="104"/>
                    </a:cubicBezTo>
                    <a:cubicBezTo>
                      <a:pt x="84" y="105"/>
                      <a:pt x="84" y="106"/>
                      <a:pt x="82" y="107"/>
                    </a:cubicBezTo>
                    <a:cubicBezTo>
                      <a:pt x="76" y="109"/>
                      <a:pt x="70" y="111"/>
                      <a:pt x="64" y="111"/>
                    </a:cubicBezTo>
                    <a:close/>
                    <a:moveTo>
                      <a:pt x="10" y="26"/>
                    </a:moveTo>
                    <a:cubicBezTo>
                      <a:pt x="32" y="49"/>
                      <a:pt x="32" y="49"/>
                      <a:pt x="32" y="49"/>
                    </a:cubicBezTo>
                    <a:cubicBezTo>
                      <a:pt x="33" y="50"/>
                      <a:pt x="34" y="52"/>
                      <a:pt x="33" y="53"/>
                    </a:cubicBezTo>
                    <a:cubicBezTo>
                      <a:pt x="27" y="67"/>
                      <a:pt x="30" y="82"/>
                      <a:pt x="41" y="93"/>
                    </a:cubicBezTo>
                    <a:cubicBezTo>
                      <a:pt x="49" y="102"/>
                      <a:pt x="61" y="104"/>
                      <a:pt x="73" y="101"/>
                    </a:cubicBezTo>
                    <a:cubicBezTo>
                      <a:pt x="53" y="81"/>
                      <a:pt x="53" y="81"/>
                      <a:pt x="53" y="81"/>
                    </a:cubicBezTo>
                    <a:cubicBezTo>
                      <a:pt x="52" y="80"/>
                      <a:pt x="52" y="79"/>
                      <a:pt x="52" y="78"/>
                    </a:cubicBezTo>
                    <a:cubicBezTo>
                      <a:pt x="52" y="77"/>
                      <a:pt x="52" y="76"/>
                      <a:pt x="53" y="75"/>
                    </a:cubicBezTo>
                    <a:cubicBezTo>
                      <a:pt x="75" y="54"/>
                      <a:pt x="75" y="54"/>
                      <a:pt x="75" y="54"/>
                    </a:cubicBezTo>
                    <a:cubicBezTo>
                      <a:pt x="76" y="52"/>
                      <a:pt x="79" y="52"/>
                      <a:pt x="80" y="54"/>
                    </a:cubicBezTo>
                    <a:cubicBezTo>
                      <a:pt x="101" y="74"/>
                      <a:pt x="101" y="74"/>
                      <a:pt x="101" y="74"/>
                    </a:cubicBezTo>
                    <a:cubicBezTo>
                      <a:pt x="104" y="62"/>
                      <a:pt x="101" y="50"/>
                      <a:pt x="92" y="41"/>
                    </a:cubicBezTo>
                    <a:cubicBezTo>
                      <a:pt x="86" y="34"/>
                      <a:pt x="77" y="31"/>
                      <a:pt x="67" y="31"/>
                    </a:cubicBezTo>
                    <a:cubicBezTo>
                      <a:pt x="62" y="31"/>
                      <a:pt x="57" y="32"/>
                      <a:pt x="53" y="34"/>
                    </a:cubicBezTo>
                    <a:cubicBezTo>
                      <a:pt x="51" y="34"/>
                      <a:pt x="49" y="34"/>
                      <a:pt x="48" y="33"/>
                    </a:cubicBezTo>
                    <a:cubicBezTo>
                      <a:pt x="26" y="10"/>
                      <a:pt x="26" y="10"/>
                      <a:pt x="26" y="10"/>
                    </a:cubicBezTo>
                    <a:lnTo>
                      <a:pt x="10" y="2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3" name="Oval 104">
              <a:extLst>
                <a:ext uri="{FF2B5EF4-FFF2-40B4-BE49-F238E27FC236}">
                  <a16:creationId xmlns:a16="http://schemas.microsoft.com/office/drawing/2014/main" xmlns="" id="{23A3095F-D5D9-449D-B692-7950D93FB099}"/>
                </a:ext>
              </a:extLst>
            </p:cNvPr>
            <p:cNvSpPr/>
            <p:nvPr/>
          </p:nvSpPr>
          <p:spPr>
            <a:xfrm>
              <a:off x="6722261" y="3290776"/>
              <a:ext cx="582382" cy="5823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74" name="Gruppieren 759">
              <a:extLst>
                <a:ext uri="{FF2B5EF4-FFF2-40B4-BE49-F238E27FC236}">
                  <a16:creationId xmlns:a16="http://schemas.microsoft.com/office/drawing/2014/main" xmlns="" id="{D92E8F21-9DFF-405C-BC50-49C8C78EB084}"/>
                </a:ext>
              </a:extLst>
            </p:cNvPr>
            <p:cNvGrpSpPr/>
            <p:nvPr/>
          </p:nvGrpSpPr>
          <p:grpSpPr>
            <a:xfrm>
              <a:off x="6823591" y="3424083"/>
              <a:ext cx="341324" cy="322913"/>
              <a:chOff x="6291264" y="1011238"/>
              <a:chExt cx="382587" cy="361950"/>
            </a:xfrm>
            <a:solidFill>
              <a:schemeClr val="accent4"/>
            </a:solidFill>
          </p:grpSpPr>
          <p:sp>
            <p:nvSpPr>
              <p:cNvPr id="75" name="Freeform 22">
                <a:extLst>
                  <a:ext uri="{FF2B5EF4-FFF2-40B4-BE49-F238E27FC236}">
                    <a16:creationId xmlns:a16="http://schemas.microsoft.com/office/drawing/2014/main" xmlns="" id="{47272D46-E363-4950-8118-AEBBDF52D77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291264" y="1011238"/>
                <a:ext cx="234950" cy="204788"/>
              </a:xfrm>
              <a:custGeom>
                <a:avLst/>
                <a:gdLst>
                  <a:gd name="T0" fmla="*/ 32 w 138"/>
                  <a:gd name="T1" fmla="*/ 120 h 120"/>
                  <a:gd name="T2" fmla="*/ 27 w 138"/>
                  <a:gd name="T3" fmla="*/ 118 h 120"/>
                  <a:gd name="T4" fmla="*/ 3 w 138"/>
                  <a:gd name="T5" fmla="*/ 94 h 120"/>
                  <a:gd name="T6" fmla="*/ 3 w 138"/>
                  <a:gd name="T7" fmla="*/ 84 h 120"/>
                  <a:gd name="T8" fmla="*/ 13 w 138"/>
                  <a:gd name="T9" fmla="*/ 74 h 120"/>
                  <a:gd name="T10" fmla="*/ 23 w 138"/>
                  <a:gd name="T11" fmla="*/ 74 h 120"/>
                  <a:gd name="T12" fmla="*/ 25 w 138"/>
                  <a:gd name="T13" fmla="*/ 77 h 120"/>
                  <a:gd name="T14" fmla="*/ 26 w 138"/>
                  <a:gd name="T15" fmla="*/ 77 h 120"/>
                  <a:gd name="T16" fmla="*/ 28 w 138"/>
                  <a:gd name="T17" fmla="*/ 77 h 120"/>
                  <a:gd name="T18" fmla="*/ 38 w 138"/>
                  <a:gd name="T19" fmla="*/ 66 h 120"/>
                  <a:gd name="T20" fmla="*/ 47 w 138"/>
                  <a:gd name="T21" fmla="*/ 46 h 120"/>
                  <a:gd name="T22" fmla="*/ 72 w 138"/>
                  <a:gd name="T23" fmla="*/ 21 h 120"/>
                  <a:gd name="T24" fmla="*/ 133 w 138"/>
                  <a:gd name="T25" fmla="*/ 0 h 120"/>
                  <a:gd name="T26" fmla="*/ 136 w 138"/>
                  <a:gd name="T27" fmla="*/ 0 h 120"/>
                  <a:gd name="T28" fmla="*/ 138 w 138"/>
                  <a:gd name="T29" fmla="*/ 6 h 120"/>
                  <a:gd name="T30" fmla="*/ 135 w 138"/>
                  <a:gd name="T31" fmla="*/ 8 h 120"/>
                  <a:gd name="T32" fmla="*/ 95 w 138"/>
                  <a:gd name="T33" fmla="*/ 50 h 120"/>
                  <a:gd name="T34" fmla="*/ 93 w 138"/>
                  <a:gd name="T35" fmla="*/ 56 h 120"/>
                  <a:gd name="T36" fmla="*/ 75 w 138"/>
                  <a:gd name="T37" fmla="*/ 75 h 120"/>
                  <a:gd name="T38" fmla="*/ 59 w 138"/>
                  <a:gd name="T39" fmla="*/ 84 h 120"/>
                  <a:gd name="T40" fmla="*/ 59 w 138"/>
                  <a:gd name="T41" fmla="*/ 84 h 120"/>
                  <a:gd name="T42" fmla="*/ 55 w 138"/>
                  <a:gd name="T43" fmla="*/ 83 h 120"/>
                  <a:gd name="T44" fmla="*/ 55 w 138"/>
                  <a:gd name="T45" fmla="*/ 83 h 120"/>
                  <a:gd name="T46" fmla="*/ 45 w 138"/>
                  <a:gd name="T47" fmla="*/ 94 h 120"/>
                  <a:gd name="T48" fmla="*/ 44 w 138"/>
                  <a:gd name="T49" fmla="*/ 95 h 120"/>
                  <a:gd name="T50" fmla="*/ 45 w 138"/>
                  <a:gd name="T51" fmla="*/ 96 h 120"/>
                  <a:gd name="T52" fmla="*/ 47 w 138"/>
                  <a:gd name="T53" fmla="*/ 98 h 120"/>
                  <a:gd name="T54" fmla="*/ 47 w 138"/>
                  <a:gd name="T55" fmla="*/ 108 h 120"/>
                  <a:gd name="T56" fmla="*/ 37 w 138"/>
                  <a:gd name="T57" fmla="*/ 118 h 120"/>
                  <a:gd name="T58" fmla="*/ 32 w 138"/>
                  <a:gd name="T59" fmla="*/ 120 h 120"/>
                  <a:gd name="T60" fmla="*/ 9 w 138"/>
                  <a:gd name="T61" fmla="*/ 89 h 120"/>
                  <a:gd name="T62" fmla="*/ 32 w 138"/>
                  <a:gd name="T63" fmla="*/ 112 h 120"/>
                  <a:gd name="T64" fmla="*/ 40 w 138"/>
                  <a:gd name="T65" fmla="*/ 103 h 120"/>
                  <a:gd name="T66" fmla="*/ 39 w 138"/>
                  <a:gd name="T67" fmla="*/ 102 h 120"/>
                  <a:gd name="T68" fmla="*/ 36 w 138"/>
                  <a:gd name="T69" fmla="*/ 95 h 120"/>
                  <a:gd name="T70" fmla="*/ 39 w 138"/>
                  <a:gd name="T71" fmla="*/ 88 h 120"/>
                  <a:gd name="T72" fmla="*/ 50 w 138"/>
                  <a:gd name="T73" fmla="*/ 77 h 120"/>
                  <a:gd name="T74" fmla="*/ 58 w 138"/>
                  <a:gd name="T75" fmla="*/ 76 h 120"/>
                  <a:gd name="T76" fmla="*/ 69 w 138"/>
                  <a:gd name="T77" fmla="*/ 69 h 120"/>
                  <a:gd name="T78" fmla="*/ 87 w 138"/>
                  <a:gd name="T79" fmla="*/ 51 h 120"/>
                  <a:gd name="T80" fmla="*/ 87 w 138"/>
                  <a:gd name="T81" fmla="*/ 50 h 120"/>
                  <a:gd name="T82" fmla="*/ 117 w 138"/>
                  <a:gd name="T83" fmla="*/ 9 h 120"/>
                  <a:gd name="T84" fmla="*/ 78 w 138"/>
                  <a:gd name="T85" fmla="*/ 26 h 120"/>
                  <a:gd name="T86" fmla="*/ 52 w 138"/>
                  <a:gd name="T87" fmla="*/ 52 h 120"/>
                  <a:gd name="T88" fmla="*/ 46 w 138"/>
                  <a:gd name="T89" fmla="*/ 63 h 120"/>
                  <a:gd name="T90" fmla="*/ 45 w 138"/>
                  <a:gd name="T91" fmla="*/ 71 h 120"/>
                  <a:gd name="T92" fmla="*/ 33 w 138"/>
                  <a:gd name="T93" fmla="*/ 82 h 120"/>
                  <a:gd name="T94" fmla="*/ 19 w 138"/>
                  <a:gd name="T95" fmla="*/ 82 h 120"/>
                  <a:gd name="T96" fmla="*/ 18 w 138"/>
                  <a:gd name="T97" fmla="*/ 81 h 120"/>
                  <a:gd name="T98" fmla="*/ 9 w 138"/>
                  <a:gd name="T99" fmla="*/ 89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138" h="120">
                    <a:moveTo>
                      <a:pt x="32" y="120"/>
                    </a:moveTo>
                    <a:cubicBezTo>
                      <a:pt x="30" y="120"/>
                      <a:pt x="28" y="120"/>
                      <a:pt x="27" y="118"/>
                    </a:cubicBezTo>
                    <a:cubicBezTo>
                      <a:pt x="3" y="94"/>
                      <a:pt x="3" y="94"/>
                      <a:pt x="3" y="94"/>
                    </a:cubicBezTo>
                    <a:cubicBezTo>
                      <a:pt x="0" y="91"/>
                      <a:pt x="0" y="87"/>
                      <a:pt x="3" y="84"/>
                    </a:cubicBezTo>
                    <a:cubicBezTo>
                      <a:pt x="13" y="74"/>
                      <a:pt x="13" y="74"/>
                      <a:pt x="13" y="74"/>
                    </a:cubicBezTo>
                    <a:cubicBezTo>
                      <a:pt x="16" y="72"/>
                      <a:pt x="20" y="72"/>
                      <a:pt x="23" y="74"/>
                    </a:cubicBezTo>
                    <a:cubicBezTo>
                      <a:pt x="25" y="77"/>
                      <a:pt x="25" y="77"/>
                      <a:pt x="25" y="77"/>
                    </a:cubicBezTo>
                    <a:cubicBezTo>
                      <a:pt x="26" y="77"/>
                      <a:pt x="26" y="77"/>
                      <a:pt x="26" y="77"/>
                    </a:cubicBezTo>
                    <a:cubicBezTo>
                      <a:pt x="27" y="77"/>
                      <a:pt x="27" y="77"/>
                      <a:pt x="28" y="77"/>
                    </a:cubicBezTo>
                    <a:cubicBezTo>
                      <a:pt x="38" y="66"/>
                      <a:pt x="38" y="66"/>
                      <a:pt x="38" y="66"/>
                    </a:cubicBezTo>
                    <a:cubicBezTo>
                      <a:pt x="37" y="62"/>
                      <a:pt x="37" y="56"/>
                      <a:pt x="47" y="46"/>
                    </a:cubicBezTo>
                    <a:cubicBezTo>
                      <a:pt x="72" y="21"/>
                      <a:pt x="72" y="21"/>
                      <a:pt x="72" y="21"/>
                    </a:cubicBezTo>
                    <a:cubicBezTo>
                      <a:pt x="72" y="20"/>
                      <a:pt x="89" y="1"/>
                      <a:pt x="133" y="0"/>
                    </a:cubicBezTo>
                    <a:cubicBezTo>
                      <a:pt x="136" y="0"/>
                      <a:pt x="136" y="0"/>
                      <a:pt x="136" y="0"/>
                    </a:cubicBezTo>
                    <a:cubicBezTo>
                      <a:pt x="138" y="6"/>
                      <a:pt x="138" y="6"/>
                      <a:pt x="138" y="6"/>
                    </a:cubicBezTo>
                    <a:cubicBezTo>
                      <a:pt x="135" y="8"/>
                      <a:pt x="135" y="8"/>
                      <a:pt x="135" y="8"/>
                    </a:cubicBezTo>
                    <a:cubicBezTo>
                      <a:pt x="120" y="16"/>
                      <a:pt x="94" y="34"/>
                      <a:pt x="95" y="50"/>
                    </a:cubicBezTo>
                    <a:cubicBezTo>
                      <a:pt x="96" y="52"/>
                      <a:pt x="95" y="55"/>
                      <a:pt x="93" y="56"/>
                    </a:cubicBezTo>
                    <a:cubicBezTo>
                      <a:pt x="75" y="75"/>
                      <a:pt x="75" y="75"/>
                      <a:pt x="75" y="75"/>
                    </a:cubicBezTo>
                    <a:cubicBezTo>
                      <a:pt x="74" y="76"/>
                      <a:pt x="67" y="84"/>
                      <a:pt x="59" y="84"/>
                    </a:cubicBezTo>
                    <a:cubicBezTo>
                      <a:pt x="59" y="84"/>
                      <a:pt x="59" y="84"/>
                      <a:pt x="59" y="84"/>
                    </a:cubicBezTo>
                    <a:cubicBezTo>
                      <a:pt x="58" y="84"/>
                      <a:pt x="56" y="84"/>
                      <a:pt x="55" y="83"/>
                    </a:cubicBezTo>
                    <a:cubicBezTo>
                      <a:pt x="55" y="83"/>
                      <a:pt x="55" y="83"/>
                      <a:pt x="55" y="83"/>
                    </a:cubicBezTo>
                    <a:cubicBezTo>
                      <a:pt x="45" y="94"/>
                      <a:pt x="45" y="94"/>
                      <a:pt x="45" y="94"/>
                    </a:cubicBezTo>
                    <a:cubicBezTo>
                      <a:pt x="44" y="94"/>
                      <a:pt x="44" y="95"/>
                      <a:pt x="44" y="95"/>
                    </a:cubicBezTo>
                    <a:cubicBezTo>
                      <a:pt x="44" y="95"/>
                      <a:pt x="44" y="96"/>
                      <a:pt x="45" y="96"/>
                    </a:cubicBezTo>
                    <a:cubicBezTo>
                      <a:pt x="47" y="98"/>
                      <a:pt x="47" y="98"/>
                      <a:pt x="47" y="98"/>
                    </a:cubicBezTo>
                    <a:cubicBezTo>
                      <a:pt x="50" y="101"/>
                      <a:pt x="50" y="106"/>
                      <a:pt x="47" y="108"/>
                    </a:cubicBezTo>
                    <a:cubicBezTo>
                      <a:pt x="37" y="118"/>
                      <a:pt x="37" y="118"/>
                      <a:pt x="37" y="118"/>
                    </a:cubicBezTo>
                    <a:cubicBezTo>
                      <a:pt x="36" y="120"/>
                      <a:pt x="34" y="120"/>
                      <a:pt x="32" y="120"/>
                    </a:cubicBezTo>
                    <a:close/>
                    <a:moveTo>
                      <a:pt x="9" y="89"/>
                    </a:moveTo>
                    <a:cubicBezTo>
                      <a:pt x="32" y="112"/>
                      <a:pt x="32" y="112"/>
                      <a:pt x="32" y="112"/>
                    </a:cubicBezTo>
                    <a:cubicBezTo>
                      <a:pt x="40" y="103"/>
                      <a:pt x="40" y="103"/>
                      <a:pt x="40" y="103"/>
                    </a:cubicBezTo>
                    <a:cubicBezTo>
                      <a:pt x="39" y="102"/>
                      <a:pt x="39" y="102"/>
                      <a:pt x="39" y="102"/>
                    </a:cubicBezTo>
                    <a:cubicBezTo>
                      <a:pt x="37" y="100"/>
                      <a:pt x="36" y="98"/>
                      <a:pt x="36" y="95"/>
                    </a:cubicBezTo>
                    <a:cubicBezTo>
                      <a:pt x="36" y="92"/>
                      <a:pt x="37" y="90"/>
                      <a:pt x="39" y="88"/>
                    </a:cubicBezTo>
                    <a:cubicBezTo>
                      <a:pt x="50" y="77"/>
                      <a:pt x="50" y="77"/>
                      <a:pt x="50" y="77"/>
                    </a:cubicBezTo>
                    <a:cubicBezTo>
                      <a:pt x="52" y="75"/>
                      <a:pt x="55" y="74"/>
                      <a:pt x="58" y="76"/>
                    </a:cubicBezTo>
                    <a:cubicBezTo>
                      <a:pt x="61" y="77"/>
                      <a:pt x="66" y="72"/>
                      <a:pt x="69" y="69"/>
                    </a:cubicBezTo>
                    <a:cubicBezTo>
                      <a:pt x="87" y="51"/>
                      <a:pt x="87" y="51"/>
                      <a:pt x="87" y="51"/>
                    </a:cubicBezTo>
                    <a:cubicBezTo>
                      <a:pt x="87" y="51"/>
                      <a:pt x="88" y="51"/>
                      <a:pt x="87" y="50"/>
                    </a:cubicBezTo>
                    <a:cubicBezTo>
                      <a:pt x="86" y="34"/>
                      <a:pt x="104" y="19"/>
                      <a:pt x="117" y="9"/>
                    </a:cubicBezTo>
                    <a:cubicBezTo>
                      <a:pt x="89" y="14"/>
                      <a:pt x="78" y="26"/>
                      <a:pt x="78" y="26"/>
                    </a:cubicBezTo>
                    <a:cubicBezTo>
                      <a:pt x="52" y="52"/>
                      <a:pt x="52" y="52"/>
                      <a:pt x="52" y="52"/>
                    </a:cubicBezTo>
                    <a:cubicBezTo>
                      <a:pt x="46" y="58"/>
                      <a:pt x="45" y="62"/>
                      <a:pt x="46" y="63"/>
                    </a:cubicBezTo>
                    <a:cubicBezTo>
                      <a:pt x="47" y="66"/>
                      <a:pt x="47" y="69"/>
                      <a:pt x="45" y="71"/>
                    </a:cubicBezTo>
                    <a:cubicBezTo>
                      <a:pt x="33" y="82"/>
                      <a:pt x="33" y="82"/>
                      <a:pt x="33" y="82"/>
                    </a:cubicBezTo>
                    <a:cubicBezTo>
                      <a:pt x="30" y="86"/>
                      <a:pt x="23" y="86"/>
                      <a:pt x="19" y="82"/>
                    </a:cubicBezTo>
                    <a:cubicBezTo>
                      <a:pt x="18" y="81"/>
                      <a:pt x="18" y="81"/>
                      <a:pt x="18" y="81"/>
                    </a:cubicBezTo>
                    <a:lnTo>
                      <a:pt x="9" y="8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" name="Freeform 23">
                <a:extLst>
                  <a:ext uri="{FF2B5EF4-FFF2-40B4-BE49-F238E27FC236}">
                    <a16:creationId xmlns:a16="http://schemas.microsoft.com/office/drawing/2014/main" xmlns="" id="{BC078883-800C-44B2-8D3E-1CF32F61812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6397626" y="1100138"/>
                <a:ext cx="276225" cy="273050"/>
              </a:xfrm>
              <a:custGeom>
                <a:avLst/>
                <a:gdLst>
                  <a:gd name="T0" fmla="*/ 144 w 162"/>
                  <a:gd name="T1" fmla="*/ 160 h 160"/>
                  <a:gd name="T2" fmla="*/ 133 w 162"/>
                  <a:gd name="T3" fmla="*/ 156 h 160"/>
                  <a:gd name="T4" fmla="*/ 0 w 162"/>
                  <a:gd name="T5" fmla="*/ 23 h 160"/>
                  <a:gd name="T6" fmla="*/ 23 w 162"/>
                  <a:gd name="T7" fmla="*/ 0 h 160"/>
                  <a:gd name="T8" fmla="*/ 155 w 162"/>
                  <a:gd name="T9" fmla="*/ 133 h 160"/>
                  <a:gd name="T10" fmla="*/ 155 w 162"/>
                  <a:gd name="T11" fmla="*/ 156 h 160"/>
                  <a:gd name="T12" fmla="*/ 144 w 162"/>
                  <a:gd name="T13" fmla="*/ 160 h 160"/>
                  <a:gd name="T14" fmla="*/ 11 w 162"/>
                  <a:gd name="T15" fmla="*/ 23 h 160"/>
                  <a:gd name="T16" fmla="*/ 138 w 162"/>
                  <a:gd name="T17" fmla="*/ 150 h 160"/>
                  <a:gd name="T18" fmla="*/ 150 w 162"/>
                  <a:gd name="T19" fmla="*/ 150 h 160"/>
                  <a:gd name="T20" fmla="*/ 150 w 162"/>
                  <a:gd name="T21" fmla="*/ 139 h 160"/>
                  <a:gd name="T22" fmla="*/ 23 w 162"/>
                  <a:gd name="T23" fmla="*/ 12 h 160"/>
                  <a:gd name="T24" fmla="*/ 11 w 162"/>
                  <a:gd name="T25" fmla="*/ 23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2" h="160">
                    <a:moveTo>
                      <a:pt x="144" y="160"/>
                    </a:moveTo>
                    <a:cubicBezTo>
                      <a:pt x="140" y="160"/>
                      <a:pt x="136" y="159"/>
                      <a:pt x="133" y="156"/>
                    </a:cubicBezTo>
                    <a:cubicBezTo>
                      <a:pt x="0" y="23"/>
                      <a:pt x="0" y="23"/>
                      <a:pt x="0" y="23"/>
                    </a:cubicBezTo>
                    <a:cubicBezTo>
                      <a:pt x="23" y="0"/>
                      <a:pt x="23" y="0"/>
                      <a:pt x="23" y="0"/>
                    </a:cubicBezTo>
                    <a:cubicBezTo>
                      <a:pt x="155" y="133"/>
                      <a:pt x="155" y="133"/>
                      <a:pt x="155" y="133"/>
                    </a:cubicBezTo>
                    <a:cubicBezTo>
                      <a:pt x="162" y="139"/>
                      <a:pt x="162" y="149"/>
                      <a:pt x="155" y="156"/>
                    </a:cubicBezTo>
                    <a:cubicBezTo>
                      <a:pt x="152" y="159"/>
                      <a:pt x="148" y="160"/>
                      <a:pt x="144" y="160"/>
                    </a:cubicBezTo>
                    <a:close/>
                    <a:moveTo>
                      <a:pt x="11" y="23"/>
                    </a:moveTo>
                    <a:cubicBezTo>
                      <a:pt x="138" y="150"/>
                      <a:pt x="138" y="150"/>
                      <a:pt x="138" y="150"/>
                    </a:cubicBezTo>
                    <a:cubicBezTo>
                      <a:pt x="141" y="153"/>
                      <a:pt x="147" y="153"/>
                      <a:pt x="150" y="150"/>
                    </a:cubicBezTo>
                    <a:cubicBezTo>
                      <a:pt x="153" y="147"/>
                      <a:pt x="153" y="142"/>
                      <a:pt x="150" y="139"/>
                    </a:cubicBezTo>
                    <a:cubicBezTo>
                      <a:pt x="23" y="12"/>
                      <a:pt x="23" y="12"/>
                      <a:pt x="23" y="12"/>
                    </a:cubicBezTo>
                    <a:lnTo>
                      <a:pt x="11" y="23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7" name="Oval 105">
              <a:extLst>
                <a:ext uri="{FF2B5EF4-FFF2-40B4-BE49-F238E27FC236}">
                  <a16:creationId xmlns:a16="http://schemas.microsoft.com/office/drawing/2014/main" xmlns="" id="{BE6CD4D5-2414-42B3-8461-052DCC944902}"/>
                </a:ext>
              </a:extLst>
            </p:cNvPr>
            <p:cNvSpPr/>
            <p:nvPr/>
          </p:nvSpPr>
          <p:spPr>
            <a:xfrm>
              <a:off x="9303392" y="3290776"/>
              <a:ext cx="582382" cy="582382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78" name="Gruppieren 766">
              <a:extLst>
                <a:ext uri="{FF2B5EF4-FFF2-40B4-BE49-F238E27FC236}">
                  <a16:creationId xmlns:a16="http://schemas.microsoft.com/office/drawing/2014/main" xmlns="" id="{BACE2CD0-CE95-48E2-B49D-A813B85D252F}"/>
                </a:ext>
              </a:extLst>
            </p:cNvPr>
            <p:cNvGrpSpPr/>
            <p:nvPr/>
          </p:nvGrpSpPr>
          <p:grpSpPr>
            <a:xfrm>
              <a:off x="9468270" y="3436181"/>
              <a:ext cx="276558" cy="303840"/>
              <a:chOff x="8147051" y="1631950"/>
              <a:chExt cx="354013" cy="388938"/>
            </a:xfrm>
            <a:solidFill>
              <a:schemeClr val="accent6">
                <a:lumMod val="75000"/>
              </a:schemeClr>
            </a:solidFill>
          </p:grpSpPr>
          <p:sp>
            <p:nvSpPr>
              <p:cNvPr id="79" name="Freeform 80">
                <a:extLst>
                  <a:ext uri="{FF2B5EF4-FFF2-40B4-BE49-F238E27FC236}">
                    <a16:creationId xmlns:a16="http://schemas.microsoft.com/office/drawing/2014/main" xmlns="" id="{5C04D2CC-BD8F-4DBC-B94A-BB140C1A56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47051" y="1673225"/>
                <a:ext cx="128588" cy="130175"/>
              </a:xfrm>
              <a:custGeom>
                <a:avLst/>
                <a:gdLst>
                  <a:gd name="T0" fmla="*/ 48 w 76"/>
                  <a:gd name="T1" fmla="*/ 76 h 76"/>
                  <a:gd name="T2" fmla="*/ 48 w 76"/>
                  <a:gd name="T3" fmla="*/ 76 h 76"/>
                  <a:gd name="T4" fmla="*/ 43 w 76"/>
                  <a:gd name="T5" fmla="*/ 72 h 76"/>
                  <a:gd name="T6" fmla="*/ 42 w 76"/>
                  <a:gd name="T7" fmla="*/ 63 h 76"/>
                  <a:gd name="T8" fmla="*/ 33 w 76"/>
                  <a:gd name="T9" fmla="*/ 54 h 76"/>
                  <a:gd name="T10" fmla="*/ 23 w 76"/>
                  <a:gd name="T11" fmla="*/ 47 h 76"/>
                  <a:gd name="T12" fmla="*/ 17 w 76"/>
                  <a:gd name="T13" fmla="*/ 44 h 76"/>
                  <a:gd name="T14" fmla="*/ 5 w 76"/>
                  <a:gd name="T15" fmla="*/ 32 h 76"/>
                  <a:gd name="T16" fmla="*/ 0 w 76"/>
                  <a:gd name="T17" fmla="*/ 23 h 76"/>
                  <a:gd name="T18" fmla="*/ 6 w 76"/>
                  <a:gd name="T19" fmla="*/ 9 h 76"/>
                  <a:gd name="T20" fmla="*/ 10 w 76"/>
                  <a:gd name="T21" fmla="*/ 6 h 76"/>
                  <a:gd name="T22" fmla="*/ 22 w 76"/>
                  <a:gd name="T23" fmla="*/ 0 h 76"/>
                  <a:gd name="T24" fmla="*/ 32 w 76"/>
                  <a:gd name="T25" fmla="*/ 5 h 76"/>
                  <a:gd name="T26" fmla="*/ 44 w 76"/>
                  <a:gd name="T27" fmla="*/ 17 h 76"/>
                  <a:gd name="T28" fmla="*/ 47 w 76"/>
                  <a:gd name="T29" fmla="*/ 23 h 76"/>
                  <a:gd name="T30" fmla="*/ 54 w 76"/>
                  <a:gd name="T31" fmla="*/ 33 h 76"/>
                  <a:gd name="T32" fmla="*/ 63 w 76"/>
                  <a:gd name="T33" fmla="*/ 42 h 76"/>
                  <a:gd name="T34" fmla="*/ 66 w 76"/>
                  <a:gd name="T35" fmla="*/ 42 h 76"/>
                  <a:gd name="T36" fmla="*/ 73 w 76"/>
                  <a:gd name="T37" fmla="*/ 43 h 76"/>
                  <a:gd name="T38" fmla="*/ 76 w 76"/>
                  <a:gd name="T39" fmla="*/ 47 h 76"/>
                  <a:gd name="T40" fmla="*/ 74 w 76"/>
                  <a:gd name="T41" fmla="*/ 52 h 76"/>
                  <a:gd name="T42" fmla="*/ 52 w 76"/>
                  <a:gd name="T43" fmla="*/ 74 h 76"/>
                  <a:gd name="T44" fmla="*/ 48 w 76"/>
                  <a:gd name="T45" fmla="*/ 76 h 76"/>
                  <a:gd name="T46" fmla="*/ 22 w 76"/>
                  <a:gd name="T47" fmla="*/ 8 h 76"/>
                  <a:gd name="T48" fmla="*/ 15 w 76"/>
                  <a:gd name="T49" fmla="*/ 12 h 76"/>
                  <a:gd name="T50" fmla="*/ 12 w 76"/>
                  <a:gd name="T51" fmla="*/ 15 h 76"/>
                  <a:gd name="T52" fmla="*/ 8 w 76"/>
                  <a:gd name="T53" fmla="*/ 23 h 76"/>
                  <a:gd name="T54" fmla="*/ 10 w 76"/>
                  <a:gd name="T55" fmla="*/ 26 h 76"/>
                  <a:gd name="T56" fmla="*/ 11 w 76"/>
                  <a:gd name="T57" fmla="*/ 27 h 76"/>
                  <a:gd name="T58" fmla="*/ 23 w 76"/>
                  <a:gd name="T59" fmla="*/ 39 h 76"/>
                  <a:gd name="T60" fmla="*/ 24 w 76"/>
                  <a:gd name="T61" fmla="*/ 39 h 76"/>
                  <a:gd name="T62" fmla="*/ 38 w 76"/>
                  <a:gd name="T63" fmla="*/ 48 h 76"/>
                  <a:gd name="T64" fmla="*/ 49 w 76"/>
                  <a:gd name="T65" fmla="*/ 58 h 76"/>
                  <a:gd name="T66" fmla="*/ 50 w 76"/>
                  <a:gd name="T67" fmla="*/ 63 h 76"/>
                  <a:gd name="T68" fmla="*/ 50 w 76"/>
                  <a:gd name="T69" fmla="*/ 65 h 76"/>
                  <a:gd name="T70" fmla="*/ 65 w 76"/>
                  <a:gd name="T71" fmla="*/ 50 h 76"/>
                  <a:gd name="T72" fmla="*/ 64 w 76"/>
                  <a:gd name="T73" fmla="*/ 50 h 76"/>
                  <a:gd name="T74" fmla="*/ 63 w 76"/>
                  <a:gd name="T75" fmla="*/ 50 h 76"/>
                  <a:gd name="T76" fmla="*/ 59 w 76"/>
                  <a:gd name="T77" fmla="*/ 49 h 76"/>
                  <a:gd name="T78" fmla="*/ 48 w 76"/>
                  <a:gd name="T79" fmla="*/ 38 h 76"/>
                  <a:gd name="T80" fmla="*/ 40 w 76"/>
                  <a:gd name="T81" fmla="*/ 24 h 76"/>
                  <a:gd name="T82" fmla="*/ 39 w 76"/>
                  <a:gd name="T83" fmla="*/ 23 h 76"/>
                  <a:gd name="T84" fmla="*/ 26 w 76"/>
                  <a:gd name="T85" fmla="*/ 10 h 76"/>
                  <a:gd name="T86" fmla="*/ 22 w 76"/>
                  <a:gd name="T87" fmla="*/ 8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76" h="76">
                    <a:moveTo>
                      <a:pt x="48" y="76"/>
                    </a:moveTo>
                    <a:cubicBezTo>
                      <a:pt x="48" y="76"/>
                      <a:pt x="48" y="76"/>
                      <a:pt x="48" y="76"/>
                    </a:cubicBezTo>
                    <a:cubicBezTo>
                      <a:pt x="46" y="76"/>
                      <a:pt x="44" y="75"/>
                      <a:pt x="43" y="72"/>
                    </a:cubicBezTo>
                    <a:cubicBezTo>
                      <a:pt x="42" y="69"/>
                      <a:pt x="42" y="66"/>
                      <a:pt x="42" y="63"/>
                    </a:cubicBezTo>
                    <a:cubicBezTo>
                      <a:pt x="33" y="54"/>
                      <a:pt x="33" y="54"/>
                      <a:pt x="33" y="54"/>
                    </a:cubicBezTo>
                    <a:cubicBezTo>
                      <a:pt x="28" y="49"/>
                      <a:pt x="24" y="48"/>
                      <a:pt x="23" y="47"/>
                    </a:cubicBezTo>
                    <a:cubicBezTo>
                      <a:pt x="21" y="47"/>
                      <a:pt x="19" y="46"/>
                      <a:pt x="17" y="44"/>
                    </a:cubicBezTo>
                    <a:cubicBezTo>
                      <a:pt x="5" y="32"/>
                      <a:pt x="5" y="32"/>
                      <a:pt x="5" y="32"/>
                    </a:cubicBezTo>
                    <a:cubicBezTo>
                      <a:pt x="4" y="31"/>
                      <a:pt x="1" y="28"/>
                      <a:pt x="0" y="23"/>
                    </a:cubicBezTo>
                    <a:cubicBezTo>
                      <a:pt x="0" y="19"/>
                      <a:pt x="2" y="14"/>
                      <a:pt x="6" y="9"/>
                    </a:cubicBezTo>
                    <a:cubicBezTo>
                      <a:pt x="10" y="6"/>
                      <a:pt x="10" y="6"/>
                      <a:pt x="10" y="6"/>
                    </a:cubicBezTo>
                    <a:cubicBezTo>
                      <a:pt x="14" y="2"/>
                      <a:pt x="18" y="0"/>
                      <a:pt x="22" y="0"/>
                    </a:cubicBezTo>
                    <a:cubicBezTo>
                      <a:pt x="28" y="0"/>
                      <a:pt x="31" y="4"/>
                      <a:pt x="32" y="5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6" y="19"/>
                      <a:pt x="47" y="21"/>
                      <a:pt x="47" y="23"/>
                    </a:cubicBezTo>
                    <a:cubicBezTo>
                      <a:pt x="48" y="24"/>
                      <a:pt x="49" y="27"/>
                      <a:pt x="54" y="33"/>
                    </a:cubicBezTo>
                    <a:cubicBezTo>
                      <a:pt x="63" y="42"/>
                      <a:pt x="63" y="42"/>
                      <a:pt x="63" y="42"/>
                    </a:cubicBezTo>
                    <a:cubicBezTo>
                      <a:pt x="64" y="42"/>
                      <a:pt x="65" y="42"/>
                      <a:pt x="66" y="42"/>
                    </a:cubicBezTo>
                    <a:cubicBezTo>
                      <a:pt x="69" y="42"/>
                      <a:pt x="71" y="42"/>
                      <a:pt x="73" y="43"/>
                    </a:cubicBezTo>
                    <a:cubicBezTo>
                      <a:pt x="74" y="44"/>
                      <a:pt x="76" y="45"/>
                      <a:pt x="76" y="47"/>
                    </a:cubicBezTo>
                    <a:cubicBezTo>
                      <a:pt x="76" y="49"/>
                      <a:pt x="76" y="51"/>
                      <a:pt x="74" y="52"/>
                    </a:cubicBezTo>
                    <a:cubicBezTo>
                      <a:pt x="52" y="74"/>
                      <a:pt x="52" y="74"/>
                      <a:pt x="52" y="74"/>
                    </a:cubicBezTo>
                    <a:cubicBezTo>
                      <a:pt x="51" y="75"/>
                      <a:pt x="50" y="76"/>
                      <a:pt x="48" y="76"/>
                    </a:cubicBezTo>
                    <a:close/>
                    <a:moveTo>
                      <a:pt x="22" y="8"/>
                    </a:moveTo>
                    <a:cubicBezTo>
                      <a:pt x="20" y="8"/>
                      <a:pt x="18" y="9"/>
                      <a:pt x="15" y="12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9" y="18"/>
                      <a:pt x="8" y="20"/>
                      <a:pt x="8" y="23"/>
                    </a:cubicBezTo>
                    <a:cubicBezTo>
                      <a:pt x="8" y="25"/>
                      <a:pt x="10" y="26"/>
                      <a:pt x="10" y="26"/>
                    </a:cubicBezTo>
                    <a:cubicBezTo>
                      <a:pt x="11" y="27"/>
                      <a:pt x="11" y="27"/>
                      <a:pt x="11" y="27"/>
                    </a:cubicBezTo>
                    <a:cubicBezTo>
                      <a:pt x="23" y="39"/>
                      <a:pt x="23" y="39"/>
                      <a:pt x="23" y="39"/>
                    </a:cubicBezTo>
                    <a:cubicBezTo>
                      <a:pt x="23" y="39"/>
                      <a:pt x="24" y="39"/>
                      <a:pt x="24" y="39"/>
                    </a:cubicBezTo>
                    <a:cubicBezTo>
                      <a:pt x="27" y="40"/>
                      <a:pt x="32" y="42"/>
                      <a:pt x="38" y="48"/>
                    </a:cubicBezTo>
                    <a:cubicBezTo>
                      <a:pt x="49" y="58"/>
                      <a:pt x="49" y="58"/>
                      <a:pt x="49" y="58"/>
                    </a:cubicBezTo>
                    <a:cubicBezTo>
                      <a:pt x="50" y="60"/>
                      <a:pt x="51" y="62"/>
                      <a:pt x="50" y="63"/>
                    </a:cubicBezTo>
                    <a:cubicBezTo>
                      <a:pt x="50" y="64"/>
                      <a:pt x="50" y="65"/>
                      <a:pt x="50" y="65"/>
                    </a:cubicBezTo>
                    <a:cubicBezTo>
                      <a:pt x="65" y="50"/>
                      <a:pt x="65" y="50"/>
                      <a:pt x="65" y="50"/>
                    </a:cubicBezTo>
                    <a:cubicBezTo>
                      <a:pt x="65" y="50"/>
                      <a:pt x="64" y="50"/>
                      <a:pt x="64" y="50"/>
                    </a:cubicBezTo>
                    <a:cubicBezTo>
                      <a:pt x="63" y="50"/>
                      <a:pt x="63" y="50"/>
                      <a:pt x="63" y="50"/>
                    </a:cubicBezTo>
                    <a:cubicBezTo>
                      <a:pt x="61" y="50"/>
                      <a:pt x="60" y="50"/>
                      <a:pt x="59" y="49"/>
                    </a:cubicBezTo>
                    <a:cubicBezTo>
                      <a:pt x="48" y="38"/>
                      <a:pt x="48" y="38"/>
                      <a:pt x="48" y="38"/>
                    </a:cubicBezTo>
                    <a:cubicBezTo>
                      <a:pt x="42" y="32"/>
                      <a:pt x="40" y="27"/>
                      <a:pt x="40" y="24"/>
                    </a:cubicBezTo>
                    <a:cubicBezTo>
                      <a:pt x="39" y="24"/>
                      <a:pt x="39" y="23"/>
                      <a:pt x="39" y="23"/>
                    </a:cubicBezTo>
                    <a:cubicBezTo>
                      <a:pt x="26" y="10"/>
                      <a:pt x="26" y="10"/>
                      <a:pt x="26" y="10"/>
                    </a:cubicBezTo>
                    <a:cubicBezTo>
                      <a:pt x="26" y="10"/>
                      <a:pt x="25" y="8"/>
                      <a:pt x="22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0" name="Freeform 81">
                <a:extLst>
                  <a:ext uri="{FF2B5EF4-FFF2-40B4-BE49-F238E27FC236}">
                    <a16:creationId xmlns:a16="http://schemas.microsoft.com/office/drawing/2014/main" xmlns="" id="{24950215-2F26-4D01-A792-A9D4E8E95D8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4039" y="1776413"/>
                <a:ext cx="258763" cy="244475"/>
              </a:xfrm>
              <a:custGeom>
                <a:avLst/>
                <a:gdLst>
                  <a:gd name="T0" fmla="*/ 76 w 152"/>
                  <a:gd name="T1" fmla="*/ 144 h 144"/>
                  <a:gd name="T2" fmla="*/ 12 w 152"/>
                  <a:gd name="T3" fmla="*/ 112 h 144"/>
                  <a:gd name="T4" fmla="*/ 0 w 152"/>
                  <a:gd name="T5" fmla="*/ 0 h 144"/>
                  <a:gd name="T6" fmla="*/ 8 w 152"/>
                  <a:gd name="T7" fmla="*/ 0 h 144"/>
                  <a:gd name="T8" fmla="*/ 20 w 152"/>
                  <a:gd name="T9" fmla="*/ 112 h 144"/>
                  <a:gd name="T10" fmla="*/ 76 w 152"/>
                  <a:gd name="T11" fmla="*/ 136 h 144"/>
                  <a:gd name="T12" fmla="*/ 132 w 152"/>
                  <a:gd name="T13" fmla="*/ 112 h 144"/>
                  <a:gd name="T14" fmla="*/ 132 w 152"/>
                  <a:gd name="T15" fmla="*/ 112 h 144"/>
                  <a:gd name="T16" fmla="*/ 144 w 152"/>
                  <a:gd name="T17" fmla="*/ 0 h 144"/>
                  <a:gd name="T18" fmla="*/ 152 w 152"/>
                  <a:gd name="T19" fmla="*/ 0 h 144"/>
                  <a:gd name="T20" fmla="*/ 140 w 152"/>
                  <a:gd name="T21" fmla="*/ 112 h 144"/>
                  <a:gd name="T22" fmla="*/ 76 w 152"/>
                  <a:gd name="T23" fmla="*/ 144 h 1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2" h="144">
                    <a:moveTo>
                      <a:pt x="76" y="144"/>
                    </a:moveTo>
                    <a:cubicBezTo>
                      <a:pt x="49" y="144"/>
                      <a:pt x="12" y="132"/>
                      <a:pt x="12" y="112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20" y="112"/>
                      <a:pt x="20" y="112"/>
                      <a:pt x="20" y="112"/>
                    </a:cubicBezTo>
                    <a:cubicBezTo>
                      <a:pt x="20" y="124"/>
                      <a:pt x="49" y="136"/>
                      <a:pt x="76" y="136"/>
                    </a:cubicBezTo>
                    <a:cubicBezTo>
                      <a:pt x="103" y="136"/>
                      <a:pt x="132" y="123"/>
                      <a:pt x="132" y="112"/>
                    </a:cubicBezTo>
                    <a:cubicBezTo>
                      <a:pt x="132" y="112"/>
                      <a:pt x="132" y="112"/>
                      <a:pt x="132" y="112"/>
                    </a:cubicBezTo>
                    <a:cubicBezTo>
                      <a:pt x="144" y="0"/>
                      <a:pt x="144" y="0"/>
                      <a:pt x="144" y="0"/>
                    </a:cubicBezTo>
                    <a:cubicBezTo>
                      <a:pt x="152" y="0"/>
                      <a:pt x="152" y="0"/>
                      <a:pt x="152" y="0"/>
                    </a:cubicBezTo>
                    <a:cubicBezTo>
                      <a:pt x="140" y="112"/>
                      <a:pt x="140" y="112"/>
                      <a:pt x="140" y="112"/>
                    </a:cubicBezTo>
                    <a:cubicBezTo>
                      <a:pt x="140" y="132"/>
                      <a:pt x="102" y="144"/>
                      <a:pt x="76" y="1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1" name="Freeform 82">
                <a:extLst>
                  <a:ext uri="{FF2B5EF4-FFF2-40B4-BE49-F238E27FC236}">
                    <a16:creationId xmlns:a16="http://schemas.microsoft.com/office/drawing/2014/main" xmlns="" id="{FEE9E4A5-1E75-44D1-A510-B49F0B2C95E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6589" y="1631950"/>
                <a:ext cx="109538" cy="266700"/>
              </a:xfrm>
              <a:custGeom>
                <a:avLst/>
                <a:gdLst>
                  <a:gd name="T0" fmla="*/ 60 w 65"/>
                  <a:gd name="T1" fmla="*/ 156 h 156"/>
                  <a:gd name="T2" fmla="*/ 52 w 65"/>
                  <a:gd name="T3" fmla="*/ 156 h 156"/>
                  <a:gd name="T4" fmla="*/ 33 w 65"/>
                  <a:gd name="T5" fmla="*/ 11 h 156"/>
                  <a:gd name="T6" fmla="*/ 26 w 65"/>
                  <a:gd name="T7" fmla="*/ 8 h 156"/>
                  <a:gd name="T8" fmla="*/ 21 w 65"/>
                  <a:gd name="T9" fmla="*/ 12 h 156"/>
                  <a:gd name="T10" fmla="*/ 8 w 65"/>
                  <a:gd name="T11" fmla="*/ 61 h 156"/>
                  <a:gd name="T12" fmla="*/ 0 w 65"/>
                  <a:gd name="T13" fmla="*/ 59 h 156"/>
                  <a:gd name="T14" fmla="*/ 14 w 65"/>
                  <a:gd name="T15" fmla="*/ 8 h 156"/>
                  <a:gd name="T16" fmla="*/ 26 w 65"/>
                  <a:gd name="T17" fmla="*/ 0 h 156"/>
                  <a:gd name="T18" fmla="*/ 39 w 65"/>
                  <a:gd name="T19" fmla="*/ 6 h 156"/>
                  <a:gd name="T20" fmla="*/ 60 w 65"/>
                  <a:gd name="T21" fmla="*/ 156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65" h="156">
                    <a:moveTo>
                      <a:pt x="60" y="156"/>
                    </a:moveTo>
                    <a:cubicBezTo>
                      <a:pt x="52" y="156"/>
                      <a:pt x="52" y="156"/>
                      <a:pt x="52" y="156"/>
                    </a:cubicBezTo>
                    <a:cubicBezTo>
                      <a:pt x="58" y="76"/>
                      <a:pt x="43" y="26"/>
                      <a:pt x="33" y="11"/>
                    </a:cubicBezTo>
                    <a:cubicBezTo>
                      <a:pt x="31" y="9"/>
                      <a:pt x="29" y="8"/>
                      <a:pt x="26" y="8"/>
                    </a:cubicBezTo>
                    <a:cubicBezTo>
                      <a:pt x="24" y="8"/>
                      <a:pt x="22" y="10"/>
                      <a:pt x="21" y="12"/>
                    </a:cubicBezTo>
                    <a:cubicBezTo>
                      <a:pt x="12" y="28"/>
                      <a:pt x="8" y="60"/>
                      <a:pt x="8" y="61"/>
                    </a:cubicBezTo>
                    <a:cubicBezTo>
                      <a:pt x="0" y="59"/>
                      <a:pt x="0" y="59"/>
                      <a:pt x="0" y="59"/>
                    </a:cubicBezTo>
                    <a:cubicBezTo>
                      <a:pt x="0" y="58"/>
                      <a:pt x="5" y="26"/>
                      <a:pt x="14" y="8"/>
                    </a:cubicBezTo>
                    <a:cubicBezTo>
                      <a:pt x="16" y="4"/>
                      <a:pt x="21" y="0"/>
                      <a:pt x="26" y="0"/>
                    </a:cubicBezTo>
                    <a:cubicBezTo>
                      <a:pt x="31" y="0"/>
                      <a:pt x="36" y="2"/>
                      <a:pt x="39" y="6"/>
                    </a:cubicBezTo>
                    <a:cubicBezTo>
                      <a:pt x="53" y="25"/>
                      <a:pt x="65" y="80"/>
                      <a:pt x="60" y="15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2" name="Freeform 83">
                <a:extLst>
                  <a:ext uri="{FF2B5EF4-FFF2-40B4-BE49-F238E27FC236}">
                    <a16:creationId xmlns:a16="http://schemas.microsoft.com/office/drawing/2014/main" xmlns="" id="{A1C8B302-EBA2-4BC1-A474-9894B079A0D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24851" y="1871663"/>
                <a:ext cx="53975" cy="53975"/>
              </a:xfrm>
              <a:custGeom>
                <a:avLst/>
                <a:gdLst>
                  <a:gd name="T0" fmla="*/ 16 w 32"/>
                  <a:gd name="T1" fmla="*/ 32 h 32"/>
                  <a:gd name="T2" fmla="*/ 0 w 32"/>
                  <a:gd name="T3" fmla="*/ 16 h 32"/>
                  <a:gd name="T4" fmla="*/ 16 w 32"/>
                  <a:gd name="T5" fmla="*/ 0 h 32"/>
                  <a:gd name="T6" fmla="*/ 32 w 32"/>
                  <a:gd name="T7" fmla="*/ 16 h 32"/>
                  <a:gd name="T8" fmla="*/ 16 w 32"/>
                  <a:gd name="T9" fmla="*/ 32 h 32"/>
                  <a:gd name="T10" fmla="*/ 16 w 32"/>
                  <a:gd name="T11" fmla="*/ 8 h 32"/>
                  <a:gd name="T12" fmla="*/ 8 w 32"/>
                  <a:gd name="T13" fmla="*/ 16 h 32"/>
                  <a:gd name="T14" fmla="*/ 16 w 32"/>
                  <a:gd name="T15" fmla="*/ 24 h 32"/>
                  <a:gd name="T16" fmla="*/ 24 w 32"/>
                  <a:gd name="T17" fmla="*/ 16 h 32"/>
                  <a:gd name="T18" fmla="*/ 16 w 32"/>
                  <a:gd name="T19" fmla="*/ 8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2">
                    <a:moveTo>
                      <a:pt x="16" y="32"/>
                    </a:moveTo>
                    <a:cubicBezTo>
                      <a:pt x="7" y="32"/>
                      <a:pt x="0" y="25"/>
                      <a:pt x="0" y="16"/>
                    </a:cubicBezTo>
                    <a:cubicBezTo>
                      <a:pt x="0" y="7"/>
                      <a:pt x="7" y="0"/>
                      <a:pt x="16" y="0"/>
                    </a:cubicBezTo>
                    <a:cubicBezTo>
                      <a:pt x="25" y="0"/>
                      <a:pt x="32" y="7"/>
                      <a:pt x="32" y="16"/>
                    </a:cubicBezTo>
                    <a:cubicBezTo>
                      <a:pt x="32" y="25"/>
                      <a:pt x="25" y="32"/>
                      <a:pt x="16" y="32"/>
                    </a:cubicBezTo>
                    <a:close/>
                    <a:moveTo>
                      <a:pt x="16" y="8"/>
                    </a:moveTo>
                    <a:cubicBezTo>
                      <a:pt x="12" y="8"/>
                      <a:pt x="8" y="12"/>
                      <a:pt x="8" y="16"/>
                    </a:cubicBezTo>
                    <a:cubicBezTo>
                      <a:pt x="8" y="20"/>
                      <a:pt x="12" y="24"/>
                      <a:pt x="16" y="24"/>
                    </a:cubicBezTo>
                    <a:cubicBezTo>
                      <a:pt x="20" y="24"/>
                      <a:pt x="24" y="20"/>
                      <a:pt x="24" y="16"/>
                    </a:cubicBezTo>
                    <a:cubicBezTo>
                      <a:pt x="24" y="12"/>
                      <a:pt x="20" y="8"/>
                      <a:pt x="16" y="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3" name="Freeform 84">
                <a:extLst>
                  <a:ext uri="{FF2B5EF4-FFF2-40B4-BE49-F238E27FC236}">
                    <a16:creationId xmlns:a16="http://schemas.microsoft.com/office/drawing/2014/main" xmlns="" id="{D8EE8E2E-18DC-4D57-9BF3-4867E5593FB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343901" y="1646238"/>
                <a:ext cx="157163" cy="141288"/>
              </a:xfrm>
              <a:custGeom>
                <a:avLst/>
                <a:gdLst>
                  <a:gd name="T0" fmla="*/ 24 w 92"/>
                  <a:gd name="T1" fmla="*/ 83 h 83"/>
                  <a:gd name="T2" fmla="*/ 22 w 92"/>
                  <a:gd name="T3" fmla="*/ 83 h 83"/>
                  <a:gd name="T4" fmla="*/ 3 w 92"/>
                  <a:gd name="T5" fmla="*/ 74 h 83"/>
                  <a:gd name="T6" fmla="*/ 1 w 92"/>
                  <a:gd name="T7" fmla="*/ 71 h 83"/>
                  <a:gd name="T8" fmla="*/ 2 w 92"/>
                  <a:gd name="T9" fmla="*/ 67 h 83"/>
                  <a:gd name="T10" fmla="*/ 32 w 92"/>
                  <a:gd name="T11" fmla="*/ 36 h 83"/>
                  <a:gd name="T12" fmla="*/ 39 w 92"/>
                  <a:gd name="T13" fmla="*/ 7 h 83"/>
                  <a:gd name="T14" fmla="*/ 61 w 92"/>
                  <a:gd name="T15" fmla="*/ 0 h 83"/>
                  <a:gd name="T16" fmla="*/ 69 w 92"/>
                  <a:gd name="T17" fmla="*/ 0 h 83"/>
                  <a:gd name="T18" fmla="*/ 72 w 92"/>
                  <a:gd name="T19" fmla="*/ 3 h 83"/>
                  <a:gd name="T20" fmla="*/ 71 w 92"/>
                  <a:gd name="T21" fmla="*/ 7 h 83"/>
                  <a:gd name="T22" fmla="*/ 60 w 92"/>
                  <a:gd name="T23" fmla="*/ 20 h 83"/>
                  <a:gd name="T24" fmla="*/ 69 w 92"/>
                  <a:gd name="T25" fmla="*/ 29 h 83"/>
                  <a:gd name="T26" fmla="*/ 81 w 92"/>
                  <a:gd name="T27" fmla="*/ 17 h 83"/>
                  <a:gd name="T28" fmla="*/ 84 w 92"/>
                  <a:gd name="T29" fmla="*/ 16 h 83"/>
                  <a:gd name="T30" fmla="*/ 87 w 92"/>
                  <a:gd name="T31" fmla="*/ 19 h 83"/>
                  <a:gd name="T32" fmla="*/ 82 w 92"/>
                  <a:gd name="T33" fmla="*/ 50 h 83"/>
                  <a:gd name="T34" fmla="*/ 62 w 92"/>
                  <a:gd name="T35" fmla="*/ 59 h 83"/>
                  <a:gd name="T36" fmla="*/ 62 w 92"/>
                  <a:gd name="T37" fmla="*/ 59 h 83"/>
                  <a:gd name="T38" fmla="*/ 52 w 92"/>
                  <a:gd name="T39" fmla="*/ 57 h 83"/>
                  <a:gd name="T40" fmla="*/ 27 w 92"/>
                  <a:gd name="T41" fmla="*/ 82 h 83"/>
                  <a:gd name="T42" fmla="*/ 24 w 92"/>
                  <a:gd name="T43" fmla="*/ 83 h 83"/>
                  <a:gd name="T44" fmla="*/ 12 w 92"/>
                  <a:gd name="T45" fmla="*/ 68 h 83"/>
                  <a:gd name="T46" fmla="*/ 24 w 92"/>
                  <a:gd name="T47" fmla="*/ 74 h 83"/>
                  <a:gd name="T48" fmla="*/ 48 w 92"/>
                  <a:gd name="T49" fmla="*/ 50 h 83"/>
                  <a:gd name="T50" fmla="*/ 53 w 92"/>
                  <a:gd name="T51" fmla="*/ 49 h 83"/>
                  <a:gd name="T52" fmla="*/ 62 w 92"/>
                  <a:gd name="T53" fmla="*/ 51 h 83"/>
                  <a:gd name="T54" fmla="*/ 62 w 92"/>
                  <a:gd name="T55" fmla="*/ 51 h 83"/>
                  <a:gd name="T56" fmla="*/ 76 w 92"/>
                  <a:gd name="T57" fmla="*/ 44 h 83"/>
                  <a:gd name="T58" fmla="*/ 82 w 92"/>
                  <a:gd name="T59" fmla="*/ 28 h 83"/>
                  <a:gd name="T60" fmla="*/ 72 w 92"/>
                  <a:gd name="T61" fmla="*/ 38 h 83"/>
                  <a:gd name="T62" fmla="*/ 69 w 92"/>
                  <a:gd name="T63" fmla="*/ 39 h 83"/>
                  <a:gd name="T64" fmla="*/ 69 w 92"/>
                  <a:gd name="T65" fmla="*/ 39 h 83"/>
                  <a:gd name="T66" fmla="*/ 66 w 92"/>
                  <a:gd name="T67" fmla="*/ 38 h 83"/>
                  <a:gd name="T68" fmla="*/ 51 w 92"/>
                  <a:gd name="T69" fmla="*/ 23 h 83"/>
                  <a:gd name="T70" fmla="*/ 51 w 92"/>
                  <a:gd name="T71" fmla="*/ 18 h 83"/>
                  <a:gd name="T72" fmla="*/ 60 w 92"/>
                  <a:gd name="T73" fmla="*/ 8 h 83"/>
                  <a:gd name="T74" fmla="*/ 45 w 92"/>
                  <a:gd name="T75" fmla="*/ 13 h 83"/>
                  <a:gd name="T76" fmla="*/ 41 w 92"/>
                  <a:gd name="T77" fmla="*/ 37 h 83"/>
                  <a:gd name="T78" fmla="*/ 40 w 92"/>
                  <a:gd name="T79" fmla="*/ 41 h 83"/>
                  <a:gd name="T80" fmla="*/ 12 w 92"/>
                  <a:gd name="T81" fmla="*/ 68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92" h="83">
                    <a:moveTo>
                      <a:pt x="24" y="83"/>
                    </a:moveTo>
                    <a:cubicBezTo>
                      <a:pt x="23" y="83"/>
                      <a:pt x="23" y="83"/>
                      <a:pt x="22" y="83"/>
                    </a:cubicBezTo>
                    <a:cubicBezTo>
                      <a:pt x="18" y="79"/>
                      <a:pt x="11" y="76"/>
                      <a:pt x="3" y="74"/>
                    </a:cubicBezTo>
                    <a:cubicBezTo>
                      <a:pt x="2" y="73"/>
                      <a:pt x="1" y="72"/>
                      <a:pt x="1" y="71"/>
                    </a:cubicBezTo>
                    <a:cubicBezTo>
                      <a:pt x="0" y="70"/>
                      <a:pt x="1" y="68"/>
                      <a:pt x="2" y="67"/>
                    </a:cubicBezTo>
                    <a:cubicBezTo>
                      <a:pt x="32" y="36"/>
                      <a:pt x="32" y="36"/>
                      <a:pt x="32" y="36"/>
                    </a:cubicBezTo>
                    <a:cubicBezTo>
                      <a:pt x="31" y="28"/>
                      <a:pt x="31" y="15"/>
                      <a:pt x="39" y="7"/>
                    </a:cubicBezTo>
                    <a:cubicBezTo>
                      <a:pt x="44" y="2"/>
                      <a:pt x="52" y="0"/>
                      <a:pt x="61" y="0"/>
                    </a:cubicBezTo>
                    <a:cubicBezTo>
                      <a:pt x="64" y="0"/>
                      <a:pt x="66" y="0"/>
                      <a:pt x="69" y="0"/>
                    </a:cubicBezTo>
                    <a:cubicBezTo>
                      <a:pt x="70" y="0"/>
                      <a:pt x="71" y="1"/>
                      <a:pt x="72" y="3"/>
                    </a:cubicBezTo>
                    <a:cubicBezTo>
                      <a:pt x="72" y="4"/>
                      <a:pt x="72" y="5"/>
                      <a:pt x="71" y="7"/>
                    </a:cubicBezTo>
                    <a:cubicBezTo>
                      <a:pt x="60" y="20"/>
                      <a:pt x="60" y="20"/>
                      <a:pt x="60" y="20"/>
                    </a:cubicBezTo>
                    <a:cubicBezTo>
                      <a:pt x="69" y="29"/>
                      <a:pt x="69" y="29"/>
                      <a:pt x="69" y="29"/>
                    </a:cubicBezTo>
                    <a:cubicBezTo>
                      <a:pt x="81" y="17"/>
                      <a:pt x="81" y="17"/>
                      <a:pt x="81" y="17"/>
                    </a:cubicBezTo>
                    <a:cubicBezTo>
                      <a:pt x="82" y="16"/>
                      <a:pt x="83" y="16"/>
                      <a:pt x="84" y="16"/>
                    </a:cubicBezTo>
                    <a:cubicBezTo>
                      <a:pt x="86" y="16"/>
                      <a:pt x="87" y="17"/>
                      <a:pt x="87" y="19"/>
                    </a:cubicBezTo>
                    <a:cubicBezTo>
                      <a:pt x="92" y="30"/>
                      <a:pt x="90" y="42"/>
                      <a:pt x="82" y="50"/>
                    </a:cubicBezTo>
                    <a:cubicBezTo>
                      <a:pt x="76" y="56"/>
                      <a:pt x="69" y="59"/>
                      <a:pt x="62" y="59"/>
                    </a:cubicBezTo>
                    <a:cubicBezTo>
                      <a:pt x="62" y="59"/>
                      <a:pt x="62" y="59"/>
                      <a:pt x="62" y="59"/>
                    </a:cubicBezTo>
                    <a:cubicBezTo>
                      <a:pt x="58" y="59"/>
                      <a:pt x="55" y="58"/>
                      <a:pt x="52" y="57"/>
                    </a:cubicBezTo>
                    <a:cubicBezTo>
                      <a:pt x="27" y="82"/>
                      <a:pt x="27" y="82"/>
                      <a:pt x="27" y="82"/>
                    </a:cubicBezTo>
                    <a:cubicBezTo>
                      <a:pt x="26" y="83"/>
                      <a:pt x="25" y="83"/>
                      <a:pt x="24" y="83"/>
                    </a:cubicBezTo>
                    <a:close/>
                    <a:moveTo>
                      <a:pt x="12" y="68"/>
                    </a:moveTo>
                    <a:cubicBezTo>
                      <a:pt x="17" y="70"/>
                      <a:pt x="20" y="72"/>
                      <a:pt x="24" y="74"/>
                    </a:cubicBezTo>
                    <a:cubicBezTo>
                      <a:pt x="48" y="50"/>
                      <a:pt x="48" y="50"/>
                      <a:pt x="48" y="50"/>
                    </a:cubicBezTo>
                    <a:cubicBezTo>
                      <a:pt x="50" y="48"/>
                      <a:pt x="51" y="48"/>
                      <a:pt x="53" y="49"/>
                    </a:cubicBezTo>
                    <a:cubicBezTo>
                      <a:pt x="56" y="50"/>
                      <a:pt x="59" y="51"/>
                      <a:pt x="62" y="51"/>
                    </a:cubicBezTo>
                    <a:cubicBezTo>
                      <a:pt x="62" y="51"/>
                      <a:pt x="62" y="51"/>
                      <a:pt x="62" y="51"/>
                    </a:cubicBezTo>
                    <a:cubicBezTo>
                      <a:pt x="67" y="51"/>
                      <a:pt x="72" y="49"/>
                      <a:pt x="76" y="44"/>
                    </a:cubicBezTo>
                    <a:cubicBezTo>
                      <a:pt x="81" y="40"/>
                      <a:pt x="83" y="34"/>
                      <a:pt x="82" y="28"/>
                    </a:cubicBezTo>
                    <a:cubicBezTo>
                      <a:pt x="72" y="38"/>
                      <a:pt x="72" y="38"/>
                      <a:pt x="72" y="38"/>
                    </a:cubicBezTo>
                    <a:cubicBezTo>
                      <a:pt x="71" y="39"/>
                      <a:pt x="70" y="39"/>
                      <a:pt x="69" y="39"/>
                    </a:cubicBezTo>
                    <a:cubicBezTo>
                      <a:pt x="69" y="39"/>
                      <a:pt x="69" y="39"/>
                      <a:pt x="69" y="39"/>
                    </a:cubicBezTo>
                    <a:cubicBezTo>
                      <a:pt x="68" y="39"/>
                      <a:pt x="67" y="39"/>
                      <a:pt x="66" y="38"/>
                    </a:cubicBezTo>
                    <a:cubicBezTo>
                      <a:pt x="51" y="23"/>
                      <a:pt x="51" y="23"/>
                      <a:pt x="51" y="23"/>
                    </a:cubicBezTo>
                    <a:cubicBezTo>
                      <a:pt x="50" y="22"/>
                      <a:pt x="50" y="19"/>
                      <a:pt x="51" y="18"/>
                    </a:cubicBezTo>
                    <a:cubicBezTo>
                      <a:pt x="60" y="8"/>
                      <a:pt x="60" y="8"/>
                      <a:pt x="60" y="8"/>
                    </a:cubicBezTo>
                    <a:cubicBezTo>
                      <a:pt x="55" y="8"/>
                      <a:pt x="49" y="9"/>
                      <a:pt x="45" y="13"/>
                    </a:cubicBezTo>
                    <a:cubicBezTo>
                      <a:pt x="38" y="19"/>
                      <a:pt x="40" y="32"/>
                      <a:pt x="41" y="37"/>
                    </a:cubicBezTo>
                    <a:cubicBezTo>
                      <a:pt x="41" y="39"/>
                      <a:pt x="40" y="40"/>
                      <a:pt x="40" y="41"/>
                    </a:cubicBezTo>
                    <a:lnTo>
                      <a:pt x="12" y="6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4" name="Freeform 85">
                <a:extLst>
                  <a:ext uri="{FF2B5EF4-FFF2-40B4-BE49-F238E27FC236}">
                    <a16:creationId xmlns:a16="http://schemas.microsoft.com/office/drawing/2014/main" xmlns="" id="{9D3E106A-2650-4265-B43E-9F694DC5CB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4364" y="1720850"/>
                <a:ext cx="147638" cy="23813"/>
              </a:xfrm>
              <a:custGeom>
                <a:avLst/>
                <a:gdLst>
                  <a:gd name="T0" fmla="*/ 84 w 87"/>
                  <a:gd name="T1" fmla="*/ 14 h 14"/>
                  <a:gd name="T2" fmla="*/ 41 w 87"/>
                  <a:gd name="T3" fmla="*/ 8 h 14"/>
                  <a:gd name="T4" fmla="*/ 2 w 87"/>
                  <a:gd name="T5" fmla="*/ 13 h 14"/>
                  <a:gd name="T6" fmla="*/ 0 w 87"/>
                  <a:gd name="T7" fmla="*/ 5 h 14"/>
                  <a:gd name="T8" fmla="*/ 41 w 87"/>
                  <a:gd name="T9" fmla="*/ 0 h 14"/>
                  <a:gd name="T10" fmla="*/ 87 w 87"/>
                  <a:gd name="T11" fmla="*/ 6 h 14"/>
                  <a:gd name="T12" fmla="*/ 84 w 87"/>
                  <a:gd name="T13" fmla="*/ 14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7" h="14">
                    <a:moveTo>
                      <a:pt x="84" y="14"/>
                    </a:moveTo>
                    <a:cubicBezTo>
                      <a:pt x="72" y="10"/>
                      <a:pt x="57" y="8"/>
                      <a:pt x="41" y="8"/>
                    </a:cubicBezTo>
                    <a:cubicBezTo>
                      <a:pt x="27" y="8"/>
                      <a:pt x="14" y="10"/>
                      <a:pt x="2" y="13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12" y="2"/>
                      <a:pt x="26" y="0"/>
                      <a:pt x="41" y="0"/>
                    </a:cubicBezTo>
                    <a:cubicBezTo>
                      <a:pt x="58" y="0"/>
                      <a:pt x="74" y="2"/>
                      <a:pt x="87" y="6"/>
                    </a:cubicBezTo>
                    <a:lnTo>
                      <a:pt x="84" y="1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5" name="Freeform 86">
                <a:extLst>
                  <a:ext uri="{FF2B5EF4-FFF2-40B4-BE49-F238E27FC236}">
                    <a16:creationId xmlns:a16="http://schemas.microsoft.com/office/drawing/2014/main" xmlns="" id="{31F62AD6-A533-45FF-9B9B-C3D8841245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174039" y="1746250"/>
                <a:ext cx="258763" cy="84138"/>
              </a:xfrm>
              <a:custGeom>
                <a:avLst/>
                <a:gdLst>
                  <a:gd name="T0" fmla="*/ 76 w 152"/>
                  <a:gd name="T1" fmla="*/ 49 h 49"/>
                  <a:gd name="T2" fmla="*/ 0 w 152"/>
                  <a:gd name="T3" fmla="*/ 17 h 49"/>
                  <a:gd name="T4" fmla="*/ 11 w 152"/>
                  <a:gd name="T5" fmla="*/ 0 h 49"/>
                  <a:gd name="T6" fmla="*/ 16 w 152"/>
                  <a:gd name="T7" fmla="*/ 6 h 49"/>
                  <a:gd name="T8" fmla="*/ 8 w 152"/>
                  <a:gd name="T9" fmla="*/ 17 h 49"/>
                  <a:gd name="T10" fmla="*/ 76 w 152"/>
                  <a:gd name="T11" fmla="*/ 41 h 49"/>
                  <a:gd name="T12" fmla="*/ 144 w 152"/>
                  <a:gd name="T13" fmla="*/ 17 h 49"/>
                  <a:gd name="T14" fmla="*/ 138 w 152"/>
                  <a:gd name="T15" fmla="*/ 8 h 49"/>
                  <a:gd name="T16" fmla="*/ 143 w 152"/>
                  <a:gd name="T17" fmla="*/ 1 h 49"/>
                  <a:gd name="T18" fmla="*/ 152 w 152"/>
                  <a:gd name="T19" fmla="*/ 17 h 49"/>
                  <a:gd name="T20" fmla="*/ 76 w 152"/>
                  <a:gd name="T21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52" h="49">
                    <a:moveTo>
                      <a:pt x="76" y="49"/>
                    </a:moveTo>
                    <a:cubicBezTo>
                      <a:pt x="33" y="49"/>
                      <a:pt x="0" y="35"/>
                      <a:pt x="0" y="17"/>
                    </a:cubicBezTo>
                    <a:cubicBezTo>
                      <a:pt x="0" y="13"/>
                      <a:pt x="2" y="6"/>
                      <a:pt x="11" y="0"/>
                    </a:cubicBezTo>
                    <a:cubicBezTo>
                      <a:pt x="16" y="6"/>
                      <a:pt x="16" y="6"/>
                      <a:pt x="16" y="6"/>
                    </a:cubicBezTo>
                    <a:cubicBezTo>
                      <a:pt x="12" y="9"/>
                      <a:pt x="8" y="13"/>
                      <a:pt x="8" y="17"/>
                    </a:cubicBezTo>
                    <a:cubicBezTo>
                      <a:pt x="8" y="28"/>
                      <a:pt x="36" y="41"/>
                      <a:pt x="76" y="41"/>
                    </a:cubicBezTo>
                    <a:cubicBezTo>
                      <a:pt x="116" y="41"/>
                      <a:pt x="144" y="28"/>
                      <a:pt x="144" y="17"/>
                    </a:cubicBezTo>
                    <a:cubicBezTo>
                      <a:pt x="144" y="13"/>
                      <a:pt x="141" y="10"/>
                      <a:pt x="138" y="8"/>
                    </a:cubicBezTo>
                    <a:cubicBezTo>
                      <a:pt x="143" y="1"/>
                      <a:pt x="143" y="1"/>
                      <a:pt x="143" y="1"/>
                    </a:cubicBezTo>
                    <a:cubicBezTo>
                      <a:pt x="150" y="7"/>
                      <a:pt x="152" y="13"/>
                      <a:pt x="152" y="17"/>
                    </a:cubicBezTo>
                    <a:cubicBezTo>
                      <a:pt x="152" y="35"/>
                      <a:pt x="119" y="49"/>
                      <a:pt x="76" y="49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6" name="Freeform 87">
                <a:extLst>
                  <a:ext uri="{FF2B5EF4-FFF2-40B4-BE49-F238E27FC236}">
                    <a16:creationId xmlns:a16="http://schemas.microsoft.com/office/drawing/2014/main" xmlns="" id="{EA7ABB3D-A124-4AC4-8275-CF07F3516A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37539" y="1778000"/>
                <a:ext cx="50800" cy="50800"/>
              </a:xfrm>
              <a:custGeom>
                <a:avLst/>
                <a:gdLst>
                  <a:gd name="T0" fmla="*/ 26 w 32"/>
                  <a:gd name="T1" fmla="*/ 32 h 32"/>
                  <a:gd name="T2" fmla="*/ 0 w 32"/>
                  <a:gd name="T3" fmla="*/ 6 h 32"/>
                  <a:gd name="T4" fmla="*/ 6 w 32"/>
                  <a:gd name="T5" fmla="*/ 0 h 32"/>
                  <a:gd name="T6" fmla="*/ 32 w 32"/>
                  <a:gd name="T7" fmla="*/ 25 h 32"/>
                  <a:gd name="T8" fmla="*/ 26 w 32"/>
                  <a:gd name="T9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2" h="32">
                    <a:moveTo>
                      <a:pt x="26" y="32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32" y="25"/>
                    </a:lnTo>
                    <a:lnTo>
                      <a:pt x="26" y="32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87" name="Freeform 88">
                <a:extLst>
                  <a:ext uri="{FF2B5EF4-FFF2-40B4-BE49-F238E27FC236}">
                    <a16:creationId xmlns:a16="http://schemas.microsoft.com/office/drawing/2014/main" xmlns="" id="{BB10EA8A-7A7A-4A44-BE02-A4667D6150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258176" y="1757363"/>
                <a:ext cx="71438" cy="71438"/>
              </a:xfrm>
              <a:custGeom>
                <a:avLst/>
                <a:gdLst>
                  <a:gd name="T0" fmla="*/ 38 w 45"/>
                  <a:gd name="T1" fmla="*/ 45 h 45"/>
                  <a:gd name="T2" fmla="*/ 0 w 45"/>
                  <a:gd name="T3" fmla="*/ 6 h 45"/>
                  <a:gd name="T4" fmla="*/ 6 w 45"/>
                  <a:gd name="T5" fmla="*/ 0 h 45"/>
                  <a:gd name="T6" fmla="*/ 45 w 45"/>
                  <a:gd name="T7" fmla="*/ 38 h 45"/>
                  <a:gd name="T8" fmla="*/ 38 w 45"/>
                  <a:gd name="T9" fmla="*/ 45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38" y="45"/>
                    </a:moveTo>
                    <a:lnTo>
                      <a:pt x="0" y="6"/>
                    </a:lnTo>
                    <a:lnTo>
                      <a:pt x="6" y="0"/>
                    </a:lnTo>
                    <a:lnTo>
                      <a:pt x="45" y="38"/>
                    </a:lnTo>
                    <a:lnTo>
                      <a:pt x="38" y="45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4675718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6197135" y="1890476"/>
            <a:ext cx="5167384" cy="3304096"/>
            <a:chOff x="6197135" y="1890476"/>
            <a:chExt cx="5167384" cy="3304096"/>
          </a:xfrm>
        </p:grpSpPr>
        <p:sp>
          <p:nvSpPr>
            <p:cNvPr id="25" name="TextBox 17">
              <a:extLst>
                <a:ext uri="{FF2B5EF4-FFF2-40B4-BE49-F238E27FC236}">
                  <a16:creationId xmlns:a16="http://schemas.microsoft.com/office/drawing/2014/main" xmlns="" id="{5067BC07-1620-478A-8D92-207FED3D8B6D}"/>
                </a:ext>
              </a:extLst>
            </p:cNvPr>
            <p:cNvSpPr txBox="1"/>
            <p:nvPr/>
          </p:nvSpPr>
          <p:spPr>
            <a:xfrm>
              <a:off x="6197135" y="1890476"/>
              <a:ext cx="4644971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3200" b="1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ndalus" panose="02020603050405020304" pitchFamily="18" charset="-78"/>
                </a:rPr>
                <a:t>请在此处添加标题</a:t>
              </a:r>
              <a:endPara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ndalus" panose="02020603050405020304" pitchFamily="18" charset="-78"/>
              </a:endParaRPr>
            </a:p>
          </p:txBody>
        </p:sp>
        <p:cxnSp>
          <p:nvCxnSpPr>
            <p:cNvPr id="26" name="Straight Connector 18">
              <a:extLst>
                <a:ext uri="{FF2B5EF4-FFF2-40B4-BE49-F238E27FC236}">
                  <a16:creationId xmlns:a16="http://schemas.microsoft.com/office/drawing/2014/main" xmlns="" id="{6A771607-78AE-484C-A9A0-25705E969E7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348920" y="2668349"/>
              <a:ext cx="363015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Rounded Rectangle 912">
              <a:extLst>
                <a:ext uri="{FF2B5EF4-FFF2-40B4-BE49-F238E27FC236}">
                  <a16:creationId xmlns:a16="http://schemas.microsoft.com/office/drawing/2014/main" xmlns="" id="{8290B668-A050-4557-975E-E7233F44D684}"/>
                </a:ext>
              </a:extLst>
            </p:cNvPr>
            <p:cNvSpPr/>
            <p:nvPr/>
          </p:nvSpPr>
          <p:spPr bwMode="auto">
            <a:xfrm>
              <a:off x="6421709" y="3178103"/>
              <a:ext cx="578338" cy="57833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TextBox 20">
              <a:extLst>
                <a:ext uri="{FF2B5EF4-FFF2-40B4-BE49-F238E27FC236}">
                  <a16:creationId xmlns:a16="http://schemas.microsoft.com/office/drawing/2014/main" xmlns="" id="{96CF205D-7305-4047-8C52-B0174781210F}"/>
                </a:ext>
              </a:extLst>
            </p:cNvPr>
            <p:cNvSpPr txBox="1"/>
            <p:nvPr/>
          </p:nvSpPr>
          <p:spPr>
            <a:xfrm>
              <a:off x="7142247" y="3092025"/>
              <a:ext cx="1264546" cy="33855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标题</a:t>
              </a:r>
              <a:r>
                <a:rPr kumimoji="0" lang="en-US" altLang="zh-CN" sz="14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1</a:t>
              </a:r>
              <a:endParaRPr kumimoji="0" lang="id-ID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endParaRPr>
            </a:p>
          </p:txBody>
        </p:sp>
        <p:sp>
          <p:nvSpPr>
            <p:cNvPr id="29" name="TextBox 21">
              <a:extLst>
                <a:ext uri="{FF2B5EF4-FFF2-40B4-BE49-F238E27FC236}">
                  <a16:creationId xmlns:a16="http://schemas.microsoft.com/office/drawing/2014/main" xmlns="" id="{FA05918E-FED1-432D-A269-162300590488}"/>
                </a:ext>
              </a:extLst>
            </p:cNvPr>
            <p:cNvSpPr txBox="1"/>
            <p:nvPr/>
          </p:nvSpPr>
          <p:spPr>
            <a:xfrm>
              <a:off x="6871367" y="4266194"/>
              <a:ext cx="1264546" cy="33855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lvl="0" algn="ctr">
                <a:defRPr/>
              </a:pPr>
              <a:r>
                <a:rPr lang="zh-CN" altLang="en-US" sz="1400" b="1" kern="0" dirty="0">
                  <a:solidFill>
                    <a:schemeClr val="accent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标题</a:t>
              </a:r>
              <a:r>
                <a:rPr lang="en-US" altLang="zh-CN" sz="1400" b="1" kern="0" dirty="0">
                  <a:solidFill>
                    <a:schemeClr val="accent2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3</a:t>
              </a:r>
            </a:p>
          </p:txBody>
        </p:sp>
        <p:sp>
          <p:nvSpPr>
            <p:cNvPr id="30" name="TextBox 22">
              <a:extLst>
                <a:ext uri="{FF2B5EF4-FFF2-40B4-BE49-F238E27FC236}">
                  <a16:creationId xmlns:a16="http://schemas.microsoft.com/office/drawing/2014/main" xmlns="" id="{8D14BAAA-3416-4E48-8299-CCC143D56045}"/>
                </a:ext>
              </a:extLst>
            </p:cNvPr>
            <p:cNvSpPr txBox="1"/>
            <p:nvPr/>
          </p:nvSpPr>
          <p:spPr>
            <a:xfrm>
              <a:off x="9577560" y="3080888"/>
              <a:ext cx="1264546" cy="33855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lvl="0">
                <a:defRPr/>
              </a:pPr>
              <a:r>
                <a:rPr lang="zh-CN" altLang="en-US" sz="1400" b="1" kern="0" dirty="0">
                  <a:solidFill>
                    <a:schemeClr val="accent3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标题</a:t>
              </a:r>
              <a:r>
                <a:rPr lang="en-US" altLang="zh-CN" sz="1400" b="1" kern="0" dirty="0">
                  <a:solidFill>
                    <a:schemeClr val="accent3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</a:t>
              </a:r>
            </a:p>
          </p:txBody>
        </p:sp>
        <p:sp>
          <p:nvSpPr>
            <p:cNvPr id="31" name="TextBox 23">
              <a:extLst>
                <a:ext uri="{FF2B5EF4-FFF2-40B4-BE49-F238E27FC236}">
                  <a16:creationId xmlns:a16="http://schemas.microsoft.com/office/drawing/2014/main" xmlns="" id="{109208F8-98A9-44C9-83FD-6095B5F32776}"/>
                </a:ext>
              </a:extLst>
            </p:cNvPr>
            <p:cNvSpPr txBox="1"/>
            <p:nvPr/>
          </p:nvSpPr>
          <p:spPr>
            <a:xfrm>
              <a:off x="9346797" y="4313881"/>
              <a:ext cx="1264546" cy="338554"/>
            </a:xfrm>
            <a:prstGeom prst="rect">
              <a:avLst/>
            </a:prstGeom>
            <a:noFill/>
          </p:spPr>
          <p:txBody>
            <a:bodyPr wrap="none" rtlCol="0">
              <a:noAutofit/>
            </a:bodyPr>
            <a:lstStyle/>
            <a:p>
              <a:pPr lvl="0" algn="ctr">
                <a:defRPr/>
              </a:pPr>
              <a:r>
                <a:rPr lang="zh-CN" altLang="en-US" sz="1400" b="1" kern="0" dirty="0">
                  <a:solidFill>
                    <a:schemeClr val="accent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标题</a:t>
              </a:r>
              <a:r>
                <a:rPr lang="en-US" altLang="zh-CN" sz="1400" b="1" kern="0" dirty="0">
                  <a:solidFill>
                    <a:schemeClr val="accent4"/>
                  </a:solidFill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4</a:t>
              </a:r>
            </a:p>
          </p:txBody>
        </p:sp>
        <p:sp>
          <p:nvSpPr>
            <p:cNvPr id="32" name="Rounded Rectangle 921">
              <a:extLst>
                <a:ext uri="{FF2B5EF4-FFF2-40B4-BE49-F238E27FC236}">
                  <a16:creationId xmlns:a16="http://schemas.microsoft.com/office/drawing/2014/main" xmlns="" id="{ED1A4AD1-4413-4B7D-88F1-1E4819B118B2}"/>
                </a:ext>
              </a:extLst>
            </p:cNvPr>
            <p:cNvSpPr/>
            <p:nvPr/>
          </p:nvSpPr>
          <p:spPr bwMode="auto">
            <a:xfrm>
              <a:off x="6421709" y="4336535"/>
              <a:ext cx="578338" cy="57833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3" name="Rounded Rectangle 898">
              <a:extLst>
                <a:ext uri="{FF2B5EF4-FFF2-40B4-BE49-F238E27FC236}">
                  <a16:creationId xmlns:a16="http://schemas.microsoft.com/office/drawing/2014/main" xmlns="" id="{B873319A-A6F6-4ED3-B35E-2889C6989E54}"/>
                </a:ext>
              </a:extLst>
            </p:cNvPr>
            <p:cNvSpPr/>
            <p:nvPr/>
          </p:nvSpPr>
          <p:spPr bwMode="auto">
            <a:xfrm>
              <a:off x="8962164" y="4359750"/>
              <a:ext cx="578338" cy="57833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Rounded Rectangle 909">
              <a:extLst>
                <a:ext uri="{FF2B5EF4-FFF2-40B4-BE49-F238E27FC236}">
                  <a16:creationId xmlns:a16="http://schemas.microsoft.com/office/drawing/2014/main" xmlns="" id="{7521AC3F-C2F9-48EB-8859-E236BD646C72}"/>
                </a:ext>
              </a:extLst>
            </p:cNvPr>
            <p:cNvSpPr/>
            <p:nvPr/>
          </p:nvSpPr>
          <p:spPr bwMode="auto">
            <a:xfrm>
              <a:off x="8962164" y="3124228"/>
              <a:ext cx="578338" cy="57833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  <a:effectLst>
              <a:outerShdw blurRad="381000" dist="63500" dir="5400000" algn="t" rotWithShape="0">
                <a:schemeClr val="bg1">
                  <a:lumMod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5" name="Rectangle 27">
              <a:extLst>
                <a:ext uri="{FF2B5EF4-FFF2-40B4-BE49-F238E27FC236}">
                  <a16:creationId xmlns:a16="http://schemas.microsoft.com/office/drawing/2014/main" xmlns="" id="{085F22CC-CE22-47AA-A315-E3025E0B03C1}"/>
                </a:ext>
              </a:extLst>
            </p:cNvPr>
            <p:cNvSpPr/>
            <p:nvPr/>
          </p:nvSpPr>
          <p:spPr>
            <a:xfrm>
              <a:off x="7132006" y="3326661"/>
              <a:ext cx="1770266" cy="95103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ctr">
                <a:lnSpc>
                  <a:spcPct val="120000"/>
                </a:lnSpc>
                <a:defRPr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</a:t>
              </a:r>
              <a:r>
                <a:rPr lang="zh-CN" altLang="en-US" sz="1050" kern="0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Calibri"/>
                </a:rPr>
                <a:t>将演示文稿打印出来</a:t>
              </a:r>
              <a:endParaRPr lang="id-ID" altLang="zh-CN" sz="1050" kern="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Calibri"/>
              </a:endParaRPr>
            </a:p>
          </p:txBody>
        </p:sp>
        <p:sp>
          <p:nvSpPr>
            <p:cNvPr id="36" name="Freeform 31">
              <a:extLst>
                <a:ext uri="{FF2B5EF4-FFF2-40B4-BE49-F238E27FC236}">
                  <a16:creationId xmlns:a16="http://schemas.microsoft.com/office/drawing/2014/main" xmlns="" id="{2896F59E-C1F1-4ED8-8D66-2A36728B500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63909" y="3333056"/>
              <a:ext cx="319088" cy="255588"/>
            </a:xfrm>
            <a:custGeom>
              <a:avLst/>
              <a:gdLst>
                <a:gd name="T0" fmla="*/ 123 w 201"/>
                <a:gd name="T1" fmla="*/ 90 h 161"/>
                <a:gd name="T2" fmla="*/ 91 w 201"/>
                <a:gd name="T3" fmla="*/ 90 h 161"/>
                <a:gd name="T4" fmla="*/ 91 w 201"/>
                <a:gd name="T5" fmla="*/ 122 h 161"/>
                <a:gd name="T6" fmla="*/ 123 w 201"/>
                <a:gd name="T7" fmla="*/ 122 h 161"/>
                <a:gd name="T8" fmla="*/ 123 w 201"/>
                <a:gd name="T9" fmla="*/ 90 h 161"/>
                <a:gd name="T10" fmla="*/ 115 w 201"/>
                <a:gd name="T11" fmla="*/ 114 h 161"/>
                <a:gd name="T12" fmla="*/ 99 w 201"/>
                <a:gd name="T13" fmla="*/ 114 h 161"/>
                <a:gd name="T14" fmla="*/ 99 w 201"/>
                <a:gd name="T15" fmla="*/ 98 h 161"/>
                <a:gd name="T16" fmla="*/ 115 w 201"/>
                <a:gd name="T17" fmla="*/ 98 h 161"/>
                <a:gd name="T18" fmla="*/ 115 w 201"/>
                <a:gd name="T19" fmla="*/ 114 h 161"/>
                <a:gd name="T20" fmla="*/ 162 w 201"/>
                <a:gd name="T21" fmla="*/ 90 h 161"/>
                <a:gd name="T22" fmla="*/ 130 w 201"/>
                <a:gd name="T23" fmla="*/ 90 h 161"/>
                <a:gd name="T24" fmla="*/ 130 w 201"/>
                <a:gd name="T25" fmla="*/ 122 h 161"/>
                <a:gd name="T26" fmla="*/ 162 w 201"/>
                <a:gd name="T27" fmla="*/ 122 h 161"/>
                <a:gd name="T28" fmla="*/ 162 w 201"/>
                <a:gd name="T29" fmla="*/ 90 h 161"/>
                <a:gd name="T30" fmla="*/ 154 w 201"/>
                <a:gd name="T31" fmla="*/ 114 h 161"/>
                <a:gd name="T32" fmla="*/ 138 w 201"/>
                <a:gd name="T33" fmla="*/ 114 h 161"/>
                <a:gd name="T34" fmla="*/ 138 w 201"/>
                <a:gd name="T35" fmla="*/ 98 h 161"/>
                <a:gd name="T36" fmla="*/ 154 w 201"/>
                <a:gd name="T37" fmla="*/ 98 h 161"/>
                <a:gd name="T38" fmla="*/ 154 w 201"/>
                <a:gd name="T39" fmla="*/ 114 h 161"/>
                <a:gd name="T40" fmla="*/ 186 w 201"/>
                <a:gd name="T41" fmla="*/ 23 h 161"/>
                <a:gd name="T42" fmla="*/ 186 w 201"/>
                <a:gd name="T43" fmla="*/ 0 h 161"/>
                <a:gd name="T44" fmla="*/ 16 w 201"/>
                <a:gd name="T45" fmla="*/ 0 h 161"/>
                <a:gd name="T46" fmla="*/ 16 w 201"/>
                <a:gd name="T47" fmla="*/ 23 h 161"/>
                <a:gd name="T48" fmla="*/ 0 w 201"/>
                <a:gd name="T49" fmla="*/ 23 h 161"/>
                <a:gd name="T50" fmla="*/ 0 w 201"/>
                <a:gd name="T51" fmla="*/ 78 h 161"/>
                <a:gd name="T52" fmla="*/ 16 w 201"/>
                <a:gd name="T53" fmla="*/ 78 h 161"/>
                <a:gd name="T54" fmla="*/ 16 w 201"/>
                <a:gd name="T55" fmla="*/ 161 h 161"/>
                <a:gd name="T56" fmla="*/ 186 w 201"/>
                <a:gd name="T57" fmla="*/ 161 h 161"/>
                <a:gd name="T58" fmla="*/ 186 w 201"/>
                <a:gd name="T59" fmla="*/ 78 h 161"/>
                <a:gd name="T60" fmla="*/ 201 w 201"/>
                <a:gd name="T61" fmla="*/ 78 h 161"/>
                <a:gd name="T62" fmla="*/ 201 w 201"/>
                <a:gd name="T63" fmla="*/ 23 h 161"/>
                <a:gd name="T64" fmla="*/ 186 w 201"/>
                <a:gd name="T65" fmla="*/ 23 h 161"/>
                <a:gd name="T66" fmla="*/ 24 w 201"/>
                <a:gd name="T67" fmla="*/ 7 h 161"/>
                <a:gd name="T68" fmla="*/ 178 w 201"/>
                <a:gd name="T69" fmla="*/ 7 h 161"/>
                <a:gd name="T70" fmla="*/ 178 w 201"/>
                <a:gd name="T71" fmla="*/ 23 h 161"/>
                <a:gd name="T72" fmla="*/ 24 w 201"/>
                <a:gd name="T73" fmla="*/ 23 h 161"/>
                <a:gd name="T74" fmla="*/ 24 w 201"/>
                <a:gd name="T75" fmla="*/ 7 h 161"/>
                <a:gd name="T76" fmla="*/ 75 w 201"/>
                <a:gd name="T77" fmla="*/ 153 h 161"/>
                <a:gd name="T78" fmla="*/ 48 w 201"/>
                <a:gd name="T79" fmla="*/ 153 h 161"/>
                <a:gd name="T80" fmla="*/ 48 w 201"/>
                <a:gd name="T81" fmla="*/ 98 h 161"/>
                <a:gd name="T82" fmla="*/ 75 w 201"/>
                <a:gd name="T83" fmla="*/ 98 h 161"/>
                <a:gd name="T84" fmla="*/ 75 w 201"/>
                <a:gd name="T85" fmla="*/ 153 h 161"/>
                <a:gd name="T86" fmla="*/ 178 w 201"/>
                <a:gd name="T87" fmla="*/ 153 h 161"/>
                <a:gd name="T88" fmla="*/ 83 w 201"/>
                <a:gd name="T89" fmla="*/ 153 h 161"/>
                <a:gd name="T90" fmla="*/ 83 w 201"/>
                <a:gd name="T91" fmla="*/ 90 h 161"/>
                <a:gd name="T92" fmla="*/ 40 w 201"/>
                <a:gd name="T93" fmla="*/ 90 h 161"/>
                <a:gd name="T94" fmla="*/ 40 w 201"/>
                <a:gd name="T95" fmla="*/ 153 h 161"/>
                <a:gd name="T96" fmla="*/ 24 w 201"/>
                <a:gd name="T97" fmla="*/ 153 h 161"/>
                <a:gd name="T98" fmla="*/ 24 w 201"/>
                <a:gd name="T99" fmla="*/ 78 h 161"/>
                <a:gd name="T100" fmla="*/ 178 w 201"/>
                <a:gd name="T101" fmla="*/ 78 h 161"/>
                <a:gd name="T102" fmla="*/ 178 w 201"/>
                <a:gd name="T103" fmla="*/ 153 h 161"/>
                <a:gd name="T104" fmla="*/ 193 w 201"/>
                <a:gd name="T105" fmla="*/ 71 h 161"/>
                <a:gd name="T106" fmla="*/ 8 w 201"/>
                <a:gd name="T107" fmla="*/ 71 h 161"/>
                <a:gd name="T108" fmla="*/ 8 w 201"/>
                <a:gd name="T109" fmla="*/ 31 h 161"/>
                <a:gd name="T110" fmla="*/ 193 w 201"/>
                <a:gd name="T111" fmla="*/ 31 h 161"/>
                <a:gd name="T112" fmla="*/ 193 w 201"/>
                <a:gd name="T113" fmla="*/ 7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1" h="161">
                  <a:moveTo>
                    <a:pt x="123" y="90"/>
                  </a:moveTo>
                  <a:lnTo>
                    <a:pt x="91" y="90"/>
                  </a:lnTo>
                  <a:lnTo>
                    <a:pt x="91" y="122"/>
                  </a:lnTo>
                  <a:lnTo>
                    <a:pt x="123" y="122"/>
                  </a:lnTo>
                  <a:lnTo>
                    <a:pt x="123" y="90"/>
                  </a:lnTo>
                  <a:close/>
                  <a:moveTo>
                    <a:pt x="115" y="114"/>
                  </a:moveTo>
                  <a:lnTo>
                    <a:pt x="99" y="114"/>
                  </a:lnTo>
                  <a:lnTo>
                    <a:pt x="99" y="98"/>
                  </a:lnTo>
                  <a:lnTo>
                    <a:pt x="115" y="98"/>
                  </a:lnTo>
                  <a:lnTo>
                    <a:pt x="115" y="114"/>
                  </a:lnTo>
                  <a:close/>
                  <a:moveTo>
                    <a:pt x="162" y="90"/>
                  </a:moveTo>
                  <a:lnTo>
                    <a:pt x="130" y="90"/>
                  </a:lnTo>
                  <a:lnTo>
                    <a:pt x="130" y="122"/>
                  </a:lnTo>
                  <a:lnTo>
                    <a:pt x="162" y="122"/>
                  </a:lnTo>
                  <a:lnTo>
                    <a:pt x="162" y="90"/>
                  </a:lnTo>
                  <a:close/>
                  <a:moveTo>
                    <a:pt x="154" y="114"/>
                  </a:moveTo>
                  <a:lnTo>
                    <a:pt x="138" y="114"/>
                  </a:lnTo>
                  <a:lnTo>
                    <a:pt x="138" y="98"/>
                  </a:lnTo>
                  <a:lnTo>
                    <a:pt x="154" y="98"/>
                  </a:lnTo>
                  <a:lnTo>
                    <a:pt x="154" y="114"/>
                  </a:lnTo>
                  <a:close/>
                  <a:moveTo>
                    <a:pt x="186" y="23"/>
                  </a:moveTo>
                  <a:lnTo>
                    <a:pt x="186" y="0"/>
                  </a:lnTo>
                  <a:lnTo>
                    <a:pt x="16" y="0"/>
                  </a:lnTo>
                  <a:lnTo>
                    <a:pt x="16" y="23"/>
                  </a:lnTo>
                  <a:lnTo>
                    <a:pt x="0" y="23"/>
                  </a:lnTo>
                  <a:lnTo>
                    <a:pt x="0" y="78"/>
                  </a:lnTo>
                  <a:lnTo>
                    <a:pt x="16" y="78"/>
                  </a:lnTo>
                  <a:lnTo>
                    <a:pt x="16" y="161"/>
                  </a:lnTo>
                  <a:lnTo>
                    <a:pt x="186" y="161"/>
                  </a:lnTo>
                  <a:lnTo>
                    <a:pt x="186" y="78"/>
                  </a:lnTo>
                  <a:lnTo>
                    <a:pt x="201" y="78"/>
                  </a:lnTo>
                  <a:lnTo>
                    <a:pt x="201" y="23"/>
                  </a:lnTo>
                  <a:lnTo>
                    <a:pt x="186" y="23"/>
                  </a:lnTo>
                  <a:close/>
                  <a:moveTo>
                    <a:pt x="24" y="7"/>
                  </a:moveTo>
                  <a:lnTo>
                    <a:pt x="178" y="7"/>
                  </a:lnTo>
                  <a:lnTo>
                    <a:pt x="178" y="23"/>
                  </a:lnTo>
                  <a:lnTo>
                    <a:pt x="24" y="23"/>
                  </a:lnTo>
                  <a:lnTo>
                    <a:pt x="24" y="7"/>
                  </a:lnTo>
                  <a:close/>
                  <a:moveTo>
                    <a:pt x="75" y="153"/>
                  </a:moveTo>
                  <a:lnTo>
                    <a:pt x="48" y="153"/>
                  </a:lnTo>
                  <a:lnTo>
                    <a:pt x="48" y="98"/>
                  </a:lnTo>
                  <a:lnTo>
                    <a:pt x="75" y="98"/>
                  </a:lnTo>
                  <a:lnTo>
                    <a:pt x="75" y="153"/>
                  </a:lnTo>
                  <a:close/>
                  <a:moveTo>
                    <a:pt x="178" y="153"/>
                  </a:moveTo>
                  <a:lnTo>
                    <a:pt x="83" y="153"/>
                  </a:lnTo>
                  <a:lnTo>
                    <a:pt x="83" y="90"/>
                  </a:lnTo>
                  <a:lnTo>
                    <a:pt x="40" y="90"/>
                  </a:lnTo>
                  <a:lnTo>
                    <a:pt x="40" y="153"/>
                  </a:lnTo>
                  <a:lnTo>
                    <a:pt x="24" y="153"/>
                  </a:lnTo>
                  <a:lnTo>
                    <a:pt x="24" y="78"/>
                  </a:lnTo>
                  <a:lnTo>
                    <a:pt x="178" y="78"/>
                  </a:lnTo>
                  <a:lnTo>
                    <a:pt x="178" y="153"/>
                  </a:lnTo>
                  <a:close/>
                  <a:moveTo>
                    <a:pt x="193" y="71"/>
                  </a:moveTo>
                  <a:lnTo>
                    <a:pt x="8" y="71"/>
                  </a:lnTo>
                  <a:lnTo>
                    <a:pt x="8" y="31"/>
                  </a:lnTo>
                  <a:lnTo>
                    <a:pt x="193" y="31"/>
                  </a:lnTo>
                  <a:lnTo>
                    <a:pt x="193" y="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32">
              <a:extLst>
                <a:ext uri="{FF2B5EF4-FFF2-40B4-BE49-F238E27FC236}">
                  <a16:creationId xmlns:a16="http://schemas.microsoft.com/office/drawing/2014/main" xmlns="" id="{052528DD-974D-4DE5-B423-630AB0D0482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11633" y="4499694"/>
              <a:ext cx="279400" cy="298450"/>
            </a:xfrm>
            <a:custGeom>
              <a:avLst/>
              <a:gdLst>
                <a:gd name="T0" fmla="*/ 177 w 179"/>
                <a:gd name="T1" fmla="*/ 135 h 191"/>
                <a:gd name="T2" fmla="*/ 90 w 179"/>
                <a:gd name="T3" fmla="*/ 156 h 191"/>
                <a:gd name="T4" fmla="*/ 60 w 179"/>
                <a:gd name="T5" fmla="*/ 131 h 191"/>
                <a:gd name="T6" fmla="*/ 57 w 179"/>
                <a:gd name="T7" fmla="*/ 131 h 191"/>
                <a:gd name="T8" fmla="*/ 34 w 179"/>
                <a:gd name="T9" fmla="*/ 16 h 191"/>
                <a:gd name="T10" fmla="*/ 4 w 179"/>
                <a:gd name="T11" fmla="*/ 0 h 191"/>
                <a:gd name="T12" fmla="*/ 0 w 179"/>
                <a:gd name="T13" fmla="*/ 6 h 191"/>
                <a:gd name="T14" fmla="*/ 27 w 179"/>
                <a:gd name="T15" fmla="*/ 22 h 191"/>
                <a:gd name="T16" fmla="*/ 50 w 179"/>
                <a:gd name="T17" fmla="*/ 133 h 191"/>
                <a:gd name="T18" fmla="*/ 30 w 179"/>
                <a:gd name="T19" fmla="*/ 161 h 191"/>
                <a:gd name="T20" fmla="*/ 60 w 179"/>
                <a:gd name="T21" fmla="*/ 191 h 191"/>
                <a:gd name="T22" fmla="*/ 90 w 179"/>
                <a:gd name="T23" fmla="*/ 164 h 191"/>
                <a:gd name="T24" fmla="*/ 179 w 179"/>
                <a:gd name="T25" fmla="*/ 143 h 191"/>
                <a:gd name="T26" fmla="*/ 177 w 179"/>
                <a:gd name="T27" fmla="*/ 135 h 191"/>
                <a:gd name="T28" fmla="*/ 60 w 179"/>
                <a:gd name="T29" fmla="*/ 183 h 191"/>
                <a:gd name="T30" fmla="*/ 38 w 179"/>
                <a:gd name="T31" fmla="*/ 161 h 191"/>
                <a:gd name="T32" fmla="*/ 60 w 179"/>
                <a:gd name="T33" fmla="*/ 139 h 191"/>
                <a:gd name="T34" fmla="*/ 82 w 179"/>
                <a:gd name="T35" fmla="*/ 161 h 191"/>
                <a:gd name="T36" fmla="*/ 60 w 179"/>
                <a:gd name="T37" fmla="*/ 183 h 191"/>
                <a:gd name="T38" fmla="*/ 65 w 179"/>
                <a:gd name="T39" fmla="*/ 69 h 191"/>
                <a:gd name="T40" fmla="*/ 80 w 179"/>
                <a:gd name="T41" fmla="*/ 131 h 191"/>
                <a:gd name="T42" fmla="*/ 162 w 179"/>
                <a:gd name="T43" fmla="*/ 111 h 191"/>
                <a:gd name="T44" fmla="*/ 147 w 179"/>
                <a:gd name="T45" fmla="*/ 49 h 191"/>
                <a:gd name="T46" fmla="*/ 116 w 179"/>
                <a:gd name="T47" fmla="*/ 57 h 191"/>
                <a:gd name="T48" fmla="*/ 104 w 179"/>
                <a:gd name="T49" fmla="*/ 10 h 191"/>
                <a:gd name="T50" fmla="*/ 54 w 179"/>
                <a:gd name="T51" fmla="*/ 23 h 191"/>
                <a:gd name="T52" fmla="*/ 65 w 179"/>
                <a:gd name="T53" fmla="*/ 69 h 191"/>
                <a:gd name="T54" fmla="*/ 141 w 179"/>
                <a:gd name="T55" fmla="*/ 59 h 191"/>
                <a:gd name="T56" fmla="*/ 152 w 179"/>
                <a:gd name="T57" fmla="*/ 105 h 191"/>
                <a:gd name="T58" fmla="*/ 86 w 179"/>
                <a:gd name="T59" fmla="*/ 122 h 191"/>
                <a:gd name="T60" fmla="*/ 75 w 179"/>
                <a:gd name="T61" fmla="*/ 75 h 191"/>
                <a:gd name="T62" fmla="*/ 82 w 179"/>
                <a:gd name="T63" fmla="*/ 73 h 191"/>
                <a:gd name="T64" fmla="*/ 141 w 179"/>
                <a:gd name="T65" fmla="*/ 59 h 191"/>
                <a:gd name="T66" fmla="*/ 63 w 179"/>
                <a:gd name="T67" fmla="*/ 29 h 191"/>
                <a:gd name="T68" fmla="*/ 98 w 179"/>
                <a:gd name="T69" fmla="*/ 20 h 191"/>
                <a:gd name="T70" fmla="*/ 108 w 179"/>
                <a:gd name="T71" fmla="*/ 59 h 191"/>
                <a:gd name="T72" fmla="*/ 73 w 179"/>
                <a:gd name="T73" fmla="*/ 67 h 191"/>
                <a:gd name="T74" fmla="*/ 63 w 179"/>
                <a:gd name="T75" fmla="*/ 29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9" h="191">
                  <a:moveTo>
                    <a:pt x="177" y="135"/>
                  </a:moveTo>
                  <a:cubicBezTo>
                    <a:pt x="90" y="156"/>
                    <a:pt x="90" y="156"/>
                    <a:pt x="90" y="156"/>
                  </a:cubicBezTo>
                  <a:cubicBezTo>
                    <a:pt x="87" y="142"/>
                    <a:pt x="75" y="131"/>
                    <a:pt x="60" y="131"/>
                  </a:cubicBezTo>
                  <a:cubicBezTo>
                    <a:pt x="59" y="131"/>
                    <a:pt x="58" y="131"/>
                    <a:pt x="57" y="131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50" y="133"/>
                    <a:pt x="50" y="133"/>
                    <a:pt x="50" y="133"/>
                  </a:cubicBezTo>
                  <a:cubicBezTo>
                    <a:pt x="38" y="137"/>
                    <a:pt x="30" y="148"/>
                    <a:pt x="30" y="161"/>
                  </a:cubicBezTo>
                  <a:cubicBezTo>
                    <a:pt x="30" y="178"/>
                    <a:pt x="44" y="191"/>
                    <a:pt x="60" y="191"/>
                  </a:cubicBezTo>
                  <a:cubicBezTo>
                    <a:pt x="76" y="191"/>
                    <a:pt x="88" y="179"/>
                    <a:pt x="90" y="164"/>
                  </a:cubicBezTo>
                  <a:cubicBezTo>
                    <a:pt x="179" y="143"/>
                    <a:pt x="179" y="143"/>
                    <a:pt x="179" y="143"/>
                  </a:cubicBezTo>
                  <a:lnTo>
                    <a:pt x="177" y="135"/>
                  </a:lnTo>
                  <a:close/>
                  <a:moveTo>
                    <a:pt x="60" y="183"/>
                  </a:moveTo>
                  <a:cubicBezTo>
                    <a:pt x="48" y="183"/>
                    <a:pt x="38" y="173"/>
                    <a:pt x="38" y="161"/>
                  </a:cubicBezTo>
                  <a:cubicBezTo>
                    <a:pt x="38" y="149"/>
                    <a:pt x="48" y="139"/>
                    <a:pt x="60" y="139"/>
                  </a:cubicBezTo>
                  <a:cubicBezTo>
                    <a:pt x="72" y="139"/>
                    <a:pt x="82" y="149"/>
                    <a:pt x="82" y="161"/>
                  </a:cubicBezTo>
                  <a:cubicBezTo>
                    <a:pt x="82" y="173"/>
                    <a:pt x="72" y="183"/>
                    <a:pt x="60" y="183"/>
                  </a:cubicBezTo>
                  <a:close/>
                  <a:moveTo>
                    <a:pt x="65" y="69"/>
                  </a:moveTo>
                  <a:cubicBezTo>
                    <a:pt x="80" y="131"/>
                    <a:pt x="80" y="131"/>
                    <a:pt x="80" y="131"/>
                  </a:cubicBezTo>
                  <a:cubicBezTo>
                    <a:pt x="162" y="111"/>
                    <a:pt x="162" y="111"/>
                    <a:pt x="162" y="111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16" y="57"/>
                    <a:pt x="116" y="57"/>
                    <a:pt x="116" y="57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65" y="69"/>
                    <a:pt x="65" y="69"/>
                    <a:pt x="65" y="69"/>
                  </a:cubicBezTo>
                  <a:close/>
                  <a:moveTo>
                    <a:pt x="141" y="59"/>
                  </a:moveTo>
                  <a:cubicBezTo>
                    <a:pt x="152" y="105"/>
                    <a:pt x="152" y="105"/>
                    <a:pt x="152" y="105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82" y="73"/>
                    <a:pt x="82" y="73"/>
                    <a:pt x="82" y="73"/>
                  </a:cubicBezTo>
                  <a:lnTo>
                    <a:pt x="141" y="59"/>
                  </a:lnTo>
                  <a:close/>
                  <a:moveTo>
                    <a:pt x="63" y="29"/>
                  </a:moveTo>
                  <a:cubicBezTo>
                    <a:pt x="98" y="20"/>
                    <a:pt x="98" y="20"/>
                    <a:pt x="98" y="20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73" y="67"/>
                    <a:pt x="73" y="67"/>
                    <a:pt x="73" y="67"/>
                  </a:cubicBezTo>
                  <a:lnTo>
                    <a:pt x="63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8" name="Freeform 33">
              <a:extLst>
                <a:ext uri="{FF2B5EF4-FFF2-40B4-BE49-F238E27FC236}">
                  <a16:creationId xmlns:a16="http://schemas.microsoft.com/office/drawing/2014/main" xmlns="" id="{C3C78AB1-0524-4170-833C-640B8700CC4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098014" y="3335037"/>
              <a:ext cx="331788" cy="176213"/>
            </a:xfrm>
            <a:custGeom>
              <a:avLst/>
              <a:gdLst>
                <a:gd name="T0" fmla="*/ 0 w 212"/>
                <a:gd name="T1" fmla="*/ 112 h 112"/>
                <a:gd name="T2" fmla="*/ 192 w 212"/>
                <a:gd name="T3" fmla="*/ 112 h 112"/>
                <a:gd name="T4" fmla="*/ 192 w 212"/>
                <a:gd name="T5" fmla="*/ 20 h 112"/>
                <a:gd name="T6" fmla="*/ 0 w 212"/>
                <a:gd name="T7" fmla="*/ 20 h 112"/>
                <a:gd name="T8" fmla="*/ 0 w 212"/>
                <a:gd name="T9" fmla="*/ 112 h 112"/>
                <a:gd name="T10" fmla="*/ 184 w 212"/>
                <a:gd name="T11" fmla="*/ 104 h 112"/>
                <a:gd name="T12" fmla="*/ 168 w 212"/>
                <a:gd name="T13" fmla="*/ 104 h 112"/>
                <a:gd name="T14" fmla="*/ 184 w 212"/>
                <a:gd name="T15" fmla="*/ 88 h 112"/>
                <a:gd name="T16" fmla="*/ 184 w 212"/>
                <a:gd name="T17" fmla="*/ 104 h 112"/>
                <a:gd name="T18" fmla="*/ 184 w 212"/>
                <a:gd name="T19" fmla="*/ 28 h 112"/>
                <a:gd name="T20" fmla="*/ 184 w 212"/>
                <a:gd name="T21" fmla="*/ 44 h 112"/>
                <a:gd name="T22" fmla="*/ 168 w 212"/>
                <a:gd name="T23" fmla="*/ 28 h 112"/>
                <a:gd name="T24" fmla="*/ 184 w 212"/>
                <a:gd name="T25" fmla="*/ 28 h 112"/>
                <a:gd name="T26" fmla="*/ 8 w 212"/>
                <a:gd name="T27" fmla="*/ 28 h 112"/>
                <a:gd name="T28" fmla="*/ 24 w 212"/>
                <a:gd name="T29" fmla="*/ 28 h 112"/>
                <a:gd name="T30" fmla="*/ 8 w 212"/>
                <a:gd name="T31" fmla="*/ 44 h 112"/>
                <a:gd name="T32" fmla="*/ 8 w 212"/>
                <a:gd name="T33" fmla="*/ 28 h 112"/>
                <a:gd name="T34" fmla="*/ 8 w 212"/>
                <a:gd name="T35" fmla="*/ 52 h 112"/>
                <a:gd name="T36" fmla="*/ 32 w 212"/>
                <a:gd name="T37" fmla="*/ 28 h 112"/>
                <a:gd name="T38" fmla="*/ 160 w 212"/>
                <a:gd name="T39" fmla="*/ 28 h 112"/>
                <a:gd name="T40" fmla="*/ 184 w 212"/>
                <a:gd name="T41" fmla="*/ 52 h 112"/>
                <a:gd name="T42" fmla="*/ 184 w 212"/>
                <a:gd name="T43" fmla="*/ 80 h 112"/>
                <a:gd name="T44" fmla="*/ 160 w 212"/>
                <a:gd name="T45" fmla="*/ 104 h 112"/>
                <a:gd name="T46" fmla="*/ 32 w 212"/>
                <a:gd name="T47" fmla="*/ 104 h 112"/>
                <a:gd name="T48" fmla="*/ 8 w 212"/>
                <a:gd name="T49" fmla="*/ 80 h 112"/>
                <a:gd name="T50" fmla="*/ 8 w 212"/>
                <a:gd name="T51" fmla="*/ 52 h 112"/>
                <a:gd name="T52" fmla="*/ 8 w 212"/>
                <a:gd name="T53" fmla="*/ 88 h 112"/>
                <a:gd name="T54" fmla="*/ 24 w 212"/>
                <a:gd name="T55" fmla="*/ 104 h 112"/>
                <a:gd name="T56" fmla="*/ 8 w 212"/>
                <a:gd name="T57" fmla="*/ 104 h 112"/>
                <a:gd name="T58" fmla="*/ 8 w 212"/>
                <a:gd name="T59" fmla="*/ 88 h 112"/>
                <a:gd name="T60" fmla="*/ 24 w 212"/>
                <a:gd name="T61" fmla="*/ 0 h 112"/>
                <a:gd name="T62" fmla="*/ 24 w 212"/>
                <a:gd name="T63" fmla="*/ 8 h 112"/>
                <a:gd name="T64" fmla="*/ 204 w 212"/>
                <a:gd name="T65" fmla="*/ 8 h 112"/>
                <a:gd name="T66" fmla="*/ 204 w 212"/>
                <a:gd name="T67" fmla="*/ 88 h 112"/>
                <a:gd name="T68" fmla="*/ 212 w 212"/>
                <a:gd name="T69" fmla="*/ 88 h 112"/>
                <a:gd name="T70" fmla="*/ 212 w 212"/>
                <a:gd name="T71" fmla="*/ 0 h 112"/>
                <a:gd name="T72" fmla="*/ 24 w 212"/>
                <a:gd name="T73" fmla="*/ 0 h 112"/>
                <a:gd name="T74" fmla="*/ 98 w 212"/>
                <a:gd name="T75" fmla="*/ 92 h 112"/>
                <a:gd name="T76" fmla="*/ 124 w 212"/>
                <a:gd name="T77" fmla="*/ 66 h 112"/>
                <a:gd name="T78" fmla="*/ 98 w 212"/>
                <a:gd name="T79" fmla="*/ 40 h 112"/>
                <a:gd name="T80" fmla="*/ 72 w 212"/>
                <a:gd name="T81" fmla="*/ 66 h 112"/>
                <a:gd name="T82" fmla="*/ 98 w 212"/>
                <a:gd name="T83" fmla="*/ 92 h 112"/>
                <a:gd name="T84" fmla="*/ 98 w 212"/>
                <a:gd name="T85" fmla="*/ 48 h 112"/>
                <a:gd name="T86" fmla="*/ 116 w 212"/>
                <a:gd name="T87" fmla="*/ 66 h 112"/>
                <a:gd name="T88" fmla="*/ 98 w 212"/>
                <a:gd name="T89" fmla="*/ 84 h 112"/>
                <a:gd name="T90" fmla="*/ 80 w 212"/>
                <a:gd name="T91" fmla="*/ 66 h 112"/>
                <a:gd name="T92" fmla="*/ 98 w 212"/>
                <a:gd name="T93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2" h="112">
                  <a:moveTo>
                    <a:pt x="0" y="112"/>
                  </a:moveTo>
                  <a:cubicBezTo>
                    <a:pt x="192" y="112"/>
                    <a:pt x="192" y="112"/>
                    <a:pt x="192" y="112"/>
                  </a:cubicBezTo>
                  <a:cubicBezTo>
                    <a:pt x="192" y="20"/>
                    <a:pt x="192" y="20"/>
                    <a:pt x="192" y="20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0" y="112"/>
                  </a:lnTo>
                  <a:close/>
                  <a:moveTo>
                    <a:pt x="184" y="104"/>
                  </a:moveTo>
                  <a:cubicBezTo>
                    <a:pt x="168" y="104"/>
                    <a:pt x="168" y="104"/>
                    <a:pt x="168" y="104"/>
                  </a:cubicBezTo>
                  <a:cubicBezTo>
                    <a:pt x="170" y="96"/>
                    <a:pt x="176" y="90"/>
                    <a:pt x="184" y="88"/>
                  </a:cubicBezTo>
                  <a:lnTo>
                    <a:pt x="184" y="104"/>
                  </a:lnTo>
                  <a:close/>
                  <a:moveTo>
                    <a:pt x="184" y="28"/>
                  </a:moveTo>
                  <a:cubicBezTo>
                    <a:pt x="184" y="44"/>
                    <a:pt x="184" y="44"/>
                    <a:pt x="184" y="44"/>
                  </a:cubicBezTo>
                  <a:cubicBezTo>
                    <a:pt x="176" y="42"/>
                    <a:pt x="170" y="36"/>
                    <a:pt x="168" y="28"/>
                  </a:cubicBezTo>
                  <a:lnTo>
                    <a:pt x="184" y="28"/>
                  </a:lnTo>
                  <a:close/>
                  <a:moveTo>
                    <a:pt x="8" y="28"/>
                  </a:moveTo>
                  <a:cubicBezTo>
                    <a:pt x="24" y="28"/>
                    <a:pt x="24" y="28"/>
                    <a:pt x="24" y="28"/>
                  </a:cubicBezTo>
                  <a:cubicBezTo>
                    <a:pt x="22" y="36"/>
                    <a:pt x="16" y="42"/>
                    <a:pt x="8" y="44"/>
                  </a:cubicBezTo>
                  <a:lnTo>
                    <a:pt x="8" y="28"/>
                  </a:lnTo>
                  <a:close/>
                  <a:moveTo>
                    <a:pt x="8" y="52"/>
                  </a:moveTo>
                  <a:cubicBezTo>
                    <a:pt x="20" y="50"/>
                    <a:pt x="30" y="40"/>
                    <a:pt x="32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2" y="40"/>
                    <a:pt x="172" y="50"/>
                    <a:pt x="184" y="52"/>
                  </a:cubicBezTo>
                  <a:cubicBezTo>
                    <a:pt x="184" y="80"/>
                    <a:pt x="184" y="80"/>
                    <a:pt x="184" y="80"/>
                  </a:cubicBezTo>
                  <a:cubicBezTo>
                    <a:pt x="172" y="82"/>
                    <a:pt x="162" y="92"/>
                    <a:pt x="160" y="104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0" y="92"/>
                    <a:pt x="20" y="82"/>
                    <a:pt x="8" y="80"/>
                  </a:cubicBezTo>
                  <a:lnTo>
                    <a:pt x="8" y="52"/>
                  </a:lnTo>
                  <a:close/>
                  <a:moveTo>
                    <a:pt x="8" y="88"/>
                  </a:moveTo>
                  <a:cubicBezTo>
                    <a:pt x="16" y="90"/>
                    <a:pt x="22" y="96"/>
                    <a:pt x="24" y="104"/>
                  </a:cubicBezTo>
                  <a:cubicBezTo>
                    <a:pt x="8" y="104"/>
                    <a:pt x="8" y="104"/>
                    <a:pt x="8" y="104"/>
                  </a:cubicBezTo>
                  <a:lnTo>
                    <a:pt x="8" y="88"/>
                  </a:lnTo>
                  <a:close/>
                  <a:moveTo>
                    <a:pt x="24" y="0"/>
                  </a:moveTo>
                  <a:cubicBezTo>
                    <a:pt x="24" y="8"/>
                    <a:pt x="24" y="8"/>
                    <a:pt x="24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4" y="88"/>
                    <a:pt x="204" y="88"/>
                    <a:pt x="204" y="88"/>
                  </a:cubicBezTo>
                  <a:cubicBezTo>
                    <a:pt x="212" y="88"/>
                    <a:pt x="212" y="88"/>
                    <a:pt x="212" y="88"/>
                  </a:cubicBezTo>
                  <a:cubicBezTo>
                    <a:pt x="212" y="0"/>
                    <a:pt x="212" y="0"/>
                    <a:pt x="212" y="0"/>
                  </a:cubicBezTo>
                  <a:lnTo>
                    <a:pt x="24" y="0"/>
                  </a:lnTo>
                  <a:close/>
                  <a:moveTo>
                    <a:pt x="98" y="92"/>
                  </a:moveTo>
                  <a:cubicBezTo>
                    <a:pt x="112" y="92"/>
                    <a:pt x="124" y="80"/>
                    <a:pt x="124" y="66"/>
                  </a:cubicBezTo>
                  <a:cubicBezTo>
                    <a:pt x="124" y="52"/>
                    <a:pt x="112" y="40"/>
                    <a:pt x="98" y="40"/>
                  </a:cubicBezTo>
                  <a:cubicBezTo>
                    <a:pt x="84" y="40"/>
                    <a:pt x="72" y="52"/>
                    <a:pt x="72" y="66"/>
                  </a:cubicBezTo>
                  <a:cubicBezTo>
                    <a:pt x="72" y="80"/>
                    <a:pt x="84" y="92"/>
                    <a:pt x="98" y="92"/>
                  </a:cubicBezTo>
                  <a:close/>
                  <a:moveTo>
                    <a:pt x="98" y="48"/>
                  </a:moveTo>
                  <a:cubicBezTo>
                    <a:pt x="108" y="48"/>
                    <a:pt x="116" y="56"/>
                    <a:pt x="116" y="66"/>
                  </a:cubicBezTo>
                  <a:cubicBezTo>
                    <a:pt x="116" y="76"/>
                    <a:pt x="108" y="84"/>
                    <a:pt x="98" y="84"/>
                  </a:cubicBezTo>
                  <a:cubicBezTo>
                    <a:pt x="88" y="84"/>
                    <a:pt x="80" y="76"/>
                    <a:pt x="80" y="66"/>
                  </a:cubicBezTo>
                  <a:cubicBezTo>
                    <a:pt x="80" y="56"/>
                    <a:pt x="88" y="48"/>
                    <a:pt x="98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9" name="Freeform 46">
              <a:extLst>
                <a:ext uri="{FF2B5EF4-FFF2-40B4-BE49-F238E27FC236}">
                  <a16:creationId xmlns:a16="http://schemas.microsoft.com/office/drawing/2014/main" xmlns="" id="{694ADB9C-88F2-4228-BEBA-5A28BE200114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542755" y="4483158"/>
              <a:ext cx="308820" cy="296187"/>
            </a:xfrm>
            <a:custGeom>
              <a:avLst/>
              <a:gdLst>
                <a:gd name="T0" fmla="*/ 218 w 224"/>
                <a:gd name="T1" fmla="*/ 65 h 215"/>
                <a:gd name="T2" fmla="*/ 204 w 224"/>
                <a:gd name="T3" fmla="*/ 64 h 215"/>
                <a:gd name="T4" fmla="*/ 154 w 224"/>
                <a:gd name="T5" fmla="*/ 20 h 215"/>
                <a:gd name="T6" fmla="*/ 132 w 224"/>
                <a:gd name="T7" fmla="*/ 17 h 215"/>
                <a:gd name="T8" fmla="*/ 104 w 224"/>
                <a:gd name="T9" fmla="*/ 0 h 215"/>
                <a:gd name="T10" fmla="*/ 96 w 224"/>
                <a:gd name="T11" fmla="*/ 54 h 215"/>
                <a:gd name="T12" fmla="*/ 104 w 224"/>
                <a:gd name="T13" fmla="*/ 64 h 215"/>
                <a:gd name="T14" fmla="*/ 76 w 224"/>
                <a:gd name="T15" fmla="*/ 68 h 215"/>
                <a:gd name="T16" fmla="*/ 215 w 224"/>
                <a:gd name="T17" fmla="*/ 72 h 215"/>
                <a:gd name="T18" fmla="*/ 71 w 224"/>
                <a:gd name="T19" fmla="*/ 164 h 215"/>
                <a:gd name="T20" fmla="*/ 37 w 224"/>
                <a:gd name="T21" fmla="*/ 56 h 215"/>
                <a:gd name="T22" fmla="*/ 32 w 224"/>
                <a:gd name="T23" fmla="*/ 52 h 215"/>
                <a:gd name="T24" fmla="*/ 0 w 224"/>
                <a:gd name="T25" fmla="*/ 56 h 215"/>
                <a:gd name="T26" fmla="*/ 30 w 224"/>
                <a:gd name="T27" fmla="*/ 60 h 215"/>
                <a:gd name="T28" fmla="*/ 65 w 224"/>
                <a:gd name="T29" fmla="*/ 168 h 215"/>
                <a:gd name="T30" fmla="*/ 204 w 224"/>
                <a:gd name="T31" fmla="*/ 172 h 215"/>
                <a:gd name="T32" fmla="*/ 211 w 224"/>
                <a:gd name="T33" fmla="*/ 168 h 215"/>
                <a:gd name="T34" fmla="*/ 221 w 224"/>
                <a:gd name="T35" fmla="*/ 64 h 215"/>
                <a:gd name="T36" fmla="*/ 124 w 224"/>
                <a:gd name="T37" fmla="*/ 8 h 215"/>
                <a:gd name="T38" fmla="*/ 112 w 224"/>
                <a:gd name="T39" fmla="*/ 37 h 215"/>
                <a:gd name="T40" fmla="*/ 166 w 224"/>
                <a:gd name="T41" fmla="*/ 64 h 215"/>
                <a:gd name="T42" fmla="*/ 107 w 224"/>
                <a:gd name="T43" fmla="*/ 53 h 215"/>
                <a:gd name="T44" fmla="*/ 176 w 224"/>
                <a:gd name="T45" fmla="*/ 53 h 215"/>
                <a:gd name="T46" fmla="*/ 196 w 224"/>
                <a:gd name="T47" fmla="*/ 64 h 215"/>
                <a:gd name="T48" fmla="*/ 185 w 224"/>
                <a:gd name="T49" fmla="*/ 56 h 215"/>
                <a:gd name="T50" fmla="*/ 187 w 224"/>
                <a:gd name="T51" fmla="*/ 53 h 215"/>
                <a:gd name="T52" fmla="*/ 164 w 224"/>
                <a:gd name="T53" fmla="*/ 28 h 215"/>
                <a:gd name="T54" fmla="*/ 196 w 224"/>
                <a:gd name="T55" fmla="*/ 64 h 215"/>
                <a:gd name="T56" fmla="*/ 148 w 224"/>
                <a:gd name="T57" fmla="*/ 104 h 215"/>
                <a:gd name="T58" fmla="*/ 140 w 224"/>
                <a:gd name="T59" fmla="*/ 104 h 215"/>
                <a:gd name="T60" fmla="*/ 144 w 224"/>
                <a:gd name="T61" fmla="*/ 140 h 215"/>
                <a:gd name="T62" fmla="*/ 168 w 224"/>
                <a:gd name="T63" fmla="*/ 136 h 215"/>
                <a:gd name="T64" fmla="*/ 164 w 224"/>
                <a:gd name="T65" fmla="*/ 100 h 215"/>
                <a:gd name="T66" fmla="*/ 160 w 224"/>
                <a:gd name="T67" fmla="*/ 136 h 215"/>
                <a:gd name="T68" fmla="*/ 168 w 224"/>
                <a:gd name="T69" fmla="*/ 136 h 215"/>
                <a:gd name="T70" fmla="*/ 188 w 224"/>
                <a:gd name="T71" fmla="*/ 104 h 215"/>
                <a:gd name="T72" fmla="*/ 180 w 224"/>
                <a:gd name="T73" fmla="*/ 104 h 215"/>
                <a:gd name="T74" fmla="*/ 184 w 224"/>
                <a:gd name="T75" fmla="*/ 140 h 215"/>
                <a:gd name="T76" fmla="*/ 88 w 224"/>
                <a:gd name="T77" fmla="*/ 136 h 215"/>
                <a:gd name="T78" fmla="*/ 84 w 224"/>
                <a:gd name="T79" fmla="*/ 100 h 215"/>
                <a:gd name="T80" fmla="*/ 80 w 224"/>
                <a:gd name="T81" fmla="*/ 136 h 215"/>
                <a:gd name="T82" fmla="*/ 88 w 224"/>
                <a:gd name="T83" fmla="*/ 136 h 215"/>
                <a:gd name="T84" fmla="*/ 108 w 224"/>
                <a:gd name="T85" fmla="*/ 104 h 215"/>
                <a:gd name="T86" fmla="*/ 100 w 224"/>
                <a:gd name="T87" fmla="*/ 104 h 215"/>
                <a:gd name="T88" fmla="*/ 104 w 224"/>
                <a:gd name="T89" fmla="*/ 140 h 215"/>
                <a:gd name="T90" fmla="*/ 128 w 224"/>
                <a:gd name="T91" fmla="*/ 136 h 215"/>
                <a:gd name="T92" fmla="*/ 124 w 224"/>
                <a:gd name="T93" fmla="*/ 100 h 215"/>
                <a:gd name="T94" fmla="*/ 120 w 224"/>
                <a:gd name="T95" fmla="*/ 136 h 215"/>
                <a:gd name="T96" fmla="*/ 128 w 224"/>
                <a:gd name="T97" fmla="*/ 136 h 215"/>
                <a:gd name="T98" fmla="*/ 74 w 224"/>
                <a:gd name="T99" fmla="*/ 195 h 215"/>
                <a:gd name="T100" fmla="*/ 115 w 224"/>
                <a:gd name="T101" fmla="*/ 195 h 215"/>
                <a:gd name="T102" fmla="*/ 95 w 224"/>
                <a:gd name="T103" fmla="*/ 207 h 215"/>
                <a:gd name="T104" fmla="*/ 95 w 224"/>
                <a:gd name="T105" fmla="*/ 183 h 215"/>
                <a:gd name="T106" fmla="*/ 95 w 224"/>
                <a:gd name="T107" fmla="*/ 207 h 215"/>
                <a:gd name="T108" fmla="*/ 163 w 224"/>
                <a:gd name="T109" fmla="*/ 195 h 215"/>
                <a:gd name="T110" fmla="*/ 204 w 224"/>
                <a:gd name="T111" fmla="*/ 195 h 215"/>
                <a:gd name="T112" fmla="*/ 183 w 224"/>
                <a:gd name="T113" fmla="*/ 207 h 215"/>
                <a:gd name="T114" fmla="*/ 183 w 224"/>
                <a:gd name="T115" fmla="*/ 183 h 215"/>
                <a:gd name="T116" fmla="*/ 183 w 224"/>
                <a:gd name="T117" fmla="*/ 207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4" h="215">
                  <a:moveTo>
                    <a:pt x="221" y="64"/>
                  </a:moveTo>
                  <a:cubicBezTo>
                    <a:pt x="220" y="64"/>
                    <a:pt x="219" y="65"/>
                    <a:pt x="218" y="65"/>
                  </a:cubicBezTo>
                  <a:cubicBezTo>
                    <a:pt x="218" y="65"/>
                    <a:pt x="217" y="64"/>
                    <a:pt x="216" y="64"/>
                  </a:cubicBezTo>
                  <a:cubicBezTo>
                    <a:pt x="204" y="64"/>
                    <a:pt x="204" y="64"/>
                    <a:pt x="204" y="64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154" y="20"/>
                    <a:pt x="154" y="20"/>
                    <a:pt x="154" y="20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96" y="54"/>
                    <a:pt x="96" y="54"/>
                    <a:pt x="96" y="54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78" y="64"/>
                    <a:pt x="76" y="66"/>
                    <a:pt x="76" y="68"/>
                  </a:cubicBezTo>
                  <a:cubicBezTo>
                    <a:pt x="76" y="70"/>
                    <a:pt x="78" y="72"/>
                    <a:pt x="80" y="72"/>
                  </a:cubicBezTo>
                  <a:cubicBezTo>
                    <a:pt x="215" y="72"/>
                    <a:pt x="215" y="72"/>
                    <a:pt x="215" y="72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6" y="55"/>
                    <a:pt x="36" y="54"/>
                    <a:pt x="35" y="54"/>
                  </a:cubicBezTo>
                  <a:cubicBezTo>
                    <a:pt x="34" y="53"/>
                    <a:pt x="33" y="52"/>
                    <a:pt x="32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2" y="52"/>
                    <a:pt x="0" y="54"/>
                    <a:pt x="0" y="56"/>
                  </a:cubicBezTo>
                  <a:cubicBezTo>
                    <a:pt x="0" y="59"/>
                    <a:pt x="2" y="60"/>
                    <a:pt x="4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4" y="167"/>
                    <a:pt x="64" y="168"/>
                    <a:pt x="65" y="168"/>
                  </a:cubicBezTo>
                  <a:cubicBezTo>
                    <a:pt x="65" y="170"/>
                    <a:pt x="66" y="172"/>
                    <a:pt x="68" y="172"/>
                  </a:cubicBezTo>
                  <a:cubicBezTo>
                    <a:pt x="204" y="172"/>
                    <a:pt x="204" y="172"/>
                    <a:pt x="204" y="172"/>
                  </a:cubicBezTo>
                  <a:cubicBezTo>
                    <a:pt x="205" y="172"/>
                    <a:pt x="207" y="172"/>
                    <a:pt x="208" y="171"/>
                  </a:cubicBezTo>
                  <a:cubicBezTo>
                    <a:pt x="209" y="170"/>
                    <a:pt x="210" y="169"/>
                    <a:pt x="211" y="168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67"/>
                    <a:pt x="223" y="65"/>
                    <a:pt x="221" y="64"/>
                  </a:cubicBezTo>
                  <a:close/>
                  <a:moveTo>
                    <a:pt x="112" y="8"/>
                  </a:moveTo>
                  <a:cubicBezTo>
                    <a:pt x="124" y="8"/>
                    <a:pt x="124" y="8"/>
                    <a:pt x="124" y="8"/>
                  </a:cubicBezTo>
                  <a:cubicBezTo>
                    <a:pt x="124" y="25"/>
                    <a:pt x="124" y="25"/>
                    <a:pt x="124" y="25"/>
                  </a:cubicBezTo>
                  <a:cubicBezTo>
                    <a:pt x="112" y="37"/>
                    <a:pt x="112" y="37"/>
                    <a:pt x="112" y="37"/>
                  </a:cubicBezTo>
                  <a:lnTo>
                    <a:pt x="112" y="8"/>
                  </a:lnTo>
                  <a:close/>
                  <a:moveTo>
                    <a:pt x="166" y="64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41" y="19"/>
                    <a:pt x="141" y="19"/>
                    <a:pt x="141" y="19"/>
                  </a:cubicBezTo>
                  <a:cubicBezTo>
                    <a:pt x="176" y="53"/>
                    <a:pt x="176" y="53"/>
                    <a:pt x="176" y="53"/>
                  </a:cubicBezTo>
                  <a:lnTo>
                    <a:pt x="166" y="64"/>
                  </a:lnTo>
                  <a:close/>
                  <a:moveTo>
                    <a:pt x="196" y="64"/>
                  </a:moveTo>
                  <a:cubicBezTo>
                    <a:pt x="180" y="64"/>
                    <a:pt x="180" y="64"/>
                    <a:pt x="180" y="64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7" y="54"/>
                    <a:pt x="187" y="54"/>
                    <a:pt x="187" y="54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7" y="52"/>
                    <a:pt x="187" y="52"/>
                    <a:pt x="187" y="52"/>
                  </a:cubicBezTo>
                  <a:cubicBezTo>
                    <a:pt x="164" y="28"/>
                    <a:pt x="164" y="28"/>
                    <a:pt x="164" y="28"/>
                  </a:cubicBezTo>
                  <a:cubicBezTo>
                    <a:pt x="196" y="28"/>
                    <a:pt x="196" y="28"/>
                    <a:pt x="196" y="28"/>
                  </a:cubicBezTo>
                  <a:lnTo>
                    <a:pt x="196" y="64"/>
                  </a:lnTo>
                  <a:close/>
                  <a:moveTo>
                    <a:pt x="148" y="136"/>
                  </a:moveTo>
                  <a:cubicBezTo>
                    <a:pt x="148" y="104"/>
                    <a:pt x="148" y="104"/>
                    <a:pt x="148" y="104"/>
                  </a:cubicBezTo>
                  <a:cubicBezTo>
                    <a:pt x="148" y="102"/>
                    <a:pt x="147" y="100"/>
                    <a:pt x="144" y="100"/>
                  </a:cubicBezTo>
                  <a:cubicBezTo>
                    <a:pt x="142" y="100"/>
                    <a:pt x="140" y="102"/>
                    <a:pt x="140" y="104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8"/>
                    <a:pt x="142" y="140"/>
                    <a:pt x="144" y="140"/>
                  </a:cubicBezTo>
                  <a:cubicBezTo>
                    <a:pt x="147" y="140"/>
                    <a:pt x="148" y="138"/>
                    <a:pt x="148" y="136"/>
                  </a:cubicBezTo>
                  <a:close/>
                  <a:moveTo>
                    <a:pt x="168" y="136"/>
                  </a:moveTo>
                  <a:cubicBezTo>
                    <a:pt x="168" y="104"/>
                    <a:pt x="168" y="104"/>
                    <a:pt x="168" y="104"/>
                  </a:cubicBezTo>
                  <a:cubicBezTo>
                    <a:pt x="168" y="102"/>
                    <a:pt x="167" y="100"/>
                    <a:pt x="164" y="100"/>
                  </a:cubicBezTo>
                  <a:cubicBezTo>
                    <a:pt x="162" y="100"/>
                    <a:pt x="160" y="102"/>
                    <a:pt x="160" y="104"/>
                  </a:cubicBezTo>
                  <a:cubicBezTo>
                    <a:pt x="160" y="136"/>
                    <a:pt x="160" y="136"/>
                    <a:pt x="160" y="136"/>
                  </a:cubicBezTo>
                  <a:cubicBezTo>
                    <a:pt x="160" y="138"/>
                    <a:pt x="162" y="140"/>
                    <a:pt x="164" y="140"/>
                  </a:cubicBezTo>
                  <a:cubicBezTo>
                    <a:pt x="167" y="140"/>
                    <a:pt x="168" y="138"/>
                    <a:pt x="168" y="136"/>
                  </a:cubicBezTo>
                  <a:close/>
                  <a:moveTo>
                    <a:pt x="188" y="136"/>
                  </a:moveTo>
                  <a:cubicBezTo>
                    <a:pt x="188" y="104"/>
                    <a:pt x="188" y="104"/>
                    <a:pt x="188" y="104"/>
                  </a:cubicBezTo>
                  <a:cubicBezTo>
                    <a:pt x="188" y="102"/>
                    <a:pt x="187" y="100"/>
                    <a:pt x="184" y="100"/>
                  </a:cubicBezTo>
                  <a:cubicBezTo>
                    <a:pt x="182" y="100"/>
                    <a:pt x="180" y="102"/>
                    <a:pt x="180" y="104"/>
                  </a:cubicBezTo>
                  <a:cubicBezTo>
                    <a:pt x="180" y="136"/>
                    <a:pt x="180" y="136"/>
                    <a:pt x="180" y="136"/>
                  </a:cubicBezTo>
                  <a:cubicBezTo>
                    <a:pt x="180" y="138"/>
                    <a:pt x="182" y="140"/>
                    <a:pt x="184" y="140"/>
                  </a:cubicBezTo>
                  <a:cubicBezTo>
                    <a:pt x="187" y="140"/>
                    <a:pt x="188" y="138"/>
                    <a:pt x="188" y="136"/>
                  </a:cubicBezTo>
                  <a:close/>
                  <a:moveTo>
                    <a:pt x="88" y="136"/>
                  </a:moveTo>
                  <a:cubicBezTo>
                    <a:pt x="88" y="104"/>
                    <a:pt x="88" y="104"/>
                    <a:pt x="88" y="104"/>
                  </a:cubicBezTo>
                  <a:cubicBezTo>
                    <a:pt x="88" y="102"/>
                    <a:pt x="86" y="100"/>
                    <a:pt x="84" y="100"/>
                  </a:cubicBezTo>
                  <a:cubicBezTo>
                    <a:pt x="82" y="100"/>
                    <a:pt x="80" y="102"/>
                    <a:pt x="80" y="104"/>
                  </a:cubicBezTo>
                  <a:cubicBezTo>
                    <a:pt x="80" y="136"/>
                    <a:pt x="80" y="136"/>
                    <a:pt x="80" y="136"/>
                  </a:cubicBezTo>
                  <a:cubicBezTo>
                    <a:pt x="80" y="138"/>
                    <a:pt x="82" y="140"/>
                    <a:pt x="84" y="140"/>
                  </a:cubicBezTo>
                  <a:cubicBezTo>
                    <a:pt x="86" y="140"/>
                    <a:pt x="88" y="138"/>
                    <a:pt x="88" y="136"/>
                  </a:cubicBezTo>
                  <a:close/>
                  <a:moveTo>
                    <a:pt x="108" y="136"/>
                  </a:moveTo>
                  <a:cubicBezTo>
                    <a:pt x="108" y="104"/>
                    <a:pt x="108" y="104"/>
                    <a:pt x="108" y="104"/>
                  </a:cubicBezTo>
                  <a:cubicBezTo>
                    <a:pt x="108" y="102"/>
                    <a:pt x="107" y="100"/>
                    <a:pt x="104" y="100"/>
                  </a:cubicBezTo>
                  <a:cubicBezTo>
                    <a:pt x="102" y="100"/>
                    <a:pt x="100" y="102"/>
                    <a:pt x="100" y="104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0" y="138"/>
                    <a:pt x="102" y="140"/>
                    <a:pt x="104" y="140"/>
                  </a:cubicBezTo>
                  <a:cubicBezTo>
                    <a:pt x="107" y="140"/>
                    <a:pt x="108" y="138"/>
                    <a:pt x="108" y="136"/>
                  </a:cubicBezTo>
                  <a:close/>
                  <a:moveTo>
                    <a:pt x="128" y="136"/>
                  </a:moveTo>
                  <a:cubicBezTo>
                    <a:pt x="128" y="104"/>
                    <a:pt x="128" y="104"/>
                    <a:pt x="128" y="104"/>
                  </a:cubicBezTo>
                  <a:cubicBezTo>
                    <a:pt x="128" y="102"/>
                    <a:pt x="127" y="100"/>
                    <a:pt x="124" y="100"/>
                  </a:cubicBezTo>
                  <a:cubicBezTo>
                    <a:pt x="122" y="100"/>
                    <a:pt x="120" y="102"/>
                    <a:pt x="120" y="104"/>
                  </a:cubicBezTo>
                  <a:cubicBezTo>
                    <a:pt x="120" y="136"/>
                    <a:pt x="120" y="136"/>
                    <a:pt x="120" y="136"/>
                  </a:cubicBezTo>
                  <a:cubicBezTo>
                    <a:pt x="120" y="138"/>
                    <a:pt x="122" y="140"/>
                    <a:pt x="124" y="140"/>
                  </a:cubicBezTo>
                  <a:cubicBezTo>
                    <a:pt x="127" y="140"/>
                    <a:pt x="128" y="138"/>
                    <a:pt x="128" y="136"/>
                  </a:cubicBezTo>
                  <a:close/>
                  <a:moveTo>
                    <a:pt x="95" y="175"/>
                  </a:moveTo>
                  <a:cubicBezTo>
                    <a:pt x="83" y="175"/>
                    <a:pt x="74" y="184"/>
                    <a:pt x="74" y="195"/>
                  </a:cubicBezTo>
                  <a:cubicBezTo>
                    <a:pt x="74" y="206"/>
                    <a:pt x="83" y="215"/>
                    <a:pt x="95" y="215"/>
                  </a:cubicBezTo>
                  <a:cubicBezTo>
                    <a:pt x="106" y="215"/>
                    <a:pt x="115" y="206"/>
                    <a:pt x="115" y="195"/>
                  </a:cubicBezTo>
                  <a:cubicBezTo>
                    <a:pt x="115" y="184"/>
                    <a:pt x="106" y="175"/>
                    <a:pt x="95" y="175"/>
                  </a:cubicBezTo>
                  <a:close/>
                  <a:moveTo>
                    <a:pt x="95" y="207"/>
                  </a:moveTo>
                  <a:cubicBezTo>
                    <a:pt x="88" y="207"/>
                    <a:pt x="82" y="202"/>
                    <a:pt x="82" y="195"/>
                  </a:cubicBezTo>
                  <a:cubicBezTo>
                    <a:pt x="82" y="188"/>
                    <a:pt x="88" y="183"/>
                    <a:pt x="95" y="183"/>
                  </a:cubicBezTo>
                  <a:cubicBezTo>
                    <a:pt x="101" y="183"/>
                    <a:pt x="107" y="188"/>
                    <a:pt x="107" y="195"/>
                  </a:cubicBezTo>
                  <a:cubicBezTo>
                    <a:pt x="107" y="202"/>
                    <a:pt x="101" y="207"/>
                    <a:pt x="95" y="207"/>
                  </a:cubicBezTo>
                  <a:close/>
                  <a:moveTo>
                    <a:pt x="183" y="175"/>
                  </a:moveTo>
                  <a:cubicBezTo>
                    <a:pt x="172" y="175"/>
                    <a:pt x="163" y="184"/>
                    <a:pt x="163" y="195"/>
                  </a:cubicBezTo>
                  <a:cubicBezTo>
                    <a:pt x="163" y="206"/>
                    <a:pt x="172" y="215"/>
                    <a:pt x="183" y="215"/>
                  </a:cubicBezTo>
                  <a:cubicBezTo>
                    <a:pt x="195" y="215"/>
                    <a:pt x="204" y="206"/>
                    <a:pt x="204" y="195"/>
                  </a:cubicBezTo>
                  <a:cubicBezTo>
                    <a:pt x="204" y="184"/>
                    <a:pt x="195" y="175"/>
                    <a:pt x="183" y="175"/>
                  </a:cubicBezTo>
                  <a:close/>
                  <a:moveTo>
                    <a:pt x="183" y="207"/>
                  </a:moveTo>
                  <a:cubicBezTo>
                    <a:pt x="177" y="207"/>
                    <a:pt x="171" y="202"/>
                    <a:pt x="171" y="195"/>
                  </a:cubicBezTo>
                  <a:cubicBezTo>
                    <a:pt x="171" y="188"/>
                    <a:pt x="177" y="183"/>
                    <a:pt x="183" y="183"/>
                  </a:cubicBezTo>
                  <a:cubicBezTo>
                    <a:pt x="190" y="183"/>
                    <a:pt x="196" y="188"/>
                    <a:pt x="196" y="195"/>
                  </a:cubicBezTo>
                  <a:cubicBezTo>
                    <a:pt x="196" y="202"/>
                    <a:pt x="190" y="207"/>
                    <a:pt x="183" y="2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Rectangle 36">
              <a:extLst>
                <a:ext uri="{FF2B5EF4-FFF2-40B4-BE49-F238E27FC236}">
                  <a16:creationId xmlns:a16="http://schemas.microsoft.com/office/drawing/2014/main" xmlns="" id="{04A73B1F-64FC-4C7C-B427-88588BDF84F3}"/>
                </a:ext>
              </a:extLst>
            </p:cNvPr>
            <p:cNvSpPr/>
            <p:nvPr/>
          </p:nvSpPr>
          <p:spPr>
            <a:xfrm>
              <a:off x="9565652" y="3312353"/>
              <a:ext cx="177026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</a:t>
              </a:r>
              <a:endPara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cs typeface="Calibri"/>
              </a:endParaRPr>
            </a:p>
          </p:txBody>
        </p:sp>
        <p:sp>
          <p:nvSpPr>
            <p:cNvPr id="41" name="Rectangle 37">
              <a:extLst>
                <a:ext uri="{FF2B5EF4-FFF2-40B4-BE49-F238E27FC236}">
                  <a16:creationId xmlns:a16="http://schemas.microsoft.com/office/drawing/2014/main" xmlns="" id="{982F7C9A-4700-41D3-B328-1225C723653E}"/>
                </a:ext>
              </a:extLst>
            </p:cNvPr>
            <p:cNvSpPr/>
            <p:nvPr/>
          </p:nvSpPr>
          <p:spPr>
            <a:xfrm>
              <a:off x="7132006" y="4506388"/>
              <a:ext cx="177026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</a:t>
              </a:r>
              <a:endPara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cs typeface="Calibri"/>
              </a:endParaRPr>
            </a:p>
          </p:txBody>
        </p:sp>
        <p:sp>
          <p:nvSpPr>
            <p:cNvPr id="42" name="Rectangle 38">
              <a:extLst>
                <a:ext uri="{FF2B5EF4-FFF2-40B4-BE49-F238E27FC236}">
                  <a16:creationId xmlns:a16="http://schemas.microsoft.com/office/drawing/2014/main" xmlns="" id="{AC12AB2D-DD5F-4AD0-8705-CB448534ED09}"/>
                </a:ext>
              </a:extLst>
            </p:cNvPr>
            <p:cNvSpPr/>
            <p:nvPr/>
          </p:nvSpPr>
          <p:spPr>
            <a:xfrm>
              <a:off x="9594253" y="4548241"/>
              <a:ext cx="1770266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>
                <a:defRPr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</a:t>
              </a:r>
              <a:endParaRPr kumimoji="0" lang="id-ID" sz="1200" b="0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cs typeface="Calibri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03589" y="943500"/>
            <a:ext cx="4879799" cy="4946616"/>
            <a:chOff x="1103589" y="943500"/>
            <a:chExt cx="4879799" cy="4946616"/>
          </a:xfrm>
        </p:grpSpPr>
        <p:sp>
          <p:nvSpPr>
            <p:cNvPr id="11" name="Freeform 12">
              <a:extLst>
                <a:ext uri="{FF2B5EF4-FFF2-40B4-BE49-F238E27FC236}">
                  <a16:creationId xmlns:a16="http://schemas.microsoft.com/office/drawing/2014/main" xmlns="" id="{689B58C1-99E5-4ED5-945B-1CEA3A0719FB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5537" y="1593994"/>
              <a:ext cx="1812488" cy="1812487"/>
            </a:xfrm>
            <a:custGeom>
              <a:avLst/>
              <a:gdLst>
                <a:gd name="T0" fmla="*/ 0 w 900"/>
                <a:gd name="T1" fmla="*/ 900 h 900"/>
                <a:gd name="T2" fmla="*/ 900 w 900"/>
                <a:gd name="T3" fmla="*/ 900 h 900"/>
                <a:gd name="T4" fmla="*/ 0 w 900"/>
                <a:gd name="T5" fmla="*/ 0 h 900"/>
                <a:gd name="T6" fmla="*/ 0 w 900"/>
                <a:gd name="T7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0" h="900">
                  <a:moveTo>
                    <a:pt x="0" y="900"/>
                  </a:moveTo>
                  <a:cubicBezTo>
                    <a:pt x="900" y="900"/>
                    <a:pt x="900" y="900"/>
                    <a:pt x="900" y="900"/>
                  </a:cubicBezTo>
                  <a:cubicBezTo>
                    <a:pt x="896" y="404"/>
                    <a:pt x="495" y="3"/>
                    <a:pt x="0" y="0"/>
                  </a:cubicBezTo>
                  <a:lnTo>
                    <a:pt x="0" y="90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Freeform 13">
              <a:extLst>
                <a:ext uri="{FF2B5EF4-FFF2-40B4-BE49-F238E27FC236}">
                  <a16:creationId xmlns:a16="http://schemas.microsoft.com/office/drawing/2014/main" xmlns="" id="{A15F65DF-2E13-47B9-A6F3-9403775731A6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8954" y="1593994"/>
              <a:ext cx="1812488" cy="1812487"/>
            </a:xfrm>
            <a:custGeom>
              <a:avLst/>
              <a:gdLst>
                <a:gd name="T0" fmla="*/ 900 w 900"/>
                <a:gd name="T1" fmla="*/ 900 h 900"/>
                <a:gd name="T2" fmla="*/ 900 w 900"/>
                <a:gd name="T3" fmla="*/ 0 h 900"/>
                <a:gd name="T4" fmla="*/ 0 w 900"/>
                <a:gd name="T5" fmla="*/ 900 h 900"/>
                <a:gd name="T6" fmla="*/ 900 w 900"/>
                <a:gd name="T7" fmla="*/ 900 h 9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0" h="900">
                  <a:moveTo>
                    <a:pt x="900" y="900"/>
                  </a:moveTo>
                  <a:cubicBezTo>
                    <a:pt x="900" y="0"/>
                    <a:pt x="900" y="0"/>
                    <a:pt x="900" y="0"/>
                  </a:cubicBezTo>
                  <a:cubicBezTo>
                    <a:pt x="404" y="3"/>
                    <a:pt x="3" y="404"/>
                    <a:pt x="0" y="900"/>
                  </a:cubicBezTo>
                  <a:lnTo>
                    <a:pt x="900" y="900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Freeform 14">
              <a:extLst>
                <a:ext uri="{FF2B5EF4-FFF2-40B4-BE49-F238E27FC236}">
                  <a16:creationId xmlns:a16="http://schemas.microsoft.com/office/drawing/2014/main" xmlns="" id="{16AB013C-C145-4F43-894A-325459C49F85}"/>
                </a:ext>
              </a:extLst>
            </p:cNvPr>
            <p:cNvSpPr>
              <a:spLocks/>
            </p:cNvSpPr>
            <p:nvPr/>
          </p:nvSpPr>
          <p:spPr bwMode="auto">
            <a:xfrm>
              <a:off x="1718954" y="3430579"/>
              <a:ext cx="1812488" cy="1809043"/>
            </a:xfrm>
            <a:custGeom>
              <a:avLst/>
              <a:gdLst>
                <a:gd name="T0" fmla="*/ 900 w 900"/>
                <a:gd name="T1" fmla="*/ 0 h 899"/>
                <a:gd name="T2" fmla="*/ 0 w 900"/>
                <a:gd name="T3" fmla="*/ 0 h 899"/>
                <a:gd name="T4" fmla="*/ 900 w 900"/>
                <a:gd name="T5" fmla="*/ 899 h 899"/>
                <a:gd name="T6" fmla="*/ 900 w 900"/>
                <a:gd name="T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0" h="899">
                  <a:moveTo>
                    <a:pt x="90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3" y="495"/>
                    <a:pt x="404" y="896"/>
                    <a:pt x="900" y="899"/>
                  </a:cubicBezTo>
                  <a:lnTo>
                    <a:pt x="900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Freeform 15">
              <a:extLst>
                <a:ext uri="{FF2B5EF4-FFF2-40B4-BE49-F238E27FC236}">
                  <a16:creationId xmlns:a16="http://schemas.microsoft.com/office/drawing/2014/main" xmlns="" id="{4AF1FFBF-3083-452B-BFEC-69D925B71EB8}"/>
                </a:ext>
              </a:extLst>
            </p:cNvPr>
            <p:cNvSpPr>
              <a:spLocks/>
            </p:cNvSpPr>
            <p:nvPr/>
          </p:nvSpPr>
          <p:spPr bwMode="auto">
            <a:xfrm>
              <a:off x="3555537" y="3430579"/>
              <a:ext cx="1812488" cy="1809043"/>
            </a:xfrm>
            <a:custGeom>
              <a:avLst/>
              <a:gdLst>
                <a:gd name="T0" fmla="*/ 0 w 900"/>
                <a:gd name="T1" fmla="*/ 0 h 899"/>
                <a:gd name="T2" fmla="*/ 0 w 900"/>
                <a:gd name="T3" fmla="*/ 899 h 899"/>
                <a:gd name="T4" fmla="*/ 900 w 900"/>
                <a:gd name="T5" fmla="*/ 0 h 899"/>
                <a:gd name="T6" fmla="*/ 0 w 900"/>
                <a:gd name="T7" fmla="*/ 0 h 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900" h="899">
                  <a:moveTo>
                    <a:pt x="0" y="0"/>
                  </a:moveTo>
                  <a:cubicBezTo>
                    <a:pt x="0" y="899"/>
                    <a:pt x="0" y="899"/>
                    <a:pt x="0" y="899"/>
                  </a:cubicBezTo>
                  <a:cubicBezTo>
                    <a:pt x="495" y="896"/>
                    <a:pt x="896" y="495"/>
                    <a:pt x="900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Freeform 6">
              <a:extLst>
                <a:ext uri="{FF2B5EF4-FFF2-40B4-BE49-F238E27FC236}">
                  <a16:creationId xmlns:a16="http://schemas.microsoft.com/office/drawing/2014/main" xmlns="" id="{AFA3F0C4-8283-452A-A73D-6DC957295F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896973" y="1391820"/>
              <a:ext cx="2086415" cy="2927016"/>
            </a:xfrm>
            <a:custGeom>
              <a:avLst/>
              <a:gdLst>
                <a:gd name="T0" fmla="*/ 1134 w 1134"/>
                <a:gd name="T1" fmla="*/ 1093 h 1591"/>
                <a:gd name="T2" fmla="*/ 921 w 1134"/>
                <a:gd name="T3" fmla="*/ 1398 h 1591"/>
                <a:gd name="T4" fmla="*/ 917 w 1134"/>
                <a:gd name="T5" fmla="*/ 1403 h 1591"/>
                <a:gd name="T6" fmla="*/ 786 w 1134"/>
                <a:gd name="T7" fmla="*/ 1591 h 1591"/>
                <a:gd name="T8" fmla="*/ 595 w 1134"/>
                <a:gd name="T9" fmla="*/ 1318 h 1591"/>
                <a:gd name="T10" fmla="*/ 593 w 1134"/>
                <a:gd name="T11" fmla="*/ 1315 h 1591"/>
                <a:gd name="T12" fmla="*/ 438 w 1134"/>
                <a:gd name="T13" fmla="*/ 1093 h 1591"/>
                <a:gd name="T14" fmla="*/ 621 w 1134"/>
                <a:gd name="T15" fmla="*/ 1093 h 1591"/>
                <a:gd name="T16" fmla="*/ 0 w 1134"/>
                <a:gd name="T17" fmla="*/ 307 h 1591"/>
                <a:gd name="T18" fmla="*/ 1 w 1134"/>
                <a:gd name="T19" fmla="*/ 307 h 1591"/>
                <a:gd name="T20" fmla="*/ 293 w 1134"/>
                <a:gd name="T21" fmla="*/ 103 h 1591"/>
                <a:gd name="T22" fmla="*/ 144 w 1134"/>
                <a:gd name="T23" fmla="*/ 0 h 1591"/>
                <a:gd name="T24" fmla="*/ 956 w 1134"/>
                <a:gd name="T25" fmla="*/ 1093 h 1591"/>
                <a:gd name="T26" fmla="*/ 1134 w 1134"/>
                <a:gd name="T27" fmla="*/ 1093 h 15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134" h="1591">
                  <a:moveTo>
                    <a:pt x="1134" y="1093"/>
                  </a:moveTo>
                  <a:cubicBezTo>
                    <a:pt x="921" y="1398"/>
                    <a:pt x="921" y="1398"/>
                    <a:pt x="921" y="1398"/>
                  </a:cubicBezTo>
                  <a:cubicBezTo>
                    <a:pt x="917" y="1403"/>
                    <a:pt x="917" y="1403"/>
                    <a:pt x="917" y="1403"/>
                  </a:cubicBezTo>
                  <a:cubicBezTo>
                    <a:pt x="786" y="1591"/>
                    <a:pt x="786" y="1591"/>
                    <a:pt x="786" y="1591"/>
                  </a:cubicBezTo>
                  <a:cubicBezTo>
                    <a:pt x="595" y="1318"/>
                    <a:pt x="595" y="1318"/>
                    <a:pt x="595" y="1318"/>
                  </a:cubicBezTo>
                  <a:cubicBezTo>
                    <a:pt x="593" y="1315"/>
                    <a:pt x="593" y="1315"/>
                    <a:pt x="593" y="1315"/>
                  </a:cubicBezTo>
                  <a:cubicBezTo>
                    <a:pt x="438" y="1093"/>
                    <a:pt x="438" y="1093"/>
                    <a:pt x="438" y="1093"/>
                  </a:cubicBezTo>
                  <a:cubicBezTo>
                    <a:pt x="621" y="1093"/>
                    <a:pt x="621" y="1093"/>
                    <a:pt x="621" y="1093"/>
                  </a:cubicBezTo>
                  <a:cubicBezTo>
                    <a:pt x="617" y="713"/>
                    <a:pt x="354" y="395"/>
                    <a:pt x="0" y="307"/>
                  </a:cubicBezTo>
                  <a:cubicBezTo>
                    <a:pt x="1" y="307"/>
                    <a:pt x="1" y="307"/>
                    <a:pt x="1" y="307"/>
                  </a:cubicBezTo>
                  <a:cubicBezTo>
                    <a:pt x="293" y="103"/>
                    <a:pt x="293" y="103"/>
                    <a:pt x="293" y="103"/>
                  </a:cubicBezTo>
                  <a:cubicBezTo>
                    <a:pt x="144" y="0"/>
                    <a:pt x="144" y="0"/>
                    <a:pt x="144" y="0"/>
                  </a:cubicBezTo>
                  <a:cubicBezTo>
                    <a:pt x="612" y="144"/>
                    <a:pt x="952" y="579"/>
                    <a:pt x="956" y="1093"/>
                  </a:cubicBezTo>
                  <a:lnTo>
                    <a:pt x="1134" y="1093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Freeform 7">
              <a:extLst>
                <a:ext uri="{FF2B5EF4-FFF2-40B4-BE49-F238E27FC236}">
                  <a16:creationId xmlns:a16="http://schemas.microsoft.com/office/drawing/2014/main" xmlns="" id="{57EB96D4-E119-469E-BB8E-CC8BD2A55D32}"/>
                </a:ext>
              </a:extLst>
            </p:cNvPr>
            <p:cNvSpPr>
              <a:spLocks/>
            </p:cNvSpPr>
            <p:nvPr/>
          </p:nvSpPr>
          <p:spPr bwMode="auto">
            <a:xfrm>
              <a:off x="1476471" y="943500"/>
              <a:ext cx="2959347" cy="2069172"/>
            </a:xfrm>
            <a:custGeom>
              <a:avLst/>
              <a:gdLst>
                <a:gd name="T0" fmla="*/ 1609 w 1609"/>
                <a:gd name="T1" fmla="*/ 347 h 1125"/>
                <a:gd name="T2" fmla="*/ 1317 w 1609"/>
                <a:gd name="T3" fmla="*/ 551 h 1125"/>
                <a:gd name="T4" fmla="*/ 1316 w 1609"/>
                <a:gd name="T5" fmla="*/ 551 h 1125"/>
                <a:gd name="T6" fmla="*/ 1111 w 1609"/>
                <a:gd name="T7" fmla="*/ 695 h 1125"/>
                <a:gd name="T8" fmla="*/ 1111 w 1609"/>
                <a:gd name="T9" fmla="*/ 527 h 1125"/>
                <a:gd name="T10" fmla="*/ 332 w 1609"/>
                <a:gd name="T11" fmla="*/ 1122 h 1125"/>
                <a:gd name="T12" fmla="*/ 331 w 1609"/>
                <a:gd name="T13" fmla="*/ 1125 h 1125"/>
                <a:gd name="T14" fmla="*/ 330 w 1609"/>
                <a:gd name="T15" fmla="*/ 1122 h 1125"/>
                <a:gd name="T16" fmla="*/ 145 w 1609"/>
                <a:gd name="T17" fmla="*/ 858 h 1125"/>
                <a:gd name="T18" fmla="*/ 0 w 1609"/>
                <a:gd name="T19" fmla="*/ 1066 h 1125"/>
                <a:gd name="T20" fmla="*/ 1108 w 1609"/>
                <a:gd name="T21" fmla="*/ 192 h 1125"/>
                <a:gd name="T22" fmla="*/ 1111 w 1609"/>
                <a:gd name="T23" fmla="*/ 192 h 1125"/>
                <a:gd name="T24" fmla="*/ 1111 w 1609"/>
                <a:gd name="T25" fmla="*/ 0 h 1125"/>
                <a:gd name="T26" fmla="*/ 1458 w 1609"/>
                <a:gd name="T27" fmla="*/ 242 h 1125"/>
                <a:gd name="T28" fmla="*/ 1460 w 1609"/>
                <a:gd name="T29" fmla="*/ 244 h 1125"/>
                <a:gd name="T30" fmla="*/ 1609 w 1609"/>
                <a:gd name="T31" fmla="*/ 347 h 1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609" h="1125">
                  <a:moveTo>
                    <a:pt x="1609" y="347"/>
                  </a:moveTo>
                  <a:cubicBezTo>
                    <a:pt x="1317" y="551"/>
                    <a:pt x="1317" y="551"/>
                    <a:pt x="1317" y="551"/>
                  </a:cubicBezTo>
                  <a:cubicBezTo>
                    <a:pt x="1316" y="551"/>
                    <a:pt x="1316" y="551"/>
                    <a:pt x="1316" y="551"/>
                  </a:cubicBezTo>
                  <a:cubicBezTo>
                    <a:pt x="1111" y="695"/>
                    <a:pt x="1111" y="695"/>
                    <a:pt x="1111" y="695"/>
                  </a:cubicBezTo>
                  <a:cubicBezTo>
                    <a:pt x="1111" y="527"/>
                    <a:pt x="1111" y="527"/>
                    <a:pt x="1111" y="527"/>
                  </a:cubicBezTo>
                  <a:cubicBezTo>
                    <a:pt x="740" y="531"/>
                    <a:pt x="429" y="782"/>
                    <a:pt x="332" y="1122"/>
                  </a:cubicBezTo>
                  <a:cubicBezTo>
                    <a:pt x="332" y="1123"/>
                    <a:pt x="331" y="1124"/>
                    <a:pt x="331" y="1125"/>
                  </a:cubicBezTo>
                  <a:cubicBezTo>
                    <a:pt x="330" y="1122"/>
                    <a:pt x="330" y="1122"/>
                    <a:pt x="330" y="1122"/>
                  </a:cubicBezTo>
                  <a:cubicBezTo>
                    <a:pt x="145" y="858"/>
                    <a:pt x="145" y="858"/>
                    <a:pt x="145" y="858"/>
                  </a:cubicBezTo>
                  <a:cubicBezTo>
                    <a:pt x="0" y="1066"/>
                    <a:pt x="0" y="1066"/>
                    <a:pt x="0" y="1066"/>
                  </a:cubicBezTo>
                  <a:cubicBezTo>
                    <a:pt x="125" y="568"/>
                    <a:pt x="573" y="198"/>
                    <a:pt x="1108" y="192"/>
                  </a:cubicBezTo>
                  <a:cubicBezTo>
                    <a:pt x="1109" y="192"/>
                    <a:pt x="1110" y="192"/>
                    <a:pt x="1111" y="192"/>
                  </a:cubicBezTo>
                  <a:cubicBezTo>
                    <a:pt x="1111" y="0"/>
                    <a:pt x="1111" y="0"/>
                    <a:pt x="1111" y="0"/>
                  </a:cubicBezTo>
                  <a:cubicBezTo>
                    <a:pt x="1458" y="242"/>
                    <a:pt x="1458" y="242"/>
                    <a:pt x="1458" y="242"/>
                  </a:cubicBezTo>
                  <a:cubicBezTo>
                    <a:pt x="1460" y="244"/>
                    <a:pt x="1460" y="244"/>
                    <a:pt x="1460" y="244"/>
                  </a:cubicBezTo>
                  <a:lnTo>
                    <a:pt x="1609" y="34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d-ID" sz="24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TextBox 9">
              <a:extLst>
                <a:ext uri="{FF2B5EF4-FFF2-40B4-BE49-F238E27FC236}">
                  <a16:creationId xmlns:a16="http://schemas.microsoft.com/office/drawing/2014/main" xmlns="" id="{3B1264A4-B9D2-42DB-AF47-199590E919F6}"/>
                </a:ext>
              </a:extLst>
            </p:cNvPr>
            <p:cNvSpPr txBox="1"/>
            <p:nvPr/>
          </p:nvSpPr>
          <p:spPr>
            <a:xfrm rot="19649281">
              <a:off x="2224005" y="1916433"/>
              <a:ext cx="990880" cy="386581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3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alpha val="50000"/>
                    </a:schemeClr>
                  </a:solidFill>
                  <a:effectLst/>
                  <a:uLnTx/>
                  <a:uFillTx/>
                  <a:latin typeface="+mj-lt"/>
                </a:rPr>
                <a:t>Step 01</a:t>
              </a:r>
              <a:endParaRPr kumimoji="0" lang="id-ID" sz="2133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alpha val="50000"/>
                  </a:schemeClr>
                </a:solidFill>
                <a:effectLst/>
                <a:uLnTx/>
                <a:uFillTx/>
                <a:latin typeface="+mj-lt"/>
              </a:endParaRPr>
            </a:p>
          </p:txBody>
        </p:sp>
        <p:sp>
          <p:nvSpPr>
            <p:cNvPr id="18" name="TextBox 10">
              <a:extLst>
                <a:ext uri="{FF2B5EF4-FFF2-40B4-BE49-F238E27FC236}">
                  <a16:creationId xmlns:a16="http://schemas.microsoft.com/office/drawing/2014/main" xmlns="" id="{7844570C-BEBD-4FA0-84A3-91C320B17286}"/>
                </a:ext>
              </a:extLst>
            </p:cNvPr>
            <p:cNvSpPr txBox="1"/>
            <p:nvPr/>
          </p:nvSpPr>
          <p:spPr>
            <a:xfrm rot="3355056">
              <a:off x="4344871" y="2351482"/>
              <a:ext cx="990880" cy="386581"/>
            </a:xfrm>
            <a:prstGeom prst="rect">
              <a:avLst/>
            </a:prstGeom>
            <a:noFill/>
          </p:spPr>
          <p:txBody>
            <a:bodyPr wrap="none" rtlCol="0" anchor="ctr">
              <a:prstTxWarp prst="textArchUp">
                <a:avLst/>
              </a:prstTxWarp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3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alpha val="50000"/>
                    </a:schemeClr>
                  </a:solidFill>
                  <a:effectLst/>
                  <a:uLnTx/>
                  <a:uFillTx/>
                  <a:latin typeface="+mj-lt"/>
                </a:rPr>
                <a:t>Step 02</a:t>
              </a:r>
              <a:endParaRPr kumimoji="0" lang="id-ID" sz="2133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alpha val="50000"/>
                  </a:schemeClr>
                </a:solidFill>
                <a:effectLst/>
                <a:uLnTx/>
                <a:uFillTx/>
                <a:latin typeface="+mj-lt"/>
              </a:endParaRPr>
            </a:p>
          </p:txBody>
        </p:sp>
        <p:grpSp>
          <p:nvGrpSpPr>
            <p:cNvPr id="19" name="Group 13">
              <a:extLst>
                <a:ext uri="{FF2B5EF4-FFF2-40B4-BE49-F238E27FC236}">
                  <a16:creationId xmlns:a16="http://schemas.microsoft.com/office/drawing/2014/main" xmlns="" id="{DFACAC57-9F41-4F46-814A-A57589DD5069}"/>
                </a:ext>
              </a:extLst>
            </p:cNvPr>
            <p:cNvGrpSpPr/>
            <p:nvPr/>
          </p:nvGrpSpPr>
          <p:grpSpPr>
            <a:xfrm>
              <a:off x="2638226" y="3816632"/>
              <a:ext cx="2952883" cy="2073484"/>
              <a:chOff x="2504876" y="3816632"/>
              <a:chExt cx="2952883" cy="2073484"/>
            </a:xfrm>
          </p:grpSpPr>
          <p:sp>
            <p:nvSpPr>
              <p:cNvPr id="20" name="Freeform 5">
                <a:extLst>
                  <a:ext uri="{FF2B5EF4-FFF2-40B4-BE49-F238E27FC236}">
                    <a16:creationId xmlns:a16="http://schemas.microsoft.com/office/drawing/2014/main" xmlns="" id="{0C4E11AB-48A9-469B-9135-4A76B26C1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4876" y="3816632"/>
                <a:ext cx="2952883" cy="2073484"/>
              </a:xfrm>
              <a:custGeom>
                <a:avLst/>
                <a:gdLst>
                  <a:gd name="T0" fmla="*/ 1605 w 1605"/>
                  <a:gd name="T1" fmla="*/ 80 h 1128"/>
                  <a:gd name="T2" fmla="*/ 1603 w 1605"/>
                  <a:gd name="T3" fmla="*/ 85 h 1128"/>
                  <a:gd name="T4" fmla="*/ 1603 w 1605"/>
                  <a:gd name="T5" fmla="*/ 85 h 1128"/>
                  <a:gd name="T6" fmla="*/ 498 w 1605"/>
                  <a:gd name="T7" fmla="*/ 939 h 1128"/>
                  <a:gd name="T8" fmla="*/ 498 w 1605"/>
                  <a:gd name="T9" fmla="*/ 1128 h 1128"/>
                  <a:gd name="T10" fmla="*/ 160 w 1605"/>
                  <a:gd name="T11" fmla="*/ 893 h 1128"/>
                  <a:gd name="T12" fmla="*/ 159 w 1605"/>
                  <a:gd name="T13" fmla="*/ 891 h 1128"/>
                  <a:gd name="T14" fmla="*/ 0 w 1605"/>
                  <a:gd name="T15" fmla="*/ 780 h 1128"/>
                  <a:gd name="T16" fmla="*/ 287 w 1605"/>
                  <a:gd name="T17" fmla="*/ 580 h 1128"/>
                  <a:gd name="T18" fmla="*/ 288 w 1605"/>
                  <a:gd name="T19" fmla="*/ 579 h 1128"/>
                  <a:gd name="T20" fmla="*/ 498 w 1605"/>
                  <a:gd name="T21" fmla="*/ 433 h 1128"/>
                  <a:gd name="T22" fmla="*/ 498 w 1605"/>
                  <a:gd name="T23" fmla="*/ 604 h 1128"/>
                  <a:gd name="T24" fmla="*/ 1279 w 1605"/>
                  <a:gd name="T25" fmla="*/ 0 h 1128"/>
                  <a:gd name="T26" fmla="*/ 1470 w 1605"/>
                  <a:gd name="T27" fmla="*/ 273 h 1128"/>
                  <a:gd name="T28" fmla="*/ 1601 w 1605"/>
                  <a:gd name="T29" fmla="*/ 85 h 1128"/>
                  <a:gd name="T30" fmla="*/ 1605 w 1605"/>
                  <a:gd name="T31" fmla="*/ 80 h 1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05" h="1128">
                    <a:moveTo>
                      <a:pt x="1605" y="80"/>
                    </a:moveTo>
                    <a:cubicBezTo>
                      <a:pt x="1604" y="82"/>
                      <a:pt x="1604" y="83"/>
                      <a:pt x="1603" y="85"/>
                    </a:cubicBezTo>
                    <a:cubicBezTo>
                      <a:pt x="1603" y="85"/>
                      <a:pt x="1603" y="85"/>
                      <a:pt x="1603" y="85"/>
                    </a:cubicBezTo>
                    <a:cubicBezTo>
                      <a:pt x="1472" y="574"/>
                      <a:pt x="1027" y="935"/>
                      <a:pt x="498" y="939"/>
                    </a:cubicBezTo>
                    <a:cubicBezTo>
                      <a:pt x="498" y="1128"/>
                      <a:pt x="498" y="1128"/>
                      <a:pt x="498" y="1128"/>
                    </a:cubicBezTo>
                    <a:cubicBezTo>
                      <a:pt x="160" y="893"/>
                      <a:pt x="160" y="893"/>
                      <a:pt x="160" y="893"/>
                    </a:cubicBezTo>
                    <a:cubicBezTo>
                      <a:pt x="159" y="891"/>
                      <a:pt x="159" y="891"/>
                      <a:pt x="159" y="891"/>
                    </a:cubicBezTo>
                    <a:cubicBezTo>
                      <a:pt x="0" y="780"/>
                      <a:pt x="0" y="780"/>
                      <a:pt x="0" y="780"/>
                    </a:cubicBezTo>
                    <a:cubicBezTo>
                      <a:pt x="287" y="580"/>
                      <a:pt x="287" y="580"/>
                      <a:pt x="287" y="580"/>
                    </a:cubicBezTo>
                    <a:cubicBezTo>
                      <a:pt x="288" y="579"/>
                      <a:pt x="288" y="579"/>
                      <a:pt x="288" y="579"/>
                    </a:cubicBezTo>
                    <a:cubicBezTo>
                      <a:pt x="498" y="433"/>
                      <a:pt x="498" y="433"/>
                      <a:pt x="498" y="433"/>
                    </a:cubicBezTo>
                    <a:cubicBezTo>
                      <a:pt x="498" y="604"/>
                      <a:pt x="498" y="604"/>
                      <a:pt x="498" y="604"/>
                    </a:cubicBezTo>
                    <a:cubicBezTo>
                      <a:pt x="872" y="600"/>
                      <a:pt x="1185" y="345"/>
                      <a:pt x="1279" y="0"/>
                    </a:cubicBezTo>
                    <a:cubicBezTo>
                      <a:pt x="1470" y="273"/>
                      <a:pt x="1470" y="273"/>
                      <a:pt x="1470" y="273"/>
                    </a:cubicBezTo>
                    <a:cubicBezTo>
                      <a:pt x="1601" y="85"/>
                      <a:pt x="1601" y="85"/>
                      <a:pt x="1601" y="85"/>
                    </a:cubicBezTo>
                    <a:lnTo>
                      <a:pt x="1605" y="8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>
                <a:outerShdw blurRad="50800" dist="38100" dir="10800000" algn="r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24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1" name="TextBox 11">
                <a:extLst>
                  <a:ext uri="{FF2B5EF4-FFF2-40B4-BE49-F238E27FC236}">
                    <a16:creationId xmlns:a16="http://schemas.microsoft.com/office/drawing/2014/main" xmlns="" id="{68D9C6F5-0AF1-4067-804F-70D8FCAF8A36}"/>
                  </a:ext>
                </a:extLst>
              </p:cNvPr>
              <p:cNvSpPr txBox="1"/>
              <p:nvPr/>
            </p:nvSpPr>
            <p:spPr>
              <a:xfrm rot="19211456">
                <a:off x="3811921" y="4607653"/>
                <a:ext cx="1073804" cy="386581"/>
              </a:xfrm>
              <a:prstGeom prst="rect">
                <a:avLst/>
              </a:prstGeom>
              <a:noFill/>
            </p:spPr>
            <p:txBody>
              <a:bodyPr wrap="none" rtlCol="0" anchor="ctr">
                <a:prstTxWarp prst="textArchDown">
                  <a:avLst/>
                </a:prstTxWarp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133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50000"/>
                      </a:schemeClr>
                    </a:solidFill>
                    <a:effectLst/>
                    <a:uLnTx/>
                    <a:uFillTx/>
                    <a:latin typeface="+mj-lt"/>
                  </a:rPr>
                  <a:t>Step 03</a:t>
                </a:r>
                <a:endParaRPr kumimoji="0" lang="id-ID" sz="2133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alpha val="50000"/>
                    </a:schemeClr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grpSp>
          <p:nvGrpSpPr>
            <p:cNvPr id="22" name="Group 14">
              <a:extLst>
                <a:ext uri="{FF2B5EF4-FFF2-40B4-BE49-F238E27FC236}">
                  <a16:creationId xmlns:a16="http://schemas.microsoft.com/office/drawing/2014/main" xmlns="" id="{D08C1BF0-35A3-48C6-B275-93C2BA663EF6}"/>
                </a:ext>
              </a:extLst>
            </p:cNvPr>
            <p:cNvGrpSpPr/>
            <p:nvPr/>
          </p:nvGrpSpPr>
          <p:grpSpPr>
            <a:xfrm>
              <a:off x="1103589" y="2521244"/>
              <a:ext cx="2062707" cy="2937794"/>
              <a:chOff x="970239" y="2521244"/>
              <a:chExt cx="2062707" cy="2937794"/>
            </a:xfrm>
          </p:grpSpPr>
          <p:sp>
            <p:nvSpPr>
              <p:cNvPr id="23" name="Freeform 8">
                <a:extLst>
                  <a:ext uri="{FF2B5EF4-FFF2-40B4-BE49-F238E27FC236}">
                    <a16:creationId xmlns:a16="http://schemas.microsoft.com/office/drawing/2014/main" xmlns="" id="{C33A8478-8421-44FB-A487-FBC76EA4B3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70239" y="2521244"/>
                <a:ext cx="2062707" cy="2937794"/>
              </a:xfrm>
              <a:custGeom>
                <a:avLst/>
                <a:gdLst>
                  <a:gd name="T0" fmla="*/ 994 w 1122"/>
                  <a:gd name="T1" fmla="*/ 1595 h 1597"/>
                  <a:gd name="T2" fmla="*/ 995 w 1122"/>
                  <a:gd name="T3" fmla="*/ 1597 h 1597"/>
                  <a:gd name="T4" fmla="*/ 992 w 1122"/>
                  <a:gd name="T5" fmla="*/ 1595 h 1597"/>
                  <a:gd name="T6" fmla="*/ 166 w 1122"/>
                  <a:gd name="T7" fmla="*/ 498 h 1597"/>
                  <a:gd name="T8" fmla="*/ 0 w 1122"/>
                  <a:gd name="T9" fmla="*/ 498 h 1597"/>
                  <a:gd name="T10" fmla="*/ 200 w 1122"/>
                  <a:gd name="T11" fmla="*/ 213 h 1597"/>
                  <a:gd name="T12" fmla="*/ 203 w 1122"/>
                  <a:gd name="T13" fmla="*/ 208 h 1597"/>
                  <a:gd name="T14" fmla="*/ 348 w 1122"/>
                  <a:gd name="T15" fmla="*/ 0 h 1597"/>
                  <a:gd name="T16" fmla="*/ 533 w 1122"/>
                  <a:gd name="T17" fmla="*/ 264 h 1597"/>
                  <a:gd name="T18" fmla="*/ 534 w 1122"/>
                  <a:gd name="T19" fmla="*/ 267 h 1597"/>
                  <a:gd name="T20" fmla="*/ 696 w 1122"/>
                  <a:gd name="T21" fmla="*/ 498 h 1597"/>
                  <a:gd name="T22" fmla="*/ 502 w 1122"/>
                  <a:gd name="T23" fmla="*/ 498 h 1597"/>
                  <a:gd name="T24" fmla="*/ 1121 w 1122"/>
                  <a:gd name="T25" fmla="*/ 1283 h 1597"/>
                  <a:gd name="T26" fmla="*/ 1122 w 1122"/>
                  <a:gd name="T27" fmla="*/ 1284 h 1597"/>
                  <a:gd name="T28" fmla="*/ 835 w 1122"/>
                  <a:gd name="T29" fmla="*/ 1484 h 1597"/>
                  <a:gd name="T30" fmla="*/ 994 w 1122"/>
                  <a:gd name="T31" fmla="*/ 1595 h 15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122" h="1597">
                    <a:moveTo>
                      <a:pt x="994" y="1595"/>
                    </a:moveTo>
                    <a:cubicBezTo>
                      <a:pt x="995" y="1597"/>
                      <a:pt x="995" y="1597"/>
                      <a:pt x="995" y="1597"/>
                    </a:cubicBezTo>
                    <a:cubicBezTo>
                      <a:pt x="994" y="1596"/>
                      <a:pt x="993" y="1596"/>
                      <a:pt x="992" y="1595"/>
                    </a:cubicBezTo>
                    <a:cubicBezTo>
                      <a:pt x="517" y="1454"/>
                      <a:pt x="171" y="1017"/>
                      <a:pt x="166" y="498"/>
                    </a:cubicBezTo>
                    <a:cubicBezTo>
                      <a:pt x="0" y="498"/>
                      <a:pt x="0" y="498"/>
                      <a:pt x="0" y="498"/>
                    </a:cubicBezTo>
                    <a:cubicBezTo>
                      <a:pt x="200" y="213"/>
                      <a:pt x="200" y="213"/>
                      <a:pt x="200" y="213"/>
                    </a:cubicBezTo>
                    <a:cubicBezTo>
                      <a:pt x="203" y="208"/>
                      <a:pt x="203" y="208"/>
                      <a:pt x="203" y="208"/>
                    </a:cubicBezTo>
                    <a:cubicBezTo>
                      <a:pt x="348" y="0"/>
                      <a:pt x="348" y="0"/>
                      <a:pt x="348" y="0"/>
                    </a:cubicBezTo>
                    <a:cubicBezTo>
                      <a:pt x="533" y="264"/>
                      <a:pt x="533" y="264"/>
                      <a:pt x="533" y="264"/>
                    </a:cubicBezTo>
                    <a:cubicBezTo>
                      <a:pt x="534" y="267"/>
                      <a:pt x="534" y="267"/>
                      <a:pt x="534" y="267"/>
                    </a:cubicBezTo>
                    <a:cubicBezTo>
                      <a:pt x="696" y="498"/>
                      <a:pt x="696" y="498"/>
                      <a:pt x="696" y="498"/>
                    </a:cubicBezTo>
                    <a:cubicBezTo>
                      <a:pt x="502" y="498"/>
                      <a:pt x="502" y="498"/>
                      <a:pt x="502" y="498"/>
                    </a:cubicBezTo>
                    <a:cubicBezTo>
                      <a:pt x="506" y="877"/>
                      <a:pt x="768" y="1195"/>
                      <a:pt x="1121" y="1283"/>
                    </a:cubicBezTo>
                    <a:cubicBezTo>
                      <a:pt x="1121" y="1283"/>
                      <a:pt x="1122" y="1284"/>
                      <a:pt x="1122" y="1284"/>
                    </a:cubicBezTo>
                    <a:cubicBezTo>
                      <a:pt x="835" y="1484"/>
                      <a:pt x="835" y="1484"/>
                      <a:pt x="835" y="1484"/>
                    </a:cubicBezTo>
                    <a:lnTo>
                      <a:pt x="994" y="159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ffectLst>
                <a:outerShdw blurRad="50800" dist="38100" dir="16200000" rotWithShape="0">
                  <a:prstClr val="black">
                    <a:alpha val="20000"/>
                  </a:prstClr>
                </a:outerShdw>
              </a:effec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d-ID" sz="2400" b="0" i="0" u="none" strike="noStrike" kern="0" cap="none" spc="0" normalizeH="0" baseline="0" noProof="0" dirty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4" name="TextBox 12">
                <a:extLst>
                  <a:ext uri="{FF2B5EF4-FFF2-40B4-BE49-F238E27FC236}">
                    <a16:creationId xmlns:a16="http://schemas.microsoft.com/office/drawing/2014/main" xmlns="" id="{AB7E3685-54E2-479A-9DB4-40E2C84DC6DA}"/>
                  </a:ext>
                </a:extLst>
              </p:cNvPr>
              <p:cNvSpPr txBox="1"/>
              <p:nvPr/>
            </p:nvSpPr>
            <p:spPr>
              <a:xfrm rot="3361330">
                <a:off x="1462657" y="4150852"/>
                <a:ext cx="1073804" cy="386581"/>
              </a:xfrm>
              <a:prstGeom prst="rect">
                <a:avLst/>
              </a:prstGeom>
              <a:noFill/>
            </p:spPr>
            <p:txBody>
              <a:bodyPr wrap="none" rtlCol="0" anchor="ctr">
                <a:prstTxWarp prst="textArchDown">
                  <a:avLst/>
                </a:prstTxWarp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133" b="1" i="0" u="none" strike="noStrike" kern="0" cap="none" spc="0" normalizeH="0" baseline="0" noProof="0" dirty="0">
                    <a:ln>
                      <a:noFill/>
                    </a:ln>
                    <a:solidFill>
                      <a:schemeClr val="bg1">
                        <a:alpha val="50000"/>
                      </a:schemeClr>
                    </a:solidFill>
                    <a:effectLst/>
                    <a:uLnTx/>
                    <a:uFillTx/>
                    <a:latin typeface="+mj-lt"/>
                  </a:rPr>
                  <a:t>Step 04</a:t>
                </a:r>
                <a:endParaRPr kumimoji="0" lang="id-ID" sz="2133" b="1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alpha val="50000"/>
                    </a:schemeClr>
                  </a:solidFill>
                  <a:effectLst/>
                  <a:uLnTx/>
                  <a:uFillTx/>
                  <a:latin typeface="+mj-lt"/>
                </a:endParaRPr>
              </a:p>
            </p:txBody>
          </p:sp>
        </p:grpSp>
        <p:sp>
          <p:nvSpPr>
            <p:cNvPr id="43" name="Freeform 31">
              <a:extLst>
                <a:ext uri="{FF2B5EF4-FFF2-40B4-BE49-F238E27FC236}">
                  <a16:creationId xmlns:a16="http://schemas.microsoft.com/office/drawing/2014/main" xmlns="" id="{4D15FC28-8A84-4233-B69D-6203A02F377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83005" y="2703755"/>
              <a:ext cx="385666" cy="308917"/>
            </a:xfrm>
            <a:custGeom>
              <a:avLst/>
              <a:gdLst>
                <a:gd name="T0" fmla="*/ 123 w 201"/>
                <a:gd name="T1" fmla="*/ 90 h 161"/>
                <a:gd name="T2" fmla="*/ 91 w 201"/>
                <a:gd name="T3" fmla="*/ 90 h 161"/>
                <a:gd name="T4" fmla="*/ 91 w 201"/>
                <a:gd name="T5" fmla="*/ 122 h 161"/>
                <a:gd name="T6" fmla="*/ 123 w 201"/>
                <a:gd name="T7" fmla="*/ 122 h 161"/>
                <a:gd name="T8" fmla="*/ 123 w 201"/>
                <a:gd name="T9" fmla="*/ 90 h 161"/>
                <a:gd name="T10" fmla="*/ 115 w 201"/>
                <a:gd name="T11" fmla="*/ 114 h 161"/>
                <a:gd name="T12" fmla="*/ 99 w 201"/>
                <a:gd name="T13" fmla="*/ 114 h 161"/>
                <a:gd name="T14" fmla="*/ 99 w 201"/>
                <a:gd name="T15" fmla="*/ 98 h 161"/>
                <a:gd name="T16" fmla="*/ 115 w 201"/>
                <a:gd name="T17" fmla="*/ 98 h 161"/>
                <a:gd name="T18" fmla="*/ 115 w 201"/>
                <a:gd name="T19" fmla="*/ 114 h 161"/>
                <a:gd name="T20" fmla="*/ 162 w 201"/>
                <a:gd name="T21" fmla="*/ 90 h 161"/>
                <a:gd name="T22" fmla="*/ 130 w 201"/>
                <a:gd name="T23" fmla="*/ 90 h 161"/>
                <a:gd name="T24" fmla="*/ 130 w 201"/>
                <a:gd name="T25" fmla="*/ 122 h 161"/>
                <a:gd name="T26" fmla="*/ 162 w 201"/>
                <a:gd name="T27" fmla="*/ 122 h 161"/>
                <a:gd name="T28" fmla="*/ 162 w 201"/>
                <a:gd name="T29" fmla="*/ 90 h 161"/>
                <a:gd name="T30" fmla="*/ 154 w 201"/>
                <a:gd name="T31" fmla="*/ 114 h 161"/>
                <a:gd name="T32" fmla="*/ 138 w 201"/>
                <a:gd name="T33" fmla="*/ 114 h 161"/>
                <a:gd name="T34" fmla="*/ 138 w 201"/>
                <a:gd name="T35" fmla="*/ 98 h 161"/>
                <a:gd name="T36" fmla="*/ 154 w 201"/>
                <a:gd name="T37" fmla="*/ 98 h 161"/>
                <a:gd name="T38" fmla="*/ 154 w 201"/>
                <a:gd name="T39" fmla="*/ 114 h 161"/>
                <a:gd name="T40" fmla="*/ 186 w 201"/>
                <a:gd name="T41" fmla="*/ 23 h 161"/>
                <a:gd name="T42" fmla="*/ 186 w 201"/>
                <a:gd name="T43" fmla="*/ 0 h 161"/>
                <a:gd name="T44" fmla="*/ 16 w 201"/>
                <a:gd name="T45" fmla="*/ 0 h 161"/>
                <a:gd name="T46" fmla="*/ 16 w 201"/>
                <a:gd name="T47" fmla="*/ 23 h 161"/>
                <a:gd name="T48" fmla="*/ 0 w 201"/>
                <a:gd name="T49" fmla="*/ 23 h 161"/>
                <a:gd name="T50" fmla="*/ 0 w 201"/>
                <a:gd name="T51" fmla="*/ 78 h 161"/>
                <a:gd name="T52" fmla="*/ 16 w 201"/>
                <a:gd name="T53" fmla="*/ 78 h 161"/>
                <a:gd name="T54" fmla="*/ 16 w 201"/>
                <a:gd name="T55" fmla="*/ 161 h 161"/>
                <a:gd name="T56" fmla="*/ 186 w 201"/>
                <a:gd name="T57" fmla="*/ 161 h 161"/>
                <a:gd name="T58" fmla="*/ 186 w 201"/>
                <a:gd name="T59" fmla="*/ 78 h 161"/>
                <a:gd name="T60" fmla="*/ 201 w 201"/>
                <a:gd name="T61" fmla="*/ 78 h 161"/>
                <a:gd name="T62" fmla="*/ 201 w 201"/>
                <a:gd name="T63" fmla="*/ 23 h 161"/>
                <a:gd name="T64" fmla="*/ 186 w 201"/>
                <a:gd name="T65" fmla="*/ 23 h 161"/>
                <a:gd name="T66" fmla="*/ 24 w 201"/>
                <a:gd name="T67" fmla="*/ 7 h 161"/>
                <a:gd name="T68" fmla="*/ 178 w 201"/>
                <a:gd name="T69" fmla="*/ 7 h 161"/>
                <a:gd name="T70" fmla="*/ 178 w 201"/>
                <a:gd name="T71" fmla="*/ 23 h 161"/>
                <a:gd name="T72" fmla="*/ 24 w 201"/>
                <a:gd name="T73" fmla="*/ 23 h 161"/>
                <a:gd name="T74" fmla="*/ 24 w 201"/>
                <a:gd name="T75" fmla="*/ 7 h 161"/>
                <a:gd name="T76" fmla="*/ 75 w 201"/>
                <a:gd name="T77" fmla="*/ 153 h 161"/>
                <a:gd name="T78" fmla="*/ 48 w 201"/>
                <a:gd name="T79" fmla="*/ 153 h 161"/>
                <a:gd name="T80" fmla="*/ 48 w 201"/>
                <a:gd name="T81" fmla="*/ 98 h 161"/>
                <a:gd name="T82" fmla="*/ 75 w 201"/>
                <a:gd name="T83" fmla="*/ 98 h 161"/>
                <a:gd name="T84" fmla="*/ 75 w 201"/>
                <a:gd name="T85" fmla="*/ 153 h 161"/>
                <a:gd name="T86" fmla="*/ 178 w 201"/>
                <a:gd name="T87" fmla="*/ 153 h 161"/>
                <a:gd name="T88" fmla="*/ 83 w 201"/>
                <a:gd name="T89" fmla="*/ 153 h 161"/>
                <a:gd name="T90" fmla="*/ 83 w 201"/>
                <a:gd name="T91" fmla="*/ 90 h 161"/>
                <a:gd name="T92" fmla="*/ 40 w 201"/>
                <a:gd name="T93" fmla="*/ 90 h 161"/>
                <a:gd name="T94" fmla="*/ 40 w 201"/>
                <a:gd name="T95" fmla="*/ 153 h 161"/>
                <a:gd name="T96" fmla="*/ 24 w 201"/>
                <a:gd name="T97" fmla="*/ 153 h 161"/>
                <a:gd name="T98" fmla="*/ 24 w 201"/>
                <a:gd name="T99" fmla="*/ 78 h 161"/>
                <a:gd name="T100" fmla="*/ 178 w 201"/>
                <a:gd name="T101" fmla="*/ 78 h 161"/>
                <a:gd name="T102" fmla="*/ 178 w 201"/>
                <a:gd name="T103" fmla="*/ 153 h 161"/>
                <a:gd name="T104" fmla="*/ 193 w 201"/>
                <a:gd name="T105" fmla="*/ 71 h 161"/>
                <a:gd name="T106" fmla="*/ 8 w 201"/>
                <a:gd name="T107" fmla="*/ 71 h 161"/>
                <a:gd name="T108" fmla="*/ 8 w 201"/>
                <a:gd name="T109" fmla="*/ 31 h 161"/>
                <a:gd name="T110" fmla="*/ 193 w 201"/>
                <a:gd name="T111" fmla="*/ 31 h 161"/>
                <a:gd name="T112" fmla="*/ 193 w 201"/>
                <a:gd name="T113" fmla="*/ 71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201" h="161">
                  <a:moveTo>
                    <a:pt x="123" y="90"/>
                  </a:moveTo>
                  <a:lnTo>
                    <a:pt x="91" y="90"/>
                  </a:lnTo>
                  <a:lnTo>
                    <a:pt x="91" y="122"/>
                  </a:lnTo>
                  <a:lnTo>
                    <a:pt x="123" y="122"/>
                  </a:lnTo>
                  <a:lnTo>
                    <a:pt x="123" y="90"/>
                  </a:lnTo>
                  <a:close/>
                  <a:moveTo>
                    <a:pt x="115" y="114"/>
                  </a:moveTo>
                  <a:lnTo>
                    <a:pt x="99" y="114"/>
                  </a:lnTo>
                  <a:lnTo>
                    <a:pt x="99" y="98"/>
                  </a:lnTo>
                  <a:lnTo>
                    <a:pt x="115" y="98"/>
                  </a:lnTo>
                  <a:lnTo>
                    <a:pt x="115" y="114"/>
                  </a:lnTo>
                  <a:close/>
                  <a:moveTo>
                    <a:pt x="162" y="90"/>
                  </a:moveTo>
                  <a:lnTo>
                    <a:pt x="130" y="90"/>
                  </a:lnTo>
                  <a:lnTo>
                    <a:pt x="130" y="122"/>
                  </a:lnTo>
                  <a:lnTo>
                    <a:pt x="162" y="122"/>
                  </a:lnTo>
                  <a:lnTo>
                    <a:pt x="162" y="90"/>
                  </a:lnTo>
                  <a:close/>
                  <a:moveTo>
                    <a:pt x="154" y="114"/>
                  </a:moveTo>
                  <a:lnTo>
                    <a:pt x="138" y="114"/>
                  </a:lnTo>
                  <a:lnTo>
                    <a:pt x="138" y="98"/>
                  </a:lnTo>
                  <a:lnTo>
                    <a:pt x="154" y="98"/>
                  </a:lnTo>
                  <a:lnTo>
                    <a:pt x="154" y="114"/>
                  </a:lnTo>
                  <a:close/>
                  <a:moveTo>
                    <a:pt x="186" y="23"/>
                  </a:moveTo>
                  <a:lnTo>
                    <a:pt x="186" y="0"/>
                  </a:lnTo>
                  <a:lnTo>
                    <a:pt x="16" y="0"/>
                  </a:lnTo>
                  <a:lnTo>
                    <a:pt x="16" y="23"/>
                  </a:lnTo>
                  <a:lnTo>
                    <a:pt x="0" y="23"/>
                  </a:lnTo>
                  <a:lnTo>
                    <a:pt x="0" y="78"/>
                  </a:lnTo>
                  <a:lnTo>
                    <a:pt x="16" y="78"/>
                  </a:lnTo>
                  <a:lnTo>
                    <a:pt x="16" y="161"/>
                  </a:lnTo>
                  <a:lnTo>
                    <a:pt x="186" y="161"/>
                  </a:lnTo>
                  <a:lnTo>
                    <a:pt x="186" y="78"/>
                  </a:lnTo>
                  <a:lnTo>
                    <a:pt x="201" y="78"/>
                  </a:lnTo>
                  <a:lnTo>
                    <a:pt x="201" y="23"/>
                  </a:lnTo>
                  <a:lnTo>
                    <a:pt x="186" y="23"/>
                  </a:lnTo>
                  <a:close/>
                  <a:moveTo>
                    <a:pt x="24" y="7"/>
                  </a:moveTo>
                  <a:lnTo>
                    <a:pt x="178" y="7"/>
                  </a:lnTo>
                  <a:lnTo>
                    <a:pt x="178" y="23"/>
                  </a:lnTo>
                  <a:lnTo>
                    <a:pt x="24" y="23"/>
                  </a:lnTo>
                  <a:lnTo>
                    <a:pt x="24" y="7"/>
                  </a:lnTo>
                  <a:close/>
                  <a:moveTo>
                    <a:pt x="75" y="153"/>
                  </a:moveTo>
                  <a:lnTo>
                    <a:pt x="48" y="153"/>
                  </a:lnTo>
                  <a:lnTo>
                    <a:pt x="48" y="98"/>
                  </a:lnTo>
                  <a:lnTo>
                    <a:pt x="75" y="98"/>
                  </a:lnTo>
                  <a:lnTo>
                    <a:pt x="75" y="153"/>
                  </a:lnTo>
                  <a:close/>
                  <a:moveTo>
                    <a:pt x="178" y="153"/>
                  </a:moveTo>
                  <a:lnTo>
                    <a:pt x="83" y="153"/>
                  </a:lnTo>
                  <a:lnTo>
                    <a:pt x="83" y="90"/>
                  </a:lnTo>
                  <a:lnTo>
                    <a:pt x="40" y="90"/>
                  </a:lnTo>
                  <a:lnTo>
                    <a:pt x="40" y="153"/>
                  </a:lnTo>
                  <a:lnTo>
                    <a:pt x="24" y="153"/>
                  </a:lnTo>
                  <a:lnTo>
                    <a:pt x="24" y="78"/>
                  </a:lnTo>
                  <a:lnTo>
                    <a:pt x="178" y="78"/>
                  </a:lnTo>
                  <a:lnTo>
                    <a:pt x="178" y="153"/>
                  </a:lnTo>
                  <a:close/>
                  <a:moveTo>
                    <a:pt x="193" y="71"/>
                  </a:moveTo>
                  <a:lnTo>
                    <a:pt x="8" y="71"/>
                  </a:lnTo>
                  <a:lnTo>
                    <a:pt x="8" y="31"/>
                  </a:lnTo>
                  <a:lnTo>
                    <a:pt x="193" y="31"/>
                  </a:lnTo>
                  <a:lnTo>
                    <a:pt x="193" y="7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" name="Freeform 33">
              <a:extLst>
                <a:ext uri="{FF2B5EF4-FFF2-40B4-BE49-F238E27FC236}">
                  <a16:creationId xmlns:a16="http://schemas.microsoft.com/office/drawing/2014/main" xmlns="" id="{53108800-9307-4819-BE09-09CF39564C5E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915965" y="2737440"/>
              <a:ext cx="454240" cy="241246"/>
            </a:xfrm>
            <a:custGeom>
              <a:avLst/>
              <a:gdLst>
                <a:gd name="T0" fmla="*/ 0 w 212"/>
                <a:gd name="T1" fmla="*/ 112 h 112"/>
                <a:gd name="T2" fmla="*/ 192 w 212"/>
                <a:gd name="T3" fmla="*/ 112 h 112"/>
                <a:gd name="T4" fmla="*/ 192 w 212"/>
                <a:gd name="T5" fmla="*/ 20 h 112"/>
                <a:gd name="T6" fmla="*/ 0 w 212"/>
                <a:gd name="T7" fmla="*/ 20 h 112"/>
                <a:gd name="T8" fmla="*/ 0 w 212"/>
                <a:gd name="T9" fmla="*/ 112 h 112"/>
                <a:gd name="T10" fmla="*/ 184 w 212"/>
                <a:gd name="T11" fmla="*/ 104 h 112"/>
                <a:gd name="T12" fmla="*/ 168 w 212"/>
                <a:gd name="T13" fmla="*/ 104 h 112"/>
                <a:gd name="T14" fmla="*/ 184 w 212"/>
                <a:gd name="T15" fmla="*/ 88 h 112"/>
                <a:gd name="T16" fmla="*/ 184 w 212"/>
                <a:gd name="T17" fmla="*/ 104 h 112"/>
                <a:gd name="T18" fmla="*/ 184 w 212"/>
                <a:gd name="T19" fmla="*/ 28 h 112"/>
                <a:gd name="T20" fmla="*/ 184 w 212"/>
                <a:gd name="T21" fmla="*/ 44 h 112"/>
                <a:gd name="T22" fmla="*/ 168 w 212"/>
                <a:gd name="T23" fmla="*/ 28 h 112"/>
                <a:gd name="T24" fmla="*/ 184 w 212"/>
                <a:gd name="T25" fmla="*/ 28 h 112"/>
                <a:gd name="T26" fmla="*/ 8 w 212"/>
                <a:gd name="T27" fmla="*/ 28 h 112"/>
                <a:gd name="T28" fmla="*/ 24 w 212"/>
                <a:gd name="T29" fmla="*/ 28 h 112"/>
                <a:gd name="T30" fmla="*/ 8 w 212"/>
                <a:gd name="T31" fmla="*/ 44 h 112"/>
                <a:gd name="T32" fmla="*/ 8 w 212"/>
                <a:gd name="T33" fmla="*/ 28 h 112"/>
                <a:gd name="T34" fmla="*/ 8 w 212"/>
                <a:gd name="T35" fmla="*/ 52 h 112"/>
                <a:gd name="T36" fmla="*/ 32 w 212"/>
                <a:gd name="T37" fmla="*/ 28 h 112"/>
                <a:gd name="T38" fmla="*/ 160 w 212"/>
                <a:gd name="T39" fmla="*/ 28 h 112"/>
                <a:gd name="T40" fmla="*/ 184 w 212"/>
                <a:gd name="T41" fmla="*/ 52 h 112"/>
                <a:gd name="T42" fmla="*/ 184 w 212"/>
                <a:gd name="T43" fmla="*/ 80 h 112"/>
                <a:gd name="T44" fmla="*/ 160 w 212"/>
                <a:gd name="T45" fmla="*/ 104 h 112"/>
                <a:gd name="T46" fmla="*/ 32 w 212"/>
                <a:gd name="T47" fmla="*/ 104 h 112"/>
                <a:gd name="T48" fmla="*/ 8 w 212"/>
                <a:gd name="T49" fmla="*/ 80 h 112"/>
                <a:gd name="T50" fmla="*/ 8 w 212"/>
                <a:gd name="T51" fmla="*/ 52 h 112"/>
                <a:gd name="T52" fmla="*/ 8 w 212"/>
                <a:gd name="T53" fmla="*/ 88 h 112"/>
                <a:gd name="T54" fmla="*/ 24 w 212"/>
                <a:gd name="T55" fmla="*/ 104 h 112"/>
                <a:gd name="T56" fmla="*/ 8 w 212"/>
                <a:gd name="T57" fmla="*/ 104 h 112"/>
                <a:gd name="T58" fmla="*/ 8 w 212"/>
                <a:gd name="T59" fmla="*/ 88 h 112"/>
                <a:gd name="T60" fmla="*/ 24 w 212"/>
                <a:gd name="T61" fmla="*/ 0 h 112"/>
                <a:gd name="T62" fmla="*/ 24 w 212"/>
                <a:gd name="T63" fmla="*/ 8 h 112"/>
                <a:gd name="T64" fmla="*/ 204 w 212"/>
                <a:gd name="T65" fmla="*/ 8 h 112"/>
                <a:gd name="T66" fmla="*/ 204 w 212"/>
                <a:gd name="T67" fmla="*/ 88 h 112"/>
                <a:gd name="T68" fmla="*/ 212 w 212"/>
                <a:gd name="T69" fmla="*/ 88 h 112"/>
                <a:gd name="T70" fmla="*/ 212 w 212"/>
                <a:gd name="T71" fmla="*/ 0 h 112"/>
                <a:gd name="T72" fmla="*/ 24 w 212"/>
                <a:gd name="T73" fmla="*/ 0 h 112"/>
                <a:gd name="T74" fmla="*/ 98 w 212"/>
                <a:gd name="T75" fmla="*/ 92 h 112"/>
                <a:gd name="T76" fmla="*/ 124 w 212"/>
                <a:gd name="T77" fmla="*/ 66 h 112"/>
                <a:gd name="T78" fmla="*/ 98 w 212"/>
                <a:gd name="T79" fmla="*/ 40 h 112"/>
                <a:gd name="T80" fmla="*/ 72 w 212"/>
                <a:gd name="T81" fmla="*/ 66 h 112"/>
                <a:gd name="T82" fmla="*/ 98 w 212"/>
                <a:gd name="T83" fmla="*/ 92 h 112"/>
                <a:gd name="T84" fmla="*/ 98 w 212"/>
                <a:gd name="T85" fmla="*/ 48 h 112"/>
                <a:gd name="T86" fmla="*/ 116 w 212"/>
                <a:gd name="T87" fmla="*/ 66 h 112"/>
                <a:gd name="T88" fmla="*/ 98 w 212"/>
                <a:gd name="T89" fmla="*/ 84 h 112"/>
                <a:gd name="T90" fmla="*/ 80 w 212"/>
                <a:gd name="T91" fmla="*/ 66 h 112"/>
                <a:gd name="T92" fmla="*/ 98 w 212"/>
                <a:gd name="T93" fmla="*/ 48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212" h="112">
                  <a:moveTo>
                    <a:pt x="0" y="112"/>
                  </a:moveTo>
                  <a:cubicBezTo>
                    <a:pt x="192" y="112"/>
                    <a:pt x="192" y="112"/>
                    <a:pt x="192" y="112"/>
                  </a:cubicBezTo>
                  <a:cubicBezTo>
                    <a:pt x="192" y="20"/>
                    <a:pt x="192" y="20"/>
                    <a:pt x="192" y="20"/>
                  </a:cubicBezTo>
                  <a:cubicBezTo>
                    <a:pt x="0" y="20"/>
                    <a:pt x="0" y="20"/>
                    <a:pt x="0" y="20"/>
                  </a:cubicBezTo>
                  <a:lnTo>
                    <a:pt x="0" y="112"/>
                  </a:lnTo>
                  <a:close/>
                  <a:moveTo>
                    <a:pt x="184" y="104"/>
                  </a:moveTo>
                  <a:cubicBezTo>
                    <a:pt x="168" y="104"/>
                    <a:pt x="168" y="104"/>
                    <a:pt x="168" y="104"/>
                  </a:cubicBezTo>
                  <a:cubicBezTo>
                    <a:pt x="170" y="96"/>
                    <a:pt x="176" y="90"/>
                    <a:pt x="184" y="88"/>
                  </a:cubicBezTo>
                  <a:lnTo>
                    <a:pt x="184" y="104"/>
                  </a:lnTo>
                  <a:close/>
                  <a:moveTo>
                    <a:pt x="184" y="28"/>
                  </a:moveTo>
                  <a:cubicBezTo>
                    <a:pt x="184" y="44"/>
                    <a:pt x="184" y="44"/>
                    <a:pt x="184" y="44"/>
                  </a:cubicBezTo>
                  <a:cubicBezTo>
                    <a:pt x="176" y="42"/>
                    <a:pt x="170" y="36"/>
                    <a:pt x="168" y="28"/>
                  </a:cubicBezTo>
                  <a:lnTo>
                    <a:pt x="184" y="28"/>
                  </a:lnTo>
                  <a:close/>
                  <a:moveTo>
                    <a:pt x="8" y="28"/>
                  </a:moveTo>
                  <a:cubicBezTo>
                    <a:pt x="24" y="28"/>
                    <a:pt x="24" y="28"/>
                    <a:pt x="24" y="28"/>
                  </a:cubicBezTo>
                  <a:cubicBezTo>
                    <a:pt x="22" y="36"/>
                    <a:pt x="16" y="42"/>
                    <a:pt x="8" y="44"/>
                  </a:cubicBezTo>
                  <a:lnTo>
                    <a:pt x="8" y="28"/>
                  </a:lnTo>
                  <a:close/>
                  <a:moveTo>
                    <a:pt x="8" y="52"/>
                  </a:moveTo>
                  <a:cubicBezTo>
                    <a:pt x="20" y="50"/>
                    <a:pt x="30" y="40"/>
                    <a:pt x="32" y="28"/>
                  </a:cubicBezTo>
                  <a:cubicBezTo>
                    <a:pt x="160" y="28"/>
                    <a:pt x="160" y="28"/>
                    <a:pt x="160" y="28"/>
                  </a:cubicBezTo>
                  <a:cubicBezTo>
                    <a:pt x="162" y="40"/>
                    <a:pt x="172" y="50"/>
                    <a:pt x="184" y="52"/>
                  </a:cubicBezTo>
                  <a:cubicBezTo>
                    <a:pt x="184" y="80"/>
                    <a:pt x="184" y="80"/>
                    <a:pt x="184" y="80"/>
                  </a:cubicBezTo>
                  <a:cubicBezTo>
                    <a:pt x="172" y="82"/>
                    <a:pt x="162" y="92"/>
                    <a:pt x="160" y="104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0" y="92"/>
                    <a:pt x="20" y="82"/>
                    <a:pt x="8" y="80"/>
                  </a:cubicBezTo>
                  <a:lnTo>
                    <a:pt x="8" y="52"/>
                  </a:lnTo>
                  <a:close/>
                  <a:moveTo>
                    <a:pt x="8" y="88"/>
                  </a:moveTo>
                  <a:cubicBezTo>
                    <a:pt x="16" y="90"/>
                    <a:pt x="22" y="96"/>
                    <a:pt x="24" y="104"/>
                  </a:cubicBezTo>
                  <a:cubicBezTo>
                    <a:pt x="8" y="104"/>
                    <a:pt x="8" y="104"/>
                    <a:pt x="8" y="104"/>
                  </a:cubicBezTo>
                  <a:lnTo>
                    <a:pt x="8" y="88"/>
                  </a:lnTo>
                  <a:close/>
                  <a:moveTo>
                    <a:pt x="24" y="0"/>
                  </a:moveTo>
                  <a:cubicBezTo>
                    <a:pt x="24" y="8"/>
                    <a:pt x="24" y="8"/>
                    <a:pt x="24" y="8"/>
                  </a:cubicBezTo>
                  <a:cubicBezTo>
                    <a:pt x="204" y="8"/>
                    <a:pt x="204" y="8"/>
                    <a:pt x="204" y="8"/>
                  </a:cubicBezTo>
                  <a:cubicBezTo>
                    <a:pt x="204" y="88"/>
                    <a:pt x="204" y="88"/>
                    <a:pt x="204" y="88"/>
                  </a:cubicBezTo>
                  <a:cubicBezTo>
                    <a:pt x="212" y="88"/>
                    <a:pt x="212" y="88"/>
                    <a:pt x="212" y="88"/>
                  </a:cubicBezTo>
                  <a:cubicBezTo>
                    <a:pt x="212" y="0"/>
                    <a:pt x="212" y="0"/>
                    <a:pt x="212" y="0"/>
                  </a:cubicBezTo>
                  <a:lnTo>
                    <a:pt x="24" y="0"/>
                  </a:lnTo>
                  <a:close/>
                  <a:moveTo>
                    <a:pt x="98" y="92"/>
                  </a:moveTo>
                  <a:cubicBezTo>
                    <a:pt x="112" y="92"/>
                    <a:pt x="124" y="80"/>
                    <a:pt x="124" y="66"/>
                  </a:cubicBezTo>
                  <a:cubicBezTo>
                    <a:pt x="124" y="52"/>
                    <a:pt x="112" y="40"/>
                    <a:pt x="98" y="40"/>
                  </a:cubicBezTo>
                  <a:cubicBezTo>
                    <a:pt x="84" y="40"/>
                    <a:pt x="72" y="52"/>
                    <a:pt x="72" y="66"/>
                  </a:cubicBezTo>
                  <a:cubicBezTo>
                    <a:pt x="72" y="80"/>
                    <a:pt x="84" y="92"/>
                    <a:pt x="98" y="92"/>
                  </a:cubicBezTo>
                  <a:close/>
                  <a:moveTo>
                    <a:pt x="98" y="48"/>
                  </a:moveTo>
                  <a:cubicBezTo>
                    <a:pt x="108" y="48"/>
                    <a:pt x="116" y="56"/>
                    <a:pt x="116" y="66"/>
                  </a:cubicBezTo>
                  <a:cubicBezTo>
                    <a:pt x="116" y="76"/>
                    <a:pt x="108" y="84"/>
                    <a:pt x="98" y="84"/>
                  </a:cubicBezTo>
                  <a:cubicBezTo>
                    <a:pt x="88" y="84"/>
                    <a:pt x="80" y="76"/>
                    <a:pt x="80" y="66"/>
                  </a:cubicBezTo>
                  <a:cubicBezTo>
                    <a:pt x="80" y="56"/>
                    <a:pt x="88" y="48"/>
                    <a:pt x="98" y="4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" name="Freeform 46">
              <a:extLst>
                <a:ext uri="{FF2B5EF4-FFF2-40B4-BE49-F238E27FC236}">
                  <a16:creationId xmlns:a16="http://schemas.microsoft.com/office/drawing/2014/main" xmlns="" id="{3BE2692A-28C4-4AE4-A5EC-6F1268AB67E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72878" y="3775545"/>
              <a:ext cx="424617" cy="407247"/>
            </a:xfrm>
            <a:custGeom>
              <a:avLst/>
              <a:gdLst>
                <a:gd name="T0" fmla="*/ 218 w 224"/>
                <a:gd name="T1" fmla="*/ 65 h 215"/>
                <a:gd name="T2" fmla="*/ 204 w 224"/>
                <a:gd name="T3" fmla="*/ 64 h 215"/>
                <a:gd name="T4" fmla="*/ 154 w 224"/>
                <a:gd name="T5" fmla="*/ 20 h 215"/>
                <a:gd name="T6" fmla="*/ 132 w 224"/>
                <a:gd name="T7" fmla="*/ 17 h 215"/>
                <a:gd name="T8" fmla="*/ 104 w 224"/>
                <a:gd name="T9" fmla="*/ 0 h 215"/>
                <a:gd name="T10" fmla="*/ 96 w 224"/>
                <a:gd name="T11" fmla="*/ 54 h 215"/>
                <a:gd name="T12" fmla="*/ 104 w 224"/>
                <a:gd name="T13" fmla="*/ 64 h 215"/>
                <a:gd name="T14" fmla="*/ 76 w 224"/>
                <a:gd name="T15" fmla="*/ 68 h 215"/>
                <a:gd name="T16" fmla="*/ 215 w 224"/>
                <a:gd name="T17" fmla="*/ 72 h 215"/>
                <a:gd name="T18" fmla="*/ 71 w 224"/>
                <a:gd name="T19" fmla="*/ 164 h 215"/>
                <a:gd name="T20" fmla="*/ 37 w 224"/>
                <a:gd name="T21" fmla="*/ 56 h 215"/>
                <a:gd name="T22" fmla="*/ 32 w 224"/>
                <a:gd name="T23" fmla="*/ 52 h 215"/>
                <a:gd name="T24" fmla="*/ 0 w 224"/>
                <a:gd name="T25" fmla="*/ 56 h 215"/>
                <a:gd name="T26" fmla="*/ 30 w 224"/>
                <a:gd name="T27" fmla="*/ 60 h 215"/>
                <a:gd name="T28" fmla="*/ 65 w 224"/>
                <a:gd name="T29" fmla="*/ 168 h 215"/>
                <a:gd name="T30" fmla="*/ 204 w 224"/>
                <a:gd name="T31" fmla="*/ 172 h 215"/>
                <a:gd name="T32" fmla="*/ 211 w 224"/>
                <a:gd name="T33" fmla="*/ 168 h 215"/>
                <a:gd name="T34" fmla="*/ 221 w 224"/>
                <a:gd name="T35" fmla="*/ 64 h 215"/>
                <a:gd name="T36" fmla="*/ 124 w 224"/>
                <a:gd name="T37" fmla="*/ 8 h 215"/>
                <a:gd name="T38" fmla="*/ 112 w 224"/>
                <a:gd name="T39" fmla="*/ 37 h 215"/>
                <a:gd name="T40" fmla="*/ 166 w 224"/>
                <a:gd name="T41" fmla="*/ 64 h 215"/>
                <a:gd name="T42" fmla="*/ 107 w 224"/>
                <a:gd name="T43" fmla="*/ 53 h 215"/>
                <a:gd name="T44" fmla="*/ 176 w 224"/>
                <a:gd name="T45" fmla="*/ 53 h 215"/>
                <a:gd name="T46" fmla="*/ 196 w 224"/>
                <a:gd name="T47" fmla="*/ 64 h 215"/>
                <a:gd name="T48" fmla="*/ 185 w 224"/>
                <a:gd name="T49" fmla="*/ 56 h 215"/>
                <a:gd name="T50" fmla="*/ 187 w 224"/>
                <a:gd name="T51" fmla="*/ 53 h 215"/>
                <a:gd name="T52" fmla="*/ 164 w 224"/>
                <a:gd name="T53" fmla="*/ 28 h 215"/>
                <a:gd name="T54" fmla="*/ 196 w 224"/>
                <a:gd name="T55" fmla="*/ 64 h 215"/>
                <a:gd name="T56" fmla="*/ 148 w 224"/>
                <a:gd name="T57" fmla="*/ 104 h 215"/>
                <a:gd name="T58" fmla="*/ 140 w 224"/>
                <a:gd name="T59" fmla="*/ 104 h 215"/>
                <a:gd name="T60" fmla="*/ 144 w 224"/>
                <a:gd name="T61" fmla="*/ 140 h 215"/>
                <a:gd name="T62" fmla="*/ 168 w 224"/>
                <a:gd name="T63" fmla="*/ 136 h 215"/>
                <a:gd name="T64" fmla="*/ 164 w 224"/>
                <a:gd name="T65" fmla="*/ 100 h 215"/>
                <a:gd name="T66" fmla="*/ 160 w 224"/>
                <a:gd name="T67" fmla="*/ 136 h 215"/>
                <a:gd name="T68" fmla="*/ 168 w 224"/>
                <a:gd name="T69" fmla="*/ 136 h 215"/>
                <a:gd name="T70" fmla="*/ 188 w 224"/>
                <a:gd name="T71" fmla="*/ 104 h 215"/>
                <a:gd name="T72" fmla="*/ 180 w 224"/>
                <a:gd name="T73" fmla="*/ 104 h 215"/>
                <a:gd name="T74" fmla="*/ 184 w 224"/>
                <a:gd name="T75" fmla="*/ 140 h 215"/>
                <a:gd name="T76" fmla="*/ 88 w 224"/>
                <a:gd name="T77" fmla="*/ 136 h 215"/>
                <a:gd name="T78" fmla="*/ 84 w 224"/>
                <a:gd name="T79" fmla="*/ 100 h 215"/>
                <a:gd name="T80" fmla="*/ 80 w 224"/>
                <a:gd name="T81" fmla="*/ 136 h 215"/>
                <a:gd name="T82" fmla="*/ 88 w 224"/>
                <a:gd name="T83" fmla="*/ 136 h 215"/>
                <a:gd name="T84" fmla="*/ 108 w 224"/>
                <a:gd name="T85" fmla="*/ 104 h 215"/>
                <a:gd name="T86" fmla="*/ 100 w 224"/>
                <a:gd name="T87" fmla="*/ 104 h 215"/>
                <a:gd name="T88" fmla="*/ 104 w 224"/>
                <a:gd name="T89" fmla="*/ 140 h 215"/>
                <a:gd name="T90" fmla="*/ 128 w 224"/>
                <a:gd name="T91" fmla="*/ 136 h 215"/>
                <a:gd name="T92" fmla="*/ 124 w 224"/>
                <a:gd name="T93" fmla="*/ 100 h 215"/>
                <a:gd name="T94" fmla="*/ 120 w 224"/>
                <a:gd name="T95" fmla="*/ 136 h 215"/>
                <a:gd name="T96" fmla="*/ 128 w 224"/>
                <a:gd name="T97" fmla="*/ 136 h 215"/>
                <a:gd name="T98" fmla="*/ 74 w 224"/>
                <a:gd name="T99" fmla="*/ 195 h 215"/>
                <a:gd name="T100" fmla="*/ 115 w 224"/>
                <a:gd name="T101" fmla="*/ 195 h 215"/>
                <a:gd name="T102" fmla="*/ 95 w 224"/>
                <a:gd name="T103" fmla="*/ 207 h 215"/>
                <a:gd name="T104" fmla="*/ 95 w 224"/>
                <a:gd name="T105" fmla="*/ 183 h 215"/>
                <a:gd name="T106" fmla="*/ 95 w 224"/>
                <a:gd name="T107" fmla="*/ 207 h 215"/>
                <a:gd name="T108" fmla="*/ 163 w 224"/>
                <a:gd name="T109" fmla="*/ 195 h 215"/>
                <a:gd name="T110" fmla="*/ 204 w 224"/>
                <a:gd name="T111" fmla="*/ 195 h 215"/>
                <a:gd name="T112" fmla="*/ 183 w 224"/>
                <a:gd name="T113" fmla="*/ 207 h 215"/>
                <a:gd name="T114" fmla="*/ 183 w 224"/>
                <a:gd name="T115" fmla="*/ 183 h 215"/>
                <a:gd name="T116" fmla="*/ 183 w 224"/>
                <a:gd name="T117" fmla="*/ 207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24" h="215">
                  <a:moveTo>
                    <a:pt x="221" y="64"/>
                  </a:moveTo>
                  <a:cubicBezTo>
                    <a:pt x="220" y="64"/>
                    <a:pt x="219" y="65"/>
                    <a:pt x="218" y="65"/>
                  </a:cubicBezTo>
                  <a:cubicBezTo>
                    <a:pt x="218" y="65"/>
                    <a:pt x="217" y="64"/>
                    <a:pt x="216" y="64"/>
                  </a:cubicBezTo>
                  <a:cubicBezTo>
                    <a:pt x="204" y="64"/>
                    <a:pt x="204" y="64"/>
                    <a:pt x="204" y="64"/>
                  </a:cubicBezTo>
                  <a:cubicBezTo>
                    <a:pt x="204" y="20"/>
                    <a:pt x="204" y="20"/>
                    <a:pt x="204" y="20"/>
                  </a:cubicBezTo>
                  <a:cubicBezTo>
                    <a:pt x="154" y="20"/>
                    <a:pt x="154" y="20"/>
                    <a:pt x="154" y="20"/>
                  </a:cubicBezTo>
                  <a:cubicBezTo>
                    <a:pt x="141" y="8"/>
                    <a:pt x="141" y="8"/>
                    <a:pt x="141" y="8"/>
                  </a:cubicBezTo>
                  <a:cubicBezTo>
                    <a:pt x="132" y="17"/>
                    <a:pt x="132" y="17"/>
                    <a:pt x="132" y="17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45"/>
                    <a:pt x="104" y="45"/>
                    <a:pt x="104" y="45"/>
                  </a:cubicBezTo>
                  <a:cubicBezTo>
                    <a:pt x="96" y="54"/>
                    <a:pt x="96" y="54"/>
                    <a:pt x="96" y="54"/>
                  </a:cubicBezTo>
                  <a:cubicBezTo>
                    <a:pt x="104" y="62"/>
                    <a:pt x="104" y="62"/>
                    <a:pt x="104" y="62"/>
                  </a:cubicBezTo>
                  <a:cubicBezTo>
                    <a:pt x="104" y="64"/>
                    <a:pt x="104" y="64"/>
                    <a:pt x="104" y="64"/>
                  </a:cubicBezTo>
                  <a:cubicBezTo>
                    <a:pt x="80" y="64"/>
                    <a:pt x="80" y="64"/>
                    <a:pt x="80" y="64"/>
                  </a:cubicBezTo>
                  <a:cubicBezTo>
                    <a:pt x="78" y="64"/>
                    <a:pt x="76" y="66"/>
                    <a:pt x="76" y="68"/>
                  </a:cubicBezTo>
                  <a:cubicBezTo>
                    <a:pt x="76" y="70"/>
                    <a:pt x="78" y="72"/>
                    <a:pt x="80" y="72"/>
                  </a:cubicBezTo>
                  <a:cubicBezTo>
                    <a:pt x="215" y="72"/>
                    <a:pt x="215" y="72"/>
                    <a:pt x="215" y="72"/>
                  </a:cubicBezTo>
                  <a:cubicBezTo>
                    <a:pt x="203" y="164"/>
                    <a:pt x="203" y="164"/>
                    <a:pt x="203" y="164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71" y="164"/>
                    <a:pt x="71" y="164"/>
                    <a:pt x="71" y="164"/>
                  </a:cubicBezTo>
                  <a:cubicBezTo>
                    <a:pt x="37" y="56"/>
                    <a:pt x="37" y="56"/>
                    <a:pt x="37" y="56"/>
                  </a:cubicBezTo>
                  <a:cubicBezTo>
                    <a:pt x="36" y="55"/>
                    <a:pt x="36" y="54"/>
                    <a:pt x="35" y="54"/>
                  </a:cubicBezTo>
                  <a:cubicBezTo>
                    <a:pt x="34" y="53"/>
                    <a:pt x="33" y="52"/>
                    <a:pt x="32" y="52"/>
                  </a:cubicBezTo>
                  <a:cubicBezTo>
                    <a:pt x="4" y="52"/>
                    <a:pt x="4" y="52"/>
                    <a:pt x="4" y="52"/>
                  </a:cubicBezTo>
                  <a:cubicBezTo>
                    <a:pt x="2" y="52"/>
                    <a:pt x="0" y="54"/>
                    <a:pt x="0" y="56"/>
                  </a:cubicBezTo>
                  <a:cubicBezTo>
                    <a:pt x="0" y="59"/>
                    <a:pt x="2" y="60"/>
                    <a:pt x="4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64" y="166"/>
                    <a:pt x="64" y="166"/>
                    <a:pt x="64" y="166"/>
                  </a:cubicBezTo>
                  <a:cubicBezTo>
                    <a:pt x="64" y="167"/>
                    <a:pt x="64" y="168"/>
                    <a:pt x="65" y="168"/>
                  </a:cubicBezTo>
                  <a:cubicBezTo>
                    <a:pt x="65" y="170"/>
                    <a:pt x="66" y="172"/>
                    <a:pt x="68" y="172"/>
                  </a:cubicBezTo>
                  <a:cubicBezTo>
                    <a:pt x="204" y="172"/>
                    <a:pt x="204" y="172"/>
                    <a:pt x="204" y="172"/>
                  </a:cubicBezTo>
                  <a:cubicBezTo>
                    <a:pt x="205" y="172"/>
                    <a:pt x="207" y="172"/>
                    <a:pt x="208" y="171"/>
                  </a:cubicBezTo>
                  <a:cubicBezTo>
                    <a:pt x="209" y="170"/>
                    <a:pt x="210" y="169"/>
                    <a:pt x="211" y="168"/>
                  </a:cubicBezTo>
                  <a:cubicBezTo>
                    <a:pt x="224" y="69"/>
                    <a:pt x="224" y="69"/>
                    <a:pt x="224" y="69"/>
                  </a:cubicBezTo>
                  <a:cubicBezTo>
                    <a:pt x="224" y="67"/>
                    <a:pt x="223" y="65"/>
                    <a:pt x="221" y="64"/>
                  </a:cubicBezTo>
                  <a:close/>
                  <a:moveTo>
                    <a:pt x="112" y="8"/>
                  </a:moveTo>
                  <a:cubicBezTo>
                    <a:pt x="124" y="8"/>
                    <a:pt x="124" y="8"/>
                    <a:pt x="124" y="8"/>
                  </a:cubicBezTo>
                  <a:cubicBezTo>
                    <a:pt x="124" y="25"/>
                    <a:pt x="124" y="25"/>
                    <a:pt x="124" y="25"/>
                  </a:cubicBezTo>
                  <a:cubicBezTo>
                    <a:pt x="112" y="37"/>
                    <a:pt x="112" y="37"/>
                    <a:pt x="112" y="37"/>
                  </a:cubicBezTo>
                  <a:lnTo>
                    <a:pt x="112" y="8"/>
                  </a:lnTo>
                  <a:close/>
                  <a:moveTo>
                    <a:pt x="166" y="64"/>
                  </a:moveTo>
                  <a:cubicBezTo>
                    <a:pt x="118" y="64"/>
                    <a:pt x="118" y="64"/>
                    <a:pt x="118" y="64"/>
                  </a:cubicBezTo>
                  <a:cubicBezTo>
                    <a:pt x="107" y="53"/>
                    <a:pt x="107" y="53"/>
                    <a:pt x="107" y="53"/>
                  </a:cubicBezTo>
                  <a:cubicBezTo>
                    <a:pt x="141" y="19"/>
                    <a:pt x="141" y="19"/>
                    <a:pt x="141" y="19"/>
                  </a:cubicBezTo>
                  <a:cubicBezTo>
                    <a:pt x="176" y="53"/>
                    <a:pt x="176" y="53"/>
                    <a:pt x="176" y="53"/>
                  </a:cubicBezTo>
                  <a:lnTo>
                    <a:pt x="166" y="64"/>
                  </a:lnTo>
                  <a:close/>
                  <a:moveTo>
                    <a:pt x="196" y="64"/>
                  </a:moveTo>
                  <a:cubicBezTo>
                    <a:pt x="180" y="64"/>
                    <a:pt x="180" y="64"/>
                    <a:pt x="180" y="64"/>
                  </a:cubicBezTo>
                  <a:cubicBezTo>
                    <a:pt x="185" y="56"/>
                    <a:pt x="185" y="56"/>
                    <a:pt x="185" y="56"/>
                  </a:cubicBezTo>
                  <a:cubicBezTo>
                    <a:pt x="187" y="54"/>
                    <a:pt x="187" y="54"/>
                    <a:pt x="187" y="54"/>
                  </a:cubicBezTo>
                  <a:cubicBezTo>
                    <a:pt x="187" y="53"/>
                    <a:pt x="187" y="53"/>
                    <a:pt x="187" y="53"/>
                  </a:cubicBezTo>
                  <a:cubicBezTo>
                    <a:pt x="187" y="52"/>
                    <a:pt x="187" y="52"/>
                    <a:pt x="187" y="52"/>
                  </a:cubicBezTo>
                  <a:cubicBezTo>
                    <a:pt x="164" y="28"/>
                    <a:pt x="164" y="28"/>
                    <a:pt x="164" y="28"/>
                  </a:cubicBezTo>
                  <a:cubicBezTo>
                    <a:pt x="196" y="28"/>
                    <a:pt x="196" y="28"/>
                    <a:pt x="196" y="28"/>
                  </a:cubicBezTo>
                  <a:lnTo>
                    <a:pt x="196" y="64"/>
                  </a:lnTo>
                  <a:close/>
                  <a:moveTo>
                    <a:pt x="148" y="136"/>
                  </a:moveTo>
                  <a:cubicBezTo>
                    <a:pt x="148" y="104"/>
                    <a:pt x="148" y="104"/>
                    <a:pt x="148" y="104"/>
                  </a:cubicBezTo>
                  <a:cubicBezTo>
                    <a:pt x="148" y="102"/>
                    <a:pt x="147" y="100"/>
                    <a:pt x="144" y="100"/>
                  </a:cubicBezTo>
                  <a:cubicBezTo>
                    <a:pt x="142" y="100"/>
                    <a:pt x="140" y="102"/>
                    <a:pt x="140" y="104"/>
                  </a:cubicBezTo>
                  <a:cubicBezTo>
                    <a:pt x="140" y="136"/>
                    <a:pt x="140" y="136"/>
                    <a:pt x="140" y="136"/>
                  </a:cubicBezTo>
                  <a:cubicBezTo>
                    <a:pt x="140" y="138"/>
                    <a:pt x="142" y="140"/>
                    <a:pt x="144" y="140"/>
                  </a:cubicBezTo>
                  <a:cubicBezTo>
                    <a:pt x="147" y="140"/>
                    <a:pt x="148" y="138"/>
                    <a:pt x="148" y="136"/>
                  </a:cubicBezTo>
                  <a:close/>
                  <a:moveTo>
                    <a:pt x="168" y="136"/>
                  </a:moveTo>
                  <a:cubicBezTo>
                    <a:pt x="168" y="104"/>
                    <a:pt x="168" y="104"/>
                    <a:pt x="168" y="104"/>
                  </a:cubicBezTo>
                  <a:cubicBezTo>
                    <a:pt x="168" y="102"/>
                    <a:pt x="167" y="100"/>
                    <a:pt x="164" y="100"/>
                  </a:cubicBezTo>
                  <a:cubicBezTo>
                    <a:pt x="162" y="100"/>
                    <a:pt x="160" y="102"/>
                    <a:pt x="160" y="104"/>
                  </a:cubicBezTo>
                  <a:cubicBezTo>
                    <a:pt x="160" y="136"/>
                    <a:pt x="160" y="136"/>
                    <a:pt x="160" y="136"/>
                  </a:cubicBezTo>
                  <a:cubicBezTo>
                    <a:pt x="160" y="138"/>
                    <a:pt x="162" y="140"/>
                    <a:pt x="164" y="140"/>
                  </a:cubicBezTo>
                  <a:cubicBezTo>
                    <a:pt x="167" y="140"/>
                    <a:pt x="168" y="138"/>
                    <a:pt x="168" y="136"/>
                  </a:cubicBezTo>
                  <a:close/>
                  <a:moveTo>
                    <a:pt x="188" y="136"/>
                  </a:moveTo>
                  <a:cubicBezTo>
                    <a:pt x="188" y="104"/>
                    <a:pt x="188" y="104"/>
                    <a:pt x="188" y="104"/>
                  </a:cubicBezTo>
                  <a:cubicBezTo>
                    <a:pt x="188" y="102"/>
                    <a:pt x="187" y="100"/>
                    <a:pt x="184" y="100"/>
                  </a:cubicBezTo>
                  <a:cubicBezTo>
                    <a:pt x="182" y="100"/>
                    <a:pt x="180" y="102"/>
                    <a:pt x="180" y="104"/>
                  </a:cubicBezTo>
                  <a:cubicBezTo>
                    <a:pt x="180" y="136"/>
                    <a:pt x="180" y="136"/>
                    <a:pt x="180" y="136"/>
                  </a:cubicBezTo>
                  <a:cubicBezTo>
                    <a:pt x="180" y="138"/>
                    <a:pt x="182" y="140"/>
                    <a:pt x="184" y="140"/>
                  </a:cubicBezTo>
                  <a:cubicBezTo>
                    <a:pt x="187" y="140"/>
                    <a:pt x="188" y="138"/>
                    <a:pt x="188" y="136"/>
                  </a:cubicBezTo>
                  <a:close/>
                  <a:moveTo>
                    <a:pt x="88" y="136"/>
                  </a:moveTo>
                  <a:cubicBezTo>
                    <a:pt x="88" y="104"/>
                    <a:pt x="88" y="104"/>
                    <a:pt x="88" y="104"/>
                  </a:cubicBezTo>
                  <a:cubicBezTo>
                    <a:pt x="88" y="102"/>
                    <a:pt x="86" y="100"/>
                    <a:pt x="84" y="100"/>
                  </a:cubicBezTo>
                  <a:cubicBezTo>
                    <a:pt x="82" y="100"/>
                    <a:pt x="80" y="102"/>
                    <a:pt x="80" y="104"/>
                  </a:cubicBezTo>
                  <a:cubicBezTo>
                    <a:pt x="80" y="136"/>
                    <a:pt x="80" y="136"/>
                    <a:pt x="80" y="136"/>
                  </a:cubicBezTo>
                  <a:cubicBezTo>
                    <a:pt x="80" y="138"/>
                    <a:pt x="82" y="140"/>
                    <a:pt x="84" y="140"/>
                  </a:cubicBezTo>
                  <a:cubicBezTo>
                    <a:pt x="86" y="140"/>
                    <a:pt x="88" y="138"/>
                    <a:pt x="88" y="136"/>
                  </a:cubicBezTo>
                  <a:close/>
                  <a:moveTo>
                    <a:pt x="108" y="136"/>
                  </a:moveTo>
                  <a:cubicBezTo>
                    <a:pt x="108" y="104"/>
                    <a:pt x="108" y="104"/>
                    <a:pt x="108" y="104"/>
                  </a:cubicBezTo>
                  <a:cubicBezTo>
                    <a:pt x="108" y="102"/>
                    <a:pt x="107" y="100"/>
                    <a:pt x="104" y="100"/>
                  </a:cubicBezTo>
                  <a:cubicBezTo>
                    <a:pt x="102" y="100"/>
                    <a:pt x="100" y="102"/>
                    <a:pt x="100" y="104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0" y="138"/>
                    <a:pt x="102" y="140"/>
                    <a:pt x="104" y="140"/>
                  </a:cubicBezTo>
                  <a:cubicBezTo>
                    <a:pt x="107" y="140"/>
                    <a:pt x="108" y="138"/>
                    <a:pt x="108" y="136"/>
                  </a:cubicBezTo>
                  <a:close/>
                  <a:moveTo>
                    <a:pt x="128" y="136"/>
                  </a:moveTo>
                  <a:cubicBezTo>
                    <a:pt x="128" y="104"/>
                    <a:pt x="128" y="104"/>
                    <a:pt x="128" y="104"/>
                  </a:cubicBezTo>
                  <a:cubicBezTo>
                    <a:pt x="128" y="102"/>
                    <a:pt x="127" y="100"/>
                    <a:pt x="124" y="100"/>
                  </a:cubicBezTo>
                  <a:cubicBezTo>
                    <a:pt x="122" y="100"/>
                    <a:pt x="120" y="102"/>
                    <a:pt x="120" y="104"/>
                  </a:cubicBezTo>
                  <a:cubicBezTo>
                    <a:pt x="120" y="136"/>
                    <a:pt x="120" y="136"/>
                    <a:pt x="120" y="136"/>
                  </a:cubicBezTo>
                  <a:cubicBezTo>
                    <a:pt x="120" y="138"/>
                    <a:pt x="122" y="140"/>
                    <a:pt x="124" y="140"/>
                  </a:cubicBezTo>
                  <a:cubicBezTo>
                    <a:pt x="127" y="140"/>
                    <a:pt x="128" y="138"/>
                    <a:pt x="128" y="136"/>
                  </a:cubicBezTo>
                  <a:close/>
                  <a:moveTo>
                    <a:pt x="95" y="175"/>
                  </a:moveTo>
                  <a:cubicBezTo>
                    <a:pt x="83" y="175"/>
                    <a:pt x="74" y="184"/>
                    <a:pt x="74" y="195"/>
                  </a:cubicBezTo>
                  <a:cubicBezTo>
                    <a:pt x="74" y="206"/>
                    <a:pt x="83" y="215"/>
                    <a:pt x="95" y="215"/>
                  </a:cubicBezTo>
                  <a:cubicBezTo>
                    <a:pt x="106" y="215"/>
                    <a:pt x="115" y="206"/>
                    <a:pt x="115" y="195"/>
                  </a:cubicBezTo>
                  <a:cubicBezTo>
                    <a:pt x="115" y="184"/>
                    <a:pt x="106" y="175"/>
                    <a:pt x="95" y="175"/>
                  </a:cubicBezTo>
                  <a:close/>
                  <a:moveTo>
                    <a:pt x="95" y="207"/>
                  </a:moveTo>
                  <a:cubicBezTo>
                    <a:pt x="88" y="207"/>
                    <a:pt x="82" y="202"/>
                    <a:pt x="82" y="195"/>
                  </a:cubicBezTo>
                  <a:cubicBezTo>
                    <a:pt x="82" y="188"/>
                    <a:pt x="88" y="183"/>
                    <a:pt x="95" y="183"/>
                  </a:cubicBezTo>
                  <a:cubicBezTo>
                    <a:pt x="101" y="183"/>
                    <a:pt x="107" y="188"/>
                    <a:pt x="107" y="195"/>
                  </a:cubicBezTo>
                  <a:cubicBezTo>
                    <a:pt x="107" y="202"/>
                    <a:pt x="101" y="207"/>
                    <a:pt x="95" y="207"/>
                  </a:cubicBezTo>
                  <a:close/>
                  <a:moveTo>
                    <a:pt x="183" y="175"/>
                  </a:moveTo>
                  <a:cubicBezTo>
                    <a:pt x="172" y="175"/>
                    <a:pt x="163" y="184"/>
                    <a:pt x="163" y="195"/>
                  </a:cubicBezTo>
                  <a:cubicBezTo>
                    <a:pt x="163" y="206"/>
                    <a:pt x="172" y="215"/>
                    <a:pt x="183" y="215"/>
                  </a:cubicBezTo>
                  <a:cubicBezTo>
                    <a:pt x="195" y="215"/>
                    <a:pt x="204" y="206"/>
                    <a:pt x="204" y="195"/>
                  </a:cubicBezTo>
                  <a:cubicBezTo>
                    <a:pt x="204" y="184"/>
                    <a:pt x="195" y="175"/>
                    <a:pt x="183" y="175"/>
                  </a:cubicBezTo>
                  <a:close/>
                  <a:moveTo>
                    <a:pt x="183" y="207"/>
                  </a:moveTo>
                  <a:cubicBezTo>
                    <a:pt x="177" y="207"/>
                    <a:pt x="171" y="202"/>
                    <a:pt x="171" y="195"/>
                  </a:cubicBezTo>
                  <a:cubicBezTo>
                    <a:pt x="171" y="188"/>
                    <a:pt x="177" y="183"/>
                    <a:pt x="183" y="183"/>
                  </a:cubicBezTo>
                  <a:cubicBezTo>
                    <a:pt x="190" y="183"/>
                    <a:pt x="196" y="188"/>
                    <a:pt x="196" y="195"/>
                  </a:cubicBezTo>
                  <a:cubicBezTo>
                    <a:pt x="196" y="202"/>
                    <a:pt x="190" y="207"/>
                    <a:pt x="183" y="20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32">
              <a:extLst>
                <a:ext uri="{FF2B5EF4-FFF2-40B4-BE49-F238E27FC236}">
                  <a16:creationId xmlns:a16="http://schemas.microsoft.com/office/drawing/2014/main" xmlns="" id="{1AA7AD5E-CB3A-499F-BD53-FFC899D982B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89447" y="3743883"/>
              <a:ext cx="372782" cy="398198"/>
            </a:xfrm>
            <a:custGeom>
              <a:avLst/>
              <a:gdLst>
                <a:gd name="T0" fmla="*/ 177 w 179"/>
                <a:gd name="T1" fmla="*/ 135 h 191"/>
                <a:gd name="T2" fmla="*/ 90 w 179"/>
                <a:gd name="T3" fmla="*/ 156 h 191"/>
                <a:gd name="T4" fmla="*/ 60 w 179"/>
                <a:gd name="T5" fmla="*/ 131 h 191"/>
                <a:gd name="T6" fmla="*/ 57 w 179"/>
                <a:gd name="T7" fmla="*/ 131 h 191"/>
                <a:gd name="T8" fmla="*/ 34 w 179"/>
                <a:gd name="T9" fmla="*/ 16 h 191"/>
                <a:gd name="T10" fmla="*/ 4 w 179"/>
                <a:gd name="T11" fmla="*/ 0 h 191"/>
                <a:gd name="T12" fmla="*/ 0 w 179"/>
                <a:gd name="T13" fmla="*/ 6 h 191"/>
                <a:gd name="T14" fmla="*/ 27 w 179"/>
                <a:gd name="T15" fmla="*/ 22 h 191"/>
                <a:gd name="T16" fmla="*/ 50 w 179"/>
                <a:gd name="T17" fmla="*/ 133 h 191"/>
                <a:gd name="T18" fmla="*/ 30 w 179"/>
                <a:gd name="T19" fmla="*/ 161 h 191"/>
                <a:gd name="T20" fmla="*/ 60 w 179"/>
                <a:gd name="T21" fmla="*/ 191 h 191"/>
                <a:gd name="T22" fmla="*/ 90 w 179"/>
                <a:gd name="T23" fmla="*/ 164 h 191"/>
                <a:gd name="T24" fmla="*/ 179 w 179"/>
                <a:gd name="T25" fmla="*/ 143 h 191"/>
                <a:gd name="T26" fmla="*/ 177 w 179"/>
                <a:gd name="T27" fmla="*/ 135 h 191"/>
                <a:gd name="T28" fmla="*/ 60 w 179"/>
                <a:gd name="T29" fmla="*/ 183 h 191"/>
                <a:gd name="T30" fmla="*/ 38 w 179"/>
                <a:gd name="T31" fmla="*/ 161 h 191"/>
                <a:gd name="T32" fmla="*/ 60 w 179"/>
                <a:gd name="T33" fmla="*/ 139 h 191"/>
                <a:gd name="T34" fmla="*/ 82 w 179"/>
                <a:gd name="T35" fmla="*/ 161 h 191"/>
                <a:gd name="T36" fmla="*/ 60 w 179"/>
                <a:gd name="T37" fmla="*/ 183 h 191"/>
                <a:gd name="T38" fmla="*/ 65 w 179"/>
                <a:gd name="T39" fmla="*/ 69 h 191"/>
                <a:gd name="T40" fmla="*/ 80 w 179"/>
                <a:gd name="T41" fmla="*/ 131 h 191"/>
                <a:gd name="T42" fmla="*/ 162 w 179"/>
                <a:gd name="T43" fmla="*/ 111 h 191"/>
                <a:gd name="T44" fmla="*/ 147 w 179"/>
                <a:gd name="T45" fmla="*/ 49 h 191"/>
                <a:gd name="T46" fmla="*/ 116 w 179"/>
                <a:gd name="T47" fmla="*/ 57 h 191"/>
                <a:gd name="T48" fmla="*/ 104 w 179"/>
                <a:gd name="T49" fmla="*/ 10 h 191"/>
                <a:gd name="T50" fmla="*/ 54 w 179"/>
                <a:gd name="T51" fmla="*/ 23 h 191"/>
                <a:gd name="T52" fmla="*/ 65 w 179"/>
                <a:gd name="T53" fmla="*/ 69 h 191"/>
                <a:gd name="T54" fmla="*/ 141 w 179"/>
                <a:gd name="T55" fmla="*/ 59 h 191"/>
                <a:gd name="T56" fmla="*/ 152 w 179"/>
                <a:gd name="T57" fmla="*/ 105 h 191"/>
                <a:gd name="T58" fmla="*/ 86 w 179"/>
                <a:gd name="T59" fmla="*/ 122 h 191"/>
                <a:gd name="T60" fmla="*/ 75 w 179"/>
                <a:gd name="T61" fmla="*/ 75 h 191"/>
                <a:gd name="T62" fmla="*/ 82 w 179"/>
                <a:gd name="T63" fmla="*/ 73 h 191"/>
                <a:gd name="T64" fmla="*/ 141 w 179"/>
                <a:gd name="T65" fmla="*/ 59 h 191"/>
                <a:gd name="T66" fmla="*/ 63 w 179"/>
                <a:gd name="T67" fmla="*/ 29 h 191"/>
                <a:gd name="T68" fmla="*/ 98 w 179"/>
                <a:gd name="T69" fmla="*/ 20 h 191"/>
                <a:gd name="T70" fmla="*/ 108 w 179"/>
                <a:gd name="T71" fmla="*/ 59 h 191"/>
                <a:gd name="T72" fmla="*/ 73 w 179"/>
                <a:gd name="T73" fmla="*/ 67 h 191"/>
                <a:gd name="T74" fmla="*/ 63 w 179"/>
                <a:gd name="T75" fmla="*/ 29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79" h="191">
                  <a:moveTo>
                    <a:pt x="177" y="135"/>
                  </a:moveTo>
                  <a:cubicBezTo>
                    <a:pt x="90" y="156"/>
                    <a:pt x="90" y="156"/>
                    <a:pt x="90" y="156"/>
                  </a:cubicBezTo>
                  <a:cubicBezTo>
                    <a:pt x="87" y="142"/>
                    <a:pt x="75" y="131"/>
                    <a:pt x="60" y="131"/>
                  </a:cubicBezTo>
                  <a:cubicBezTo>
                    <a:pt x="59" y="131"/>
                    <a:pt x="58" y="131"/>
                    <a:pt x="57" y="131"/>
                  </a:cubicBezTo>
                  <a:cubicBezTo>
                    <a:pt x="34" y="16"/>
                    <a:pt x="34" y="16"/>
                    <a:pt x="34" y="16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27" y="22"/>
                    <a:pt x="27" y="22"/>
                    <a:pt x="27" y="22"/>
                  </a:cubicBezTo>
                  <a:cubicBezTo>
                    <a:pt x="50" y="133"/>
                    <a:pt x="50" y="133"/>
                    <a:pt x="50" y="133"/>
                  </a:cubicBezTo>
                  <a:cubicBezTo>
                    <a:pt x="38" y="137"/>
                    <a:pt x="30" y="148"/>
                    <a:pt x="30" y="161"/>
                  </a:cubicBezTo>
                  <a:cubicBezTo>
                    <a:pt x="30" y="178"/>
                    <a:pt x="44" y="191"/>
                    <a:pt x="60" y="191"/>
                  </a:cubicBezTo>
                  <a:cubicBezTo>
                    <a:pt x="76" y="191"/>
                    <a:pt x="88" y="179"/>
                    <a:pt x="90" y="164"/>
                  </a:cubicBezTo>
                  <a:cubicBezTo>
                    <a:pt x="179" y="143"/>
                    <a:pt x="179" y="143"/>
                    <a:pt x="179" y="143"/>
                  </a:cubicBezTo>
                  <a:lnTo>
                    <a:pt x="177" y="135"/>
                  </a:lnTo>
                  <a:close/>
                  <a:moveTo>
                    <a:pt x="60" y="183"/>
                  </a:moveTo>
                  <a:cubicBezTo>
                    <a:pt x="48" y="183"/>
                    <a:pt x="38" y="173"/>
                    <a:pt x="38" y="161"/>
                  </a:cubicBezTo>
                  <a:cubicBezTo>
                    <a:pt x="38" y="149"/>
                    <a:pt x="48" y="139"/>
                    <a:pt x="60" y="139"/>
                  </a:cubicBezTo>
                  <a:cubicBezTo>
                    <a:pt x="72" y="139"/>
                    <a:pt x="82" y="149"/>
                    <a:pt x="82" y="161"/>
                  </a:cubicBezTo>
                  <a:cubicBezTo>
                    <a:pt x="82" y="173"/>
                    <a:pt x="72" y="183"/>
                    <a:pt x="60" y="183"/>
                  </a:cubicBezTo>
                  <a:close/>
                  <a:moveTo>
                    <a:pt x="65" y="69"/>
                  </a:moveTo>
                  <a:cubicBezTo>
                    <a:pt x="80" y="131"/>
                    <a:pt x="80" y="131"/>
                    <a:pt x="80" y="131"/>
                  </a:cubicBezTo>
                  <a:cubicBezTo>
                    <a:pt x="162" y="111"/>
                    <a:pt x="162" y="111"/>
                    <a:pt x="162" y="111"/>
                  </a:cubicBezTo>
                  <a:cubicBezTo>
                    <a:pt x="147" y="49"/>
                    <a:pt x="147" y="49"/>
                    <a:pt x="147" y="49"/>
                  </a:cubicBezTo>
                  <a:cubicBezTo>
                    <a:pt x="116" y="57"/>
                    <a:pt x="116" y="57"/>
                    <a:pt x="116" y="57"/>
                  </a:cubicBezTo>
                  <a:cubicBezTo>
                    <a:pt x="104" y="10"/>
                    <a:pt x="104" y="10"/>
                    <a:pt x="104" y="10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65" y="69"/>
                    <a:pt x="65" y="69"/>
                    <a:pt x="65" y="69"/>
                  </a:cubicBezTo>
                  <a:close/>
                  <a:moveTo>
                    <a:pt x="141" y="59"/>
                  </a:moveTo>
                  <a:cubicBezTo>
                    <a:pt x="152" y="105"/>
                    <a:pt x="152" y="105"/>
                    <a:pt x="152" y="105"/>
                  </a:cubicBezTo>
                  <a:cubicBezTo>
                    <a:pt x="86" y="122"/>
                    <a:pt x="86" y="122"/>
                    <a:pt x="86" y="122"/>
                  </a:cubicBezTo>
                  <a:cubicBezTo>
                    <a:pt x="75" y="75"/>
                    <a:pt x="75" y="75"/>
                    <a:pt x="75" y="75"/>
                  </a:cubicBezTo>
                  <a:cubicBezTo>
                    <a:pt x="82" y="73"/>
                    <a:pt x="82" y="73"/>
                    <a:pt x="82" y="73"/>
                  </a:cubicBezTo>
                  <a:lnTo>
                    <a:pt x="141" y="59"/>
                  </a:lnTo>
                  <a:close/>
                  <a:moveTo>
                    <a:pt x="63" y="29"/>
                  </a:moveTo>
                  <a:cubicBezTo>
                    <a:pt x="98" y="20"/>
                    <a:pt x="98" y="20"/>
                    <a:pt x="98" y="20"/>
                  </a:cubicBezTo>
                  <a:cubicBezTo>
                    <a:pt x="108" y="59"/>
                    <a:pt x="108" y="59"/>
                    <a:pt x="108" y="59"/>
                  </a:cubicBezTo>
                  <a:cubicBezTo>
                    <a:pt x="73" y="67"/>
                    <a:pt x="73" y="67"/>
                    <a:pt x="73" y="67"/>
                  </a:cubicBezTo>
                  <a:lnTo>
                    <a:pt x="63" y="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185500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206866" y="2409463"/>
            <a:ext cx="10985134" cy="2994463"/>
            <a:chOff x="1206866" y="2409463"/>
            <a:chExt cx="10985134" cy="2994463"/>
          </a:xfrm>
        </p:grpSpPr>
        <p:cxnSp>
          <p:nvCxnSpPr>
            <p:cNvPr id="11" name="Straight Connector 20"/>
            <p:cNvCxnSpPr>
              <a:stCxn id="12" idx="0"/>
              <a:endCxn id="13" idx="3"/>
            </p:cNvCxnSpPr>
            <p:nvPr/>
          </p:nvCxnSpPr>
          <p:spPr>
            <a:xfrm>
              <a:off x="2575149" y="3785026"/>
              <a:ext cx="1739366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Hexagon 16"/>
            <p:cNvSpPr/>
            <p:nvPr/>
          </p:nvSpPr>
          <p:spPr>
            <a:xfrm>
              <a:off x="1663346" y="3391195"/>
              <a:ext cx="911803" cy="787661"/>
            </a:xfrm>
            <a:prstGeom prst="hexagon">
              <a:avLst>
                <a:gd name="adj" fmla="val 29026"/>
                <a:gd name="vf" fmla="val 115470"/>
              </a:avLst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Hexagon 22"/>
            <p:cNvSpPr/>
            <p:nvPr/>
          </p:nvSpPr>
          <p:spPr>
            <a:xfrm>
              <a:off x="4314515" y="3391195"/>
              <a:ext cx="911803" cy="787661"/>
            </a:xfrm>
            <a:prstGeom prst="hexagon">
              <a:avLst>
                <a:gd name="adj" fmla="val 29026"/>
                <a:gd name="vf" fmla="val 115470"/>
              </a:avLst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Hexagon 23"/>
            <p:cNvSpPr/>
            <p:nvPr/>
          </p:nvSpPr>
          <p:spPr>
            <a:xfrm>
              <a:off x="6965684" y="3391195"/>
              <a:ext cx="911803" cy="787661"/>
            </a:xfrm>
            <a:prstGeom prst="hexagon">
              <a:avLst>
                <a:gd name="adj" fmla="val 29026"/>
                <a:gd name="vf" fmla="val 115470"/>
              </a:avLst>
            </a:prstGeom>
            <a:solidFill>
              <a:schemeClr val="accent3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Hexagon 24"/>
            <p:cNvSpPr/>
            <p:nvPr/>
          </p:nvSpPr>
          <p:spPr>
            <a:xfrm>
              <a:off x="9616852" y="3391195"/>
              <a:ext cx="911803" cy="787661"/>
            </a:xfrm>
            <a:prstGeom prst="hexagon">
              <a:avLst>
                <a:gd name="adj" fmla="val 29026"/>
                <a:gd name="vf" fmla="val 115470"/>
              </a:avLst>
            </a:pr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TextBox 26"/>
            <p:cNvSpPr txBox="1"/>
            <p:nvPr/>
          </p:nvSpPr>
          <p:spPr>
            <a:xfrm>
              <a:off x="1206866" y="4757595"/>
              <a:ext cx="18247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cs typeface="Lato Light"/>
              </a:endParaRPr>
            </a:p>
          </p:txBody>
        </p:sp>
        <p:sp>
          <p:nvSpPr>
            <p:cNvPr id="17" name="TextBox 28"/>
            <p:cNvSpPr txBox="1"/>
            <p:nvPr/>
          </p:nvSpPr>
          <p:spPr>
            <a:xfrm>
              <a:off x="3858035" y="2409463"/>
              <a:ext cx="18247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</a:t>
              </a:r>
              <a:r>
                <a:rPr kumimoji="0" lang="en-US" sz="1200" b="0" i="0" u="none" strike="noStrike" kern="0" cap="none" spc="0" normalizeH="0" baseline="0" noProof="0" dirty="0">
                  <a:ln>
                    <a:noFill/>
                  </a:ln>
                  <a:solidFill>
                    <a:schemeClr val="bg1">
                      <a:lumMod val="50000"/>
                    </a:schemeClr>
                  </a:solidFill>
                  <a:effectLst/>
                  <a:uLnTx/>
                  <a:uFillTx/>
                  <a:latin typeface="+mj-lt"/>
                </a:rPr>
                <a:t>. 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cs typeface="Lato Light"/>
              </a:endParaRPr>
            </a:p>
          </p:txBody>
        </p:sp>
        <p:sp>
          <p:nvSpPr>
            <p:cNvPr id="18" name="TextBox 33"/>
            <p:cNvSpPr txBox="1"/>
            <p:nvPr/>
          </p:nvSpPr>
          <p:spPr>
            <a:xfrm>
              <a:off x="6509204" y="4757595"/>
              <a:ext cx="18247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cs typeface="Lato Light"/>
              </a:endParaRPr>
            </a:p>
          </p:txBody>
        </p:sp>
        <p:sp>
          <p:nvSpPr>
            <p:cNvPr id="19" name="TextBox 36"/>
            <p:cNvSpPr txBox="1"/>
            <p:nvPr/>
          </p:nvSpPr>
          <p:spPr>
            <a:xfrm>
              <a:off x="9160372" y="2409463"/>
              <a:ext cx="18247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cs typeface="Lato Light"/>
              </a:endParaRPr>
            </a:p>
          </p:txBody>
        </p:sp>
        <p:sp>
          <p:nvSpPr>
            <p:cNvPr id="20" name="TextBox 47"/>
            <p:cNvSpPr txBox="1"/>
            <p:nvPr/>
          </p:nvSpPr>
          <p:spPr>
            <a:xfrm>
              <a:off x="1789092" y="2935364"/>
              <a:ext cx="6591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2010</a:t>
              </a:r>
            </a:p>
          </p:txBody>
        </p:sp>
        <p:sp>
          <p:nvSpPr>
            <p:cNvPr id="21" name="TextBox 48"/>
            <p:cNvSpPr txBox="1"/>
            <p:nvPr/>
          </p:nvSpPr>
          <p:spPr>
            <a:xfrm>
              <a:off x="4440838" y="4265355"/>
              <a:ext cx="6591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2011</a:t>
              </a:r>
            </a:p>
          </p:txBody>
        </p:sp>
        <p:sp>
          <p:nvSpPr>
            <p:cNvPr id="22" name="TextBox 49"/>
            <p:cNvSpPr txBox="1"/>
            <p:nvPr/>
          </p:nvSpPr>
          <p:spPr>
            <a:xfrm>
              <a:off x="7092006" y="2935364"/>
              <a:ext cx="6591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2012</a:t>
              </a:r>
            </a:p>
          </p:txBody>
        </p:sp>
        <p:sp>
          <p:nvSpPr>
            <p:cNvPr id="23" name="TextBox 50"/>
            <p:cNvSpPr txBox="1"/>
            <p:nvPr/>
          </p:nvSpPr>
          <p:spPr>
            <a:xfrm>
              <a:off x="9743176" y="4265355"/>
              <a:ext cx="6591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4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2013</a:t>
              </a:r>
            </a:p>
          </p:txBody>
        </p:sp>
        <p:cxnSp>
          <p:nvCxnSpPr>
            <p:cNvPr id="24" name="Straight Connector 29"/>
            <p:cNvCxnSpPr>
              <a:stCxn id="13" idx="0"/>
              <a:endCxn id="14" idx="3"/>
            </p:cNvCxnSpPr>
            <p:nvPr/>
          </p:nvCxnSpPr>
          <p:spPr>
            <a:xfrm>
              <a:off x="5226318" y="3785026"/>
              <a:ext cx="1739366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30"/>
            <p:cNvCxnSpPr>
              <a:stCxn id="14" idx="0"/>
              <a:endCxn id="15" idx="3"/>
            </p:cNvCxnSpPr>
            <p:nvPr/>
          </p:nvCxnSpPr>
          <p:spPr>
            <a:xfrm>
              <a:off x="7877487" y="3785026"/>
              <a:ext cx="1739365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34"/>
            <p:cNvCxnSpPr>
              <a:stCxn id="15" idx="0"/>
            </p:cNvCxnSpPr>
            <p:nvPr/>
          </p:nvCxnSpPr>
          <p:spPr>
            <a:xfrm>
              <a:off x="10528655" y="3785026"/>
              <a:ext cx="1663345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Freeform 51">
              <a:extLst>
                <a:ext uri="{FF2B5EF4-FFF2-40B4-BE49-F238E27FC236}">
                  <a16:creationId xmlns:a16="http://schemas.microsoft.com/office/drawing/2014/main" xmlns="" id="{889E78C5-E1BE-4022-9F28-F3871ECF2D41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32842" y="3607023"/>
              <a:ext cx="236254" cy="290440"/>
            </a:xfrm>
            <a:custGeom>
              <a:avLst/>
              <a:gdLst>
                <a:gd name="T0" fmla="*/ 121 w 184"/>
                <a:gd name="T1" fmla="*/ 69 h 225"/>
                <a:gd name="T2" fmla="*/ 91 w 184"/>
                <a:gd name="T3" fmla="*/ 40 h 225"/>
                <a:gd name="T4" fmla="*/ 62 w 184"/>
                <a:gd name="T5" fmla="*/ 69 h 225"/>
                <a:gd name="T6" fmla="*/ 91 w 184"/>
                <a:gd name="T7" fmla="*/ 99 h 225"/>
                <a:gd name="T8" fmla="*/ 121 w 184"/>
                <a:gd name="T9" fmla="*/ 69 h 225"/>
                <a:gd name="T10" fmla="*/ 70 w 184"/>
                <a:gd name="T11" fmla="*/ 69 h 225"/>
                <a:gd name="T12" fmla="*/ 91 w 184"/>
                <a:gd name="T13" fmla="*/ 48 h 225"/>
                <a:gd name="T14" fmla="*/ 113 w 184"/>
                <a:gd name="T15" fmla="*/ 69 h 225"/>
                <a:gd name="T16" fmla="*/ 91 w 184"/>
                <a:gd name="T17" fmla="*/ 91 h 225"/>
                <a:gd name="T18" fmla="*/ 70 w 184"/>
                <a:gd name="T19" fmla="*/ 69 h 225"/>
                <a:gd name="T20" fmla="*/ 91 w 184"/>
                <a:gd name="T21" fmla="*/ 202 h 225"/>
                <a:gd name="T22" fmla="*/ 94 w 184"/>
                <a:gd name="T23" fmla="*/ 198 h 225"/>
                <a:gd name="T24" fmla="*/ 159 w 184"/>
                <a:gd name="T25" fmla="*/ 71 h 225"/>
                <a:gd name="T26" fmla="*/ 91 w 184"/>
                <a:gd name="T27" fmla="*/ 0 h 225"/>
                <a:gd name="T28" fmla="*/ 24 w 184"/>
                <a:gd name="T29" fmla="*/ 71 h 225"/>
                <a:gd name="T30" fmla="*/ 88 w 184"/>
                <a:gd name="T31" fmla="*/ 198 h 225"/>
                <a:gd name="T32" fmla="*/ 91 w 184"/>
                <a:gd name="T33" fmla="*/ 202 h 225"/>
                <a:gd name="T34" fmla="*/ 91 w 184"/>
                <a:gd name="T35" fmla="*/ 9 h 225"/>
                <a:gd name="T36" fmla="*/ 151 w 184"/>
                <a:gd name="T37" fmla="*/ 72 h 225"/>
                <a:gd name="T38" fmla="*/ 91 w 184"/>
                <a:gd name="T39" fmla="*/ 189 h 225"/>
                <a:gd name="T40" fmla="*/ 32 w 184"/>
                <a:gd name="T41" fmla="*/ 71 h 225"/>
                <a:gd name="T42" fmla="*/ 91 w 184"/>
                <a:gd name="T43" fmla="*/ 9 h 225"/>
                <a:gd name="T44" fmla="*/ 164 w 184"/>
                <a:gd name="T45" fmla="*/ 149 h 225"/>
                <a:gd name="T46" fmla="*/ 140 w 184"/>
                <a:gd name="T47" fmla="*/ 149 h 225"/>
                <a:gd name="T48" fmla="*/ 140 w 184"/>
                <a:gd name="T49" fmla="*/ 157 h 225"/>
                <a:gd name="T50" fmla="*/ 156 w 184"/>
                <a:gd name="T51" fmla="*/ 157 h 225"/>
                <a:gd name="T52" fmla="*/ 172 w 184"/>
                <a:gd name="T53" fmla="*/ 217 h 225"/>
                <a:gd name="T54" fmla="*/ 12 w 184"/>
                <a:gd name="T55" fmla="*/ 217 h 225"/>
                <a:gd name="T56" fmla="*/ 28 w 184"/>
                <a:gd name="T57" fmla="*/ 157 h 225"/>
                <a:gd name="T58" fmla="*/ 40 w 184"/>
                <a:gd name="T59" fmla="*/ 157 h 225"/>
                <a:gd name="T60" fmla="*/ 40 w 184"/>
                <a:gd name="T61" fmla="*/ 149 h 225"/>
                <a:gd name="T62" fmla="*/ 20 w 184"/>
                <a:gd name="T63" fmla="*/ 149 h 225"/>
                <a:gd name="T64" fmla="*/ 0 w 184"/>
                <a:gd name="T65" fmla="*/ 225 h 225"/>
                <a:gd name="T66" fmla="*/ 184 w 184"/>
                <a:gd name="T67" fmla="*/ 225 h 225"/>
                <a:gd name="T68" fmla="*/ 164 w 184"/>
                <a:gd name="T69" fmla="*/ 149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" h="225">
                  <a:moveTo>
                    <a:pt x="121" y="69"/>
                  </a:moveTo>
                  <a:cubicBezTo>
                    <a:pt x="121" y="53"/>
                    <a:pt x="107" y="40"/>
                    <a:pt x="91" y="40"/>
                  </a:cubicBezTo>
                  <a:cubicBezTo>
                    <a:pt x="75" y="40"/>
                    <a:pt x="62" y="53"/>
                    <a:pt x="62" y="69"/>
                  </a:cubicBezTo>
                  <a:cubicBezTo>
                    <a:pt x="62" y="85"/>
                    <a:pt x="75" y="99"/>
                    <a:pt x="91" y="99"/>
                  </a:cubicBezTo>
                  <a:cubicBezTo>
                    <a:pt x="107" y="99"/>
                    <a:pt x="121" y="85"/>
                    <a:pt x="121" y="69"/>
                  </a:cubicBezTo>
                  <a:close/>
                  <a:moveTo>
                    <a:pt x="70" y="69"/>
                  </a:moveTo>
                  <a:cubicBezTo>
                    <a:pt x="70" y="57"/>
                    <a:pt x="80" y="48"/>
                    <a:pt x="91" y="48"/>
                  </a:cubicBezTo>
                  <a:cubicBezTo>
                    <a:pt x="103" y="48"/>
                    <a:pt x="113" y="57"/>
                    <a:pt x="113" y="69"/>
                  </a:cubicBezTo>
                  <a:cubicBezTo>
                    <a:pt x="113" y="81"/>
                    <a:pt x="103" y="91"/>
                    <a:pt x="91" y="91"/>
                  </a:cubicBezTo>
                  <a:cubicBezTo>
                    <a:pt x="80" y="91"/>
                    <a:pt x="70" y="81"/>
                    <a:pt x="70" y="69"/>
                  </a:cubicBezTo>
                  <a:close/>
                  <a:moveTo>
                    <a:pt x="91" y="202"/>
                  </a:moveTo>
                  <a:cubicBezTo>
                    <a:pt x="94" y="198"/>
                    <a:pt x="94" y="198"/>
                    <a:pt x="94" y="198"/>
                  </a:cubicBezTo>
                  <a:cubicBezTo>
                    <a:pt x="97" y="195"/>
                    <a:pt x="160" y="120"/>
                    <a:pt x="159" y="71"/>
                  </a:cubicBezTo>
                  <a:cubicBezTo>
                    <a:pt x="159" y="32"/>
                    <a:pt x="129" y="0"/>
                    <a:pt x="91" y="0"/>
                  </a:cubicBezTo>
                  <a:cubicBezTo>
                    <a:pt x="54" y="0"/>
                    <a:pt x="24" y="32"/>
                    <a:pt x="24" y="71"/>
                  </a:cubicBezTo>
                  <a:cubicBezTo>
                    <a:pt x="24" y="120"/>
                    <a:pt x="86" y="195"/>
                    <a:pt x="88" y="198"/>
                  </a:cubicBezTo>
                  <a:lnTo>
                    <a:pt x="91" y="202"/>
                  </a:lnTo>
                  <a:close/>
                  <a:moveTo>
                    <a:pt x="91" y="9"/>
                  </a:moveTo>
                  <a:cubicBezTo>
                    <a:pt x="124" y="9"/>
                    <a:pt x="151" y="37"/>
                    <a:pt x="151" y="72"/>
                  </a:cubicBezTo>
                  <a:cubicBezTo>
                    <a:pt x="152" y="111"/>
                    <a:pt x="104" y="173"/>
                    <a:pt x="91" y="189"/>
                  </a:cubicBezTo>
                  <a:cubicBezTo>
                    <a:pt x="79" y="173"/>
                    <a:pt x="32" y="111"/>
                    <a:pt x="32" y="71"/>
                  </a:cubicBezTo>
                  <a:cubicBezTo>
                    <a:pt x="32" y="37"/>
                    <a:pt x="58" y="9"/>
                    <a:pt x="91" y="9"/>
                  </a:cubicBezTo>
                  <a:close/>
                  <a:moveTo>
                    <a:pt x="164" y="149"/>
                  </a:moveTo>
                  <a:cubicBezTo>
                    <a:pt x="140" y="149"/>
                    <a:pt x="140" y="149"/>
                    <a:pt x="140" y="149"/>
                  </a:cubicBezTo>
                  <a:cubicBezTo>
                    <a:pt x="140" y="157"/>
                    <a:pt x="140" y="157"/>
                    <a:pt x="140" y="157"/>
                  </a:cubicBezTo>
                  <a:cubicBezTo>
                    <a:pt x="156" y="157"/>
                    <a:pt x="156" y="157"/>
                    <a:pt x="156" y="157"/>
                  </a:cubicBezTo>
                  <a:cubicBezTo>
                    <a:pt x="172" y="217"/>
                    <a:pt x="172" y="217"/>
                    <a:pt x="172" y="217"/>
                  </a:cubicBezTo>
                  <a:cubicBezTo>
                    <a:pt x="12" y="217"/>
                    <a:pt x="12" y="217"/>
                    <a:pt x="12" y="217"/>
                  </a:cubicBezTo>
                  <a:cubicBezTo>
                    <a:pt x="28" y="157"/>
                    <a:pt x="28" y="157"/>
                    <a:pt x="28" y="157"/>
                  </a:cubicBezTo>
                  <a:cubicBezTo>
                    <a:pt x="40" y="157"/>
                    <a:pt x="40" y="157"/>
                    <a:pt x="40" y="157"/>
                  </a:cubicBezTo>
                  <a:cubicBezTo>
                    <a:pt x="40" y="149"/>
                    <a:pt x="40" y="149"/>
                    <a:pt x="40" y="149"/>
                  </a:cubicBezTo>
                  <a:cubicBezTo>
                    <a:pt x="20" y="149"/>
                    <a:pt x="20" y="149"/>
                    <a:pt x="20" y="149"/>
                  </a:cubicBezTo>
                  <a:cubicBezTo>
                    <a:pt x="0" y="225"/>
                    <a:pt x="0" y="225"/>
                    <a:pt x="0" y="225"/>
                  </a:cubicBezTo>
                  <a:cubicBezTo>
                    <a:pt x="184" y="225"/>
                    <a:pt x="184" y="225"/>
                    <a:pt x="184" y="225"/>
                  </a:cubicBezTo>
                  <a:lnTo>
                    <a:pt x="164" y="149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59">
              <a:extLst>
                <a:ext uri="{FF2B5EF4-FFF2-40B4-BE49-F238E27FC236}">
                  <a16:creationId xmlns:a16="http://schemas.microsoft.com/office/drawing/2014/main" xmlns="" id="{A668339E-567D-4A93-B836-91637FCB283C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587829" y="3650771"/>
              <a:ext cx="365172" cy="268508"/>
            </a:xfrm>
            <a:custGeom>
              <a:avLst/>
              <a:gdLst>
                <a:gd name="T0" fmla="*/ 65 w 228"/>
                <a:gd name="T1" fmla="*/ 114 h 168"/>
                <a:gd name="T2" fmla="*/ 65 w 228"/>
                <a:gd name="T3" fmla="*/ 120 h 168"/>
                <a:gd name="T4" fmla="*/ 71 w 228"/>
                <a:gd name="T5" fmla="*/ 120 h 168"/>
                <a:gd name="T6" fmla="*/ 160 w 228"/>
                <a:gd name="T7" fmla="*/ 120 h 168"/>
                <a:gd name="T8" fmla="*/ 163 w 228"/>
                <a:gd name="T9" fmla="*/ 121 h 168"/>
                <a:gd name="T10" fmla="*/ 165 w 228"/>
                <a:gd name="T11" fmla="*/ 120 h 168"/>
                <a:gd name="T12" fmla="*/ 165 w 228"/>
                <a:gd name="T13" fmla="*/ 114 h 168"/>
                <a:gd name="T14" fmla="*/ 65 w 228"/>
                <a:gd name="T15" fmla="*/ 114 h 168"/>
                <a:gd name="T16" fmla="*/ 112 w 228"/>
                <a:gd name="T17" fmla="*/ 55 h 168"/>
                <a:gd name="T18" fmla="*/ 33 w 228"/>
                <a:gd name="T19" fmla="*/ 88 h 168"/>
                <a:gd name="T20" fmla="*/ 34 w 228"/>
                <a:gd name="T21" fmla="*/ 94 h 168"/>
                <a:gd name="T22" fmla="*/ 39 w 228"/>
                <a:gd name="T23" fmla="*/ 94 h 168"/>
                <a:gd name="T24" fmla="*/ 112 w 228"/>
                <a:gd name="T25" fmla="*/ 63 h 168"/>
                <a:gd name="T26" fmla="*/ 189 w 228"/>
                <a:gd name="T27" fmla="*/ 94 h 168"/>
                <a:gd name="T28" fmla="*/ 192 w 228"/>
                <a:gd name="T29" fmla="*/ 95 h 168"/>
                <a:gd name="T30" fmla="*/ 195 w 228"/>
                <a:gd name="T31" fmla="*/ 94 h 168"/>
                <a:gd name="T32" fmla="*/ 194 w 228"/>
                <a:gd name="T33" fmla="*/ 88 h 168"/>
                <a:gd name="T34" fmla="*/ 112 w 228"/>
                <a:gd name="T35" fmla="*/ 55 h 168"/>
                <a:gd name="T36" fmla="*/ 226 w 228"/>
                <a:gd name="T37" fmla="*/ 62 h 168"/>
                <a:gd name="T38" fmla="*/ 1 w 228"/>
                <a:gd name="T39" fmla="*/ 62 h 168"/>
                <a:gd name="T40" fmla="*/ 1 w 228"/>
                <a:gd name="T41" fmla="*/ 68 h 168"/>
                <a:gd name="T42" fmla="*/ 7 w 228"/>
                <a:gd name="T43" fmla="*/ 68 h 168"/>
                <a:gd name="T44" fmla="*/ 220 w 228"/>
                <a:gd name="T45" fmla="*/ 68 h 168"/>
                <a:gd name="T46" fmla="*/ 223 w 228"/>
                <a:gd name="T47" fmla="*/ 69 h 168"/>
                <a:gd name="T48" fmla="*/ 226 w 228"/>
                <a:gd name="T49" fmla="*/ 68 h 168"/>
                <a:gd name="T50" fmla="*/ 226 w 228"/>
                <a:gd name="T51" fmla="*/ 62 h 168"/>
                <a:gd name="T52" fmla="*/ 112 w 228"/>
                <a:gd name="T53" fmla="*/ 126 h 168"/>
                <a:gd name="T54" fmla="*/ 91 w 228"/>
                <a:gd name="T55" fmla="*/ 147 h 168"/>
                <a:gd name="T56" fmla="*/ 112 w 228"/>
                <a:gd name="T57" fmla="*/ 168 h 168"/>
                <a:gd name="T58" fmla="*/ 133 w 228"/>
                <a:gd name="T59" fmla="*/ 147 h 168"/>
                <a:gd name="T60" fmla="*/ 112 w 228"/>
                <a:gd name="T61" fmla="*/ 126 h 168"/>
                <a:gd name="T62" fmla="*/ 112 w 228"/>
                <a:gd name="T63" fmla="*/ 160 h 168"/>
                <a:gd name="T64" fmla="*/ 99 w 228"/>
                <a:gd name="T65" fmla="*/ 147 h 168"/>
                <a:gd name="T66" fmla="*/ 112 w 228"/>
                <a:gd name="T67" fmla="*/ 134 h 168"/>
                <a:gd name="T68" fmla="*/ 125 w 228"/>
                <a:gd name="T69" fmla="*/ 147 h 168"/>
                <a:gd name="T70" fmla="*/ 112 w 228"/>
                <a:gd name="T71" fmla="*/ 160 h 1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8" h="168">
                  <a:moveTo>
                    <a:pt x="65" y="114"/>
                  </a:moveTo>
                  <a:cubicBezTo>
                    <a:pt x="64" y="116"/>
                    <a:pt x="64" y="118"/>
                    <a:pt x="65" y="120"/>
                  </a:cubicBezTo>
                  <a:cubicBezTo>
                    <a:pt x="67" y="121"/>
                    <a:pt x="69" y="121"/>
                    <a:pt x="71" y="120"/>
                  </a:cubicBezTo>
                  <a:cubicBezTo>
                    <a:pt x="94" y="95"/>
                    <a:pt x="134" y="95"/>
                    <a:pt x="160" y="120"/>
                  </a:cubicBezTo>
                  <a:cubicBezTo>
                    <a:pt x="161" y="121"/>
                    <a:pt x="162" y="121"/>
                    <a:pt x="163" y="121"/>
                  </a:cubicBezTo>
                  <a:cubicBezTo>
                    <a:pt x="164" y="121"/>
                    <a:pt x="165" y="121"/>
                    <a:pt x="165" y="120"/>
                  </a:cubicBezTo>
                  <a:cubicBezTo>
                    <a:pt x="167" y="118"/>
                    <a:pt x="167" y="116"/>
                    <a:pt x="165" y="114"/>
                  </a:cubicBezTo>
                  <a:cubicBezTo>
                    <a:pt x="136" y="87"/>
                    <a:pt x="91" y="87"/>
                    <a:pt x="65" y="114"/>
                  </a:cubicBezTo>
                  <a:close/>
                  <a:moveTo>
                    <a:pt x="112" y="55"/>
                  </a:moveTo>
                  <a:cubicBezTo>
                    <a:pt x="81" y="55"/>
                    <a:pt x="53" y="67"/>
                    <a:pt x="33" y="88"/>
                  </a:cubicBezTo>
                  <a:cubicBezTo>
                    <a:pt x="32" y="90"/>
                    <a:pt x="32" y="92"/>
                    <a:pt x="34" y="94"/>
                  </a:cubicBezTo>
                  <a:cubicBezTo>
                    <a:pt x="35" y="96"/>
                    <a:pt x="38" y="95"/>
                    <a:pt x="39" y="94"/>
                  </a:cubicBezTo>
                  <a:cubicBezTo>
                    <a:pt x="58" y="74"/>
                    <a:pt x="84" y="63"/>
                    <a:pt x="112" y="63"/>
                  </a:cubicBezTo>
                  <a:cubicBezTo>
                    <a:pt x="140" y="63"/>
                    <a:pt x="167" y="74"/>
                    <a:pt x="189" y="94"/>
                  </a:cubicBezTo>
                  <a:cubicBezTo>
                    <a:pt x="190" y="95"/>
                    <a:pt x="191" y="95"/>
                    <a:pt x="192" y="95"/>
                  </a:cubicBezTo>
                  <a:cubicBezTo>
                    <a:pt x="193" y="95"/>
                    <a:pt x="194" y="95"/>
                    <a:pt x="195" y="94"/>
                  </a:cubicBezTo>
                  <a:cubicBezTo>
                    <a:pt x="196" y="92"/>
                    <a:pt x="196" y="90"/>
                    <a:pt x="194" y="88"/>
                  </a:cubicBezTo>
                  <a:cubicBezTo>
                    <a:pt x="171" y="67"/>
                    <a:pt x="142" y="55"/>
                    <a:pt x="112" y="55"/>
                  </a:cubicBezTo>
                  <a:close/>
                  <a:moveTo>
                    <a:pt x="226" y="62"/>
                  </a:moveTo>
                  <a:cubicBezTo>
                    <a:pt x="160" y="0"/>
                    <a:pt x="59" y="0"/>
                    <a:pt x="1" y="62"/>
                  </a:cubicBezTo>
                  <a:cubicBezTo>
                    <a:pt x="0" y="64"/>
                    <a:pt x="0" y="66"/>
                    <a:pt x="1" y="68"/>
                  </a:cubicBezTo>
                  <a:cubicBezTo>
                    <a:pt x="3" y="69"/>
                    <a:pt x="5" y="69"/>
                    <a:pt x="7" y="68"/>
                  </a:cubicBezTo>
                  <a:cubicBezTo>
                    <a:pt x="62" y="9"/>
                    <a:pt x="158" y="9"/>
                    <a:pt x="220" y="68"/>
                  </a:cubicBezTo>
                  <a:cubicBezTo>
                    <a:pt x="221" y="69"/>
                    <a:pt x="222" y="69"/>
                    <a:pt x="223" y="69"/>
                  </a:cubicBezTo>
                  <a:cubicBezTo>
                    <a:pt x="224" y="69"/>
                    <a:pt x="225" y="69"/>
                    <a:pt x="226" y="68"/>
                  </a:cubicBezTo>
                  <a:cubicBezTo>
                    <a:pt x="228" y="66"/>
                    <a:pt x="228" y="64"/>
                    <a:pt x="226" y="62"/>
                  </a:cubicBezTo>
                  <a:close/>
                  <a:moveTo>
                    <a:pt x="112" y="126"/>
                  </a:moveTo>
                  <a:cubicBezTo>
                    <a:pt x="100" y="126"/>
                    <a:pt x="91" y="135"/>
                    <a:pt x="91" y="147"/>
                  </a:cubicBezTo>
                  <a:cubicBezTo>
                    <a:pt x="91" y="159"/>
                    <a:pt x="100" y="168"/>
                    <a:pt x="112" y="168"/>
                  </a:cubicBezTo>
                  <a:cubicBezTo>
                    <a:pt x="123" y="168"/>
                    <a:pt x="133" y="159"/>
                    <a:pt x="133" y="147"/>
                  </a:cubicBezTo>
                  <a:cubicBezTo>
                    <a:pt x="133" y="135"/>
                    <a:pt x="123" y="126"/>
                    <a:pt x="112" y="126"/>
                  </a:cubicBezTo>
                  <a:close/>
                  <a:moveTo>
                    <a:pt x="112" y="160"/>
                  </a:moveTo>
                  <a:cubicBezTo>
                    <a:pt x="105" y="160"/>
                    <a:pt x="99" y="154"/>
                    <a:pt x="99" y="147"/>
                  </a:cubicBezTo>
                  <a:cubicBezTo>
                    <a:pt x="99" y="140"/>
                    <a:pt x="105" y="134"/>
                    <a:pt x="112" y="134"/>
                  </a:cubicBezTo>
                  <a:cubicBezTo>
                    <a:pt x="119" y="134"/>
                    <a:pt x="125" y="140"/>
                    <a:pt x="125" y="147"/>
                  </a:cubicBezTo>
                  <a:cubicBezTo>
                    <a:pt x="125" y="154"/>
                    <a:pt x="119" y="160"/>
                    <a:pt x="112" y="16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99">
              <a:extLst>
                <a:ext uri="{FF2B5EF4-FFF2-40B4-BE49-F238E27FC236}">
                  <a16:creationId xmlns:a16="http://schemas.microsoft.com/office/drawing/2014/main" xmlns="" id="{CC749270-CE50-4322-968E-DDB83C15E43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89704" y="3665815"/>
              <a:ext cx="257930" cy="238420"/>
            </a:xfrm>
            <a:custGeom>
              <a:avLst/>
              <a:gdLst>
                <a:gd name="T0" fmla="*/ 200 w 200"/>
                <a:gd name="T1" fmla="*/ 0 h 184"/>
                <a:gd name="T2" fmla="*/ 0 w 200"/>
                <a:gd name="T3" fmla="*/ 74 h 184"/>
                <a:gd name="T4" fmla="*/ 64 w 200"/>
                <a:gd name="T5" fmla="*/ 123 h 184"/>
                <a:gd name="T6" fmla="*/ 64 w 200"/>
                <a:gd name="T7" fmla="*/ 154 h 184"/>
                <a:gd name="T8" fmla="*/ 65 w 200"/>
                <a:gd name="T9" fmla="*/ 156 h 184"/>
                <a:gd name="T10" fmla="*/ 65 w 200"/>
                <a:gd name="T11" fmla="*/ 157 h 184"/>
                <a:gd name="T12" fmla="*/ 69 w 200"/>
                <a:gd name="T13" fmla="*/ 159 h 184"/>
                <a:gd name="T14" fmla="*/ 71 w 200"/>
                <a:gd name="T15" fmla="*/ 158 h 184"/>
                <a:gd name="T16" fmla="*/ 93 w 200"/>
                <a:gd name="T17" fmla="*/ 144 h 184"/>
                <a:gd name="T18" fmla="*/ 147 w 200"/>
                <a:gd name="T19" fmla="*/ 184 h 184"/>
                <a:gd name="T20" fmla="*/ 200 w 200"/>
                <a:gd name="T21" fmla="*/ 0 h 184"/>
                <a:gd name="T22" fmla="*/ 178 w 200"/>
                <a:gd name="T23" fmla="*/ 17 h 184"/>
                <a:gd name="T24" fmla="*/ 70 w 200"/>
                <a:gd name="T25" fmla="*/ 117 h 184"/>
                <a:gd name="T26" fmla="*/ 17 w 200"/>
                <a:gd name="T27" fmla="*/ 77 h 184"/>
                <a:gd name="T28" fmla="*/ 178 w 200"/>
                <a:gd name="T29" fmla="*/ 17 h 184"/>
                <a:gd name="T30" fmla="*/ 72 w 200"/>
                <a:gd name="T31" fmla="*/ 148 h 184"/>
                <a:gd name="T32" fmla="*/ 72 w 200"/>
                <a:gd name="T33" fmla="*/ 129 h 184"/>
                <a:gd name="T34" fmla="*/ 87 w 200"/>
                <a:gd name="T35" fmla="*/ 139 h 184"/>
                <a:gd name="T36" fmla="*/ 72 w 200"/>
                <a:gd name="T37" fmla="*/ 148 h 184"/>
                <a:gd name="T38" fmla="*/ 77 w 200"/>
                <a:gd name="T39" fmla="*/ 122 h 184"/>
                <a:gd name="T40" fmla="*/ 186 w 200"/>
                <a:gd name="T41" fmla="*/ 21 h 184"/>
                <a:gd name="T42" fmla="*/ 142 w 200"/>
                <a:gd name="T43" fmla="*/ 171 h 184"/>
                <a:gd name="T44" fmla="*/ 77 w 200"/>
                <a:gd name="T45" fmla="*/ 12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00" h="184">
                  <a:moveTo>
                    <a:pt x="200" y="0"/>
                  </a:moveTo>
                  <a:cubicBezTo>
                    <a:pt x="0" y="74"/>
                    <a:pt x="0" y="74"/>
                    <a:pt x="0" y="74"/>
                  </a:cubicBezTo>
                  <a:cubicBezTo>
                    <a:pt x="64" y="123"/>
                    <a:pt x="64" y="123"/>
                    <a:pt x="64" y="123"/>
                  </a:cubicBezTo>
                  <a:cubicBezTo>
                    <a:pt x="64" y="154"/>
                    <a:pt x="64" y="154"/>
                    <a:pt x="64" y="154"/>
                  </a:cubicBezTo>
                  <a:cubicBezTo>
                    <a:pt x="64" y="155"/>
                    <a:pt x="65" y="156"/>
                    <a:pt x="65" y="156"/>
                  </a:cubicBezTo>
                  <a:cubicBezTo>
                    <a:pt x="65" y="156"/>
                    <a:pt x="65" y="157"/>
                    <a:pt x="65" y="157"/>
                  </a:cubicBezTo>
                  <a:cubicBezTo>
                    <a:pt x="66" y="158"/>
                    <a:pt x="67" y="159"/>
                    <a:pt x="69" y="159"/>
                  </a:cubicBezTo>
                  <a:cubicBezTo>
                    <a:pt x="69" y="159"/>
                    <a:pt x="70" y="159"/>
                    <a:pt x="71" y="158"/>
                  </a:cubicBezTo>
                  <a:cubicBezTo>
                    <a:pt x="93" y="144"/>
                    <a:pt x="93" y="144"/>
                    <a:pt x="93" y="144"/>
                  </a:cubicBezTo>
                  <a:cubicBezTo>
                    <a:pt x="147" y="184"/>
                    <a:pt x="147" y="184"/>
                    <a:pt x="147" y="184"/>
                  </a:cubicBezTo>
                  <a:lnTo>
                    <a:pt x="200" y="0"/>
                  </a:lnTo>
                  <a:close/>
                  <a:moveTo>
                    <a:pt x="178" y="17"/>
                  </a:moveTo>
                  <a:cubicBezTo>
                    <a:pt x="70" y="117"/>
                    <a:pt x="70" y="117"/>
                    <a:pt x="70" y="117"/>
                  </a:cubicBezTo>
                  <a:cubicBezTo>
                    <a:pt x="17" y="77"/>
                    <a:pt x="17" y="77"/>
                    <a:pt x="17" y="77"/>
                  </a:cubicBezTo>
                  <a:lnTo>
                    <a:pt x="178" y="17"/>
                  </a:lnTo>
                  <a:close/>
                  <a:moveTo>
                    <a:pt x="72" y="148"/>
                  </a:moveTo>
                  <a:cubicBezTo>
                    <a:pt x="72" y="129"/>
                    <a:pt x="72" y="129"/>
                    <a:pt x="72" y="129"/>
                  </a:cubicBezTo>
                  <a:cubicBezTo>
                    <a:pt x="87" y="139"/>
                    <a:pt x="87" y="139"/>
                    <a:pt x="87" y="139"/>
                  </a:cubicBezTo>
                  <a:lnTo>
                    <a:pt x="72" y="148"/>
                  </a:lnTo>
                  <a:close/>
                  <a:moveTo>
                    <a:pt x="77" y="122"/>
                  </a:moveTo>
                  <a:cubicBezTo>
                    <a:pt x="186" y="21"/>
                    <a:pt x="186" y="21"/>
                    <a:pt x="186" y="21"/>
                  </a:cubicBezTo>
                  <a:cubicBezTo>
                    <a:pt x="142" y="171"/>
                    <a:pt x="142" y="171"/>
                    <a:pt x="142" y="171"/>
                  </a:cubicBezTo>
                  <a:lnTo>
                    <a:pt x="77" y="12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168">
              <a:extLst>
                <a:ext uri="{FF2B5EF4-FFF2-40B4-BE49-F238E27FC236}">
                  <a16:creationId xmlns:a16="http://schemas.microsoft.com/office/drawing/2014/main" xmlns="" id="{F55C1526-9020-46F9-A6E3-D05B3EC588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278990" y="3656821"/>
              <a:ext cx="285186" cy="285186"/>
            </a:xfrm>
            <a:custGeom>
              <a:avLst/>
              <a:gdLst>
                <a:gd name="T0" fmla="*/ 176 w 188"/>
                <a:gd name="T1" fmla="*/ 0 h 188"/>
                <a:gd name="T2" fmla="*/ 12 w 188"/>
                <a:gd name="T3" fmla="*/ 0 h 188"/>
                <a:gd name="T4" fmla="*/ 0 w 188"/>
                <a:gd name="T5" fmla="*/ 12 h 188"/>
                <a:gd name="T6" fmla="*/ 0 w 188"/>
                <a:gd name="T7" fmla="*/ 176 h 188"/>
                <a:gd name="T8" fmla="*/ 12 w 188"/>
                <a:gd name="T9" fmla="*/ 188 h 188"/>
                <a:gd name="T10" fmla="*/ 176 w 188"/>
                <a:gd name="T11" fmla="*/ 188 h 188"/>
                <a:gd name="T12" fmla="*/ 188 w 188"/>
                <a:gd name="T13" fmla="*/ 176 h 188"/>
                <a:gd name="T14" fmla="*/ 188 w 188"/>
                <a:gd name="T15" fmla="*/ 12 h 188"/>
                <a:gd name="T16" fmla="*/ 176 w 188"/>
                <a:gd name="T17" fmla="*/ 0 h 188"/>
                <a:gd name="T18" fmla="*/ 180 w 188"/>
                <a:gd name="T19" fmla="*/ 176 h 188"/>
                <a:gd name="T20" fmla="*/ 176 w 188"/>
                <a:gd name="T21" fmla="*/ 180 h 188"/>
                <a:gd name="T22" fmla="*/ 12 w 188"/>
                <a:gd name="T23" fmla="*/ 180 h 188"/>
                <a:gd name="T24" fmla="*/ 8 w 188"/>
                <a:gd name="T25" fmla="*/ 176 h 188"/>
                <a:gd name="T26" fmla="*/ 8 w 188"/>
                <a:gd name="T27" fmla="*/ 12 h 188"/>
                <a:gd name="T28" fmla="*/ 12 w 188"/>
                <a:gd name="T29" fmla="*/ 8 h 188"/>
                <a:gd name="T30" fmla="*/ 176 w 188"/>
                <a:gd name="T31" fmla="*/ 8 h 188"/>
                <a:gd name="T32" fmla="*/ 180 w 188"/>
                <a:gd name="T33" fmla="*/ 12 h 188"/>
                <a:gd name="T34" fmla="*/ 180 w 188"/>
                <a:gd name="T35" fmla="*/ 176 h 188"/>
                <a:gd name="T36" fmla="*/ 156 w 188"/>
                <a:gd name="T37" fmla="*/ 112 h 188"/>
                <a:gd name="T38" fmla="*/ 152 w 188"/>
                <a:gd name="T39" fmla="*/ 116 h 188"/>
                <a:gd name="T40" fmla="*/ 152 w 188"/>
                <a:gd name="T41" fmla="*/ 147 h 188"/>
                <a:gd name="T42" fmla="*/ 112 w 188"/>
                <a:gd name="T43" fmla="*/ 107 h 188"/>
                <a:gd name="T44" fmla="*/ 107 w 188"/>
                <a:gd name="T45" fmla="*/ 107 h 188"/>
                <a:gd name="T46" fmla="*/ 107 w 188"/>
                <a:gd name="T47" fmla="*/ 113 h 188"/>
                <a:gd name="T48" fmla="*/ 146 w 188"/>
                <a:gd name="T49" fmla="*/ 152 h 188"/>
                <a:gd name="T50" fmla="*/ 116 w 188"/>
                <a:gd name="T51" fmla="*/ 152 h 188"/>
                <a:gd name="T52" fmla="*/ 112 w 188"/>
                <a:gd name="T53" fmla="*/ 156 h 188"/>
                <a:gd name="T54" fmla="*/ 116 w 188"/>
                <a:gd name="T55" fmla="*/ 160 h 188"/>
                <a:gd name="T56" fmla="*/ 156 w 188"/>
                <a:gd name="T57" fmla="*/ 160 h 188"/>
                <a:gd name="T58" fmla="*/ 160 w 188"/>
                <a:gd name="T59" fmla="*/ 156 h 188"/>
                <a:gd name="T60" fmla="*/ 160 w 188"/>
                <a:gd name="T61" fmla="*/ 116 h 188"/>
                <a:gd name="T62" fmla="*/ 156 w 188"/>
                <a:gd name="T63" fmla="*/ 112 h 188"/>
                <a:gd name="T64" fmla="*/ 38 w 188"/>
                <a:gd name="T65" fmla="*/ 32 h 188"/>
                <a:gd name="T66" fmla="*/ 68 w 188"/>
                <a:gd name="T67" fmla="*/ 32 h 188"/>
                <a:gd name="T68" fmla="*/ 72 w 188"/>
                <a:gd name="T69" fmla="*/ 28 h 188"/>
                <a:gd name="T70" fmla="*/ 68 w 188"/>
                <a:gd name="T71" fmla="*/ 24 h 188"/>
                <a:gd name="T72" fmla="*/ 28 w 188"/>
                <a:gd name="T73" fmla="*/ 24 h 188"/>
                <a:gd name="T74" fmla="*/ 24 w 188"/>
                <a:gd name="T75" fmla="*/ 28 h 188"/>
                <a:gd name="T76" fmla="*/ 24 w 188"/>
                <a:gd name="T77" fmla="*/ 68 h 188"/>
                <a:gd name="T78" fmla="*/ 28 w 188"/>
                <a:gd name="T79" fmla="*/ 72 h 188"/>
                <a:gd name="T80" fmla="*/ 32 w 188"/>
                <a:gd name="T81" fmla="*/ 68 h 188"/>
                <a:gd name="T82" fmla="*/ 32 w 188"/>
                <a:gd name="T83" fmla="*/ 38 h 188"/>
                <a:gd name="T84" fmla="*/ 73 w 188"/>
                <a:gd name="T85" fmla="*/ 79 h 188"/>
                <a:gd name="T86" fmla="*/ 76 w 188"/>
                <a:gd name="T87" fmla="*/ 80 h 188"/>
                <a:gd name="T88" fmla="*/ 79 w 188"/>
                <a:gd name="T89" fmla="*/ 79 h 188"/>
                <a:gd name="T90" fmla="*/ 79 w 188"/>
                <a:gd name="T91" fmla="*/ 73 h 188"/>
                <a:gd name="T92" fmla="*/ 38 w 188"/>
                <a:gd name="T93" fmla="*/ 32 h 1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88" h="188">
                  <a:moveTo>
                    <a:pt x="176" y="0"/>
                  </a:moveTo>
                  <a:cubicBezTo>
                    <a:pt x="12" y="0"/>
                    <a:pt x="12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3"/>
                    <a:pt x="5" y="188"/>
                    <a:pt x="12" y="188"/>
                  </a:cubicBezTo>
                  <a:cubicBezTo>
                    <a:pt x="176" y="188"/>
                    <a:pt x="176" y="188"/>
                    <a:pt x="176" y="188"/>
                  </a:cubicBezTo>
                  <a:cubicBezTo>
                    <a:pt x="183" y="188"/>
                    <a:pt x="188" y="183"/>
                    <a:pt x="188" y="176"/>
                  </a:cubicBezTo>
                  <a:cubicBezTo>
                    <a:pt x="188" y="12"/>
                    <a:pt x="188" y="12"/>
                    <a:pt x="188" y="12"/>
                  </a:cubicBezTo>
                  <a:cubicBezTo>
                    <a:pt x="188" y="5"/>
                    <a:pt x="183" y="0"/>
                    <a:pt x="176" y="0"/>
                  </a:cubicBezTo>
                  <a:close/>
                  <a:moveTo>
                    <a:pt x="180" y="176"/>
                  </a:moveTo>
                  <a:cubicBezTo>
                    <a:pt x="180" y="178"/>
                    <a:pt x="178" y="180"/>
                    <a:pt x="176" y="180"/>
                  </a:cubicBezTo>
                  <a:cubicBezTo>
                    <a:pt x="12" y="180"/>
                    <a:pt x="12" y="180"/>
                    <a:pt x="12" y="180"/>
                  </a:cubicBezTo>
                  <a:cubicBezTo>
                    <a:pt x="10" y="180"/>
                    <a:pt x="8" y="178"/>
                    <a:pt x="8" y="176"/>
                  </a:cubicBezTo>
                  <a:cubicBezTo>
                    <a:pt x="8" y="12"/>
                    <a:pt x="8" y="12"/>
                    <a:pt x="8" y="12"/>
                  </a:cubicBezTo>
                  <a:cubicBezTo>
                    <a:pt x="8" y="10"/>
                    <a:pt x="10" y="8"/>
                    <a:pt x="12" y="8"/>
                  </a:cubicBezTo>
                  <a:cubicBezTo>
                    <a:pt x="176" y="8"/>
                    <a:pt x="176" y="8"/>
                    <a:pt x="176" y="8"/>
                  </a:cubicBezTo>
                  <a:cubicBezTo>
                    <a:pt x="178" y="8"/>
                    <a:pt x="180" y="10"/>
                    <a:pt x="180" y="12"/>
                  </a:cubicBezTo>
                  <a:lnTo>
                    <a:pt x="180" y="176"/>
                  </a:lnTo>
                  <a:close/>
                  <a:moveTo>
                    <a:pt x="156" y="112"/>
                  </a:moveTo>
                  <a:cubicBezTo>
                    <a:pt x="154" y="112"/>
                    <a:pt x="152" y="114"/>
                    <a:pt x="152" y="116"/>
                  </a:cubicBezTo>
                  <a:cubicBezTo>
                    <a:pt x="152" y="147"/>
                    <a:pt x="152" y="147"/>
                    <a:pt x="152" y="147"/>
                  </a:cubicBezTo>
                  <a:cubicBezTo>
                    <a:pt x="112" y="107"/>
                    <a:pt x="112" y="107"/>
                    <a:pt x="112" y="107"/>
                  </a:cubicBezTo>
                  <a:cubicBezTo>
                    <a:pt x="111" y="105"/>
                    <a:pt x="108" y="105"/>
                    <a:pt x="107" y="107"/>
                  </a:cubicBezTo>
                  <a:cubicBezTo>
                    <a:pt x="105" y="109"/>
                    <a:pt x="105" y="111"/>
                    <a:pt x="107" y="113"/>
                  </a:cubicBezTo>
                  <a:cubicBezTo>
                    <a:pt x="146" y="152"/>
                    <a:pt x="146" y="152"/>
                    <a:pt x="146" y="152"/>
                  </a:cubicBezTo>
                  <a:cubicBezTo>
                    <a:pt x="116" y="152"/>
                    <a:pt x="116" y="152"/>
                    <a:pt x="116" y="152"/>
                  </a:cubicBezTo>
                  <a:cubicBezTo>
                    <a:pt x="114" y="152"/>
                    <a:pt x="112" y="154"/>
                    <a:pt x="112" y="156"/>
                  </a:cubicBezTo>
                  <a:cubicBezTo>
                    <a:pt x="112" y="158"/>
                    <a:pt x="114" y="160"/>
                    <a:pt x="116" y="160"/>
                  </a:cubicBezTo>
                  <a:cubicBezTo>
                    <a:pt x="156" y="160"/>
                    <a:pt x="156" y="160"/>
                    <a:pt x="156" y="160"/>
                  </a:cubicBezTo>
                  <a:cubicBezTo>
                    <a:pt x="158" y="160"/>
                    <a:pt x="160" y="158"/>
                    <a:pt x="160" y="156"/>
                  </a:cubicBezTo>
                  <a:cubicBezTo>
                    <a:pt x="160" y="116"/>
                    <a:pt x="160" y="116"/>
                    <a:pt x="160" y="116"/>
                  </a:cubicBezTo>
                  <a:cubicBezTo>
                    <a:pt x="160" y="114"/>
                    <a:pt x="158" y="112"/>
                    <a:pt x="156" y="112"/>
                  </a:cubicBezTo>
                  <a:close/>
                  <a:moveTo>
                    <a:pt x="38" y="32"/>
                  </a:moveTo>
                  <a:cubicBezTo>
                    <a:pt x="68" y="32"/>
                    <a:pt x="68" y="32"/>
                    <a:pt x="68" y="32"/>
                  </a:cubicBezTo>
                  <a:cubicBezTo>
                    <a:pt x="70" y="32"/>
                    <a:pt x="72" y="30"/>
                    <a:pt x="72" y="28"/>
                  </a:cubicBezTo>
                  <a:cubicBezTo>
                    <a:pt x="72" y="26"/>
                    <a:pt x="70" y="24"/>
                    <a:pt x="68" y="24"/>
                  </a:cubicBezTo>
                  <a:cubicBezTo>
                    <a:pt x="28" y="24"/>
                    <a:pt x="28" y="24"/>
                    <a:pt x="28" y="24"/>
                  </a:cubicBezTo>
                  <a:cubicBezTo>
                    <a:pt x="26" y="24"/>
                    <a:pt x="24" y="26"/>
                    <a:pt x="24" y="28"/>
                  </a:cubicBezTo>
                  <a:cubicBezTo>
                    <a:pt x="24" y="68"/>
                    <a:pt x="24" y="68"/>
                    <a:pt x="24" y="68"/>
                  </a:cubicBezTo>
                  <a:cubicBezTo>
                    <a:pt x="24" y="70"/>
                    <a:pt x="26" y="72"/>
                    <a:pt x="28" y="72"/>
                  </a:cubicBezTo>
                  <a:cubicBezTo>
                    <a:pt x="30" y="72"/>
                    <a:pt x="32" y="70"/>
                    <a:pt x="32" y="68"/>
                  </a:cubicBezTo>
                  <a:cubicBezTo>
                    <a:pt x="32" y="38"/>
                    <a:pt x="32" y="38"/>
                    <a:pt x="32" y="38"/>
                  </a:cubicBezTo>
                  <a:cubicBezTo>
                    <a:pt x="73" y="79"/>
                    <a:pt x="73" y="79"/>
                    <a:pt x="73" y="79"/>
                  </a:cubicBezTo>
                  <a:cubicBezTo>
                    <a:pt x="74" y="80"/>
                    <a:pt x="75" y="80"/>
                    <a:pt x="76" y="80"/>
                  </a:cubicBezTo>
                  <a:cubicBezTo>
                    <a:pt x="77" y="80"/>
                    <a:pt x="78" y="80"/>
                    <a:pt x="79" y="79"/>
                  </a:cubicBezTo>
                  <a:cubicBezTo>
                    <a:pt x="80" y="77"/>
                    <a:pt x="80" y="75"/>
                    <a:pt x="79" y="73"/>
                  </a:cubicBezTo>
                  <a:lnTo>
                    <a:pt x="38" y="3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736194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1206866" y="2409463"/>
            <a:ext cx="9778268" cy="2994463"/>
            <a:chOff x="1206866" y="2409463"/>
            <a:chExt cx="9778268" cy="2994463"/>
          </a:xfrm>
        </p:grpSpPr>
        <p:sp>
          <p:nvSpPr>
            <p:cNvPr id="12" name="Hexagon 37">
              <a:extLst>
                <a:ext uri="{FF2B5EF4-FFF2-40B4-BE49-F238E27FC236}">
                  <a16:creationId xmlns:a16="http://schemas.microsoft.com/office/drawing/2014/main" xmlns="" id="{69F12717-B261-4820-9A71-7FDBC17CF17A}"/>
                </a:ext>
              </a:extLst>
            </p:cNvPr>
            <p:cNvSpPr/>
            <p:nvPr/>
          </p:nvSpPr>
          <p:spPr>
            <a:xfrm>
              <a:off x="1663346" y="3391195"/>
              <a:ext cx="911803" cy="787661"/>
            </a:xfrm>
            <a:prstGeom prst="hexagon">
              <a:avLst>
                <a:gd name="adj" fmla="val 29026"/>
                <a:gd name="vf" fmla="val 115470"/>
              </a:avLst>
            </a:prstGeom>
            <a:solidFill>
              <a:schemeClr val="accent5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Hexagon 38">
              <a:extLst>
                <a:ext uri="{FF2B5EF4-FFF2-40B4-BE49-F238E27FC236}">
                  <a16:creationId xmlns:a16="http://schemas.microsoft.com/office/drawing/2014/main" xmlns="" id="{491B0A93-066A-4A40-A93C-9BA50ECAF246}"/>
                </a:ext>
              </a:extLst>
            </p:cNvPr>
            <p:cNvSpPr/>
            <p:nvPr/>
          </p:nvSpPr>
          <p:spPr>
            <a:xfrm>
              <a:off x="4314515" y="3391195"/>
              <a:ext cx="911803" cy="787661"/>
            </a:xfrm>
            <a:prstGeom prst="hexagon">
              <a:avLst>
                <a:gd name="adj" fmla="val 29026"/>
                <a:gd name="vf" fmla="val 115470"/>
              </a:avLst>
            </a:prstGeom>
            <a:solidFill>
              <a:schemeClr val="accent5">
                <a:lumMod val="75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Hexagon 39">
              <a:extLst>
                <a:ext uri="{FF2B5EF4-FFF2-40B4-BE49-F238E27FC236}">
                  <a16:creationId xmlns:a16="http://schemas.microsoft.com/office/drawing/2014/main" xmlns="" id="{805BAEDF-86E3-48ED-B2A9-7E37B58779BD}"/>
                </a:ext>
              </a:extLst>
            </p:cNvPr>
            <p:cNvSpPr/>
            <p:nvPr/>
          </p:nvSpPr>
          <p:spPr>
            <a:xfrm>
              <a:off x="6965684" y="3391195"/>
              <a:ext cx="911803" cy="787661"/>
            </a:xfrm>
            <a:prstGeom prst="hexagon">
              <a:avLst>
                <a:gd name="adj" fmla="val 29026"/>
                <a:gd name="vf" fmla="val 115470"/>
              </a:avLst>
            </a:prstGeom>
            <a:solidFill>
              <a:schemeClr val="accent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5" name="Hexagon 40">
              <a:extLst>
                <a:ext uri="{FF2B5EF4-FFF2-40B4-BE49-F238E27FC236}">
                  <a16:creationId xmlns:a16="http://schemas.microsoft.com/office/drawing/2014/main" xmlns="" id="{62907781-D4B8-4F0C-8719-8036C7BBFA4F}"/>
                </a:ext>
              </a:extLst>
            </p:cNvPr>
            <p:cNvSpPr/>
            <p:nvPr/>
          </p:nvSpPr>
          <p:spPr>
            <a:xfrm>
              <a:off x="9616852" y="3391195"/>
              <a:ext cx="911803" cy="787661"/>
            </a:xfrm>
            <a:prstGeom prst="hexagon">
              <a:avLst>
                <a:gd name="adj" fmla="val 29026"/>
                <a:gd name="vf" fmla="val 115470"/>
              </a:avLst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TextBox 42">
              <a:extLst>
                <a:ext uri="{FF2B5EF4-FFF2-40B4-BE49-F238E27FC236}">
                  <a16:creationId xmlns:a16="http://schemas.microsoft.com/office/drawing/2014/main" xmlns="" id="{E812CF3F-173D-402B-B9B8-66DF183B8D10}"/>
                </a:ext>
              </a:extLst>
            </p:cNvPr>
            <p:cNvSpPr txBox="1"/>
            <p:nvPr/>
          </p:nvSpPr>
          <p:spPr>
            <a:xfrm>
              <a:off x="1206866" y="4757595"/>
              <a:ext cx="18247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cs typeface="Lato Light"/>
              </a:endParaRPr>
            </a:p>
          </p:txBody>
        </p:sp>
        <p:sp>
          <p:nvSpPr>
            <p:cNvPr id="17" name="TextBox 44">
              <a:extLst>
                <a:ext uri="{FF2B5EF4-FFF2-40B4-BE49-F238E27FC236}">
                  <a16:creationId xmlns:a16="http://schemas.microsoft.com/office/drawing/2014/main" xmlns="" id="{3E603AF0-DB19-43E4-82B6-B8E73B62B40C}"/>
                </a:ext>
              </a:extLst>
            </p:cNvPr>
            <p:cNvSpPr txBox="1"/>
            <p:nvPr/>
          </p:nvSpPr>
          <p:spPr>
            <a:xfrm>
              <a:off x="3858035" y="2409463"/>
              <a:ext cx="18247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cs typeface="Lato Light"/>
              </a:endParaRPr>
            </a:p>
          </p:txBody>
        </p:sp>
        <p:sp>
          <p:nvSpPr>
            <p:cNvPr id="18" name="TextBox 46">
              <a:extLst>
                <a:ext uri="{FF2B5EF4-FFF2-40B4-BE49-F238E27FC236}">
                  <a16:creationId xmlns:a16="http://schemas.microsoft.com/office/drawing/2014/main" xmlns="" id="{CA127246-30D9-46D8-86CE-FD92E5EE4A1C}"/>
                </a:ext>
              </a:extLst>
            </p:cNvPr>
            <p:cNvSpPr txBox="1"/>
            <p:nvPr/>
          </p:nvSpPr>
          <p:spPr>
            <a:xfrm>
              <a:off x="6509204" y="4757595"/>
              <a:ext cx="18247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</a:t>
              </a:r>
              <a:endPara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j-lt"/>
                <a:cs typeface="Lato Light"/>
              </a:endParaRPr>
            </a:p>
          </p:txBody>
        </p:sp>
        <p:sp>
          <p:nvSpPr>
            <p:cNvPr id="19" name="TextBox 52">
              <a:extLst>
                <a:ext uri="{FF2B5EF4-FFF2-40B4-BE49-F238E27FC236}">
                  <a16:creationId xmlns:a16="http://schemas.microsoft.com/office/drawing/2014/main" xmlns="" id="{71E51EB7-064D-4776-ACDA-949682BEC0EA}"/>
                </a:ext>
              </a:extLst>
            </p:cNvPr>
            <p:cNvSpPr txBox="1"/>
            <p:nvPr/>
          </p:nvSpPr>
          <p:spPr>
            <a:xfrm>
              <a:off x="9160372" y="2409463"/>
              <a:ext cx="182476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>
                <a:defRPr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</a:t>
              </a:r>
              <a:endParaRPr lang="en-US" altLang="zh-CN" sz="1200" b="1" kern="0" dirty="0">
                <a:solidFill>
                  <a:schemeClr val="bg1">
                    <a:lumMod val="50000"/>
                  </a:schemeClr>
                </a:solidFill>
                <a:cs typeface="Lato Light"/>
              </a:endParaRPr>
            </a:p>
          </p:txBody>
        </p:sp>
        <p:sp>
          <p:nvSpPr>
            <p:cNvPr id="20" name="TextBox 53">
              <a:extLst>
                <a:ext uri="{FF2B5EF4-FFF2-40B4-BE49-F238E27FC236}">
                  <a16:creationId xmlns:a16="http://schemas.microsoft.com/office/drawing/2014/main" xmlns="" id="{AE57FB02-CB44-4264-B3E5-B5D276BDE5E9}"/>
                </a:ext>
              </a:extLst>
            </p:cNvPr>
            <p:cNvSpPr txBox="1"/>
            <p:nvPr/>
          </p:nvSpPr>
          <p:spPr>
            <a:xfrm>
              <a:off x="1789092" y="2935364"/>
              <a:ext cx="6591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2014</a:t>
              </a:r>
            </a:p>
          </p:txBody>
        </p:sp>
        <p:sp>
          <p:nvSpPr>
            <p:cNvPr id="21" name="TextBox 54">
              <a:extLst>
                <a:ext uri="{FF2B5EF4-FFF2-40B4-BE49-F238E27FC236}">
                  <a16:creationId xmlns:a16="http://schemas.microsoft.com/office/drawing/2014/main" xmlns="" id="{56335160-3346-46CF-97D4-2B32BAFEB005}"/>
                </a:ext>
              </a:extLst>
            </p:cNvPr>
            <p:cNvSpPr txBox="1"/>
            <p:nvPr/>
          </p:nvSpPr>
          <p:spPr>
            <a:xfrm>
              <a:off x="4440839" y="4265355"/>
              <a:ext cx="6591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5">
                      <a:lumMod val="75000"/>
                    </a:schemeClr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2015</a:t>
              </a:r>
            </a:p>
          </p:txBody>
        </p:sp>
        <p:sp>
          <p:nvSpPr>
            <p:cNvPr id="22" name="TextBox 55">
              <a:extLst>
                <a:ext uri="{FF2B5EF4-FFF2-40B4-BE49-F238E27FC236}">
                  <a16:creationId xmlns:a16="http://schemas.microsoft.com/office/drawing/2014/main" xmlns="" id="{3B47425E-7754-4C1D-9A7F-90550FD62085}"/>
                </a:ext>
              </a:extLst>
            </p:cNvPr>
            <p:cNvSpPr txBox="1"/>
            <p:nvPr/>
          </p:nvSpPr>
          <p:spPr>
            <a:xfrm>
              <a:off x="7092007" y="2935364"/>
              <a:ext cx="6591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6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2016</a:t>
              </a:r>
            </a:p>
          </p:txBody>
        </p:sp>
        <p:sp>
          <p:nvSpPr>
            <p:cNvPr id="23" name="TextBox 56">
              <a:extLst>
                <a:ext uri="{FF2B5EF4-FFF2-40B4-BE49-F238E27FC236}">
                  <a16:creationId xmlns:a16="http://schemas.microsoft.com/office/drawing/2014/main" xmlns="" id="{686993BA-943F-4E6F-AB05-F6648B611FD0}"/>
                </a:ext>
              </a:extLst>
            </p:cNvPr>
            <p:cNvSpPr txBox="1"/>
            <p:nvPr/>
          </p:nvSpPr>
          <p:spPr>
            <a:xfrm>
              <a:off x="9743176" y="4265355"/>
              <a:ext cx="65915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Lato" panose="020F0502020204030203" pitchFamily="34" charset="0"/>
                  <a:ea typeface="Lato" panose="020F0502020204030203" pitchFamily="34" charset="0"/>
                  <a:cs typeface="Lato" panose="020F0502020204030203" pitchFamily="34" charset="0"/>
                </a:rPr>
                <a:t>2017</a:t>
              </a:r>
            </a:p>
          </p:txBody>
        </p:sp>
        <p:cxnSp>
          <p:nvCxnSpPr>
            <p:cNvPr id="24" name="Straight Connector 57">
              <a:extLst>
                <a:ext uri="{FF2B5EF4-FFF2-40B4-BE49-F238E27FC236}">
                  <a16:creationId xmlns:a16="http://schemas.microsoft.com/office/drawing/2014/main" xmlns="" id="{C34E88B4-DCD2-4CDB-8154-CE723B4BD10F}"/>
                </a:ext>
              </a:extLst>
            </p:cNvPr>
            <p:cNvCxnSpPr>
              <a:stCxn id="12" idx="0"/>
              <a:endCxn id="13" idx="3"/>
            </p:cNvCxnSpPr>
            <p:nvPr/>
          </p:nvCxnSpPr>
          <p:spPr>
            <a:xfrm>
              <a:off x="2575149" y="3785026"/>
              <a:ext cx="1739366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58">
              <a:extLst>
                <a:ext uri="{FF2B5EF4-FFF2-40B4-BE49-F238E27FC236}">
                  <a16:creationId xmlns:a16="http://schemas.microsoft.com/office/drawing/2014/main" xmlns="" id="{E8B8730B-90F2-4312-8DF1-4AF0FB685A80}"/>
                </a:ext>
              </a:extLst>
            </p:cNvPr>
            <p:cNvCxnSpPr>
              <a:stCxn id="13" idx="0"/>
              <a:endCxn id="14" idx="3"/>
            </p:cNvCxnSpPr>
            <p:nvPr/>
          </p:nvCxnSpPr>
          <p:spPr>
            <a:xfrm>
              <a:off x="5226318" y="3785026"/>
              <a:ext cx="1739366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59">
              <a:extLst>
                <a:ext uri="{FF2B5EF4-FFF2-40B4-BE49-F238E27FC236}">
                  <a16:creationId xmlns:a16="http://schemas.microsoft.com/office/drawing/2014/main" xmlns="" id="{D27A645F-BF91-4CFE-85E7-257B6271EAE2}"/>
                </a:ext>
              </a:extLst>
            </p:cNvPr>
            <p:cNvCxnSpPr>
              <a:stCxn id="14" idx="0"/>
              <a:endCxn id="15" idx="3"/>
            </p:cNvCxnSpPr>
            <p:nvPr/>
          </p:nvCxnSpPr>
          <p:spPr>
            <a:xfrm>
              <a:off x="7877487" y="3785026"/>
              <a:ext cx="1739365" cy="0"/>
            </a:xfrm>
            <a:prstGeom prst="line">
              <a:avLst/>
            </a:prstGeom>
            <a:ln w="12700">
              <a:solidFill>
                <a:schemeClr val="bg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Freeform 23">
              <a:extLst>
                <a:ext uri="{FF2B5EF4-FFF2-40B4-BE49-F238E27FC236}">
                  <a16:creationId xmlns:a16="http://schemas.microsoft.com/office/drawing/2014/main" xmlns="" id="{392701F5-0604-4C2B-8DC1-20CC6A73CFE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1975110" y="3653893"/>
              <a:ext cx="288274" cy="262264"/>
            </a:xfrm>
            <a:custGeom>
              <a:avLst/>
              <a:gdLst>
                <a:gd name="T0" fmla="*/ 112 w 224"/>
                <a:gd name="T1" fmla="*/ 120 h 202"/>
                <a:gd name="T2" fmla="*/ 72 w 224"/>
                <a:gd name="T3" fmla="*/ 120 h 202"/>
                <a:gd name="T4" fmla="*/ 72 w 224"/>
                <a:gd name="T5" fmla="*/ 127 h 202"/>
                <a:gd name="T6" fmla="*/ 120 w 224"/>
                <a:gd name="T7" fmla="*/ 127 h 202"/>
                <a:gd name="T8" fmla="*/ 120 w 224"/>
                <a:gd name="T9" fmla="*/ 55 h 202"/>
                <a:gd name="T10" fmla="*/ 112 w 224"/>
                <a:gd name="T11" fmla="*/ 55 h 202"/>
                <a:gd name="T12" fmla="*/ 112 w 224"/>
                <a:gd name="T13" fmla="*/ 120 h 202"/>
                <a:gd name="T14" fmla="*/ 112 w 224"/>
                <a:gd name="T15" fmla="*/ 24 h 202"/>
                <a:gd name="T16" fmla="*/ 24 w 224"/>
                <a:gd name="T17" fmla="*/ 112 h 202"/>
                <a:gd name="T18" fmla="*/ 51 w 224"/>
                <a:gd name="T19" fmla="*/ 175 h 202"/>
                <a:gd name="T20" fmla="*/ 29 w 224"/>
                <a:gd name="T21" fmla="*/ 197 h 202"/>
                <a:gd name="T22" fmla="*/ 35 w 224"/>
                <a:gd name="T23" fmla="*/ 202 h 202"/>
                <a:gd name="T24" fmla="*/ 57 w 224"/>
                <a:gd name="T25" fmla="*/ 180 h 202"/>
                <a:gd name="T26" fmla="*/ 112 w 224"/>
                <a:gd name="T27" fmla="*/ 200 h 202"/>
                <a:gd name="T28" fmla="*/ 169 w 224"/>
                <a:gd name="T29" fmla="*/ 178 h 202"/>
                <a:gd name="T30" fmla="*/ 193 w 224"/>
                <a:gd name="T31" fmla="*/ 202 h 202"/>
                <a:gd name="T32" fmla="*/ 199 w 224"/>
                <a:gd name="T33" fmla="*/ 197 h 202"/>
                <a:gd name="T34" fmla="*/ 175 w 224"/>
                <a:gd name="T35" fmla="*/ 173 h 202"/>
                <a:gd name="T36" fmla="*/ 200 w 224"/>
                <a:gd name="T37" fmla="*/ 112 h 202"/>
                <a:gd name="T38" fmla="*/ 112 w 224"/>
                <a:gd name="T39" fmla="*/ 24 h 202"/>
                <a:gd name="T40" fmla="*/ 112 w 224"/>
                <a:gd name="T41" fmla="*/ 192 h 202"/>
                <a:gd name="T42" fmla="*/ 32 w 224"/>
                <a:gd name="T43" fmla="*/ 112 h 202"/>
                <a:gd name="T44" fmla="*/ 112 w 224"/>
                <a:gd name="T45" fmla="*/ 32 h 202"/>
                <a:gd name="T46" fmla="*/ 192 w 224"/>
                <a:gd name="T47" fmla="*/ 112 h 202"/>
                <a:gd name="T48" fmla="*/ 112 w 224"/>
                <a:gd name="T49" fmla="*/ 192 h 202"/>
                <a:gd name="T50" fmla="*/ 208 w 224"/>
                <a:gd name="T51" fmla="*/ 16 h 202"/>
                <a:gd name="T52" fmla="*/ 157 w 224"/>
                <a:gd name="T53" fmla="*/ 11 h 202"/>
                <a:gd name="T54" fmla="*/ 157 w 224"/>
                <a:gd name="T55" fmla="*/ 11 h 202"/>
                <a:gd name="T56" fmla="*/ 152 w 224"/>
                <a:gd name="T57" fmla="*/ 16 h 202"/>
                <a:gd name="T58" fmla="*/ 208 w 224"/>
                <a:gd name="T59" fmla="*/ 72 h 202"/>
                <a:gd name="T60" fmla="*/ 209 w 224"/>
                <a:gd name="T61" fmla="*/ 70 h 202"/>
                <a:gd name="T62" fmla="*/ 209 w 224"/>
                <a:gd name="T63" fmla="*/ 70 h 202"/>
                <a:gd name="T64" fmla="*/ 209 w 224"/>
                <a:gd name="T65" fmla="*/ 70 h 202"/>
                <a:gd name="T66" fmla="*/ 212 w 224"/>
                <a:gd name="T67" fmla="*/ 67 h 202"/>
                <a:gd name="T68" fmla="*/ 212 w 224"/>
                <a:gd name="T69" fmla="*/ 67 h 202"/>
                <a:gd name="T70" fmla="*/ 208 w 224"/>
                <a:gd name="T71" fmla="*/ 16 h 202"/>
                <a:gd name="T72" fmla="*/ 208 w 224"/>
                <a:gd name="T73" fmla="*/ 62 h 202"/>
                <a:gd name="T74" fmla="*/ 161 w 224"/>
                <a:gd name="T75" fmla="*/ 16 h 202"/>
                <a:gd name="T76" fmla="*/ 203 w 224"/>
                <a:gd name="T77" fmla="*/ 20 h 202"/>
                <a:gd name="T78" fmla="*/ 208 w 224"/>
                <a:gd name="T79" fmla="*/ 62 h 202"/>
                <a:gd name="T80" fmla="*/ 67 w 224"/>
                <a:gd name="T81" fmla="*/ 11 h 202"/>
                <a:gd name="T82" fmla="*/ 67 w 224"/>
                <a:gd name="T83" fmla="*/ 11 h 202"/>
                <a:gd name="T84" fmla="*/ 16 w 224"/>
                <a:gd name="T85" fmla="*/ 16 h 202"/>
                <a:gd name="T86" fmla="*/ 12 w 224"/>
                <a:gd name="T87" fmla="*/ 67 h 202"/>
                <a:gd name="T88" fmla="*/ 11 w 224"/>
                <a:gd name="T89" fmla="*/ 67 h 202"/>
                <a:gd name="T90" fmla="*/ 14 w 224"/>
                <a:gd name="T91" fmla="*/ 70 h 202"/>
                <a:gd name="T92" fmla="*/ 14 w 224"/>
                <a:gd name="T93" fmla="*/ 70 h 202"/>
                <a:gd name="T94" fmla="*/ 14 w 224"/>
                <a:gd name="T95" fmla="*/ 70 h 202"/>
                <a:gd name="T96" fmla="*/ 16 w 224"/>
                <a:gd name="T97" fmla="*/ 72 h 202"/>
                <a:gd name="T98" fmla="*/ 72 w 224"/>
                <a:gd name="T99" fmla="*/ 16 h 202"/>
                <a:gd name="T100" fmla="*/ 67 w 224"/>
                <a:gd name="T101" fmla="*/ 11 h 202"/>
                <a:gd name="T102" fmla="*/ 16 w 224"/>
                <a:gd name="T103" fmla="*/ 62 h 202"/>
                <a:gd name="T104" fmla="*/ 21 w 224"/>
                <a:gd name="T105" fmla="*/ 20 h 202"/>
                <a:gd name="T106" fmla="*/ 62 w 224"/>
                <a:gd name="T107" fmla="*/ 16 h 202"/>
                <a:gd name="T108" fmla="*/ 16 w 224"/>
                <a:gd name="T109" fmla="*/ 62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24" h="202">
                  <a:moveTo>
                    <a:pt x="112" y="120"/>
                  </a:moveTo>
                  <a:cubicBezTo>
                    <a:pt x="72" y="120"/>
                    <a:pt x="72" y="120"/>
                    <a:pt x="72" y="120"/>
                  </a:cubicBezTo>
                  <a:cubicBezTo>
                    <a:pt x="72" y="127"/>
                    <a:pt x="72" y="127"/>
                    <a:pt x="72" y="127"/>
                  </a:cubicBezTo>
                  <a:cubicBezTo>
                    <a:pt x="120" y="127"/>
                    <a:pt x="120" y="127"/>
                    <a:pt x="120" y="127"/>
                  </a:cubicBezTo>
                  <a:cubicBezTo>
                    <a:pt x="120" y="55"/>
                    <a:pt x="120" y="55"/>
                    <a:pt x="120" y="55"/>
                  </a:cubicBezTo>
                  <a:cubicBezTo>
                    <a:pt x="112" y="55"/>
                    <a:pt x="112" y="55"/>
                    <a:pt x="112" y="55"/>
                  </a:cubicBezTo>
                  <a:lnTo>
                    <a:pt x="112" y="120"/>
                  </a:lnTo>
                  <a:close/>
                  <a:moveTo>
                    <a:pt x="112" y="24"/>
                  </a:moveTo>
                  <a:cubicBezTo>
                    <a:pt x="63" y="24"/>
                    <a:pt x="24" y="63"/>
                    <a:pt x="24" y="112"/>
                  </a:cubicBezTo>
                  <a:cubicBezTo>
                    <a:pt x="24" y="136"/>
                    <a:pt x="34" y="159"/>
                    <a:pt x="51" y="175"/>
                  </a:cubicBezTo>
                  <a:cubicBezTo>
                    <a:pt x="29" y="197"/>
                    <a:pt x="29" y="197"/>
                    <a:pt x="29" y="197"/>
                  </a:cubicBezTo>
                  <a:cubicBezTo>
                    <a:pt x="35" y="202"/>
                    <a:pt x="35" y="202"/>
                    <a:pt x="35" y="202"/>
                  </a:cubicBezTo>
                  <a:cubicBezTo>
                    <a:pt x="57" y="180"/>
                    <a:pt x="57" y="180"/>
                    <a:pt x="57" y="180"/>
                  </a:cubicBezTo>
                  <a:cubicBezTo>
                    <a:pt x="72" y="192"/>
                    <a:pt x="91" y="200"/>
                    <a:pt x="112" y="200"/>
                  </a:cubicBezTo>
                  <a:cubicBezTo>
                    <a:pt x="134" y="200"/>
                    <a:pt x="154" y="192"/>
                    <a:pt x="169" y="178"/>
                  </a:cubicBezTo>
                  <a:cubicBezTo>
                    <a:pt x="193" y="202"/>
                    <a:pt x="193" y="202"/>
                    <a:pt x="193" y="202"/>
                  </a:cubicBezTo>
                  <a:cubicBezTo>
                    <a:pt x="199" y="197"/>
                    <a:pt x="199" y="197"/>
                    <a:pt x="199" y="197"/>
                  </a:cubicBezTo>
                  <a:cubicBezTo>
                    <a:pt x="175" y="173"/>
                    <a:pt x="175" y="173"/>
                    <a:pt x="175" y="173"/>
                  </a:cubicBezTo>
                  <a:cubicBezTo>
                    <a:pt x="190" y="157"/>
                    <a:pt x="200" y="135"/>
                    <a:pt x="200" y="112"/>
                  </a:cubicBezTo>
                  <a:cubicBezTo>
                    <a:pt x="200" y="63"/>
                    <a:pt x="161" y="24"/>
                    <a:pt x="112" y="24"/>
                  </a:cubicBezTo>
                  <a:close/>
                  <a:moveTo>
                    <a:pt x="112" y="192"/>
                  </a:moveTo>
                  <a:cubicBezTo>
                    <a:pt x="68" y="192"/>
                    <a:pt x="32" y="156"/>
                    <a:pt x="32" y="112"/>
                  </a:cubicBezTo>
                  <a:cubicBezTo>
                    <a:pt x="32" y="67"/>
                    <a:pt x="68" y="32"/>
                    <a:pt x="112" y="32"/>
                  </a:cubicBezTo>
                  <a:cubicBezTo>
                    <a:pt x="156" y="32"/>
                    <a:pt x="192" y="67"/>
                    <a:pt x="192" y="112"/>
                  </a:cubicBezTo>
                  <a:cubicBezTo>
                    <a:pt x="192" y="156"/>
                    <a:pt x="156" y="192"/>
                    <a:pt x="112" y="192"/>
                  </a:cubicBezTo>
                  <a:close/>
                  <a:moveTo>
                    <a:pt x="208" y="16"/>
                  </a:moveTo>
                  <a:cubicBezTo>
                    <a:pt x="194" y="1"/>
                    <a:pt x="172" y="0"/>
                    <a:pt x="157" y="11"/>
                  </a:cubicBezTo>
                  <a:cubicBezTo>
                    <a:pt x="157" y="11"/>
                    <a:pt x="157" y="11"/>
                    <a:pt x="157" y="11"/>
                  </a:cubicBezTo>
                  <a:cubicBezTo>
                    <a:pt x="152" y="16"/>
                    <a:pt x="152" y="16"/>
                    <a:pt x="152" y="16"/>
                  </a:cubicBezTo>
                  <a:cubicBezTo>
                    <a:pt x="208" y="72"/>
                    <a:pt x="208" y="72"/>
                    <a:pt x="208" y="72"/>
                  </a:cubicBezTo>
                  <a:cubicBezTo>
                    <a:pt x="209" y="70"/>
                    <a:pt x="209" y="70"/>
                    <a:pt x="209" y="70"/>
                  </a:cubicBezTo>
                  <a:cubicBezTo>
                    <a:pt x="209" y="70"/>
                    <a:pt x="209" y="70"/>
                    <a:pt x="209" y="70"/>
                  </a:cubicBezTo>
                  <a:cubicBezTo>
                    <a:pt x="209" y="70"/>
                    <a:pt x="209" y="70"/>
                    <a:pt x="209" y="70"/>
                  </a:cubicBezTo>
                  <a:cubicBezTo>
                    <a:pt x="212" y="67"/>
                    <a:pt x="212" y="67"/>
                    <a:pt x="212" y="67"/>
                  </a:cubicBezTo>
                  <a:cubicBezTo>
                    <a:pt x="212" y="67"/>
                    <a:pt x="212" y="67"/>
                    <a:pt x="212" y="67"/>
                  </a:cubicBezTo>
                  <a:cubicBezTo>
                    <a:pt x="224" y="52"/>
                    <a:pt x="222" y="30"/>
                    <a:pt x="208" y="16"/>
                  </a:cubicBezTo>
                  <a:close/>
                  <a:moveTo>
                    <a:pt x="208" y="62"/>
                  </a:moveTo>
                  <a:cubicBezTo>
                    <a:pt x="161" y="16"/>
                    <a:pt x="161" y="16"/>
                    <a:pt x="161" y="16"/>
                  </a:cubicBezTo>
                  <a:cubicBezTo>
                    <a:pt x="174" y="7"/>
                    <a:pt x="191" y="8"/>
                    <a:pt x="203" y="20"/>
                  </a:cubicBezTo>
                  <a:cubicBezTo>
                    <a:pt x="216" y="33"/>
                    <a:pt x="217" y="49"/>
                    <a:pt x="208" y="62"/>
                  </a:cubicBezTo>
                  <a:close/>
                  <a:moveTo>
                    <a:pt x="67" y="11"/>
                  </a:moveTo>
                  <a:cubicBezTo>
                    <a:pt x="67" y="11"/>
                    <a:pt x="67" y="11"/>
                    <a:pt x="67" y="11"/>
                  </a:cubicBezTo>
                  <a:cubicBezTo>
                    <a:pt x="52" y="0"/>
                    <a:pt x="30" y="1"/>
                    <a:pt x="16" y="16"/>
                  </a:cubicBezTo>
                  <a:cubicBezTo>
                    <a:pt x="2" y="30"/>
                    <a:pt x="0" y="52"/>
                    <a:pt x="12" y="67"/>
                  </a:cubicBezTo>
                  <a:cubicBezTo>
                    <a:pt x="11" y="67"/>
                    <a:pt x="11" y="67"/>
                    <a:pt x="11" y="67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4" y="70"/>
                    <a:pt x="14" y="70"/>
                    <a:pt x="14" y="70"/>
                  </a:cubicBezTo>
                  <a:cubicBezTo>
                    <a:pt x="16" y="72"/>
                    <a:pt x="16" y="72"/>
                    <a:pt x="16" y="72"/>
                  </a:cubicBezTo>
                  <a:cubicBezTo>
                    <a:pt x="72" y="16"/>
                    <a:pt x="72" y="16"/>
                    <a:pt x="72" y="16"/>
                  </a:cubicBezTo>
                  <a:lnTo>
                    <a:pt x="67" y="11"/>
                  </a:lnTo>
                  <a:close/>
                  <a:moveTo>
                    <a:pt x="16" y="62"/>
                  </a:moveTo>
                  <a:cubicBezTo>
                    <a:pt x="7" y="49"/>
                    <a:pt x="8" y="33"/>
                    <a:pt x="21" y="20"/>
                  </a:cubicBezTo>
                  <a:cubicBezTo>
                    <a:pt x="33" y="8"/>
                    <a:pt x="49" y="7"/>
                    <a:pt x="62" y="16"/>
                  </a:cubicBezTo>
                  <a:lnTo>
                    <a:pt x="16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8" name="Freeform 133">
              <a:extLst>
                <a:ext uri="{FF2B5EF4-FFF2-40B4-BE49-F238E27FC236}">
                  <a16:creationId xmlns:a16="http://schemas.microsoft.com/office/drawing/2014/main" xmlns="" id="{569703AC-E291-4EBF-AE31-8627A9FA66EA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641452" y="3623543"/>
              <a:ext cx="273448" cy="305619"/>
            </a:xfrm>
            <a:custGeom>
              <a:avLst/>
              <a:gdLst>
                <a:gd name="T0" fmla="*/ 199 w 200"/>
                <a:gd name="T1" fmla="*/ 195 h 224"/>
                <a:gd name="T2" fmla="*/ 195 w 200"/>
                <a:gd name="T3" fmla="*/ 193 h 224"/>
                <a:gd name="T4" fmla="*/ 170 w 200"/>
                <a:gd name="T5" fmla="*/ 117 h 224"/>
                <a:gd name="T6" fmla="*/ 138 w 200"/>
                <a:gd name="T7" fmla="*/ 55 h 224"/>
                <a:gd name="T8" fmla="*/ 115 w 200"/>
                <a:gd name="T9" fmla="*/ 47 h 224"/>
                <a:gd name="T10" fmla="*/ 124 w 200"/>
                <a:gd name="T11" fmla="*/ 27 h 224"/>
                <a:gd name="T12" fmla="*/ 97 w 200"/>
                <a:gd name="T13" fmla="*/ 0 h 224"/>
                <a:gd name="T14" fmla="*/ 70 w 200"/>
                <a:gd name="T15" fmla="*/ 27 h 224"/>
                <a:gd name="T16" fmla="*/ 79 w 200"/>
                <a:gd name="T17" fmla="*/ 47 h 224"/>
                <a:gd name="T18" fmla="*/ 30 w 200"/>
                <a:gd name="T19" fmla="*/ 117 h 224"/>
                <a:gd name="T20" fmla="*/ 5 w 200"/>
                <a:gd name="T21" fmla="*/ 193 h 224"/>
                <a:gd name="T22" fmla="*/ 2 w 200"/>
                <a:gd name="T23" fmla="*/ 196 h 224"/>
                <a:gd name="T24" fmla="*/ 0 w 200"/>
                <a:gd name="T25" fmla="*/ 198 h 224"/>
                <a:gd name="T26" fmla="*/ 1 w 200"/>
                <a:gd name="T27" fmla="*/ 200 h 224"/>
                <a:gd name="T28" fmla="*/ 29 w 200"/>
                <a:gd name="T29" fmla="*/ 203 h 224"/>
                <a:gd name="T30" fmla="*/ 72 w 200"/>
                <a:gd name="T31" fmla="*/ 203 h 224"/>
                <a:gd name="T32" fmla="*/ 100 w 200"/>
                <a:gd name="T33" fmla="*/ 224 h 224"/>
                <a:gd name="T34" fmla="*/ 129 w 200"/>
                <a:gd name="T35" fmla="*/ 204 h 224"/>
                <a:gd name="T36" fmla="*/ 171 w 200"/>
                <a:gd name="T37" fmla="*/ 205 h 224"/>
                <a:gd name="T38" fmla="*/ 171 w 200"/>
                <a:gd name="T39" fmla="*/ 205 h 224"/>
                <a:gd name="T40" fmla="*/ 199 w 200"/>
                <a:gd name="T41" fmla="*/ 201 h 224"/>
                <a:gd name="T42" fmla="*/ 200 w 200"/>
                <a:gd name="T43" fmla="*/ 197 h 224"/>
                <a:gd name="T44" fmla="*/ 199 w 200"/>
                <a:gd name="T45" fmla="*/ 195 h 224"/>
                <a:gd name="T46" fmla="*/ 78 w 200"/>
                <a:gd name="T47" fmla="*/ 27 h 224"/>
                <a:gd name="T48" fmla="*/ 97 w 200"/>
                <a:gd name="T49" fmla="*/ 8 h 224"/>
                <a:gd name="T50" fmla="*/ 116 w 200"/>
                <a:gd name="T51" fmla="*/ 27 h 224"/>
                <a:gd name="T52" fmla="*/ 101 w 200"/>
                <a:gd name="T53" fmla="*/ 45 h 224"/>
                <a:gd name="T54" fmla="*/ 101 w 200"/>
                <a:gd name="T55" fmla="*/ 45 h 224"/>
                <a:gd name="T56" fmla="*/ 100 w 200"/>
                <a:gd name="T57" fmla="*/ 45 h 224"/>
                <a:gd name="T58" fmla="*/ 95 w 200"/>
                <a:gd name="T59" fmla="*/ 45 h 224"/>
                <a:gd name="T60" fmla="*/ 93 w 200"/>
                <a:gd name="T61" fmla="*/ 45 h 224"/>
                <a:gd name="T62" fmla="*/ 78 w 200"/>
                <a:gd name="T63" fmla="*/ 27 h 224"/>
                <a:gd name="T64" fmla="*/ 100 w 200"/>
                <a:gd name="T65" fmla="*/ 216 h 224"/>
                <a:gd name="T66" fmla="*/ 80 w 200"/>
                <a:gd name="T67" fmla="*/ 203 h 224"/>
                <a:gd name="T68" fmla="*/ 100 w 200"/>
                <a:gd name="T69" fmla="*/ 203 h 224"/>
                <a:gd name="T70" fmla="*/ 120 w 200"/>
                <a:gd name="T71" fmla="*/ 203 h 224"/>
                <a:gd name="T72" fmla="*/ 100 w 200"/>
                <a:gd name="T73" fmla="*/ 216 h 224"/>
                <a:gd name="T74" fmla="*/ 171 w 200"/>
                <a:gd name="T75" fmla="*/ 197 h 224"/>
                <a:gd name="T76" fmla="*/ 171 w 200"/>
                <a:gd name="T77" fmla="*/ 197 h 224"/>
                <a:gd name="T78" fmla="*/ 100 w 200"/>
                <a:gd name="T79" fmla="*/ 195 h 224"/>
                <a:gd name="T80" fmla="*/ 29 w 200"/>
                <a:gd name="T81" fmla="*/ 195 h 224"/>
                <a:gd name="T82" fmla="*/ 17 w 200"/>
                <a:gd name="T83" fmla="*/ 195 h 224"/>
                <a:gd name="T84" fmla="*/ 38 w 200"/>
                <a:gd name="T85" fmla="*/ 118 h 224"/>
                <a:gd name="T86" fmla="*/ 94 w 200"/>
                <a:gd name="T87" fmla="*/ 54 h 224"/>
                <a:gd name="T88" fmla="*/ 96 w 200"/>
                <a:gd name="T89" fmla="*/ 54 h 224"/>
                <a:gd name="T90" fmla="*/ 96 w 200"/>
                <a:gd name="T91" fmla="*/ 54 h 224"/>
                <a:gd name="T92" fmla="*/ 101 w 200"/>
                <a:gd name="T93" fmla="*/ 54 h 224"/>
                <a:gd name="T94" fmla="*/ 162 w 200"/>
                <a:gd name="T95" fmla="*/ 118 h 224"/>
                <a:gd name="T96" fmla="*/ 184 w 200"/>
                <a:gd name="T97" fmla="*/ 196 h 224"/>
                <a:gd name="T98" fmla="*/ 171 w 200"/>
                <a:gd name="T99" fmla="*/ 197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0" h="224">
                  <a:moveTo>
                    <a:pt x="199" y="195"/>
                  </a:moveTo>
                  <a:cubicBezTo>
                    <a:pt x="198" y="194"/>
                    <a:pt x="197" y="194"/>
                    <a:pt x="195" y="193"/>
                  </a:cubicBezTo>
                  <a:cubicBezTo>
                    <a:pt x="190" y="190"/>
                    <a:pt x="172" y="182"/>
                    <a:pt x="170" y="117"/>
                  </a:cubicBezTo>
                  <a:cubicBezTo>
                    <a:pt x="169" y="81"/>
                    <a:pt x="152" y="63"/>
                    <a:pt x="138" y="55"/>
                  </a:cubicBezTo>
                  <a:cubicBezTo>
                    <a:pt x="130" y="51"/>
                    <a:pt x="122" y="48"/>
                    <a:pt x="115" y="47"/>
                  </a:cubicBezTo>
                  <a:cubicBezTo>
                    <a:pt x="121" y="42"/>
                    <a:pt x="124" y="35"/>
                    <a:pt x="124" y="27"/>
                  </a:cubicBezTo>
                  <a:cubicBezTo>
                    <a:pt x="124" y="12"/>
                    <a:pt x="112" y="0"/>
                    <a:pt x="97" y="0"/>
                  </a:cubicBezTo>
                  <a:cubicBezTo>
                    <a:pt x="82" y="0"/>
                    <a:pt x="70" y="12"/>
                    <a:pt x="70" y="27"/>
                  </a:cubicBezTo>
                  <a:cubicBezTo>
                    <a:pt x="70" y="35"/>
                    <a:pt x="73" y="42"/>
                    <a:pt x="79" y="47"/>
                  </a:cubicBezTo>
                  <a:cubicBezTo>
                    <a:pt x="35" y="56"/>
                    <a:pt x="30" y="102"/>
                    <a:pt x="30" y="117"/>
                  </a:cubicBezTo>
                  <a:cubicBezTo>
                    <a:pt x="29" y="133"/>
                    <a:pt x="28" y="182"/>
                    <a:pt x="5" y="193"/>
                  </a:cubicBezTo>
                  <a:cubicBezTo>
                    <a:pt x="4" y="194"/>
                    <a:pt x="2" y="194"/>
                    <a:pt x="2" y="196"/>
                  </a:cubicBezTo>
                  <a:cubicBezTo>
                    <a:pt x="0" y="198"/>
                    <a:pt x="0" y="198"/>
                    <a:pt x="0" y="198"/>
                  </a:cubicBezTo>
                  <a:cubicBezTo>
                    <a:pt x="1" y="200"/>
                    <a:pt x="1" y="200"/>
                    <a:pt x="1" y="200"/>
                  </a:cubicBezTo>
                  <a:cubicBezTo>
                    <a:pt x="2" y="203"/>
                    <a:pt x="3" y="203"/>
                    <a:pt x="29" y="203"/>
                  </a:cubicBezTo>
                  <a:cubicBezTo>
                    <a:pt x="42" y="203"/>
                    <a:pt x="58" y="203"/>
                    <a:pt x="72" y="203"/>
                  </a:cubicBezTo>
                  <a:cubicBezTo>
                    <a:pt x="75" y="215"/>
                    <a:pt x="87" y="224"/>
                    <a:pt x="100" y="224"/>
                  </a:cubicBezTo>
                  <a:cubicBezTo>
                    <a:pt x="114" y="224"/>
                    <a:pt x="125" y="216"/>
                    <a:pt x="129" y="204"/>
                  </a:cubicBezTo>
                  <a:cubicBezTo>
                    <a:pt x="142" y="204"/>
                    <a:pt x="158" y="205"/>
                    <a:pt x="171" y="205"/>
                  </a:cubicBezTo>
                  <a:cubicBezTo>
                    <a:pt x="171" y="205"/>
                    <a:pt x="171" y="205"/>
                    <a:pt x="171" y="205"/>
                  </a:cubicBezTo>
                  <a:cubicBezTo>
                    <a:pt x="197" y="205"/>
                    <a:pt x="198" y="203"/>
                    <a:pt x="199" y="201"/>
                  </a:cubicBezTo>
                  <a:cubicBezTo>
                    <a:pt x="200" y="197"/>
                    <a:pt x="200" y="197"/>
                    <a:pt x="200" y="197"/>
                  </a:cubicBezTo>
                  <a:lnTo>
                    <a:pt x="199" y="195"/>
                  </a:lnTo>
                  <a:close/>
                  <a:moveTo>
                    <a:pt x="78" y="27"/>
                  </a:moveTo>
                  <a:cubicBezTo>
                    <a:pt x="78" y="16"/>
                    <a:pt x="86" y="8"/>
                    <a:pt x="97" y="8"/>
                  </a:cubicBezTo>
                  <a:cubicBezTo>
                    <a:pt x="108" y="8"/>
                    <a:pt x="116" y="16"/>
                    <a:pt x="116" y="27"/>
                  </a:cubicBezTo>
                  <a:cubicBezTo>
                    <a:pt x="116" y="36"/>
                    <a:pt x="110" y="43"/>
                    <a:pt x="101" y="45"/>
                  </a:cubicBezTo>
                  <a:cubicBezTo>
                    <a:pt x="101" y="45"/>
                    <a:pt x="101" y="45"/>
                    <a:pt x="101" y="45"/>
                  </a:cubicBezTo>
                  <a:cubicBezTo>
                    <a:pt x="100" y="45"/>
                    <a:pt x="100" y="45"/>
                    <a:pt x="100" y="45"/>
                  </a:cubicBezTo>
                  <a:cubicBezTo>
                    <a:pt x="99" y="45"/>
                    <a:pt x="97" y="45"/>
                    <a:pt x="95" y="45"/>
                  </a:cubicBezTo>
                  <a:cubicBezTo>
                    <a:pt x="94" y="45"/>
                    <a:pt x="94" y="45"/>
                    <a:pt x="93" y="45"/>
                  </a:cubicBezTo>
                  <a:cubicBezTo>
                    <a:pt x="84" y="44"/>
                    <a:pt x="78" y="36"/>
                    <a:pt x="78" y="27"/>
                  </a:cubicBezTo>
                  <a:close/>
                  <a:moveTo>
                    <a:pt x="100" y="216"/>
                  </a:moveTo>
                  <a:cubicBezTo>
                    <a:pt x="91" y="216"/>
                    <a:pt x="84" y="211"/>
                    <a:pt x="80" y="203"/>
                  </a:cubicBezTo>
                  <a:cubicBezTo>
                    <a:pt x="89" y="203"/>
                    <a:pt x="96" y="203"/>
                    <a:pt x="100" y="203"/>
                  </a:cubicBezTo>
                  <a:cubicBezTo>
                    <a:pt x="104" y="203"/>
                    <a:pt x="111" y="203"/>
                    <a:pt x="120" y="203"/>
                  </a:cubicBezTo>
                  <a:cubicBezTo>
                    <a:pt x="117" y="211"/>
                    <a:pt x="109" y="216"/>
                    <a:pt x="100" y="216"/>
                  </a:cubicBezTo>
                  <a:close/>
                  <a:moveTo>
                    <a:pt x="171" y="197"/>
                  </a:moveTo>
                  <a:cubicBezTo>
                    <a:pt x="171" y="197"/>
                    <a:pt x="171" y="197"/>
                    <a:pt x="171" y="197"/>
                  </a:cubicBezTo>
                  <a:cubicBezTo>
                    <a:pt x="146" y="197"/>
                    <a:pt x="111" y="195"/>
                    <a:pt x="100" y="195"/>
                  </a:cubicBezTo>
                  <a:cubicBezTo>
                    <a:pt x="90" y="195"/>
                    <a:pt x="54" y="195"/>
                    <a:pt x="29" y="195"/>
                  </a:cubicBezTo>
                  <a:cubicBezTo>
                    <a:pt x="24" y="195"/>
                    <a:pt x="20" y="195"/>
                    <a:pt x="17" y="195"/>
                  </a:cubicBezTo>
                  <a:cubicBezTo>
                    <a:pt x="25" y="187"/>
                    <a:pt x="37" y="168"/>
                    <a:pt x="38" y="118"/>
                  </a:cubicBezTo>
                  <a:cubicBezTo>
                    <a:pt x="39" y="61"/>
                    <a:pt x="77" y="54"/>
                    <a:pt x="94" y="54"/>
                  </a:cubicBezTo>
                  <a:cubicBezTo>
                    <a:pt x="95" y="54"/>
                    <a:pt x="96" y="54"/>
                    <a:pt x="96" y="54"/>
                  </a:cubicBezTo>
                  <a:cubicBezTo>
                    <a:pt x="96" y="54"/>
                    <a:pt x="96" y="54"/>
                    <a:pt x="96" y="54"/>
                  </a:cubicBezTo>
                  <a:cubicBezTo>
                    <a:pt x="101" y="54"/>
                    <a:pt x="101" y="54"/>
                    <a:pt x="101" y="54"/>
                  </a:cubicBezTo>
                  <a:cubicBezTo>
                    <a:pt x="111" y="54"/>
                    <a:pt x="161" y="57"/>
                    <a:pt x="162" y="118"/>
                  </a:cubicBezTo>
                  <a:cubicBezTo>
                    <a:pt x="163" y="168"/>
                    <a:pt x="175" y="188"/>
                    <a:pt x="184" y="196"/>
                  </a:cubicBezTo>
                  <a:cubicBezTo>
                    <a:pt x="180" y="196"/>
                    <a:pt x="176" y="197"/>
                    <a:pt x="171" y="19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29" name="Freeform 163">
              <a:extLst>
                <a:ext uri="{FF2B5EF4-FFF2-40B4-BE49-F238E27FC236}">
                  <a16:creationId xmlns:a16="http://schemas.microsoft.com/office/drawing/2014/main" xmlns="" id="{79FF2FB1-8428-4552-95A8-D97590A03D8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320796" y="3627883"/>
              <a:ext cx="201575" cy="288274"/>
            </a:xfrm>
            <a:custGeom>
              <a:avLst/>
              <a:gdLst>
                <a:gd name="T0" fmla="*/ 142 w 156"/>
                <a:gd name="T1" fmla="*/ 196 h 224"/>
                <a:gd name="T2" fmla="*/ 140 w 156"/>
                <a:gd name="T3" fmla="*/ 196 h 224"/>
                <a:gd name="T4" fmla="*/ 102 w 156"/>
                <a:gd name="T5" fmla="*/ 112 h 224"/>
                <a:gd name="T6" fmla="*/ 139 w 156"/>
                <a:gd name="T7" fmla="*/ 28 h 224"/>
                <a:gd name="T8" fmla="*/ 142 w 156"/>
                <a:gd name="T9" fmla="*/ 28 h 224"/>
                <a:gd name="T10" fmla="*/ 156 w 156"/>
                <a:gd name="T11" fmla="*/ 14 h 224"/>
                <a:gd name="T12" fmla="*/ 142 w 156"/>
                <a:gd name="T13" fmla="*/ 0 h 224"/>
                <a:gd name="T14" fmla="*/ 14 w 156"/>
                <a:gd name="T15" fmla="*/ 0 h 224"/>
                <a:gd name="T16" fmla="*/ 0 w 156"/>
                <a:gd name="T17" fmla="*/ 14 h 224"/>
                <a:gd name="T18" fmla="*/ 12 w 156"/>
                <a:gd name="T19" fmla="*/ 28 h 224"/>
                <a:gd name="T20" fmla="*/ 50 w 156"/>
                <a:gd name="T21" fmla="*/ 112 h 224"/>
                <a:gd name="T22" fmla="*/ 13 w 156"/>
                <a:gd name="T23" fmla="*/ 196 h 224"/>
                <a:gd name="T24" fmla="*/ 0 w 156"/>
                <a:gd name="T25" fmla="*/ 210 h 224"/>
                <a:gd name="T26" fmla="*/ 14 w 156"/>
                <a:gd name="T27" fmla="*/ 224 h 224"/>
                <a:gd name="T28" fmla="*/ 142 w 156"/>
                <a:gd name="T29" fmla="*/ 224 h 224"/>
                <a:gd name="T30" fmla="*/ 156 w 156"/>
                <a:gd name="T31" fmla="*/ 210 h 224"/>
                <a:gd name="T32" fmla="*/ 142 w 156"/>
                <a:gd name="T33" fmla="*/ 196 h 224"/>
                <a:gd name="T34" fmla="*/ 8 w 156"/>
                <a:gd name="T35" fmla="*/ 14 h 224"/>
                <a:gd name="T36" fmla="*/ 14 w 156"/>
                <a:gd name="T37" fmla="*/ 8 h 224"/>
                <a:gd name="T38" fmla="*/ 142 w 156"/>
                <a:gd name="T39" fmla="*/ 8 h 224"/>
                <a:gd name="T40" fmla="*/ 148 w 156"/>
                <a:gd name="T41" fmla="*/ 14 h 224"/>
                <a:gd name="T42" fmla="*/ 142 w 156"/>
                <a:gd name="T43" fmla="*/ 20 h 224"/>
                <a:gd name="T44" fmla="*/ 14 w 156"/>
                <a:gd name="T45" fmla="*/ 20 h 224"/>
                <a:gd name="T46" fmla="*/ 8 w 156"/>
                <a:gd name="T47" fmla="*/ 14 h 224"/>
                <a:gd name="T48" fmla="*/ 61 w 156"/>
                <a:gd name="T49" fmla="*/ 116 h 224"/>
                <a:gd name="T50" fmla="*/ 64 w 156"/>
                <a:gd name="T51" fmla="*/ 116 h 224"/>
                <a:gd name="T52" fmla="*/ 68 w 156"/>
                <a:gd name="T53" fmla="*/ 116 h 224"/>
                <a:gd name="T54" fmla="*/ 68 w 156"/>
                <a:gd name="T55" fmla="*/ 108 h 224"/>
                <a:gd name="T56" fmla="*/ 64 w 156"/>
                <a:gd name="T57" fmla="*/ 108 h 224"/>
                <a:gd name="T58" fmla="*/ 61 w 156"/>
                <a:gd name="T59" fmla="*/ 108 h 224"/>
                <a:gd name="T60" fmla="*/ 20 w 156"/>
                <a:gd name="T61" fmla="*/ 28 h 224"/>
                <a:gd name="T62" fmla="*/ 131 w 156"/>
                <a:gd name="T63" fmla="*/ 28 h 224"/>
                <a:gd name="T64" fmla="*/ 116 w 156"/>
                <a:gd name="T65" fmla="*/ 85 h 224"/>
                <a:gd name="T66" fmla="*/ 91 w 156"/>
                <a:gd name="T67" fmla="*/ 108 h 224"/>
                <a:gd name="T68" fmla="*/ 88 w 156"/>
                <a:gd name="T69" fmla="*/ 108 h 224"/>
                <a:gd name="T70" fmla="*/ 84 w 156"/>
                <a:gd name="T71" fmla="*/ 108 h 224"/>
                <a:gd name="T72" fmla="*/ 84 w 156"/>
                <a:gd name="T73" fmla="*/ 116 h 224"/>
                <a:gd name="T74" fmla="*/ 88 w 156"/>
                <a:gd name="T75" fmla="*/ 116 h 224"/>
                <a:gd name="T76" fmla="*/ 91 w 156"/>
                <a:gd name="T77" fmla="*/ 116 h 224"/>
                <a:gd name="T78" fmla="*/ 132 w 156"/>
                <a:gd name="T79" fmla="*/ 196 h 224"/>
                <a:gd name="T80" fmla="*/ 21 w 156"/>
                <a:gd name="T81" fmla="*/ 196 h 224"/>
                <a:gd name="T82" fmla="*/ 36 w 156"/>
                <a:gd name="T83" fmla="*/ 139 h 224"/>
                <a:gd name="T84" fmla="*/ 61 w 156"/>
                <a:gd name="T85" fmla="*/ 116 h 224"/>
                <a:gd name="T86" fmla="*/ 142 w 156"/>
                <a:gd name="T87" fmla="*/ 216 h 224"/>
                <a:gd name="T88" fmla="*/ 14 w 156"/>
                <a:gd name="T89" fmla="*/ 216 h 224"/>
                <a:gd name="T90" fmla="*/ 8 w 156"/>
                <a:gd name="T91" fmla="*/ 210 h 224"/>
                <a:gd name="T92" fmla="*/ 14 w 156"/>
                <a:gd name="T93" fmla="*/ 204 h 224"/>
                <a:gd name="T94" fmla="*/ 142 w 156"/>
                <a:gd name="T95" fmla="*/ 204 h 224"/>
                <a:gd name="T96" fmla="*/ 148 w 156"/>
                <a:gd name="T97" fmla="*/ 210 h 224"/>
                <a:gd name="T98" fmla="*/ 142 w 156"/>
                <a:gd name="T99" fmla="*/ 216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56" h="224">
                  <a:moveTo>
                    <a:pt x="142" y="196"/>
                  </a:moveTo>
                  <a:cubicBezTo>
                    <a:pt x="140" y="196"/>
                    <a:pt x="140" y="196"/>
                    <a:pt x="140" y="196"/>
                  </a:cubicBezTo>
                  <a:cubicBezTo>
                    <a:pt x="139" y="157"/>
                    <a:pt x="121" y="124"/>
                    <a:pt x="102" y="112"/>
                  </a:cubicBezTo>
                  <a:cubicBezTo>
                    <a:pt x="122" y="99"/>
                    <a:pt x="138" y="59"/>
                    <a:pt x="13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50" y="28"/>
                    <a:pt x="156" y="22"/>
                    <a:pt x="156" y="14"/>
                  </a:cubicBezTo>
                  <a:cubicBezTo>
                    <a:pt x="156" y="6"/>
                    <a:pt x="150" y="0"/>
                    <a:pt x="142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1"/>
                    <a:pt x="5" y="27"/>
                    <a:pt x="12" y="28"/>
                  </a:cubicBezTo>
                  <a:cubicBezTo>
                    <a:pt x="13" y="66"/>
                    <a:pt x="31" y="100"/>
                    <a:pt x="50" y="112"/>
                  </a:cubicBezTo>
                  <a:cubicBezTo>
                    <a:pt x="30" y="125"/>
                    <a:pt x="14" y="162"/>
                    <a:pt x="13" y="196"/>
                  </a:cubicBezTo>
                  <a:cubicBezTo>
                    <a:pt x="6" y="197"/>
                    <a:pt x="0" y="203"/>
                    <a:pt x="0" y="210"/>
                  </a:cubicBezTo>
                  <a:cubicBezTo>
                    <a:pt x="0" y="218"/>
                    <a:pt x="6" y="224"/>
                    <a:pt x="14" y="224"/>
                  </a:cubicBezTo>
                  <a:cubicBezTo>
                    <a:pt x="142" y="224"/>
                    <a:pt x="142" y="224"/>
                    <a:pt x="142" y="224"/>
                  </a:cubicBezTo>
                  <a:cubicBezTo>
                    <a:pt x="150" y="224"/>
                    <a:pt x="156" y="218"/>
                    <a:pt x="156" y="210"/>
                  </a:cubicBezTo>
                  <a:cubicBezTo>
                    <a:pt x="156" y="202"/>
                    <a:pt x="150" y="196"/>
                    <a:pt x="142" y="196"/>
                  </a:cubicBezTo>
                  <a:close/>
                  <a:moveTo>
                    <a:pt x="8" y="14"/>
                  </a:moveTo>
                  <a:cubicBezTo>
                    <a:pt x="8" y="11"/>
                    <a:pt x="11" y="8"/>
                    <a:pt x="14" y="8"/>
                  </a:cubicBezTo>
                  <a:cubicBezTo>
                    <a:pt x="142" y="8"/>
                    <a:pt x="142" y="8"/>
                    <a:pt x="142" y="8"/>
                  </a:cubicBezTo>
                  <a:cubicBezTo>
                    <a:pt x="145" y="8"/>
                    <a:pt x="148" y="11"/>
                    <a:pt x="148" y="14"/>
                  </a:cubicBezTo>
                  <a:cubicBezTo>
                    <a:pt x="148" y="17"/>
                    <a:pt x="145" y="20"/>
                    <a:pt x="142" y="20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11" y="20"/>
                    <a:pt x="8" y="17"/>
                    <a:pt x="8" y="14"/>
                  </a:cubicBezTo>
                  <a:close/>
                  <a:moveTo>
                    <a:pt x="61" y="116"/>
                  </a:moveTo>
                  <a:cubicBezTo>
                    <a:pt x="62" y="116"/>
                    <a:pt x="63" y="116"/>
                    <a:pt x="64" y="116"/>
                  </a:cubicBezTo>
                  <a:cubicBezTo>
                    <a:pt x="68" y="116"/>
                    <a:pt x="68" y="116"/>
                    <a:pt x="68" y="116"/>
                  </a:cubicBezTo>
                  <a:cubicBezTo>
                    <a:pt x="68" y="108"/>
                    <a:pt x="68" y="108"/>
                    <a:pt x="68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8"/>
                  </a:cubicBezTo>
                  <a:cubicBezTo>
                    <a:pt x="45" y="104"/>
                    <a:pt x="21" y="70"/>
                    <a:pt x="20" y="28"/>
                  </a:cubicBezTo>
                  <a:cubicBezTo>
                    <a:pt x="131" y="28"/>
                    <a:pt x="131" y="28"/>
                    <a:pt x="131" y="28"/>
                  </a:cubicBezTo>
                  <a:cubicBezTo>
                    <a:pt x="130" y="47"/>
                    <a:pt x="125" y="68"/>
                    <a:pt x="116" y="85"/>
                  </a:cubicBezTo>
                  <a:cubicBezTo>
                    <a:pt x="108" y="97"/>
                    <a:pt x="99" y="106"/>
                    <a:pt x="91" y="108"/>
                  </a:cubicBezTo>
                  <a:cubicBezTo>
                    <a:pt x="90" y="108"/>
                    <a:pt x="89" y="108"/>
                    <a:pt x="88" y="108"/>
                  </a:cubicBezTo>
                  <a:cubicBezTo>
                    <a:pt x="84" y="108"/>
                    <a:pt x="84" y="108"/>
                    <a:pt x="84" y="108"/>
                  </a:cubicBezTo>
                  <a:cubicBezTo>
                    <a:pt x="84" y="116"/>
                    <a:pt x="84" y="116"/>
                    <a:pt x="84" y="116"/>
                  </a:cubicBezTo>
                  <a:cubicBezTo>
                    <a:pt x="88" y="116"/>
                    <a:pt x="88" y="116"/>
                    <a:pt x="88" y="116"/>
                  </a:cubicBezTo>
                  <a:cubicBezTo>
                    <a:pt x="89" y="116"/>
                    <a:pt x="90" y="116"/>
                    <a:pt x="91" y="116"/>
                  </a:cubicBezTo>
                  <a:cubicBezTo>
                    <a:pt x="107" y="120"/>
                    <a:pt x="131" y="152"/>
                    <a:pt x="132" y="196"/>
                  </a:cubicBezTo>
                  <a:cubicBezTo>
                    <a:pt x="21" y="196"/>
                    <a:pt x="21" y="196"/>
                    <a:pt x="21" y="196"/>
                  </a:cubicBezTo>
                  <a:cubicBezTo>
                    <a:pt x="22" y="175"/>
                    <a:pt x="27" y="155"/>
                    <a:pt x="36" y="139"/>
                  </a:cubicBezTo>
                  <a:cubicBezTo>
                    <a:pt x="44" y="126"/>
                    <a:pt x="53" y="118"/>
                    <a:pt x="61" y="116"/>
                  </a:cubicBezTo>
                  <a:close/>
                  <a:moveTo>
                    <a:pt x="142" y="216"/>
                  </a:moveTo>
                  <a:cubicBezTo>
                    <a:pt x="14" y="216"/>
                    <a:pt x="14" y="216"/>
                    <a:pt x="14" y="216"/>
                  </a:cubicBezTo>
                  <a:cubicBezTo>
                    <a:pt x="11" y="216"/>
                    <a:pt x="8" y="213"/>
                    <a:pt x="8" y="210"/>
                  </a:cubicBezTo>
                  <a:cubicBezTo>
                    <a:pt x="8" y="207"/>
                    <a:pt x="11" y="204"/>
                    <a:pt x="14" y="204"/>
                  </a:cubicBezTo>
                  <a:cubicBezTo>
                    <a:pt x="142" y="204"/>
                    <a:pt x="142" y="204"/>
                    <a:pt x="142" y="204"/>
                  </a:cubicBezTo>
                  <a:cubicBezTo>
                    <a:pt x="145" y="204"/>
                    <a:pt x="148" y="207"/>
                    <a:pt x="148" y="210"/>
                  </a:cubicBezTo>
                  <a:cubicBezTo>
                    <a:pt x="148" y="213"/>
                    <a:pt x="145" y="216"/>
                    <a:pt x="142" y="21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0" name="Freeform 39">
              <a:extLst>
                <a:ext uri="{FF2B5EF4-FFF2-40B4-BE49-F238E27FC236}">
                  <a16:creationId xmlns:a16="http://schemas.microsoft.com/office/drawing/2014/main" xmlns="" id="{8DBAF785-2E67-4392-AB80-A78847C9137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905261" y="3599474"/>
              <a:ext cx="334115" cy="316683"/>
            </a:xfrm>
            <a:custGeom>
              <a:avLst/>
              <a:gdLst>
                <a:gd name="T0" fmla="*/ 152 w 192"/>
                <a:gd name="T1" fmla="*/ 184 h 184"/>
                <a:gd name="T2" fmla="*/ 151 w 192"/>
                <a:gd name="T3" fmla="*/ 183 h 184"/>
                <a:gd name="T4" fmla="*/ 96 w 192"/>
                <a:gd name="T5" fmla="*/ 154 h 184"/>
                <a:gd name="T6" fmla="*/ 41 w 192"/>
                <a:gd name="T7" fmla="*/ 183 h 184"/>
                <a:gd name="T8" fmla="*/ 37 w 192"/>
                <a:gd name="T9" fmla="*/ 183 h 184"/>
                <a:gd name="T10" fmla="*/ 35 w 192"/>
                <a:gd name="T11" fmla="*/ 179 h 184"/>
                <a:gd name="T12" fmla="*/ 46 w 192"/>
                <a:gd name="T13" fmla="*/ 118 h 184"/>
                <a:gd name="T14" fmla="*/ 1 w 192"/>
                <a:gd name="T15" fmla="*/ 74 h 184"/>
                <a:gd name="T16" fmla="*/ 0 w 192"/>
                <a:gd name="T17" fmla="*/ 70 h 184"/>
                <a:gd name="T18" fmla="*/ 3 w 192"/>
                <a:gd name="T19" fmla="*/ 67 h 184"/>
                <a:gd name="T20" fmla="*/ 65 w 192"/>
                <a:gd name="T21" fmla="*/ 58 h 184"/>
                <a:gd name="T22" fmla="*/ 92 w 192"/>
                <a:gd name="T23" fmla="*/ 3 h 184"/>
                <a:gd name="T24" fmla="*/ 99 w 192"/>
                <a:gd name="T25" fmla="*/ 3 h 184"/>
                <a:gd name="T26" fmla="*/ 127 w 192"/>
                <a:gd name="T27" fmla="*/ 58 h 184"/>
                <a:gd name="T28" fmla="*/ 188 w 192"/>
                <a:gd name="T29" fmla="*/ 67 h 184"/>
                <a:gd name="T30" fmla="*/ 191 w 192"/>
                <a:gd name="T31" fmla="*/ 70 h 184"/>
                <a:gd name="T32" fmla="*/ 190 w 192"/>
                <a:gd name="T33" fmla="*/ 74 h 184"/>
                <a:gd name="T34" fmla="*/ 146 w 192"/>
                <a:gd name="T35" fmla="*/ 118 h 184"/>
                <a:gd name="T36" fmla="*/ 156 w 192"/>
                <a:gd name="T37" fmla="*/ 179 h 184"/>
                <a:gd name="T38" fmla="*/ 155 w 192"/>
                <a:gd name="T39" fmla="*/ 183 h 184"/>
                <a:gd name="T40" fmla="*/ 152 w 192"/>
                <a:gd name="T41" fmla="*/ 184 h 184"/>
                <a:gd name="T42" fmla="*/ 96 w 192"/>
                <a:gd name="T43" fmla="*/ 146 h 184"/>
                <a:gd name="T44" fmla="*/ 98 w 192"/>
                <a:gd name="T45" fmla="*/ 146 h 184"/>
                <a:gd name="T46" fmla="*/ 147 w 192"/>
                <a:gd name="T47" fmla="*/ 172 h 184"/>
                <a:gd name="T48" fmla="*/ 138 w 192"/>
                <a:gd name="T49" fmla="*/ 117 h 184"/>
                <a:gd name="T50" fmla="*/ 139 w 192"/>
                <a:gd name="T51" fmla="*/ 113 h 184"/>
                <a:gd name="T52" fmla="*/ 179 w 192"/>
                <a:gd name="T53" fmla="*/ 74 h 184"/>
                <a:gd name="T54" fmla="*/ 123 w 192"/>
                <a:gd name="T55" fmla="*/ 66 h 184"/>
                <a:gd name="T56" fmla="*/ 120 w 192"/>
                <a:gd name="T57" fmla="*/ 64 h 184"/>
                <a:gd name="T58" fmla="*/ 96 w 192"/>
                <a:gd name="T59" fmla="*/ 14 h 184"/>
                <a:gd name="T60" fmla="*/ 71 w 192"/>
                <a:gd name="T61" fmla="*/ 64 h 184"/>
                <a:gd name="T62" fmla="*/ 68 w 192"/>
                <a:gd name="T63" fmla="*/ 66 h 184"/>
                <a:gd name="T64" fmla="*/ 13 w 192"/>
                <a:gd name="T65" fmla="*/ 74 h 184"/>
                <a:gd name="T66" fmla="*/ 53 w 192"/>
                <a:gd name="T67" fmla="*/ 113 h 184"/>
                <a:gd name="T68" fmla="*/ 54 w 192"/>
                <a:gd name="T69" fmla="*/ 117 h 184"/>
                <a:gd name="T70" fmla="*/ 44 w 192"/>
                <a:gd name="T71" fmla="*/ 172 h 184"/>
                <a:gd name="T72" fmla="*/ 94 w 192"/>
                <a:gd name="T73" fmla="*/ 146 h 184"/>
                <a:gd name="T74" fmla="*/ 96 w 192"/>
                <a:gd name="T75" fmla="*/ 146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92" h="184">
                  <a:moveTo>
                    <a:pt x="152" y="184"/>
                  </a:moveTo>
                  <a:cubicBezTo>
                    <a:pt x="152" y="184"/>
                    <a:pt x="151" y="183"/>
                    <a:pt x="151" y="183"/>
                  </a:cubicBezTo>
                  <a:cubicBezTo>
                    <a:pt x="96" y="154"/>
                    <a:pt x="96" y="154"/>
                    <a:pt x="96" y="154"/>
                  </a:cubicBezTo>
                  <a:cubicBezTo>
                    <a:pt x="41" y="183"/>
                    <a:pt x="41" y="183"/>
                    <a:pt x="41" y="183"/>
                  </a:cubicBezTo>
                  <a:cubicBezTo>
                    <a:pt x="40" y="184"/>
                    <a:pt x="38" y="184"/>
                    <a:pt x="37" y="183"/>
                  </a:cubicBezTo>
                  <a:cubicBezTo>
                    <a:pt x="35" y="182"/>
                    <a:pt x="35" y="180"/>
                    <a:pt x="35" y="179"/>
                  </a:cubicBezTo>
                  <a:cubicBezTo>
                    <a:pt x="46" y="118"/>
                    <a:pt x="46" y="118"/>
                    <a:pt x="46" y="118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73"/>
                    <a:pt x="0" y="72"/>
                    <a:pt x="0" y="70"/>
                  </a:cubicBezTo>
                  <a:cubicBezTo>
                    <a:pt x="1" y="69"/>
                    <a:pt x="2" y="68"/>
                    <a:pt x="3" y="67"/>
                  </a:cubicBezTo>
                  <a:cubicBezTo>
                    <a:pt x="65" y="58"/>
                    <a:pt x="65" y="58"/>
                    <a:pt x="65" y="58"/>
                  </a:cubicBezTo>
                  <a:cubicBezTo>
                    <a:pt x="92" y="3"/>
                    <a:pt x="92" y="3"/>
                    <a:pt x="92" y="3"/>
                  </a:cubicBezTo>
                  <a:cubicBezTo>
                    <a:pt x="93" y="0"/>
                    <a:pt x="98" y="0"/>
                    <a:pt x="99" y="3"/>
                  </a:cubicBezTo>
                  <a:cubicBezTo>
                    <a:pt x="127" y="58"/>
                    <a:pt x="127" y="58"/>
                    <a:pt x="127" y="58"/>
                  </a:cubicBezTo>
                  <a:cubicBezTo>
                    <a:pt x="188" y="67"/>
                    <a:pt x="188" y="67"/>
                    <a:pt x="188" y="67"/>
                  </a:cubicBezTo>
                  <a:cubicBezTo>
                    <a:pt x="190" y="68"/>
                    <a:pt x="191" y="69"/>
                    <a:pt x="191" y="70"/>
                  </a:cubicBezTo>
                  <a:cubicBezTo>
                    <a:pt x="192" y="72"/>
                    <a:pt x="191" y="73"/>
                    <a:pt x="190" y="74"/>
                  </a:cubicBezTo>
                  <a:cubicBezTo>
                    <a:pt x="146" y="118"/>
                    <a:pt x="146" y="118"/>
                    <a:pt x="146" y="118"/>
                  </a:cubicBezTo>
                  <a:cubicBezTo>
                    <a:pt x="156" y="179"/>
                    <a:pt x="156" y="179"/>
                    <a:pt x="156" y="179"/>
                  </a:cubicBezTo>
                  <a:cubicBezTo>
                    <a:pt x="157" y="180"/>
                    <a:pt x="156" y="182"/>
                    <a:pt x="155" y="183"/>
                  </a:cubicBezTo>
                  <a:cubicBezTo>
                    <a:pt x="154" y="183"/>
                    <a:pt x="153" y="184"/>
                    <a:pt x="152" y="184"/>
                  </a:cubicBezTo>
                  <a:close/>
                  <a:moveTo>
                    <a:pt x="96" y="146"/>
                  </a:moveTo>
                  <a:cubicBezTo>
                    <a:pt x="96" y="146"/>
                    <a:pt x="97" y="146"/>
                    <a:pt x="98" y="146"/>
                  </a:cubicBezTo>
                  <a:cubicBezTo>
                    <a:pt x="147" y="172"/>
                    <a:pt x="147" y="172"/>
                    <a:pt x="147" y="172"/>
                  </a:cubicBezTo>
                  <a:cubicBezTo>
                    <a:pt x="138" y="117"/>
                    <a:pt x="138" y="117"/>
                    <a:pt x="138" y="117"/>
                  </a:cubicBezTo>
                  <a:cubicBezTo>
                    <a:pt x="137" y="116"/>
                    <a:pt x="138" y="114"/>
                    <a:pt x="139" y="113"/>
                  </a:cubicBezTo>
                  <a:cubicBezTo>
                    <a:pt x="179" y="74"/>
                    <a:pt x="179" y="74"/>
                    <a:pt x="179" y="74"/>
                  </a:cubicBezTo>
                  <a:cubicBezTo>
                    <a:pt x="123" y="66"/>
                    <a:pt x="123" y="66"/>
                    <a:pt x="123" y="66"/>
                  </a:cubicBezTo>
                  <a:cubicBezTo>
                    <a:pt x="122" y="66"/>
                    <a:pt x="121" y="65"/>
                    <a:pt x="120" y="64"/>
                  </a:cubicBezTo>
                  <a:cubicBezTo>
                    <a:pt x="96" y="14"/>
                    <a:pt x="96" y="14"/>
                    <a:pt x="96" y="14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0" y="65"/>
                    <a:pt x="69" y="66"/>
                    <a:pt x="68" y="66"/>
                  </a:cubicBezTo>
                  <a:cubicBezTo>
                    <a:pt x="13" y="74"/>
                    <a:pt x="13" y="74"/>
                    <a:pt x="13" y="74"/>
                  </a:cubicBezTo>
                  <a:cubicBezTo>
                    <a:pt x="53" y="113"/>
                    <a:pt x="53" y="113"/>
                    <a:pt x="53" y="113"/>
                  </a:cubicBezTo>
                  <a:cubicBezTo>
                    <a:pt x="54" y="114"/>
                    <a:pt x="54" y="116"/>
                    <a:pt x="54" y="117"/>
                  </a:cubicBezTo>
                  <a:cubicBezTo>
                    <a:pt x="44" y="172"/>
                    <a:pt x="44" y="172"/>
                    <a:pt x="44" y="172"/>
                  </a:cubicBezTo>
                  <a:cubicBezTo>
                    <a:pt x="94" y="146"/>
                    <a:pt x="94" y="146"/>
                    <a:pt x="94" y="146"/>
                  </a:cubicBezTo>
                  <a:cubicBezTo>
                    <a:pt x="94" y="146"/>
                    <a:pt x="95" y="146"/>
                    <a:pt x="96" y="146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201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514350" y="1714500"/>
            <a:ext cx="0" cy="37528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847850" y="400050"/>
            <a:ext cx="8839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1868150" y="1714500"/>
            <a:ext cx="0" cy="4495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847850" y="6334125"/>
            <a:ext cx="10020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 rot="2700000">
            <a:off x="1688712" y="334133"/>
            <a:ext cx="131834" cy="131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矩形 12"/>
          <p:cNvSpPr/>
          <p:nvPr/>
        </p:nvSpPr>
        <p:spPr>
          <a:xfrm rot="2700000">
            <a:off x="448433" y="1531548"/>
            <a:ext cx="131834" cy="131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FEFA5E86-AB9A-4BB8-9FF9-D324E1ED69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2544099" y="1197982"/>
            <a:ext cx="4660397" cy="3878338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2365AA1D-EAF2-45BA-9EE4-CCEE5B9CE52B}"/>
              </a:ext>
            </a:extLst>
          </p:cNvPr>
          <p:cNvSpPr/>
          <p:nvPr/>
        </p:nvSpPr>
        <p:spPr>
          <a:xfrm>
            <a:off x="5790511" y="2372655"/>
            <a:ext cx="1930337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3800" kern="0" spc="300" noProof="0" dirty="0">
                <a:solidFill>
                  <a:sysClr val="windowText" lastClr="000000"/>
                </a:solidFill>
                <a:effectLst>
                  <a:glow rad="38100">
                    <a:schemeClr val="bg1">
                      <a:lumMod val="95000"/>
                    </a:schemeClr>
                  </a:glow>
                </a:effectLst>
                <a:latin typeface="刘德华字体叶根友仿版" panose="02010601030101010101" pitchFamily="2" charset="-122"/>
                <a:ea typeface="刘德华字体叶根友仿版" panose="02010601030101010101" pitchFamily="2" charset="-122"/>
              </a:rPr>
              <a:t>叁</a:t>
            </a:r>
            <a:endParaRPr kumimoji="0" lang="zh-CN" altLang="en-US" sz="13800" b="0" i="0" u="none" strike="noStrike" kern="0" cap="none" spc="30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glow rad="38100">
                  <a:schemeClr val="bg1">
                    <a:lumMod val="95000"/>
                  </a:schemeClr>
                </a:glow>
              </a:effectLst>
              <a:uLnTx/>
              <a:uFillTx/>
              <a:latin typeface="刘德华字体叶根友仿版" panose="02010601030101010101" pitchFamily="2" charset="-122"/>
              <a:ea typeface="刘德华字体叶根友仿版" panose="02010601030101010101" pitchFamily="2" charset="-122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966EF121-F978-4D81-BBDF-D8F093279B3B}"/>
              </a:ext>
            </a:extLst>
          </p:cNvPr>
          <p:cNvSpPr/>
          <p:nvPr/>
        </p:nvSpPr>
        <p:spPr>
          <a:xfrm rot="17100000">
            <a:off x="5123618" y="2132436"/>
            <a:ext cx="2696428" cy="2696428"/>
          </a:xfrm>
          <a:prstGeom prst="ellipse">
            <a:avLst/>
          </a:prstGeom>
          <a:noFill/>
          <a:ln>
            <a:gradFill>
              <a:gsLst>
                <a:gs pos="33000">
                  <a:schemeClr val="bg1">
                    <a:alpha val="0"/>
                  </a:schemeClr>
                </a:gs>
                <a:gs pos="61000">
                  <a:srgbClr val="239D86"/>
                </a:gs>
                <a:gs pos="100000">
                  <a:srgbClr val="239D86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12998CB4-7D14-46B0-94FF-A63F14813EF5}"/>
              </a:ext>
            </a:extLst>
          </p:cNvPr>
          <p:cNvSpPr/>
          <p:nvPr/>
        </p:nvSpPr>
        <p:spPr>
          <a:xfrm>
            <a:off x="7990716" y="3574288"/>
            <a:ext cx="3642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773-CAI978" panose="020B0402020204020303" pitchFamily="34" charset="0"/>
                <a:ea typeface="宋体" panose="02010600030101010101" pitchFamily="2" charset="-122"/>
                <a:sym typeface="+mn-lt"/>
              </a:rPr>
              <a:t>Lorem ipsum dolor sit amet, consectetur adipiscing elit. Ut lobortis.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F8EA1EB6-B82E-479F-BEE0-48D39FE9AFC8}"/>
              </a:ext>
            </a:extLst>
          </p:cNvPr>
          <p:cNvSpPr/>
          <p:nvPr/>
        </p:nvSpPr>
        <p:spPr>
          <a:xfrm>
            <a:off x="7990716" y="2596133"/>
            <a:ext cx="4826923" cy="90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773-CAI978" panose="020B0402020204020303" pitchFamily="34" charset="0"/>
                <a:ea typeface="微软雅黑 Light" panose="020B0502040204020203" pitchFamily="34" charset="-122"/>
                <a:sym typeface="+mn-lt"/>
              </a:rPr>
              <a:t>第一部分</a:t>
            </a:r>
            <a:endParaRPr kumimoji="0" lang="tr-TR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773-CAI978" panose="020B0402020204020303" pitchFamily="34" charset="0"/>
              <a:ea typeface="微软雅黑 Light" panose="020B0502040204020203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1498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/>
      <p:bldP spid="2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2"/>
          <p:cNvGrpSpPr/>
          <p:nvPr/>
        </p:nvGrpSpPr>
        <p:grpSpPr>
          <a:xfrm>
            <a:off x="7777288" y="4381038"/>
            <a:ext cx="854703" cy="859223"/>
            <a:chOff x="776288" y="2444750"/>
            <a:chExt cx="600075" cy="603250"/>
          </a:xfrm>
        </p:grpSpPr>
        <p:sp>
          <p:nvSpPr>
            <p:cNvPr id="12" name="Oval 3"/>
            <p:cNvSpPr>
              <a:spLocks noChangeArrowheads="1"/>
            </p:cNvSpPr>
            <p:nvPr/>
          </p:nvSpPr>
          <p:spPr bwMode="auto">
            <a:xfrm>
              <a:off x="776288" y="2444750"/>
              <a:ext cx="600075" cy="60325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13" name="Group 4"/>
            <p:cNvGrpSpPr/>
            <p:nvPr/>
          </p:nvGrpSpPr>
          <p:grpSpPr>
            <a:xfrm>
              <a:off x="862013" y="2624931"/>
              <a:ext cx="430213" cy="242888"/>
              <a:chOff x="862013" y="2847975"/>
              <a:chExt cx="430213" cy="242888"/>
            </a:xfrm>
          </p:grpSpPr>
          <p:sp>
            <p:nvSpPr>
              <p:cNvPr id="14" name="Freeform 5"/>
              <p:cNvSpPr>
                <a:spLocks noEditPoints="1"/>
              </p:cNvSpPr>
              <p:nvPr/>
            </p:nvSpPr>
            <p:spPr bwMode="auto">
              <a:xfrm>
                <a:off x="957263" y="2847975"/>
                <a:ext cx="334963" cy="242888"/>
              </a:xfrm>
              <a:custGeom>
                <a:avLst/>
                <a:gdLst>
                  <a:gd name="T0" fmla="*/ 191 w 197"/>
                  <a:gd name="T1" fmla="*/ 72 h 143"/>
                  <a:gd name="T2" fmla="*/ 184 w 197"/>
                  <a:gd name="T3" fmla="*/ 72 h 143"/>
                  <a:gd name="T4" fmla="*/ 172 w 197"/>
                  <a:gd name="T5" fmla="*/ 43 h 143"/>
                  <a:gd name="T6" fmla="*/ 157 w 197"/>
                  <a:gd name="T7" fmla="*/ 31 h 143"/>
                  <a:gd name="T8" fmla="*/ 126 w 197"/>
                  <a:gd name="T9" fmla="*/ 31 h 143"/>
                  <a:gd name="T10" fmla="*/ 126 w 197"/>
                  <a:gd name="T11" fmla="*/ 2 h 143"/>
                  <a:gd name="T12" fmla="*/ 123 w 197"/>
                  <a:gd name="T13" fmla="*/ 0 h 143"/>
                  <a:gd name="T14" fmla="*/ 2 w 197"/>
                  <a:gd name="T15" fmla="*/ 0 h 143"/>
                  <a:gd name="T16" fmla="*/ 0 w 197"/>
                  <a:gd name="T17" fmla="*/ 2 h 143"/>
                  <a:gd name="T18" fmla="*/ 0 w 197"/>
                  <a:gd name="T19" fmla="*/ 122 h 143"/>
                  <a:gd name="T20" fmla="*/ 2 w 197"/>
                  <a:gd name="T21" fmla="*/ 125 h 143"/>
                  <a:gd name="T22" fmla="*/ 19 w 197"/>
                  <a:gd name="T23" fmla="*/ 125 h 143"/>
                  <a:gd name="T24" fmla="*/ 39 w 197"/>
                  <a:gd name="T25" fmla="*/ 143 h 143"/>
                  <a:gd name="T26" fmla="*/ 60 w 197"/>
                  <a:gd name="T27" fmla="*/ 125 h 143"/>
                  <a:gd name="T28" fmla="*/ 138 w 197"/>
                  <a:gd name="T29" fmla="*/ 125 h 143"/>
                  <a:gd name="T30" fmla="*/ 159 w 197"/>
                  <a:gd name="T31" fmla="*/ 143 h 143"/>
                  <a:gd name="T32" fmla="*/ 180 w 197"/>
                  <a:gd name="T33" fmla="*/ 125 h 143"/>
                  <a:gd name="T34" fmla="*/ 191 w 197"/>
                  <a:gd name="T35" fmla="*/ 125 h 143"/>
                  <a:gd name="T36" fmla="*/ 197 w 197"/>
                  <a:gd name="T37" fmla="*/ 119 h 143"/>
                  <a:gd name="T38" fmla="*/ 197 w 197"/>
                  <a:gd name="T39" fmla="*/ 78 h 143"/>
                  <a:gd name="T40" fmla="*/ 191 w 197"/>
                  <a:gd name="T41" fmla="*/ 72 h 143"/>
                  <a:gd name="T42" fmla="*/ 157 w 197"/>
                  <a:gd name="T43" fmla="*/ 36 h 143"/>
                  <a:gd name="T44" fmla="*/ 168 w 197"/>
                  <a:gd name="T45" fmla="*/ 44 h 143"/>
                  <a:gd name="T46" fmla="*/ 179 w 197"/>
                  <a:gd name="T47" fmla="*/ 72 h 143"/>
                  <a:gd name="T48" fmla="*/ 126 w 197"/>
                  <a:gd name="T49" fmla="*/ 72 h 143"/>
                  <a:gd name="T50" fmla="*/ 126 w 197"/>
                  <a:gd name="T51" fmla="*/ 36 h 143"/>
                  <a:gd name="T52" fmla="*/ 157 w 197"/>
                  <a:gd name="T53" fmla="*/ 36 h 143"/>
                  <a:gd name="T54" fmla="*/ 4 w 197"/>
                  <a:gd name="T55" fmla="*/ 4 h 143"/>
                  <a:gd name="T56" fmla="*/ 121 w 197"/>
                  <a:gd name="T57" fmla="*/ 4 h 143"/>
                  <a:gd name="T58" fmla="*/ 121 w 197"/>
                  <a:gd name="T59" fmla="*/ 120 h 143"/>
                  <a:gd name="T60" fmla="*/ 60 w 197"/>
                  <a:gd name="T61" fmla="*/ 120 h 143"/>
                  <a:gd name="T62" fmla="*/ 39 w 197"/>
                  <a:gd name="T63" fmla="*/ 101 h 143"/>
                  <a:gd name="T64" fmla="*/ 19 w 197"/>
                  <a:gd name="T65" fmla="*/ 120 h 143"/>
                  <a:gd name="T66" fmla="*/ 4 w 197"/>
                  <a:gd name="T67" fmla="*/ 120 h 143"/>
                  <a:gd name="T68" fmla="*/ 4 w 197"/>
                  <a:gd name="T69" fmla="*/ 4 h 143"/>
                  <a:gd name="T70" fmla="*/ 39 w 197"/>
                  <a:gd name="T71" fmla="*/ 139 h 143"/>
                  <a:gd name="T72" fmla="*/ 23 w 197"/>
                  <a:gd name="T73" fmla="*/ 122 h 143"/>
                  <a:gd name="T74" fmla="*/ 39 w 197"/>
                  <a:gd name="T75" fmla="*/ 106 h 143"/>
                  <a:gd name="T76" fmla="*/ 56 w 197"/>
                  <a:gd name="T77" fmla="*/ 122 h 143"/>
                  <a:gd name="T78" fmla="*/ 39 w 197"/>
                  <a:gd name="T79" fmla="*/ 139 h 143"/>
                  <a:gd name="T80" fmla="*/ 159 w 197"/>
                  <a:gd name="T81" fmla="*/ 139 h 143"/>
                  <a:gd name="T82" fmla="*/ 142 w 197"/>
                  <a:gd name="T83" fmla="*/ 122 h 143"/>
                  <a:gd name="T84" fmla="*/ 159 w 197"/>
                  <a:gd name="T85" fmla="*/ 106 h 143"/>
                  <a:gd name="T86" fmla="*/ 175 w 197"/>
                  <a:gd name="T87" fmla="*/ 122 h 143"/>
                  <a:gd name="T88" fmla="*/ 175 w 197"/>
                  <a:gd name="T89" fmla="*/ 122 h 143"/>
                  <a:gd name="T90" fmla="*/ 175 w 197"/>
                  <a:gd name="T91" fmla="*/ 123 h 143"/>
                  <a:gd name="T92" fmla="*/ 159 w 197"/>
                  <a:gd name="T93" fmla="*/ 139 h 143"/>
                  <a:gd name="T94" fmla="*/ 193 w 197"/>
                  <a:gd name="T95" fmla="*/ 119 h 143"/>
                  <a:gd name="T96" fmla="*/ 191 w 197"/>
                  <a:gd name="T97" fmla="*/ 120 h 143"/>
                  <a:gd name="T98" fmla="*/ 180 w 197"/>
                  <a:gd name="T99" fmla="*/ 120 h 143"/>
                  <a:gd name="T100" fmla="*/ 159 w 197"/>
                  <a:gd name="T101" fmla="*/ 101 h 143"/>
                  <a:gd name="T102" fmla="*/ 138 w 197"/>
                  <a:gd name="T103" fmla="*/ 120 h 143"/>
                  <a:gd name="T104" fmla="*/ 126 w 197"/>
                  <a:gd name="T105" fmla="*/ 120 h 143"/>
                  <a:gd name="T106" fmla="*/ 126 w 197"/>
                  <a:gd name="T107" fmla="*/ 77 h 143"/>
                  <a:gd name="T108" fmla="*/ 191 w 197"/>
                  <a:gd name="T109" fmla="*/ 77 h 143"/>
                  <a:gd name="T110" fmla="*/ 193 w 197"/>
                  <a:gd name="T111" fmla="*/ 78 h 143"/>
                  <a:gd name="T112" fmla="*/ 193 w 197"/>
                  <a:gd name="T113" fmla="*/ 119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197" h="143">
                    <a:moveTo>
                      <a:pt x="191" y="72"/>
                    </a:moveTo>
                    <a:cubicBezTo>
                      <a:pt x="184" y="72"/>
                      <a:pt x="184" y="72"/>
                      <a:pt x="184" y="72"/>
                    </a:cubicBezTo>
                    <a:cubicBezTo>
                      <a:pt x="181" y="65"/>
                      <a:pt x="172" y="43"/>
                      <a:pt x="172" y="43"/>
                    </a:cubicBezTo>
                    <a:cubicBezTo>
                      <a:pt x="169" y="36"/>
                      <a:pt x="163" y="31"/>
                      <a:pt x="157" y="31"/>
                    </a:cubicBezTo>
                    <a:cubicBezTo>
                      <a:pt x="126" y="31"/>
                      <a:pt x="126" y="31"/>
                      <a:pt x="126" y="31"/>
                    </a:cubicBezTo>
                    <a:cubicBezTo>
                      <a:pt x="126" y="2"/>
                      <a:pt x="126" y="2"/>
                      <a:pt x="126" y="2"/>
                    </a:cubicBezTo>
                    <a:cubicBezTo>
                      <a:pt x="126" y="1"/>
                      <a:pt x="125" y="0"/>
                      <a:pt x="123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22"/>
                      <a:pt x="0" y="122"/>
                      <a:pt x="0" y="122"/>
                    </a:cubicBezTo>
                    <a:cubicBezTo>
                      <a:pt x="0" y="123"/>
                      <a:pt x="1" y="125"/>
                      <a:pt x="2" y="125"/>
                    </a:cubicBezTo>
                    <a:cubicBezTo>
                      <a:pt x="19" y="125"/>
                      <a:pt x="19" y="125"/>
                      <a:pt x="19" y="125"/>
                    </a:cubicBezTo>
                    <a:cubicBezTo>
                      <a:pt x="20" y="135"/>
                      <a:pt x="29" y="143"/>
                      <a:pt x="39" y="143"/>
                    </a:cubicBezTo>
                    <a:cubicBezTo>
                      <a:pt x="50" y="143"/>
                      <a:pt x="59" y="135"/>
                      <a:pt x="60" y="125"/>
                    </a:cubicBezTo>
                    <a:cubicBezTo>
                      <a:pt x="138" y="125"/>
                      <a:pt x="138" y="125"/>
                      <a:pt x="138" y="125"/>
                    </a:cubicBezTo>
                    <a:cubicBezTo>
                      <a:pt x="139" y="135"/>
                      <a:pt x="148" y="143"/>
                      <a:pt x="159" y="143"/>
                    </a:cubicBezTo>
                    <a:cubicBezTo>
                      <a:pt x="170" y="143"/>
                      <a:pt x="178" y="135"/>
                      <a:pt x="180" y="125"/>
                    </a:cubicBezTo>
                    <a:cubicBezTo>
                      <a:pt x="191" y="125"/>
                      <a:pt x="191" y="125"/>
                      <a:pt x="191" y="125"/>
                    </a:cubicBezTo>
                    <a:cubicBezTo>
                      <a:pt x="195" y="125"/>
                      <a:pt x="197" y="122"/>
                      <a:pt x="197" y="119"/>
                    </a:cubicBezTo>
                    <a:cubicBezTo>
                      <a:pt x="197" y="78"/>
                      <a:pt x="197" y="78"/>
                      <a:pt x="197" y="78"/>
                    </a:cubicBezTo>
                    <a:cubicBezTo>
                      <a:pt x="197" y="75"/>
                      <a:pt x="195" y="72"/>
                      <a:pt x="191" y="72"/>
                    </a:cubicBezTo>
                    <a:close/>
                    <a:moveTo>
                      <a:pt x="157" y="36"/>
                    </a:moveTo>
                    <a:cubicBezTo>
                      <a:pt x="161" y="36"/>
                      <a:pt x="166" y="40"/>
                      <a:pt x="168" y="44"/>
                    </a:cubicBezTo>
                    <a:cubicBezTo>
                      <a:pt x="168" y="45"/>
                      <a:pt x="175" y="64"/>
                      <a:pt x="179" y="72"/>
                    </a:cubicBezTo>
                    <a:cubicBezTo>
                      <a:pt x="126" y="72"/>
                      <a:pt x="126" y="72"/>
                      <a:pt x="126" y="72"/>
                    </a:cubicBezTo>
                    <a:cubicBezTo>
                      <a:pt x="126" y="36"/>
                      <a:pt x="126" y="36"/>
                      <a:pt x="126" y="36"/>
                    </a:cubicBezTo>
                    <a:lnTo>
                      <a:pt x="157" y="36"/>
                    </a:lnTo>
                    <a:close/>
                    <a:moveTo>
                      <a:pt x="4" y="4"/>
                    </a:moveTo>
                    <a:cubicBezTo>
                      <a:pt x="121" y="4"/>
                      <a:pt x="121" y="4"/>
                      <a:pt x="121" y="4"/>
                    </a:cubicBezTo>
                    <a:cubicBezTo>
                      <a:pt x="121" y="120"/>
                      <a:pt x="121" y="120"/>
                      <a:pt x="121" y="120"/>
                    </a:cubicBezTo>
                    <a:cubicBezTo>
                      <a:pt x="60" y="120"/>
                      <a:pt x="60" y="120"/>
                      <a:pt x="60" y="120"/>
                    </a:cubicBezTo>
                    <a:cubicBezTo>
                      <a:pt x="59" y="109"/>
                      <a:pt x="50" y="101"/>
                      <a:pt x="39" y="101"/>
                    </a:cubicBezTo>
                    <a:cubicBezTo>
                      <a:pt x="29" y="101"/>
                      <a:pt x="20" y="109"/>
                      <a:pt x="19" y="120"/>
                    </a:cubicBezTo>
                    <a:cubicBezTo>
                      <a:pt x="4" y="120"/>
                      <a:pt x="4" y="120"/>
                      <a:pt x="4" y="120"/>
                    </a:cubicBezTo>
                    <a:lnTo>
                      <a:pt x="4" y="4"/>
                    </a:lnTo>
                    <a:close/>
                    <a:moveTo>
                      <a:pt x="39" y="139"/>
                    </a:moveTo>
                    <a:cubicBezTo>
                      <a:pt x="30" y="139"/>
                      <a:pt x="23" y="131"/>
                      <a:pt x="23" y="122"/>
                    </a:cubicBezTo>
                    <a:cubicBezTo>
                      <a:pt x="23" y="113"/>
                      <a:pt x="30" y="106"/>
                      <a:pt x="39" y="106"/>
                    </a:cubicBezTo>
                    <a:cubicBezTo>
                      <a:pt x="48" y="106"/>
                      <a:pt x="56" y="113"/>
                      <a:pt x="56" y="122"/>
                    </a:cubicBezTo>
                    <a:cubicBezTo>
                      <a:pt x="56" y="131"/>
                      <a:pt x="48" y="139"/>
                      <a:pt x="39" y="139"/>
                    </a:cubicBezTo>
                    <a:close/>
                    <a:moveTo>
                      <a:pt x="159" y="139"/>
                    </a:moveTo>
                    <a:cubicBezTo>
                      <a:pt x="150" y="139"/>
                      <a:pt x="142" y="131"/>
                      <a:pt x="142" y="122"/>
                    </a:cubicBezTo>
                    <a:cubicBezTo>
                      <a:pt x="142" y="113"/>
                      <a:pt x="150" y="106"/>
                      <a:pt x="159" y="106"/>
                    </a:cubicBezTo>
                    <a:cubicBezTo>
                      <a:pt x="168" y="106"/>
                      <a:pt x="175" y="113"/>
                      <a:pt x="175" y="122"/>
                    </a:cubicBezTo>
                    <a:cubicBezTo>
                      <a:pt x="175" y="122"/>
                      <a:pt x="175" y="122"/>
                      <a:pt x="175" y="122"/>
                    </a:cubicBezTo>
                    <a:cubicBezTo>
                      <a:pt x="175" y="122"/>
                      <a:pt x="175" y="122"/>
                      <a:pt x="175" y="123"/>
                    </a:cubicBezTo>
                    <a:cubicBezTo>
                      <a:pt x="175" y="131"/>
                      <a:pt x="168" y="139"/>
                      <a:pt x="159" y="139"/>
                    </a:cubicBezTo>
                    <a:close/>
                    <a:moveTo>
                      <a:pt x="193" y="119"/>
                    </a:moveTo>
                    <a:cubicBezTo>
                      <a:pt x="193" y="119"/>
                      <a:pt x="192" y="120"/>
                      <a:pt x="191" y="120"/>
                    </a:cubicBezTo>
                    <a:cubicBezTo>
                      <a:pt x="180" y="120"/>
                      <a:pt x="180" y="120"/>
                      <a:pt x="180" y="120"/>
                    </a:cubicBezTo>
                    <a:cubicBezTo>
                      <a:pt x="178" y="109"/>
                      <a:pt x="170" y="101"/>
                      <a:pt x="159" y="101"/>
                    </a:cubicBezTo>
                    <a:cubicBezTo>
                      <a:pt x="148" y="101"/>
                      <a:pt x="139" y="109"/>
                      <a:pt x="138" y="120"/>
                    </a:cubicBezTo>
                    <a:cubicBezTo>
                      <a:pt x="126" y="120"/>
                      <a:pt x="126" y="120"/>
                      <a:pt x="126" y="120"/>
                    </a:cubicBezTo>
                    <a:cubicBezTo>
                      <a:pt x="126" y="77"/>
                      <a:pt x="126" y="77"/>
                      <a:pt x="126" y="77"/>
                    </a:cubicBezTo>
                    <a:cubicBezTo>
                      <a:pt x="191" y="77"/>
                      <a:pt x="191" y="77"/>
                      <a:pt x="191" y="77"/>
                    </a:cubicBezTo>
                    <a:cubicBezTo>
                      <a:pt x="192" y="77"/>
                      <a:pt x="193" y="77"/>
                      <a:pt x="193" y="78"/>
                    </a:cubicBezTo>
                    <a:lnTo>
                      <a:pt x="193" y="119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5" name="Freeform 6"/>
              <p:cNvSpPr>
                <a:spLocks/>
              </p:cNvSpPr>
              <p:nvPr/>
            </p:nvSpPr>
            <p:spPr bwMode="auto">
              <a:xfrm>
                <a:off x="862013" y="2847975"/>
                <a:ext cx="76200" cy="7938"/>
              </a:xfrm>
              <a:custGeom>
                <a:avLst/>
                <a:gdLst>
                  <a:gd name="T0" fmla="*/ 42 w 45"/>
                  <a:gd name="T1" fmla="*/ 0 h 4"/>
                  <a:gd name="T2" fmla="*/ 3 w 45"/>
                  <a:gd name="T3" fmla="*/ 0 h 4"/>
                  <a:gd name="T4" fmla="*/ 0 w 45"/>
                  <a:gd name="T5" fmla="*/ 2 h 4"/>
                  <a:gd name="T6" fmla="*/ 3 w 45"/>
                  <a:gd name="T7" fmla="*/ 4 h 4"/>
                  <a:gd name="T8" fmla="*/ 42 w 45"/>
                  <a:gd name="T9" fmla="*/ 4 h 4"/>
                  <a:gd name="T10" fmla="*/ 45 w 45"/>
                  <a:gd name="T11" fmla="*/ 2 h 4"/>
                  <a:gd name="T12" fmla="*/ 42 w 45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5" h="4">
                    <a:moveTo>
                      <a:pt x="42" y="0"/>
                    </a:move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3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4" y="4"/>
                      <a:pt x="45" y="3"/>
                      <a:pt x="45" y="2"/>
                    </a:cubicBezTo>
                    <a:cubicBezTo>
                      <a:pt x="45" y="1"/>
                      <a:pt x="44" y="0"/>
                      <a:pt x="4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6" name="Freeform 7"/>
              <p:cNvSpPr>
                <a:spLocks/>
              </p:cNvSpPr>
              <p:nvPr/>
            </p:nvSpPr>
            <p:spPr bwMode="auto">
              <a:xfrm>
                <a:off x="877888" y="2886075"/>
                <a:ext cx="60325" cy="6350"/>
              </a:xfrm>
              <a:custGeom>
                <a:avLst/>
                <a:gdLst>
                  <a:gd name="T0" fmla="*/ 32 w 35"/>
                  <a:gd name="T1" fmla="*/ 0 h 4"/>
                  <a:gd name="T2" fmla="*/ 2 w 35"/>
                  <a:gd name="T3" fmla="*/ 0 h 4"/>
                  <a:gd name="T4" fmla="*/ 0 w 35"/>
                  <a:gd name="T5" fmla="*/ 2 h 4"/>
                  <a:gd name="T6" fmla="*/ 2 w 35"/>
                  <a:gd name="T7" fmla="*/ 4 h 4"/>
                  <a:gd name="T8" fmla="*/ 32 w 35"/>
                  <a:gd name="T9" fmla="*/ 4 h 4"/>
                  <a:gd name="T10" fmla="*/ 35 w 35"/>
                  <a:gd name="T11" fmla="*/ 2 h 4"/>
                  <a:gd name="T12" fmla="*/ 32 w 35"/>
                  <a:gd name="T13" fmla="*/ 0 h 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5" h="4">
                    <a:moveTo>
                      <a:pt x="3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32" y="4"/>
                      <a:pt x="32" y="4"/>
                      <a:pt x="32" y="4"/>
                    </a:cubicBezTo>
                    <a:cubicBezTo>
                      <a:pt x="34" y="4"/>
                      <a:pt x="35" y="3"/>
                      <a:pt x="35" y="2"/>
                    </a:cubicBezTo>
                    <a:cubicBezTo>
                      <a:pt x="35" y="1"/>
                      <a:pt x="34" y="0"/>
                      <a:pt x="3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17" name="Freeform 8"/>
              <p:cNvSpPr>
                <a:spLocks/>
              </p:cNvSpPr>
              <p:nvPr/>
            </p:nvSpPr>
            <p:spPr bwMode="auto">
              <a:xfrm>
                <a:off x="895350" y="2922588"/>
                <a:ext cx="42863" cy="9525"/>
              </a:xfrm>
              <a:custGeom>
                <a:avLst/>
                <a:gdLst>
                  <a:gd name="T0" fmla="*/ 22 w 25"/>
                  <a:gd name="T1" fmla="*/ 0 h 5"/>
                  <a:gd name="T2" fmla="*/ 2 w 25"/>
                  <a:gd name="T3" fmla="*/ 0 h 5"/>
                  <a:gd name="T4" fmla="*/ 0 w 25"/>
                  <a:gd name="T5" fmla="*/ 2 h 5"/>
                  <a:gd name="T6" fmla="*/ 2 w 25"/>
                  <a:gd name="T7" fmla="*/ 5 h 5"/>
                  <a:gd name="T8" fmla="*/ 22 w 25"/>
                  <a:gd name="T9" fmla="*/ 5 h 5"/>
                  <a:gd name="T10" fmla="*/ 25 w 25"/>
                  <a:gd name="T11" fmla="*/ 2 h 5"/>
                  <a:gd name="T12" fmla="*/ 22 w 25"/>
                  <a:gd name="T13" fmla="*/ 0 h 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5">
                    <a:moveTo>
                      <a:pt x="2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5"/>
                      <a:pt x="2" y="5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4" y="5"/>
                      <a:pt x="25" y="3"/>
                      <a:pt x="25" y="2"/>
                    </a:cubicBezTo>
                    <a:cubicBezTo>
                      <a:pt x="25" y="1"/>
                      <a:pt x="24" y="0"/>
                      <a:pt x="22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18" name="Group 9"/>
          <p:cNvGrpSpPr/>
          <p:nvPr/>
        </p:nvGrpSpPr>
        <p:grpSpPr>
          <a:xfrm>
            <a:off x="8913891" y="3245097"/>
            <a:ext cx="854703" cy="856964"/>
            <a:chOff x="0" y="2445544"/>
            <a:chExt cx="600075" cy="601663"/>
          </a:xfrm>
        </p:grpSpPr>
        <p:sp>
          <p:nvSpPr>
            <p:cNvPr id="19" name="Oval 10"/>
            <p:cNvSpPr>
              <a:spLocks noChangeArrowheads="1"/>
            </p:cNvSpPr>
            <p:nvPr/>
          </p:nvSpPr>
          <p:spPr bwMode="auto">
            <a:xfrm>
              <a:off x="0" y="2445544"/>
              <a:ext cx="600075" cy="6016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0" name="Group 11"/>
            <p:cNvGrpSpPr/>
            <p:nvPr/>
          </p:nvGrpSpPr>
          <p:grpSpPr>
            <a:xfrm>
              <a:off x="119063" y="2594769"/>
              <a:ext cx="361950" cy="303213"/>
              <a:chOff x="119063" y="2792413"/>
              <a:chExt cx="361950" cy="303213"/>
            </a:xfrm>
          </p:grpSpPr>
          <p:sp>
            <p:nvSpPr>
              <p:cNvPr id="21" name="Freeform 12"/>
              <p:cNvSpPr>
                <a:spLocks noEditPoints="1"/>
              </p:cNvSpPr>
              <p:nvPr/>
            </p:nvSpPr>
            <p:spPr bwMode="auto">
              <a:xfrm>
                <a:off x="119063" y="2792413"/>
                <a:ext cx="361950" cy="303213"/>
              </a:xfrm>
              <a:custGeom>
                <a:avLst/>
                <a:gdLst>
                  <a:gd name="T0" fmla="*/ 212 w 214"/>
                  <a:gd name="T1" fmla="*/ 51 h 179"/>
                  <a:gd name="T2" fmla="*/ 162 w 214"/>
                  <a:gd name="T3" fmla="*/ 38 h 179"/>
                  <a:gd name="T4" fmla="*/ 163 w 214"/>
                  <a:gd name="T5" fmla="*/ 30 h 179"/>
                  <a:gd name="T6" fmla="*/ 133 w 214"/>
                  <a:gd name="T7" fmla="*/ 0 h 179"/>
                  <a:gd name="T8" fmla="*/ 103 w 214"/>
                  <a:gd name="T9" fmla="*/ 30 h 179"/>
                  <a:gd name="T10" fmla="*/ 105 w 214"/>
                  <a:gd name="T11" fmla="*/ 42 h 179"/>
                  <a:gd name="T12" fmla="*/ 72 w 214"/>
                  <a:gd name="T13" fmla="*/ 51 h 179"/>
                  <a:gd name="T14" fmla="*/ 3 w 214"/>
                  <a:gd name="T15" fmla="*/ 33 h 179"/>
                  <a:gd name="T16" fmla="*/ 1 w 214"/>
                  <a:gd name="T17" fmla="*/ 33 h 179"/>
                  <a:gd name="T18" fmla="*/ 0 w 214"/>
                  <a:gd name="T19" fmla="*/ 35 h 179"/>
                  <a:gd name="T20" fmla="*/ 0 w 214"/>
                  <a:gd name="T21" fmla="*/ 159 h 179"/>
                  <a:gd name="T22" fmla="*/ 2 w 214"/>
                  <a:gd name="T23" fmla="*/ 161 h 179"/>
                  <a:gd name="T24" fmla="*/ 72 w 214"/>
                  <a:gd name="T25" fmla="*/ 179 h 179"/>
                  <a:gd name="T26" fmla="*/ 72 w 214"/>
                  <a:gd name="T27" fmla="*/ 179 h 179"/>
                  <a:gd name="T28" fmla="*/ 72 w 214"/>
                  <a:gd name="T29" fmla="*/ 179 h 179"/>
                  <a:gd name="T30" fmla="*/ 72 w 214"/>
                  <a:gd name="T31" fmla="*/ 179 h 179"/>
                  <a:gd name="T32" fmla="*/ 73 w 214"/>
                  <a:gd name="T33" fmla="*/ 179 h 179"/>
                  <a:gd name="T34" fmla="*/ 142 w 214"/>
                  <a:gd name="T35" fmla="*/ 161 h 179"/>
                  <a:gd name="T36" fmla="*/ 211 w 214"/>
                  <a:gd name="T37" fmla="*/ 179 h 179"/>
                  <a:gd name="T38" fmla="*/ 212 w 214"/>
                  <a:gd name="T39" fmla="*/ 179 h 179"/>
                  <a:gd name="T40" fmla="*/ 213 w 214"/>
                  <a:gd name="T41" fmla="*/ 178 h 179"/>
                  <a:gd name="T42" fmla="*/ 214 w 214"/>
                  <a:gd name="T43" fmla="*/ 176 h 179"/>
                  <a:gd name="T44" fmla="*/ 214 w 214"/>
                  <a:gd name="T45" fmla="*/ 53 h 179"/>
                  <a:gd name="T46" fmla="*/ 212 w 214"/>
                  <a:gd name="T47" fmla="*/ 51 h 179"/>
                  <a:gd name="T48" fmla="*/ 133 w 214"/>
                  <a:gd name="T49" fmla="*/ 5 h 179"/>
                  <a:gd name="T50" fmla="*/ 159 w 214"/>
                  <a:gd name="T51" fmla="*/ 30 h 179"/>
                  <a:gd name="T52" fmla="*/ 157 w 214"/>
                  <a:gd name="T53" fmla="*/ 39 h 179"/>
                  <a:gd name="T54" fmla="*/ 157 w 214"/>
                  <a:gd name="T55" fmla="*/ 39 h 179"/>
                  <a:gd name="T56" fmla="*/ 157 w 214"/>
                  <a:gd name="T57" fmla="*/ 39 h 179"/>
                  <a:gd name="T58" fmla="*/ 133 w 214"/>
                  <a:gd name="T59" fmla="*/ 75 h 179"/>
                  <a:gd name="T60" fmla="*/ 108 w 214"/>
                  <a:gd name="T61" fmla="*/ 30 h 179"/>
                  <a:gd name="T62" fmla="*/ 133 w 214"/>
                  <a:gd name="T63" fmla="*/ 5 h 179"/>
                  <a:gd name="T64" fmla="*/ 5 w 214"/>
                  <a:gd name="T65" fmla="*/ 38 h 179"/>
                  <a:gd name="T66" fmla="*/ 70 w 214"/>
                  <a:gd name="T67" fmla="*/ 55 h 179"/>
                  <a:gd name="T68" fmla="*/ 70 w 214"/>
                  <a:gd name="T69" fmla="*/ 173 h 179"/>
                  <a:gd name="T70" fmla="*/ 5 w 214"/>
                  <a:gd name="T71" fmla="*/ 157 h 179"/>
                  <a:gd name="T72" fmla="*/ 5 w 214"/>
                  <a:gd name="T73" fmla="*/ 38 h 179"/>
                  <a:gd name="T74" fmla="*/ 75 w 214"/>
                  <a:gd name="T75" fmla="*/ 55 h 179"/>
                  <a:gd name="T76" fmla="*/ 107 w 214"/>
                  <a:gd name="T77" fmla="*/ 47 h 179"/>
                  <a:gd name="T78" fmla="*/ 133 w 214"/>
                  <a:gd name="T79" fmla="*/ 79 h 179"/>
                  <a:gd name="T80" fmla="*/ 140 w 214"/>
                  <a:gd name="T81" fmla="*/ 77 h 179"/>
                  <a:gd name="T82" fmla="*/ 140 w 214"/>
                  <a:gd name="T83" fmla="*/ 157 h 179"/>
                  <a:gd name="T84" fmla="*/ 75 w 214"/>
                  <a:gd name="T85" fmla="*/ 173 h 179"/>
                  <a:gd name="T86" fmla="*/ 75 w 214"/>
                  <a:gd name="T87" fmla="*/ 55 h 179"/>
                  <a:gd name="T88" fmla="*/ 209 w 214"/>
                  <a:gd name="T89" fmla="*/ 173 h 179"/>
                  <a:gd name="T90" fmla="*/ 144 w 214"/>
                  <a:gd name="T91" fmla="*/ 157 h 179"/>
                  <a:gd name="T92" fmla="*/ 144 w 214"/>
                  <a:gd name="T93" fmla="*/ 73 h 179"/>
                  <a:gd name="T94" fmla="*/ 161 w 214"/>
                  <a:gd name="T95" fmla="*/ 43 h 179"/>
                  <a:gd name="T96" fmla="*/ 209 w 214"/>
                  <a:gd name="T97" fmla="*/ 55 h 179"/>
                  <a:gd name="T98" fmla="*/ 209 w 214"/>
                  <a:gd name="T99" fmla="*/ 17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4" h="179">
                    <a:moveTo>
                      <a:pt x="212" y="51"/>
                    </a:moveTo>
                    <a:cubicBezTo>
                      <a:pt x="162" y="38"/>
                      <a:pt x="162" y="38"/>
                      <a:pt x="162" y="38"/>
                    </a:cubicBezTo>
                    <a:cubicBezTo>
                      <a:pt x="163" y="35"/>
                      <a:pt x="163" y="33"/>
                      <a:pt x="163" y="30"/>
                    </a:cubicBezTo>
                    <a:cubicBezTo>
                      <a:pt x="163" y="14"/>
                      <a:pt x="150" y="0"/>
                      <a:pt x="133" y="0"/>
                    </a:cubicBezTo>
                    <a:cubicBezTo>
                      <a:pt x="117" y="0"/>
                      <a:pt x="103" y="14"/>
                      <a:pt x="103" y="30"/>
                    </a:cubicBezTo>
                    <a:cubicBezTo>
                      <a:pt x="103" y="34"/>
                      <a:pt x="104" y="38"/>
                      <a:pt x="105" y="42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3"/>
                      <a:pt x="2" y="33"/>
                      <a:pt x="1" y="33"/>
                    </a:cubicBezTo>
                    <a:cubicBezTo>
                      <a:pt x="0" y="34"/>
                      <a:pt x="0" y="35"/>
                      <a:pt x="0" y="35"/>
                    </a:cubicBezTo>
                    <a:cubicBezTo>
                      <a:pt x="0" y="159"/>
                      <a:pt x="0" y="159"/>
                      <a:pt x="0" y="159"/>
                    </a:cubicBezTo>
                    <a:cubicBezTo>
                      <a:pt x="0" y="160"/>
                      <a:pt x="1" y="161"/>
                      <a:pt x="2" y="161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2" y="179"/>
                      <a:pt x="73" y="179"/>
                      <a:pt x="73" y="179"/>
                    </a:cubicBezTo>
                    <a:cubicBezTo>
                      <a:pt x="142" y="161"/>
                      <a:pt x="142" y="161"/>
                      <a:pt x="142" y="161"/>
                    </a:cubicBezTo>
                    <a:cubicBezTo>
                      <a:pt x="211" y="179"/>
                      <a:pt x="211" y="179"/>
                      <a:pt x="211" y="179"/>
                    </a:cubicBezTo>
                    <a:cubicBezTo>
                      <a:pt x="211" y="179"/>
                      <a:pt x="211" y="179"/>
                      <a:pt x="212" y="179"/>
                    </a:cubicBezTo>
                    <a:cubicBezTo>
                      <a:pt x="212" y="179"/>
                      <a:pt x="213" y="179"/>
                      <a:pt x="213" y="178"/>
                    </a:cubicBezTo>
                    <a:cubicBezTo>
                      <a:pt x="214" y="178"/>
                      <a:pt x="214" y="177"/>
                      <a:pt x="214" y="176"/>
                    </a:cubicBezTo>
                    <a:cubicBezTo>
                      <a:pt x="214" y="53"/>
                      <a:pt x="214" y="53"/>
                      <a:pt x="214" y="53"/>
                    </a:cubicBezTo>
                    <a:cubicBezTo>
                      <a:pt x="214" y="52"/>
                      <a:pt x="213" y="51"/>
                      <a:pt x="212" y="51"/>
                    </a:cubicBezTo>
                    <a:close/>
                    <a:moveTo>
                      <a:pt x="133" y="5"/>
                    </a:moveTo>
                    <a:cubicBezTo>
                      <a:pt x="147" y="5"/>
                      <a:pt x="159" y="16"/>
                      <a:pt x="159" y="30"/>
                    </a:cubicBezTo>
                    <a:cubicBezTo>
                      <a:pt x="159" y="33"/>
                      <a:pt x="158" y="36"/>
                      <a:pt x="157" y="39"/>
                    </a:cubicBezTo>
                    <a:cubicBezTo>
                      <a:pt x="157" y="39"/>
                      <a:pt x="157" y="39"/>
                      <a:pt x="157" y="39"/>
                    </a:cubicBezTo>
                    <a:cubicBezTo>
                      <a:pt x="157" y="39"/>
                      <a:pt x="157" y="39"/>
                      <a:pt x="157" y="39"/>
                    </a:cubicBezTo>
                    <a:cubicBezTo>
                      <a:pt x="153" y="55"/>
                      <a:pt x="140" y="75"/>
                      <a:pt x="133" y="75"/>
                    </a:cubicBezTo>
                    <a:cubicBezTo>
                      <a:pt x="125" y="75"/>
                      <a:pt x="108" y="45"/>
                      <a:pt x="108" y="30"/>
                    </a:cubicBezTo>
                    <a:cubicBezTo>
                      <a:pt x="108" y="16"/>
                      <a:pt x="119" y="5"/>
                      <a:pt x="133" y="5"/>
                    </a:cubicBezTo>
                    <a:close/>
                    <a:moveTo>
                      <a:pt x="5" y="38"/>
                    </a:moveTo>
                    <a:cubicBezTo>
                      <a:pt x="70" y="55"/>
                      <a:pt x="70" y="55"/>
                      <a:pt x="70" y="55"/>
                    </a:cubicBezTo>
                    <a:cubicBezTo>
                      <a:pt x="70" y="173"/>
                      <a:pt x="70" y="173"/>
                      <a:pt x="70" y="173"/>
                    </a:cubicBezTo>
                    <a:cubicBezTo>
                      <a:pt x="5" y="157"/>
                      <a:pt x="5" y="157"/>
                      <a:pt x="5" y="157"/>
                    </a:cubicBezTo>
                    <a:lnTo>
                      <a:pt x="5" y="38"/>
                    </a:lnTo>
                    <a:close/>
                    <a:moveTo>
                      <a:pt x="75" y="55"/>
                    </a:moveTo>
                    <a:cubicBezTo>
                      <a:pt x="107" y="47"/>
                      <a:pt x="107" y="47"/>
                      <a:pt x="107" y="47"/>
                    </a:cubicBezTo>
                    <a:cubicBezTo>
                      <a:pt x="112" y="62"/>
                      <a:pt x="124" y="79"/>
                      <a:pt x="133" y="79"/>
                    </a:cubicBezTo>
                    <a:cubicBezTo>
                      <a:pt x="135" y="79"/>
                      <a:pt x="137" y="79"/>
                      <a:pt x="140" y="77"/>
                    </a:cubicBezTo>
                    <a:cubicBezTo>
                      <a:pt x="140" y="157"/>
                      <a:pt x="140" y="157"/>
                      <a:pt x="140" y="157"/>
                    </a:cubicBezTo>
                    <a:cubicBezTo>
                      <a:pt x="75" y="173"/>
                      <a:pt x="75" y="173"/>
                      <a:pt x="75" y="173"/>
                    </a:cubicBezTo>
                    <a:lnTo>
                      <a:pt x="75" y="55"/>
                    </a:lnTo>
                    <a:close/>
                    <a:moveTo>
                      <a:pt x="209" y="173"/>
                    </a:moveTo>
                    <a:cubicBezTo>
                      <a:pt x="144" y="157"/>
                      <a:pt x="144" y="157"/>
                      <a:pt x="144" y="157"/>
                    </a:cubicBezTo>
                    <a:cubicBezTo>
                      <a:pt x="144" y="73"/>
                      <a:pt x="144" y="73"/>
                      <a:pt x="144" y="73"/>
                    </a:cubicBezTo>
                    <a:cubicBezTo>
                      <a:pt x="151" y="66"/>
                      <a:pt x="158" y="53"/>
                      <a:pt x="161" y="43"/>
                    </a:cubicBezTo>
                    <a:cubicBezTo>
                      <a:pt x="209" y="55"/>
                      <a:pt x="209" y="55"/>
                      <a:pt x="209" y="55"/>
                    </a:cubicBezTo>
                    <a:lnTo>
                      <a:pt x="209" y="1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13"/>
              <p:cNvSpPr>
                <a:spLocks noEditPoints="1"/>
              </p:cNvSpPr>
              <p:nvPr/>
            </p:nvSpPr>
            <p:spPr bwMode="auto">
              <a:xfrm>
                <a:off x="317500" y="2817813"/>
                <a:ext cx="53975" cy="52388"/>
              </a:xfrm>
              <a:custGeom>
                <a:avLst/>
                <a:gdLst>
                  <a:gd name="T0" fmla="*/ 32 w 32"/>
                  <a:gd name="T1" fmla="*/ 15 h 31"/>
                  <a:gd name="T2" fmla="*/ 16 w 32"/>
                  <a:gd name="T3" fmla="*/ 0 h 31"/>
                  <a:gd name="T4" fmla="*/ 0 w 32"/>
                  <a:gd name="T5" fmla="*/ 15 h 31"/>
                  <a:gd name="T6" fmla="*/ 16 w 32"/>
                  <a:gd name="T7" fmla="*/ 31 h 31"/>
                  <a:gd name="T8" fmla="*/ 32 w 32"/>
                  <a:gd name="T9" fmla="*/ 15 h 31"/>
                  <a:gd name="T10" fmla="*/ 5 w 32"/>
                  <a:gd name="T11" fmla="*/ 15 h 31"/>
                  <a:gd name="T12" fmla="*/ 16 w 32"/>
                  <a:gd name="T13" fmla="*/ 4 h 31"/>
                  <a:gd name="T14" fmla="*/ 27 w 32"/>
                  <a:gd name="T15" fmla="*/ 15 h 31"/>
                  <a:gd name="T16" fmla="*/ 16 w 32"/>
                  <a:gd name="T17" fmla="*/ 27 h 31"/>
                  <a:gd name="T18" fmla="*/ 5 w 32"/>
                  <a:gd name="T1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1">
                    <a:moveTo>
                      <a:pt x="32" y="15"/>
                    </a:moveTo>
                    <a:cubicBezTo>
                      <a:pt x="32" y="7"/>
                      <a:pt x="25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24"/>
                      <a:pt x="7" y="31"/>
                      <a:pt x="16" y="31"/>
                    </a:cubicBezTo>
                    <a:cubicBezTo>
                      <a:pt x="25" y="31"/>
                      <a:pt x="32" y="24"/>
                      <a:pt x="32" y="15"/>
                    </a:cubicBezTo>
                    <a:close/>
                    <a:moveTo>
                      <a:pt x="5" y="15"/>
                    </a:moveTo>
                    <a:cubicBezTo>
                      <a:pt x="5" y="9"/>
                      <a:pt x="10" y="4"/>
                      <a:pt x="16" y="4"/>
                    </a:cubicBezTo>
                    <a:cubicBezTo>
                      <a:pt x="22" y="4"/>
                      <a:pt x="27" y="9"/>
                      <a:pt x="27" y="15"/>
                    </a:cubicBezTo>
                    <a:cubicBezTo>
                      <a:pt x="27" y="22"/>
                      <a:pt x="22" y="27"/>
                      <a:pt x="16" y="27"/>
                    </a:cubicBezTo>
                    <a:cubicBezTo>
                      <a:pt x="10" y="27"/>
                      <a:pt x="5" y="22"/>
                      <a:pt x="5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23" name="Group 1"/>
          <p:cNvGrpSpPr/>
          <p:nvPr/>
        </p:nvGrpSpPr>
        <p:grpSpPr>
          <a:xfrm>
            <a:off x="6561588" y="3245097"/>
            <a:ext cx="856963" cy="856964"/>
            <a:chOff x="6209163" y="3171274"/>
            <a:chExt cx="856963" cy="856964"/>
          </a:xfrm>
        </p:grpSpPr>
        <p:sp>
          <p:nvSpPr>
            <p:cNvPr id="24" name="Oval 15"/>
            <p:cNvSpPr>
              <a:spLocks noChangeArrowheads="1"/>
            </p:cNvSpPr>
            <p:nvPr/>
          </p:nvSpPr>
          <p:spPr bwMode="auto">
            <a:xfrm>
              <a:off x="6209163" y="3171274"/>
              <a:ext cx="856963" cy="85696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25" name="Group 16"/>
            <p:cNvGrpSpPr/>
            <p:nvPr/>
          </p:nvGrpSpPr>
          <p:grpSpPr>
            <a:xfrm>
              <a:off x="6405880" y="3320507"/>
              <a:ext cx="465789" cy="558496"/>
              <a:chOff x="1712913" y="2809875"/>
              <a:chExt cx="327025" cy="392113"/>
            </a:xfrm>
          </p:grpSpPr>
          <p:sp>
            <p:nvSpPr>
              <p:cNvPr id="26" name="Freeform 17"/>
              <p:cNvSpPr>
                <a:spLocks noEditPoints="1"/>
              </p:cNvSpPr>
              <p:nvPr/>
            </p:nvSpPr>
            <p:spPr bwMode="auto">
              <a:xfrm>
                <a:off x="1846263" y="3060700"/>
                <a:ext cx="47625" cy="82550"/>
              </a:xfrm>
              <a:custGeom>
                <a:avLst/>
                <a:gdLst>
                  <a:gd name="T0" fmla="*/ 2 w 28"/>
                  <a:gd name="T1" fmla="*/ 49 h 49"/>
                  <a:gd name="T2" fmla="*/ 25 w 28"/>
                  <a:gd name="T3" fmla="*/ 49 h 49"/>
                  <a:gd name="T4" fmla="*/ 28 w 28"/>
                  <a:gd name="T5" fmla="*/ 47 h 49"/>
                  <a:gd name="T6" fmla="*/ 28 w 28"/>
                  <a:gd name="T7" fmla="*/ 3 h 49"/>
                  <a:gd name="T8" fmla="*/ 25 w 28"/>
                  <a:gd name="T9" fmla="*/ 0 h 49"/>
                  <a:gd name="T10" fmla="*/ 2 w 28"/>
                  <a:gd name="T11" fmla="*/ 0 h 49"/>
                  <a:gd name="T12" fmla="*/ 0 w 28"/>
                  <a:gd name="T13" fmla="*/ 3 h 49"/>
                  <a:gd name="T14" fmla="*/ 0 w 28"/>
                  <a:gd name="T15" fmla="*/ 47 h 49"/>
                  <a:gd name="T16" fmla="*/ 2 w 28"/>
                  <a:gd name="T17" fmla="*/ 49 h 49"/>
                  <a:gd name="T18" fmla="*/ 4 w 28"/>
                  <a:gd name="T19" fmla="*/ 5 h 49"/>
                  <a:gd name="T20" fmla="*/ 23 w 28"/>
                  <a:gd name="T21" fmla="*/ 5 h 49"/>
                  <a:gd name="T22" fmla="*/ 23 w 28"/>
                  <a:gd name="T23" fmla="*/ 44 h 49"/>
                  <a:gd name="T24" fmla="*/ 4 w 28"/>
                  <a:gd name="T25" fmla="*/ 44 h 49"/>
                  <a:gd name="T26" fmla="*/ 4 w 28"/>
                  <a:gd name="T27" fmla="*/ 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" h="49">
                    <a:moveTo>
                      <a:pt x="2" y="49"/>
                    </a:moveTo>
                    <a:cubicBezTo>
                      <a:pt x="25" y="49"/>
                      <a:pt x="25" y="49"/>
                      <a:pt x="25" y="49"/>
                    </a:cubicBezTo>
                    <a:cubicBezTo>
                      <a:pt x="27" y="49"/>
                      <a:pt x="28" y="48"/>
                      <a:pt x="28" y="47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1"/>
                      <a:pt x="27" y="0"/>
                      <a:pt x="25" y="0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1" y="49"/>
                      <a:pt x="2" y="49"/>
                    </a:cubicBezTo>
                    <a:close/>
                    <a:moveTo>
                      <a:pt x="4" y="5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4" y="44"/>
                      <a:pt x="4" y="44"/>
                      <a:pt x="4" y="44"/>
                    </a:cubicBezTo>
                    <a:lnTo>
                      <a:pt x="4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18"/>
              <p:cNvSpPr>
                <a:spLocks noEditPoints="1"/>
              </p:cNvSpPr>
              <p:nvPr/>
            </p:nvSpPr>
            <p:spPr bwMode="auto">
              <a:xfrm>
                <a:off x="1912938" y="3060700"/>
                <a:ext cx="49213" cy="82550"/>
              </a:xfrm>
              <a:custGeom>
                <a:avLst/>
                <a:gdLst>
                  <a:gd name="T0" fmla="*/ 3 w 29"/>
                  <a:gd name="T1" fmla="*/ 49 h 49"/>
                  <a:gd name="T2" fmla="*/ 26 w 29"/>
                  <a:gd name="T3" fmla="*/ 49 h 49"/>
                  <a:gd name="T4" fmla="*/ 29 w 29"/>
                  <a:gd name="T5" fmla="*/ 47 h 49"/>
                  <a:gd name="T6" fmla="*/ 29 w 29"/>
                  <a:gd name="T7" fmla="*/ 3 h 49"/>
                  <a:gd name="T8" fmla="*/ 26 w 29"/>
                  <a:gd name="T9" fmla="*/ 0 h 49"/>
                  <a:gd name="T10" fmla="*/ 3 w 29"/>
                  <a:gd name="T11" fmla="*/ 0 h 49"/>
                  <a:gd name="T12" fmla="*/ 0 w 29"/>
                  <a:gd name="T13" fmla="*/ 3 h 49"/>
                  <a:gd name="T14" fmla="*/ 0 w 29"/>
                  <a:gd name="T15" fmla="*/ 47 h 49"/>
                  <a:gd name="T16" fmla="*/ 3 w 29"/>
                  <a:gd name="T17" fmla="*/ 49 h 49"/>
                  <a:gd name="T18" fmla="*/ 5 w 29"/>
                  <a:gd name="T19" fmla="*/ 5 h 49"/>
                  <a:gd name="T20" fmla="*/ 24 w 29"/>
                  <a:gd name="T21" fmla="*/ 5 h 49"/>
                  <a:gd name="T22" fmla="*/ 24 w 29"/>
                  <a:gd name="T23" fmla="*/ 44 h 49"/>
                  <a:gd name="T24" fmla="*/ 5 w 29"/>
                  <a:gd name="T25" fmla="*/ 44 h 49"/>
                  <a:gd name="T26" fmla="*/ 5 w 29"/>
                  <a:gd name="T27" fmla="*/ 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9" h="49">
                    <a:moveTo>
                      <a:pt x="3" y="49"/>
                    </a:moveTo>
                    <a:cubicBezTo>
                      <a:pt x="26" y="49"/>
                      <a:pt x="26" y="49"/>
                      <a:pt x="26" y="49"/>
                    </a:cubicBezTo>
                    <a:cubicBezTo>
                      <a:pt x="28" y="49"/>
                      <a:pt x="29" y="48"/>
                      <a:pt x="29" y="47"/>
                    </a:cubicBezTo>
                    <a:cubicBezTo>
                      <a:pt x="29" y="3"/>
                      <a:pt x="29" y="3"/>
                      <a:pt x="29" y="3"/>
                    </a:cubicBezTo>
                    <a:cubicBezTo>
                      <a:pt x="29" y="1"/>
                      <a:pt x="28" y="0"/>
                      <a:pt x="26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1" y="49"/>
                      <a:pt x="3" y="49"/>
                    </a:cubicBezTo>
                    <a:close/>
                    <a:moveTo>
                      <a:pt x="5" y="5"/>
                    </a:moveTo>
                    <a:cubicBezTo>
                      <a:pt x="24" y="5"/>
                      <a:pt x="24" y="5"/>
                      <a:pt x="24" y="5"/>
                    </a:cubicBezTo>
                    <a:cubicBezTo>
                      <a:pt x="24" y="44"/>
                      <a:pt x="24" y="44"/>
                      <a:pt x="24" y="44"/>
                    </a:cubicBezTo>
                    <a:cubicBezTo>
                      <a:pt x="5" y="44"/>
                      <a:pt x="5" y="44"/>
                      <a:pt x="5" y="44"/>
                    </a:cubicBez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Freeform 19"/>
              <p:cNvSpPr>
                <a:spLocks noEditPoints="1"/>
              </p:cNvSpPr>
              <p:nvPr/>
            </p:nvSpPr>
            <p:spPr bwMode="auto">
              <a:xfrm>
                <a:off x="1778000" y="3060700"/>
                <a:ext cx="47625" cy="82550"/>
              </a:xfrm>
              <a:custGeom>
                <a:avLst/>
                <a:gdLst>
                  <a:gd name="T0" fmla="*/ 3 w 28"/>
                  <a:gd name="T1" fmla="*/ 49 h 49"/>
                  <a:gd name="T2" fmla="*/ 26 w 28"/>
                  <a:gd name="T3" fmla="*/ 49 h 49"/>
                  <a:gd name="T4" fmla="*/ 28 w 28"/>
                  <a:gd name="T5" fmla="*/ 47 h 49"/>
                  <a:gd name="T6" fmla="*/ 28 w 28"/>
                  <a:gd name="T7" fmla="*/ 3 h 49"/>
                  <a:gd name="T8" fmla="*/ 26 w 28"/>
                  <a:gd name="T9" fmla="*/ 0 h 49"/>
                  <a:gd name="T10" fmla="*/ 3 w 28"/>
                  <a:gd name="T11" fmla="*/ 0 h 49"/>
                  <a:gd name="T12" fmla="*/ 0 w 28"/>
                  <a:gd name="T13" fmla="*/ 3 h 49"/>
                  <a:gd name="T14" fmla="*/ 0 w 28"/>
                  <a:gd name="T15" fmla="*/ 47 h 49"/>
                  <a:gd name="T16" fmla="*/ 3 w 28"/>
                  <a:gd name="T17" fmla="*/ 49 h 49"/>
                  <a:gd name="T18" fmla="*/ 5 w 28"/>
                  <a:gd name="T19" fmla="*/ 5 h 49"/>
                  <a:gd name="T20" fmla="*/ 23 w 28"/>
                  <a:gd name="T21" fmla="*/ 5 h 49"/>
                  <a:gd name="T22" fmla="*/ 23 w 28"/>
                  <a:gd name="T23" fmla="*/ 44 h 49"/>
                  <a:gd name="T24" fmla="*/ 5 w 28"/>
                  <a:gd name="T25" fmla="*/ 44 h 49"/>
                  <a:gd name="T26" fmla="*/ 5 w 28"/>
                  <a:gd name="T27" fmla="*/ 5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8" h="49">
                    <a:moveTo>
                      <a:pt x="3" y="49"/>
                    </a:moveTo>
                    <a:cubicBezTo>
                      <a:pt x="26" y="49"/>
                      <a:pt x="26" y="49"/>
                      <a:pt x="26" y="49"/>
                    </a:cubicBezTo>
                    <a:cubicBezTo>
                      <a:pt x="27" y="49"/>
                      <a:pt x="28" y="48"/>
                      <a:pt x="28" y="47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8" y="1"/>
                      <a:pt x="27" y="0"/>
                      <a:pt x="26" y="0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1" y="0"/>
                      <a:pt x="0" y="1"/>
                      <a:pt x="0" y="3"/>
                    </a:cubicBezTo>
                    <a:cubicBezTo>
                      <a:pt x="0" y="47"/>
                      <a:pt x="0" y="47"/>
                      <a:pt x="0" y="47"/>
                    </a:cubicBezTo>
                    <a:cubicBezTo>
                      <a:pt x="0" y="48"/>
                      <a:pt x="1" y="49"/>
                      <a:pt x="3" y="49"/>
                    </a:cubicBezTo>
                    <a:close/>
                    <a:moveTo>
                      <a:pt x="5" y="5"/>
                    </a:moveTo>
                    <a:cubicBezTo>
                      <a:pt x="23" y="5"/>
                      <a:pt x="23" y="5"/>
                      <a:pt x="23" y="5"/>
                    </a:cubicBezTo>
                    <a:cubicBezTo>
                      <a:pt x="23" y="44"/>
                      <a:pt x="23" y="44"/>
                      <a:pt x="23" y="44"/>
                    </a:cubicBezTo>
                    <a:cubicBezTo>
                      <a:pt x="5" y="44"/>
                      <a:pt x="5" y="44"/>
                      <a:pt x="5" y="44"/>
                    </a:cubicBezTo>
                    <a:lnTo>
                      <a:pt x="5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9" name="Freeform 20"/>
              <p:cNvSpPr>
                <a:spLocks noEditPoints="1"/>
              </p:cNvSpPr>
              <p:nvPr/>
            </p:nvSpPr>
            <p:spPr bwMode="auto">
              <a:xfrm>
                <a:off x="1712913" y="2809875"/>
                <a:ext cx="327025" cy="392113"/>
              </a:xfrm>
              <a:custGeom>
                <a:avLst/>
                <a:gdLst>
                  <a:gd name="T0" fmla="*/ 170 w 193"/>
                  <a:gd name="T1" fmla="*/ 33 h 231"/>
                  <a:gd name="T2" fmla="*/ 121 w 193"/>
                  <a:gd name="T3" fmla="*/ 17 h 231"/>
                  <a:gd name="T4" fmla="*/ 45 w 193"/>
                  <a:gd name="T5" fmla="*/ 43 h 231"/>
                  <a:gd name="T6" fmla="*/ 43 w 193"/>
                  <a:gd name="T7" fmla="*/ 57 h 231"/>
                  <a:gd name="T8" fmla="*/ 22 w 193"/>
                  <a:gd name="T9" fmla="*/ 72 h 231"/>
                  <a:gd name="T10" fmla="*/ 7 w 193"/>
                  <a:gd name="T11" fmla="*/ 96 h 231"/>
                  <a:gd name="T12" fmla="*/ 0 w 193"/>
                  <a:gd name="T13" fmla="*/ 102 h 231"/>
                  <a:gd name="T14" fmla="*/ 6 w 193"/>
                  <a:gd name="T15" fmla="*/ 231 h 231"/>
                  <a:gd name="T16" fmla="*/ 163 w 193"/>
                  <a:gd name="T17" fmla="*/ 226 h 231"/>
                  <a:gd name="T18" fmla="*/ 158 w 193"/>
                  <a:gd name="T19" fmla="*/ 130 h 231"/>
                  <a:gd name="T20" fmla="*/ 44 w 193"/>
                  <a:gd name="T21" fmla="*/ 102 h 231"/>
                  <a:gd name="T22" fmla="*/ 48 w 193"/>
                  <a:gd name="T23" fmla="*/ 94 h 231"/>
                  <a:gd name="T24" fmla="*/ 76 w 193"/>
                  <a:gd name="T25" fmla="*/ 95 h 231"/>
                  <a:gd name="T26" fmla="*/ 119 w 193"/>
                  <a:gd name="T27" fmla="*/ 82 h 231"/>
                  <a:gd name="T28" fmla="*/ 152 w 193"/>
                  <a:gd name="T29" fmla="*/ 78 h 231"/>
                  <a:gd name="T30" fmla="*/ 193 w 193"/>
                  <a:gd name="T31" fmla="*/ 50 h 231"/>
                  <a:gd name="T32" fmla="*/ 38 w 193"/>
                  <a:gd name="T33" fmla="*/ 101 h 231"/>
                  <a:gd name="T34" fmla="*/ 39 w 193"/>
                  <a:gd name="T35" fmla="*/ 132 h 231"/>
                  <a:gd name="T36" fmla="*/ 158 w 193"/>
                  <a:gd name="T37" fmla="*/ 134 h 231"/>
                  <a:gd name="T38" fmla="*/ 159 w 193"/>
                  <a:gd name="T39" fmla="*/ 226 h 231"/>
                  <a:gd name="T40" fmla="*/ 6 w 193"/>
                  <a:gd name="T41" fmla="*/ 227 h 231"/>
                  <a:gd name="T42" fmla="*/ 5 w 193"/>
                  <a:gd name="T43" fmla="*/ 102 h 231"/>
                  <a:gd name="T44" fmla="*/ 9 w 193"/>
                  <a:gd name="T45" fmla="*/ 101 h 231"/>
                  <a:gd name="T46" fmla="*/ 38 w 193"/>
                  <a:gd name="T47" fmla="*/ 101 h 231"/>
                  <a:gd name="T48" fmla="*/ 169 w 193"/>
                  <a:gd name="T49" fmla="*/ 64 h 231"/>
                  <a:gd name="T50" fmla="*/ 136 w 193"/>
                  <a:gd name="T51" fmla="*/ 66 h 231"/>
                  <a:gd name="T52" fmla="*/ 133 w 193"/>
                  <a:gd name="T53" fmla="*/ 66 h 231"/>
                  <a:gd name="T54" fmla="*/ 109 w 193"/>
                  <a:gd name="T55" fmla="*/ 78 h 231"/>
                  <a:gd name="T56" fmla="*/ 90 w 193"/>
                  <a:gd name="T57" fmla="*/ 72 h 231"/>
                  <a:gd name="T58" fmla="*/ 74 w 193"/>
                  <a:gd name="T59" fmla="*/ 90 h 231"/>
                  <a:gd name="T60" fmla="*/ 48 w 193"/>
                  <a:gd name="T61" fmla="*/ 88 h 231"/>
                  <a:gd name="T62" fmla="*/ 45 w 193"/>
                  <a:gd name="T63" fmla="*/ 89 h 231"/>
                  <a:gd name="T64" fmla="*/ 12 w 193"/>
                  <a:gd name="T65" fmla="*/ 96 h 231"/>
                  <a:gd name="T66" fmla="*/ 27 w 193"/>
                  <a:gd name="T67" fmla="*/ 75 h 231"/>
                  <a:gd name="T68" fmla="*/ 38 w 193"/>
                  <a:gd name="T69" fmla="*/ 61 h 231"/>
                  <a:gd name="T70" fmla="*/ 45 w 193"/>
                  <a:gd name="T71" fmla="*/ 61 h 231"/>
                  <a:gd name="T72" fmla="*/ 51 w 193"/>
                  <a:gd name="T73" fmla="*/ 54 h 231"/>
                  <a:gd name="T74" fmla="*/ 87 w 193"/>
                  <a:gd name="T75" fmla="*/ 5 h 231"/>
                  <a:gd name="T76" fmla="*/ 120 w 193"/>
                  <a:gd name="T77" fmla="*/ 23 h 231"/>
                  <a:gd name="T78" fmla="*/ 141 w 193"/>
                  <a:gd name="T79" fmla="*/ 13 h 231"/>
                  <a:gd name="T80" fmla="*/ 167 w 193"/>
                  <a:gd name="T81" fmla="*/ 38 h 231"/>
                  <a:gd name="T82" fmla="*/ 175 w 193"/>
                  <a:gd name="T83" fmla="*/ 37 h 231"/>
                  <a:gd name="T84" fmla="*/ 172 w 193"/>
                  <a:gd name="T85" fmla="*/ 63 h 2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3" h="231">
                    <a:moveTo>
                      <a:pt x="175" y="32"/>
                    </a:moveTo>
                    <a:cubicBezTo>
                      <a:pt x="173" y="32"/>
                      <a:pt x="172" y="32"/>
                      <a:pt x="170" y="33"/>
                    </a:cubicBezTo>
                    <a:cubicBezTo>
                      <a:pt x="168" y="19"/>
                      <a:pt x="156" y="8"/>
                      <a:pt x="141" y="8"/>
                    </a:cubicBezTo>
                    <a:cubicBezTo>
                      <a:pt x="133" y="8"/>
                      <a:pt x="126" y="11"/>
                      <a:pt x="121" y="17"/>
                    </a:cubicBezTo>
                    <a:cubicBezTo>
                      <a:pt x="113" y="6"/>
                      <a:pt x="100" y="0"/>
                      <a:pt x="87" y="0"/>
                    </a:cubicBezTo>
                    <a:cubicBezTo>
                      <a:pt x="64" y="0"/>
                      <a:pt x="45" y="19"/>
                      <a:pt x="45" y="43"/>
                    </a:cubicBezTo>
                    <a:cubicBezTo>
                      <a:pt x="45" y="46"/>
                      <a:pt x="45" y="50"/>
                      <a:pt x="46" y="53"/>
                    </a:cubicBezTo>
                    <a:cubicBezTo>
                      <a:pt x="45" y="55"/>
                      <a:pt x="44" y="56"/>
                      <a:pt x="43" y="57"/>
                    </a:cubicBezTo>
                    <a:cubicBezTo>
                      <a:pt x="41" y="57"/>
                      <a:pt x="39" y="56"/>
                      <a:pt x="38" y="56"/>
                    </a:cubicBezTo>
                    <a:cubicBezTo>
                      <a:pt x="29" y="56"/>
                      <a:pt x="22" y="63"/>
                      <a:pt x="22" y="72"/>
                    </a:cubicBezTo>
                    <a:cubicBezTo>
                      <a:pt x="22" y="73"/>
                      <a:pt x="22" y="74"/>
                      <a:pt x="22" y="75"/>
                    </a:cubicBezTo>
                    <a:cubicBezTo>
                      <a:pt x="14" y="79"/>
                      <a:pt x="8" y="87"/>
                      <a:pt x="7" y="96"/>
                    </a:cubicBezTo>
                    <a:cubicBezTo>
                      <a:pt x="6" y="96"/>
                      <a:pt x="6" y="96"/>
                      <a:pt x="6" y="96"/>
                    </a:cubicBezTo>
                    <a:cubicBezTo>
                      <a:pt x="3" y="96"/>
                      <a:pt x="0" y="99"/>
                      <a:pt x="0" y="102"/>
                    </a:cubicBezTo>
                    <a:cubicBezTo>
                      <a:pt x="0" y="226"/>
                      <a:pt x="0" y="226"/>
                      <a:pt x="0" y="226"/>
                    </a:cubicBezTo>
                    <a:cubicBezTo>
                      <a:pt x="0" y="229"/>
                      <a:pt x="3" y="231"/>
                      <a:pt x="6" y="231"/>
                    </a:cubicBezTo>
                    <a:cubicBezTo>
                      <a:pt x="158" y="231"/>
                      <a:pt x="158" y="231"/>
                      <a:pt x="158" y="231"/>
                    </a:cubicBezTo>
                    <a:cubicBezTo>
                      <a:pt x="161" y="231"/>
                      <a:pt x="163" y="229"/>
                      <a:pt x="163" y="226"/>
                    </a:cubicBezTo>
                    <a:cubicBezTo>
                      <a:pt x="163" y="135"/>
                      <a:pt x="163" y="135"/>
                      <a:pt x="163" y="135"/>
                    </a:cubicBezTo>
                    <a:cubicBezTo>
                      <a:pt x="163" y="132"/>
                      <a:pt x="161" y="130"/>
                      <a:pt x="158" y="130"/>
                    </a:cubicBezTo>
                    <a:cubicBezTo>
                      <a:pt x="44" y="130"/>
                      <a:pt x="44" y="130"/>
                      <a:pt x="44" y="130"/>
                    </a:cubicBezTo>
                    <a:cubicBezTo>
                      <a:pt x="44" y="102"/>
                      <a:pt x="44" y="102"/>
                      <a:pt x="44" y="102"/>
                    </a:cubicBezTo>
                    <a:cubicBezTo>
                      <a:pt x="44" y="101"/>
                      <a:pt x="44" y="100"/>
                      <a:pt x="43" y="99"/>
                    </a:cubicBezTo>
                    <a:cubicBezTo>
                      <a:pt x="45" y="97"/>
                      <a:pt x="47" y="96"/>
                      <a:pt x="48" y="94"/>
                    </a:cubicBezTo>
                    <a:cubicBezTo>
                      <a:pt x="53" y="96"/>
                      <a:pt x="58" y="97"/>
                      <a:pt x="63" y="97"/>
                    </a:cubicBezTo>
                    <a:cubicBezTo>
                      <a:pt x="67" y="97"/>
                      <a:pt x="72" y="96"/>
                      <a:pt x="76" y="95"/>
                    </a:cubicBezTo>
                    <a:cubicBezTo>
                      <a:pt x="83" y="91"/>
                      <a:pt x="89" y="85"/>
                      <a:pt x="92" y="78"/>
                    </a:cubicBezTo>
                    <a:cubicBezTo>
                      <a:pt x="100" y="83"/>
                      <a:pt x="110" y="84"/>
                      <a:pt x="119" y="82"/>
                    </a:cubicBezTo>
                    <a:cubicBezTo>
                      <a:pt x="125" y="80"/>
                      <a:pt x="131" y="76"/>
                      <a:pt x="135" y="71"/>
                    </a:cubicBezTo>
                    <a:cubicBezTo>
                      <a:pt x="139" y="76"/>
                      <a:pt x="146" y="78"/>
                      <a:pt x="152" y="78"/>
                    </a:cubicBezTo>
                    <a:cubicBezTo>
                      <a:pt x="160" y="78"/>
                      <a:pt x="168" y="74"/>
                      <a:pt x="172" y="68"/>
                    </a:cubicBezTo>
                    <a:cubicBezTo>
                      <a:pt x="183" y="69"/>
                      <a:pt x="193" y="61"/>
                      <a:pt x="193" y="50"/>
                    </a:cubicBezTo>
                    <a:cubicBezTo>
                      <a:pt x="193" y="40"/>
                      <a:pt x="185" y="32"/>
                      <a:pt x="175" y="32"/>
                    </a:cubicBezTo>
                    <a:close/>
                    <a:moveTo>
                      <a:pt x="38" y="101"/>
                    </a:moveTo>
                    <a:cubicBezTo>
                      <a:pt x="39" y="101"/>
                      <a:pt x="39" y="101"/>
                      <a:pt x="39" y="102"/>
                    </a:cubicBezTo>
                    <a:cubicBezTo>
                      <a:pt x="39" y="132"/>
                      <a:pt x="39" y="132"/>
                      <a:pt x="39" y="132"/>
                    </a:cubicBezTo>
                    <a:cubicBezTo>
                      <a:pt x="39" y="133"/>
                      <a:pt x="40" y="134"/>
                      <a:pt x="42" y="134"/>
                    </a:cubicBezTo>
                    <a:cubicBezTo>
                      <a:pt x="158" y="134"/>
                      <a:pt x="158" y="134"/>
                      <a:pt x="158" y="134"/>
                    </a:cubicBezTo>
                    <a:cubicBezTo>
                      <a:pt x="158" y="134"/>
                      <a:pt x="159" y="135"/>
                      <a:pt x="159" y="135"/>
                    </a:cubicBezTo>
                    <a:cubicBezTo>
                      <a:pt x="159" y="226"/>
                      <a:pt x="159" y="226"/>
                      <a:pt x="159" y="226"/>
                    </a:cubicBezTo>
                    <a:cubicBezTo>
                      <a:pt x="159" y="226"/>
                      <a:pt x="158" y="227"/>
                      <a:pt x="158" y="227"/>
                    </a:cubicBezTo>
                    <a:cubicBezTo>
                      <a:pt x="6" y="227"/>
                      <a:pt x="6" y="227"/>
                      <a:pt x="6" y="227"/>
                    </a:cubicBezTo>
                    <a:cubicBezTo>
                      <a:pt x="5" y="227"/>
                      <a:pt x="5" y="226"/>
                      <a:pt x="5" y="226"/>
                    </a:cubicBezTo>
                    <a:cubicBezTo>
                      <a:pt x="5" y="102"/>
                      <a:pt x="5" y="102"/>
                      <a:pt x="5" y="102"/>
                    </a:cubicBezTo>
                    <a:cubicBezTo>
                      <a:pt x="5" y="101"/>
                      <a:pt x="5" y="101"/>
                      <a:pt x="6" y="101"/>
                    </a:cubicBezTo>
                    <a:cubicBezTo>
                      <a:pt x="9" y="101"/>
                      <a:pt x="9" y="101"/>
                      <a:pt x="9" y="101"/>
                    </a:cubicBezTo>
                    <a:cubicBezTo>
                      <a:pt x="35" y="101"/>
                      <a:pt x="35" y="101"/>
                      <a:pt x="35" y="101"/>
                    </a:cubicBezTo>
                    <a:lnTo>
                      <a:pt x="38" y="101"/>
                    </a:lnTo>
                    <a:close/>
                    <a:moveTo>
                      <a:pt x="172" y="63"/>
                    </a:moveTo>
                    <a:cubicBezTo>
                      <a:pt x="171" y="63"/>
                      <a:pt x="170" y="63"/>
                      <a:pt x="169" y="64"/>
                    </a:cubicBezTo>
                    <a:cubicBezTo>
                      <a:pt x="166" y="70"/>
                      <a:pt x="159" y="74"/>
                      <a:pt x="152" y="74"/>
                    </a:cubicBezTo>
                    <a:cubicBezTo>
                      <a:pt x="146" y="74"/>
                      <a:pt x="140" y="71"/>
                      <a:pt x="136" y="66"/>
                    </a:cubicBezTo>
                    <a:cubicBezTo>
                      <a:pt x="136" y="65"/>
                      <a:pt x="135" y="65"/>
                      <a:pt x="135" y="65"/>
                    </a:cubicBezTo>
                    <a:cubicBezTo>
                      <a:pt x="134" y="65"/>
                      <a:pt x="133" y="66"/>
                      <a:pt x="133" y="66"/>
                    </a:cubicBezTo>
                    <a:cubicBezTo>
                      <a:pt x="129" y="71"/>
                      <a:pt x="124" y="75"/>
                      <a:pt x="118" y="77"/>
                    </a:cubicBezTo>
                    <a:cubicBezTo>
                      <a:pt x="115" y="78"/>
                      <a:pt x="112" y="78"/>
                      <a:pt x="109" y="78"/>
                    </a:cubicBezTo>
                    <a:cubicBezTo>
                      <a:pt x="103" y="78"/>
                      <a:pt x="97" y="76"/>
                      <a:pt x="92" y="73"/>
                    </a:cubicBezTo>
                    <a:cubicBezTo>
                      <a:pt x="91" y="72"/>
                      <a:pt x="91" y="72"/>
                      <a:pt x="90" y="72"/>
                    </a:cubicBezTo>
                    <a:cubicBezTo>
                      <a:pt x="89" y="73"/>
                      <a:pt x="89" y="73"/>
                      <a:pt x="88" y="74"/>
                    </a:cubicBezTo>
                    <a:cubicBezTo>
                      <a:pt x="86" y="81"/>
                      <a:pt x="81" y="87"/>
                      <a:pt x="74" y="90"/>
                    </a:cubicBezTo>
                    <a:cubicBezTo>
                      <a:pt x="70" y="92"/>
                      <a:pt x="67" y="93"/>
                      <a:pt x="63" y="93"/>
                    </a:cubicBezTo>
                    <a:cubicBezTo>
                      <a:pt x="58" y="93"/>
                      <a:pt x="53" y="91"/>
                      <a:pt x="48" y="88"/>
                    </a:cubicBezTo>
                    <a:cubicBezTo>
                      <a:pt x="48" y="88"/>
                      <a:pt x="47" y="88"/>
                      <a:pt x="46" y="88"/>
                    </a:cubicBezTo>
                    <a:cubicBezTo>
                      <a:pt x="46" y="88"/>
                      <a:pt x="45" y="89"/>
                      <a:pt x="45" y="89"/>
                    </a:cubicBezTo>
                    <a:cubicBezTo>
                      <a:pt x="43" y="94"/>
                      <a:pt x="40" y="96"/>
                      <a:pt x="35" y="96"/>
                    </a:cubicBezTo>
                    <a:cubicBezTo>
                      <a:pt x="12" y="96"/>
                      <a:pt x="12" y="96"/>
                      <a:pt x="12" y="96"/>
                    </a:cubicBezTo>
                    <a:cubicBezTo>
                      <a:pt x="13" y="88"/>
                      <a:pt x="18" y="81"/>
                      <a:pt x="26" y="78"/>
                    </a:cubicBezTo>
                    <a:cubicBezTo>
                      <a:pt x="27" y="78"/>
                      <a:pt x="27" y="76"/>
                      <a:pt x="27" y="75"/>
                    </a:cubicBezTo>
                    <a:cubicBezTo>
                      <a:pt x="27" y="74"/>
                      <a:pt x="27" y="73"/>
                      <a:pt x="27" y="72"/>
                    </a:cubicBezTo>
                    <a:cubicBezTo>
                      <a:pt x="27" y="66"/>
                      <a:pt x="32" y="61"/>
                      <a:pt x="38" y="61"/>
                    </a:cubicBezTo>
                    <a:cubicBezTo>
                      <a:pt x="39" y="61"/>
                      <a:pt x="41" y="61"/>
                      <a:pt x="42" y="62"/>
                    </a:cubicBezTo>
                    <a:cubicBezTo>
                      <a:pt x="44" y="62"/>
                      <a:pt x="45" y="62"/>
                      <a:pt x="45" y="61"/>
                    </a:cubicBezTo>
                    <a:cubicBezTo>
                      <a:pt x="47" y="59"/>
                      <a:pt x="48" y="58"/>
                      <a:pt x="50" y="56"/>
                    </a:cubicBezTo>
                    <a:cubicBezTo>
                      <a:pt x="51" y="56"/>
                      <a:pt x="51" y="55"/>
                      <a:pt x="51" y="54"/>
                    </a:cubicBezTo>
                    <a:cubicBezTo>
                      <a:pt x="50" y="50"/>
                      <a:pt x="49" y="46"/>
                      <a:pt x="49" y="43"/>
                    </a:cubicBezTo>
                    <a:cubicBezTo>
                      <a:pt x="49" y="22"/>
                      <a:pt x="66" y="5"/>
                      <a:pt x="87" y="5"/>
                    </a:cubicBezTo>
                    <a:cubicBezTo>
                      <a:pt x="100" y="5"/>
                      <a:pt x="111" y="11"/>
                      <a:pt x="118" y="22"/>
                    </a:cubicBezTo>
                    <a:cubicBezTo>
                      <a:pt x="119" y="22"/>
                      <a:pt x="119" y="23"/>
                      <a:pt x="120" y="23"/>
                    </a:cubicBezTo>
                    <a:cubicBezTo>
                      <a:pt x="121" y="23"/>
                      <a:pt x="122" y="23"/>
                      <a:pt x="122" y="22"/>
                    </a:cubicBezTo>
                    <a:cubicBezTo>
                      <a:pt x="127" y="16"/>
                      <a:pt x="134" y="13"/>
                      <a:pt x="141" y="13"/>
                    </a:cubicBezTo>
                    <a:cubicBezTo>
                      <a:pt x="154" y="13"/>
                      <a:pt x="165" y="23"/>
                      <a:pt x="166" y="36"/>
                    </a:cubicBezTo>
                    <a:cubicBezTo>
                      <a:pt x="166" y="37"/>
                      <a:pt x="166" y="38"/>
                      <a:pt x="167" y="38"/>
                    </a:cubicBezTo>
                    <a:cubicBezTo>
                      <a:pt x="168" y="38"/>
                      <a:pt x="169" y="38"/>
                      <a:pt x="169" y="38"/>
                    </a:cubicBezTo>
                    <a:cubicBezTo>
                      <a:pt x="171" y="37"/>
                      <a:pt x="173" y="37"/>
                      <a:pt x="175" y="37"/>
                    </a:cubicBezTo>
                    <a:cubicBezTo>
                      <a:pt x="182" y="37"/>
                      <a:pt x="188" y="43"/>
                      <a:pt x="188" y="50"/>
                    </a:cubicBezTo>
                    <a:cubicBezTo>
                      <a:pt x="188" y="58"/>
                      <a:pt x="180" y="65"/>
                      <a:pt x="172" y="63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grpSp>
        <p:nvGrpSpPr>
          <p:cNvPr id="30" name="Group 21"/>
          <p:cNvGrpSpPr/>
          <p:nvPr/>
        </p:nvGrpSpPr>
        <p:grpSpPr>
          <a:xfrm>
            <a:off x="7777288" y="2054626"/>
            <a:ext cx="854703" cy="856964"/>
            <a:chOff x="-776288" y="2445544"/>
            <a:chExt cx="600075" cy="601663"/>
          </a:xfrm>
        </p:grpSpPr>
        <p:sp>
          <p:nvSpPr>
            <p:cNvPr id="31" name="Oval 22"/>
            <p:cNvSpPr>
              <a:spLocks noChangeArrowheads="1"/>
            </p:cNvSpPr>
            <p:nvPr/>
          </p:nvSpPr>
          <p:spPr bwMode="auto">
            <a:xfrm>
              <a:off x="-776288" y="2445544"/>
              <a:ext cx="600075" cy="6016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2" name="Group 23"/>
            <p:cNvGrpSpPr/>
            <p:nvPr/>
          </p:nvGrpSpPr>
          <p:grpSpPr>
            <a:xfrm>
              <a:off x="-606426" y="2534444"/>
              <a:ext cx="260350" cy="423863"/>
              <a:chOff x="2832100" y="2760663"/>
              <a:chExt cx="260350" cy="423863"/>
            </a:xfrm>
          </p:grpSpPr>
          <p:sp>
            <p:nvSpPr>
              <p:cNvPr id="33" name="Freeform 24"/>
              <p:cNvSpPr>
                <a:spLocks noEditPoints="1"/>
              </p:cNvSpPr>
              <p:nvPr/>
            </p:nvSpPr>
            <p:spPr bwMode="auto">
              <a:xfrm>
                <a:off x="2898775" y="3095625"/>
                <a:ext cx="123825" cy="38100"/>
              </a:xfrm>
              <a:custGeom>
                <a:avLst/>
                <a:gdLst>
                  <a:gd name="T0" fmla="*/ 62 w 73"/>
                  <a:gd name="T1" fmla="*/ 22 h 22"/>
                  <a:gd name="T2" fmla="*/ 12 w 73"/>
                  <a:gd name="T3" fmla="*/ 22 h 22"/>
                  <a:gd name="T4" fmla="*/ 0 w 73"/>
                  <a:gd name="T5" fmla="*/ 11 h 22"/>
                  <a:gd name="T6" fmla="*/ 12 w 73"/>
                  <a:gd name="T7" fmla="*/ 0 h 22"/>
                  <a:gd name="T8" fmla="*/ 62 w 73"/>
                  <a:gd name="T9" fmla="*/ 0 h 22"/>
                  <a:gd name="T10" fmla="*/ 73 w 73"/>
                  <a:gd name="T11" fmla="*/ 11 h 22"/>
                  <a:gd name="T12" fmla="*/ 62 w 73"/>
                  <a:gd name="T13" fmla="*/ 22 h 22"/>
                  <a:gd name="T14" fmla="*/ 12 w 73"/>
                  <a:gd name="T15" fmla="*/ 5 h 22"/>
                  <a:gd name="T16" fmla="*/ 5 w 73"/>
                  <a:gd name="T17" fmla="*/ 11 h 22"/>
                  <a:gd name="T18" fmla="*/ 12 w 73"/>
                  <a:gd name="T19" fmla="*/ 18 h 22"/>
                  <a:gd name="T20" fmla="*/ 62 w 73"/>
                  <a:gd name="T21" fmla="*/ 18 h 22"/>
                  <a:gd name="T22" fmla="*/ 69 w 73"/>
                  <a:gd name="T23" fmla="*/ 11 h 22"/>
                  <a:gd name="T24" fmla="*/ 62 w 73"/>
                  <a:gd name="T25" fmla="*/ 5 h 22"/>
                  <a:gd name="T26" fmla="*/ 12 w 73"/>
                  <a:gd name="T27" fmla="*/ 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3" h="22">
                    <a:moveTo>
                      <a:pt x="62" y="22"/>
                    </a:moveTo>
                    <a:cubicBezTo>
                      <a:pt x="12" y="22"/>
                      <a:pt x="12" y="22"/>
                      <a:pt x="12" y="22"/>
                    </a:cubicBezTo>
                    <a:cubicBezTo>
                      <a:pt x="6" y="22"/>
                      <a:pt x="0" y="17"/>
                      <a:pt x="0" y="11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8" y="0"/>
                      <a:pt x="73" y="5"/>
                      <a:pt x="73" y="11"/>
                    </a:cubicBezTo>
                    <a:cubicBezTo>
                      <a:pt x="73" y="17"/>
                      <a:pt x="68" y="22"/>
                      <a:pt x="62" y="22"/>
                    </a:cubicBezTo>
                    <a:close/>
                    <a:moveTo>
                      <a:pt x="12" y="5"/>
                    </a:moveTo>
                    <a:cubicBezTo>
                      <a:pt x="8" y="5"/>
                      <a:pt x="5" y="7"/>
                      <a:pt x="5" y="11"/>
                    </a:cubicBezTo>
                    <a:cubicBezTo>
                      <a:pt x="5" y="15"/>
                      <a:pt x="8" y="18"/>
                      <a:pt x="12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6" y="18"/>
                      <a:pt x="69" y="15"/>
                      <a:pt x="69" y="11"/>
                    </a:cubicBezTo>
                    <a:cubicBezTo>
                      <a:pt x="69" y="7"/>
                      <a:pt x="66" y="5"/>
                      <a:pt x="62" y="5"/>
                    </a:cubicBezTo>
                    <a:lnTo>
                      <a:pt x="12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4" name="Freeform 25"/>
              <p:cNvSpPr>
                <a:spLocks noEditPoints="1"/>
              </p:cNvSpPr>
              <p:nvPr/>
            </p:nvSpPr>
            <p:spPr bwMode="auto">
              <a:xfrm>
                <a:off x="2898775" y="3127375"/>
                <a:ext cx="123825" cy="36513"/>
              </a:xfrm>
              <a:custGeom>
                <a:avLst/>
                <a:gdLst>
                  <a:gd name="T0" fmla="*/ 62 w 73"/>
                  <a:gd name="T1" fmla="*/ 22 h 22"/>
                  <a:gd name="T2" fmla="*/ 12 w 73"/>
                  <a:gd name="T3" fmla="*/ 22 h 22"/>
                  <a:gd name="T4" fmla="*/ 0 w 73"/>
                  <a:gd name="T5" fmla="*/ 11 h 22"/>
                  <a:gd name="T6" fmla="*/ 12 w 73"/>
                  <a:gd name="T7" fmla="*/ 0 h 22"/>
                  <a:gd name="T8" fmla="*/ 62 w 73"/>
                  <a:gd name="T9" fmla="*/ 0 h 22"/>
                  <a:gd name="T10" fmla="*/ 73 w 73"/>
                  <a:gd name="T11" fmla="*/ 11 h 22"/>
                  <a:gd name="T12" fmla="*/ 62 w 73"/>
                  <a:gd name="T13" fmla="*/ 22 h 22"/>
                  <a:gd name="T14" fmla="*/ 12 w 73"/>
                  <a:gd name="T15" fmla="*/ 4 h 22"/>
                  <a:gd name="T16" fmla="*/ 5 w 73"/>
                  <a:gd name="T17" fmla="*/ 11 h 22"/>
                  <a:gd name="T18" fmla="*/ 12 w 73"/>
                  <a:gd name="T19" fmla="*/ 18 h 22"/>
                  <a:gd name="T20" fmla="*/ 62 w 73"/>
                  <a:gd name="T21" fmla="*/ 18 h 22"/>
                  <a:gd name="T22" fmla="*/ 69 w 73"/>
                  <a:gd name="T23" fmla="*/ 11 h 22"/>
                  <a:gd name="T24" fmla="*/ 62 w 73"/>
                  <a:gd name="T25" fmla="*/ 4 h 22"/>
                  <a:gd name="T26" fmla="*/ 12 w 73"/>
                  <a:gd name="T2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3" h="22">
                    <a:moveTo>
                      <a:pt x="62" y="22"/>
                    </a:moveTo>
                    <a:cubicBezTo>
                      <a:pt x="12" y="22"/>
                      <a:pt x="12" y="22"/>
                      <a:pt x="12" y="22"/>
                    </a:cubicBezTo>
                    <a:cubicBezTo>
                      <a:pt x="6" y="22"/>
                      <a:pt x="0" y="17"/>
                      <a:pt x="0" y="11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8" y="0"/>
                      <a:pt x="73" y="5"/>
                      <a:pt x="73" y="11"/>
                    </a:cubicBezTo>
                    <a:cubicBezTo>
                      <a:pt x="73" y="17"/>
                      <a:pt x="68" y="22"/>
                      <a:pt x="62" y="22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5" y="7"/>
                      <a:pt x="5" y="11"/>
                    </a:cubicBezTo>
                    <a:cubicBezTo>
                      <a:pt x="5" y="15"/>
                      <a:pt x="8" y="18"/>
                      <a:pt x="12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6" y="18"/>
                      <a:pt x="69" y="15"/>
                      <a:pt x="69" y="11"/>
                    </a:cubicBezTo>
                    <a:cubicBezTo>
                      <a:pt x="69" y="7"/>
                      <a:pt x="66" y="4"/>
                      <a:pt x="62" y="4"/>
                    </a:cubicBez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5" name="Freeform 26"/>
              <p:cNvSpPr>
                <a:spLocks/>
              </p:cNvSpPr>
              <p:nvPr/>
            </p:nvSpPr>
            <p:spPr bwMode="auto">
              <a:xfrm>
                <a:off x="2921000" y="3157538"/>
                <a:ext cx="80963" cy="26988"/>
              </a:xfrm>
              <a:custGeom>
                <a:avLst/>
                <a:gdLst>
                  <a:gd name="T0" fmla="*/ 24 w 48"/>
                  <a:gd name="T1" fmla="*/ 16 h 16"/>
                  <a:gd name="T2" fmla="*/ 0 w 48"/>
                  <a:gd name="T3" fmla="*/ 2 h 16"/>
                  <a:gd name="T4" fmla="*/ 2 w 48"/>
                  <a:gd name="T5" fmla="*/ 0 h 16"/>
                  <a:gd name="T6" fmla="*/ 4 w 48"/>
                  <a:gd name="T7" fmla="*/ 2 h 16"/>
                  <a:gd name="T8" fmla="*/ 24 w 48"/>
                  <a:gd name="T9" fmla="*/ 11 h 16"/>
                  <a:gd name="T10" fmla="*/ 43 w 48"/>
                  <a:gd name="T11" fmla="*/ 2 h 16"/>
                  <a:gd name="T12" fmla="*/ 46 w 48"/>
                  <a:gd name="T13" fmla="*/ 0 h 16"/>
                  <a:gd name="T14" fmla="*/ 48 w 48"/>
                  <a:gd name="T15" fmla="*/ 2 h 16"/>
                  <a:gd name="T16" fmla="*/ 24 w 48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16">
                    <a:moveTo>
                      <a:pt x="24" y="16"/>
                    </a:moveTo>
                    <a:cubicBezTo>
                      <a:pt x="10" y="16"/>
                      <a:pt x="0" y="10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6"/>
                      <a:pt x="12" y="11"/>
                      <a:pt x="24" y="11"/>
                    </a:cubicBezTo>
                    <a:cubicBezTo>
                      <a:pt x="35" y="11"/>
                      <a:pt x="43" y="6"/>
                      <a:pt x="43" y="2"/>
                    </a:cubicBezTo>
                    <a:cubicBezTo>
                      <a:pt x="43" y="1"/>
                      <a:pt x="44" y="0"/>
                      <a:pt x="46" y="0"/>
                    </a:cubicBezTo>
                    <a:cubicBezTo>
                      <a:pt x="47" y="0"/>
                      <a:pt x="48" y="1"/>
                      <a:pt x="48" y="2"/>
                    </a:cubicBezTo>
                    <a:cubicBezTo>
                      <a:pt x="48" y="10"/>
                      <a:pt x="37" y="16"/>
                      <a:pt x="24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6" name="Freeform 27"/>
              <p:cNvSpPr>
                <a:spLocks noEditPoints="1"/>
              </p:cNvSpPr>
              <p:nvPr/>
            </p:nvSpPr>
            <p:spPr bwMode="auto">
              <a:xfrm>
                <a:off x="2832100" y="2760663"/>
                <a:ext cx="260350" cy="314325"/>
              </a:xfrm>
              <a:custGeom>
                <a:avLst/>
                <a:gdLst>
                  <a:gd name="T0" fmla="*/ 101 w 154"/>
                  <a:gd name="T1" fmla="*/ 185 h 185"/>
                  <a:gd name="T2" fmla="*/ 53 w 154"/>
                  <a:gd name="T3" fmla="*/ 185 h 185"/>
                  <a:gd name="T4" fmla="*/ 32 w 154"/>
                  <a:gd name="T5" fmla="*/ 164 h 185"/>
                  <a:gd name="T6" fmla="*/ 32 w 154"/>
                  <a:gd name="T7" fmla="*/ 149 h 185"/>
                  <a:gd name="T8" fmla="*/ 22 w 154"/>
                  <a:gd name="T9" fmla="*/ 130 h 185"/>
                  <a:gd name="T10" fmla="*/ 0 w 154"/>
                  <a:gd name="T11" fmla="*/ 77 h 185"/>
                  <a:gd name="T12" fmla="*/ 77 w 154"/>
                  <a:gd name="T13" fmla="*/ 0 h 185"/>
                  <a:gd name="T14" fmla="*/ 154 w 154"/>
                  <a:gd name="T15" fmla="*/ 77 h 185"/>
                  <a:gd name="T16" fmla="*/ 132 w 154"/>
                  <a:gd name="T17" fmla="*/ 130 h 185"/>
                  <a:gd name="T18" fmla="*/ 122 w 154"/>
                  <a:gd name="T19" fmla="*/ 149 h 185"/>
                  <a:gd name="T20" fmla="*/ 122 w 154"/>
                  <a:gd name="T21" fmla="*/ 164 h 185"/>
                  <a:gd name="T22" fmla="*/ 101 w 154"/>
                  <a:gd name="T23" fmla="*/ 185 h 185"/>
                  <a:gd name="T24" fmla="*/ 77 w 154"/>
                  <a:gd name="T25" fmla="*/ 5 h 185"/>
                  <a:gd name="T26" fmla="*/ 5 w 154"/>
                  <a:gd name="T27" fmla="*/ 77 h 185"/>
                  <a:gd name="T28" fmla="*/ 25 w 154"/>
                  <a:gd name="T29" fmla="*/ 127 h 185"/>
                  <a:gd name="T30" fmla="*/ 36 w 154"/>
                  <a:gd name="T31" fmla="*/ 149 h 185"/>
                  <a:gd name="T32" fmla="*/ 36 w 154"/>
                  <a:gd name="T33" fmla="*/ 164 h 185"/>
                  <a:gd name="T34" fmla="*/ 53 w 154"/>
                  <a:gd name="T35" fmla="*/ 180 h 185"/>
                  <a:gd name="T36" fmla="*/ 101 w 154"/>
                  <a:gd name="T37" fmla="*/ 180 h 185"/>
                  <a:gd name="T38" fmla="*/ 117 w 154"/>
                  <a:gd name="T39" fmla="*/ 164 h 185"/>
                  <a:gd name="T40" fmla="*/ 117 w 154"/>
                  <a:gd name="T41" fmla="*/ 149 h 185"/>
                  <a:gd name="T42" fmla="*/ 129 w 154"/>
                  <a:gd name="T43" fmla="*/ 127 h 185"/>
                  <a:gd name="T44" fmla="*/ 149 w 154"/>
                  <a:gd name="T45" fmla="*/ 77 h 185"/>
                  <a:gd name="T46" fmla="*/ 77 w 154"/>
                  <a:gd name="T47" fmla="*/ 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4" h="185">
                    <a:moveTo>
                      <a:pt x="101" y="185"/>
                    </a:moveTo>
                    <a:cubicBezTo>
                      <a:pt x="53" y="185"/>
                      <a:pt x="53" y="185"/>
                      <a:pt x="53" y="185"/>
                    </a:cubicBezTo>
                    <a:cubicBezTo>
                      <a:pt x="41" y="185"/>
                      <a:pt x="32" y="175"/>
                      <a:pt x="32" y="164"/>
                    </a:cubicBezTo>
                    <a:cubicBezTo>
                      <a:pt x="32" y="149"/>
                      <a:pt x="32" y="149"/>
                      <a:pt x="32" y="149"/>
                    </a:cubicBezTo>
                    <a:cubicBezTo>
                      <a:pt x="32" y="141"/>
                      <a:pt x="28" y="137"/>
                      <a:pt x="22" y="130"/>
                    </a:cubicBezTo>
                    <a:cubicBezTo>
                      <a:pt x="8" y="117"/>
                      <a:pt x="0" y="97"/>
                      <a:pt x="0" y="77"/>
                    </a:cubicBezTo>
                    <a:cubicBezTo>
                      <a:pt x="0" y="34"/>
                      <a:pt x="34" y="0"/>
                      <a:pt x="77" y="0"/>
                    </a:cubicBezTo>
                    <a:cubicBezTo>
                      <a:pt x="119" y="0"/>
                      <a:pt x="154" y="34"/>
                      <a:pt x="154" y="77"/>
                    </a:cubicBezTo>
                    <a:cubicBezTo>
                      <a:pt x="154" y="97"/>
                      <a:pt x="146" y="117"/>
                      <a:pt x="132" y="130"/>
                    </a:cubicBezTo>
                    <a:cubicBezTo>
                      <a:pt x="125" y="137"/>
                      <a:pt x="122" y="141"/>
                      <a:pt x="122" y="149"/>
                    </a:cubicBezTo>
                    <a:cubicBezTo>
                      <a:pt x="122" y="164"/>
                      <a:pt x="122" y="164"/>
                      <a:pt x="122" y="164"/>
                    </a:cubicBezTo>
                    <a:cubicBezTo>
                      <a:pt x="122" y="175"/>
                      <a:pt x="113" y="185"/>
                      <a:pt x="101" y="185"/>
                    </a:cubicBezTo>
                    <a:close/>
                    <a:moveTo>
                      <a:pt x="77" y="5"/>
                    </a:moveTo>
                    <a:cubicBezTo>
                      <a:pt x="37" y="5"/>
                      <a:pt x="5" y="37"/>
                      <a:pt x="5" y="77"/>
                    </a:cubicBezTo>
                    <a:cubicBezTo>
                      <a:pt x="5" y="96"/>
                      <a:pt x="12" y="114"/>
                      <a:pt x="25" y="127"/>
                    </a:cubicBezTo>
                    <a:cubicBezTo>
                      <a:pt x="32" y="134"/>
                      <a:pt x="36" y="140"/>
                      <a:pt x="36" y="149"/>
                    </a:cubicBezTo>
                    <a:cubicBezTo>
                      <a:pt x="36" y="164"/>
                      <a:pt x="36" y="164"/>
                      <a:pt x="36" y="164"/>
                    </a:cubicBezTo>
                    <a:cubicBezTo>
                      <a:pt x="36" y="173"/>
                      <a:pt x="44" y="180"/>
                      <a:pt x="53" y="180"/>
                    </a:cubicBezTo>
                    <a:cubicBezTo>
                      <a:pt x="101" y="180"/>
                      <a:pt x="101" y="180"/>
                      <a:pt x="101" y="180"/>
                    </a:cubicBezTo>
                    <a:cubicBezTo>
                      <a:pt x="110" y="180"/>
                      <a:pt x="117" y="173"/>
                      <a:pt x="117" y="164"/>
                    </a:cubicBezTo>
                    <a:cubicBezTo>
                      <a:pt x="117" y="149"/>
                      <a:pt x="117" y="149"/>
                      <a:pt x="117" y="149"/>
                    </a:cubicBezTo>
                    <a:cubicBezTo>
                      <a:pt x="117" y="140"/>
                      <a:pt x="122" y="134"/>
                      <a:pt x="129" y="127"/>
                    </a:cubicBezTo>
                    <a:cubicBezTo>
                      <a:pt x="142" y="114"/>
                      <a:pt x="149" y="96"/>
                      <a:pt x="149" y="77"/>
                    </a:cubicBezTo>
                    <a:cubicBezTo>
                      <a:pt x="149" y="37"/>
                      <a:pt x="117" y="5"/>
                      <a:pt x="77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37" name="Freeform 28"/>
              <p:cNvSpPr>
                <a:spLocks noEditPoints="1"/>
              </p:cNvSpPr>
              <p:nvPr/>
            </p:nvSpPr>
            <p:spPr bwMode="auto">
              <a:xfrm>
                <a:off x="2898775" y="3065463"/>
                <a:ext cx="123825" cy="39688"/>
              </a:xfrm>
              <a:custGeom>
                <a:avLst/>
                <a:gdLst>
                  <a:gd name="T0" fmla="*/ 62 w 73"/>
                  <a:gd name="T1" fmla="*/ 23 h 23"/>
                  <a:gd name="T2" fmla="*/ 12 w 73"/>
                  <a:gd name="T3" fmla="*/ 23 h 23"/>
                  <a:gd name="T4" fmla="*/ 0 w 73"/>
                  <a:gd name="T5" fmla="*/ 11 h 23"/>
                  <a:gd name="T6" fmla="*/ 12 w 73"/>
                  <a:gd name="T7" fmla="*/ 0 h 23"/>
                  <a:gd name="T8" fmla="*/ 62 w 73"/>
                  <a:gd name="T9" fmla="*/ 0 h 23"/>
                  <a:gd name="T10" fmla="*/ 73 w 73"/>
                  <a:gd name="T11" fmla="*/ 11 h 23"/>
                  <a:gd name="T12" fmla="*/ 62 w 73"/>
                  <a:gd name="T13" fmla="*/ 23 h 23"/>
                  <a:gd name="T14" fmla="*/ 12 w 73"/>
                  <a:gd name="T15" fmla="*/ 5 h 23"/>
                  <a:gd name="T16" fmla="*/ 5 w 73"/>
                  <a:gd name="T17" fmla="*/ 11 h 23"/>
                  <a:gd name="T18" fmla="*/ 12 w 73"/>
                  <a:gd name="T19" fmla="*/ 18 h 23"/>
                  <a:gd name="T20" fmla="*/ 62 w 73"/>
                  <a:gd name="T21" fmla="*/ 18 h 23"/>
                  <a:gd name="T22" fmla="*/ 69 w 73"/>
                  <a:gd name="T23" fmla="*/ 11 h 23"/>
                  <a:gd name="T24" fmla="*/ 62 w 73"/>
                  <a:gd name="T25" fmla="*/ 5 h 23"/>
                  <a:gd name="T26" fmla="*/ 12 w 73"/>
                  <a:gd name="T27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3" h="23">
                    <a:moveTo>
                      <a:pt x="62" y="23"/>
                    </a:moveTo>
                    <a:cubicBezTo>
                      <a:pt x="12" y="23"/>
                      <a:pt x="12" y="23"/>
                      <a:pt x="12" y="23"/>
                    </a:cubicBezTo>
                    <a:cubicBezTo>
                      <a:pt x="6" y="23"/>
                      <a:pt x="0" y="17"/>
                      <a:pt x="0" y="11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8" y="0"/>
                      <a:pt x="73" y="5"/>
                      <a:pt x="73" y="11"/>
                    </a:cubicBezTo>
                    <a:cubicBezTo>
                      <a:pt x="73" y="17"/>
                      <a:pt x="68" y="23"/>
                      <a:pt x="62" y="23"/>
                    </a:cubicBezTo>
                    <a:close/>
                    <a:moveTo>
                      <a:pt x="12" y="5"/>
                    </a:moveTo>
                    <a:cubicBezTo>
                      <a:pt x="8" y="5"/>
                      <a:pt x="5" y="8"/>
                      <a:pt x="5" y="11"/>
                    </a:cubicBezTo>
                    <a:cubicBezTo>
                      <a:pt x="5" y="15"/>
                      <a:pt x="8" y="18"/>
                      <a:pt x="12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6" y="18"/>
                      <a:pt x="69" y="15"/>
                      <a:pt x="69" y="11"/>
                    </a:cubicBezTo>
                    <a:cubicBezTo>
                      <a:pt x="69" y="8"/>
                      <a:pt x="66" y="5"/>
                      <a:pt x="62" y="5"/>
                    </a:cubicBezTo>
                    <a:lnTo>
                      <a:pt x="12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  <p:sp>
        <p:nvSpPr>
          <p:cNvPr id="38" name="Bent Arrow 33"/>
          <p:cNvSpPr/>
          <p:nvPr/>
        </p:nvSpPr>
        <p:spPr>
          <a:xfrm flipH="1" flipV="1">
            <a:off x="8631989" y="4097521"/>
            <a:ext cx="726181" cy="786140"/>
          </a:xfrm>
          <a:prstGeom prst="bentArrow">
            <a:avLst>
              <a:gd name="adj1" fmla="val 5904"/>
              <a:gd name="adj2" fmla="val 9301"/>
              <a:gd name="adj3" fmla="val 12699"/>
              <a:gd name="adj4" fmla="val 37633"/>
            </a:avLst>
          </a:prstGeom>
          <a:gradFill>
            <a:gsLst>
              <a:gs pos="93000">
                <a:schemeClr val="accent3"/>
              </a:gs>
              <a:gs pos="64000">
                <a:schemeClr val="accent5"/>
              </a:gs>
            </a:gsLst>
            <a:lin ang="9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39" name="Bent Arrow 39"/>
          <p:cNvSpPr/>
          <p:nvPr/>
        </p:nvSpPr>
        <p:spPr>
          <a:xfrm rot="16200000" flipH="1" flipV="1">
            <a:off x="8589836" y="2412912"/>
            <a:ext cx="786140" cy="888100"/>
          </a:xfrm>
          <a:prstGeom prst="bentArrow">
            <a:avLst>
              <a:gd name="adj1" fmla="val 5470"/>
              <a:gd name="adj2" fmla="val 9301"/>
              <a:gd name="adj3" fmla="val 12699"/>
              <a:gd name="adj4" fmla="val 39482"/>
            </a:avLst>
          </a:prstGeom>
          <a:gradFill>
            <a:gsLst>
              <a:gs pos="58000">
                <a:schemeClr val="accent3"/>
              </a:gs>
              <a:gs pos="93000">
                <a:schemeClr val="accent1"/>
              </a:gs>
            </a:gsLst>
            <a:lin ang="9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40" name="Bent Arrow 43"/>
          <p:cNvSpPr/>
          <p:nvPr/>
        </p:nvSpPr>
        <p:spPr>
          <a:xfrm rot="10800000" flipH="1" flipV="1">
            <a:off x="6962636" y="2413917"/>
            <a:ext cx="824476" cy="831180"/>
          </a:xfrm>
          <a:prstGeom prst="bentArrow">
            <a:avLst>
              <a:gd name="adj1" fmla="val 5470"/>
              <a:gd name="adj2" fmla="val 9301"/>
              <a:gd name="adj3" fmla="val 12699"/>
              <a:gd name="adj4" fmla="val 39549"/>
            </a:avLst>
          </a:prstGeom>
          <a:gradFill>
            <a:gsLst>
              <a:gs pos="91000">
                <a:schemeClr val="accent3"/>
              </a:gs>
              <a:gs pos="59000">
                <a:schemeClr val="accent1"/>
              </a:gs>
            </a:gsLst>
            <a:lin ang="9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41" name="Bent Arrow 48"/>
          <p:cNvSpPr/>
          <p:nvPr/>
        </p:nvSpPr>
        <p:spPr>
          <a:xfrm rot="5400000" flipH="1" flipV="1">
            <a:off x="6991266" y="4014254"/>
            <a:ext cx="733703" cy="896043"/>
          </a:xfrm>
          <a:prstGeom prst="bentArrow">
            <a:avLst>
              <a:gd name="adj1" fmla="val 5470"/>
              <a:gd name="adj2" fmla="val 9301"/>
              <a:gd name="adj3" fmla="val 12699"/>
              <a:gd name="adj4" fmla="val 44027"/>
            </a:avLst>
          </a:prstGeom>
          <a:gradFill>
            <a:gsLst>
              <a:gs pos="58000">
                <a:schemeClr val="accent3"/>
              </a:gs>
              <a:gs pos="93000">
                <a:schemeClr val="accent5"/>
              </a:gs>
            </a:gsLst>
            <a:lin ang="9000000" scaled="0"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</a:endParaRPr>
          </a:p>
        </p:txBody>
      </p:sp>
      <p:sp>
        <p:nvSpPr>
          <p:cNvPr id="42" name="Rectangle 63"/>
          <p:cNvSpPr/>
          <p:nvPr/>
        </p:nvSpPr>
        <p:spPr>
          <a:xfrm>
            <a:off x="9871135" y="3221293"/>
            <a:ext cx="2001893" cy="958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Heading text</a:t>
            </a:r>
          </a:p>
          <a:p>
            <a:pPr lvl="0" algn="ctr"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</a:t>
            </a:r>
            <a:endParaRPr lang="en-US" altLang="zh-CN" sz="1200" b="1" kern="0" dirty="0">
              <a:solidFill>
                <a:prstClr val="white">
                  <a:lumMod val="50000"/>
                </a:prstClr>
              </a:solidFill>
              <a:cs typeface="Lato Light"/>
            </a:endParaRPr>
          </a:p>
        </p:txBody>
      </p:sp>
      <p:sp>
        <p:nvSpPr>
          <p:cNvPr id="43" name="Rectangle 64"/>
          <p:cNvSpPr/>
          <p:nvPr/>
        </p:nvSpPr>
        <p:spPr>
          <a:xfrm>
            <a:off x="4411752" y="3221293"/>
            <a:ext cx="2064229" cy="958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Heading text</a:t>
            </a:r>
          </a:p>
          <a:p>
            <a:pPr lvl="0" algn="ctr"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</a:t>
            </a:r>
            <a:endParaRPr lang="en-US" altLang="zh-CN" sz="1200" b="1" kern="0" dirty="0">
              <a:solidFill>
                <a:prstClr val="white">
                  <a:lumMod val="50000"/>
                </a:prstClr>
              </a:solidFill>
              <a:cs typeface="Lato Light"/>
            </a:endParaRPr>
          </a:p>
        </p:txBody>
      </p:sp>
      <p:sp>
        <p:nvSpPr>
          <p:cNvPr id="44" name="Rectangle 65"/>
          <p:cNvSpPr/>
          <p:nvPr/>
        </p:nvSpPr>
        <p:spPr>
          <a:xfrm>
            <a:off x="7142766" y="5327295"/>
            <a:ext cx="2179971" cy="9581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Heading text</a:t>
            </a:r>
          </a:p>
          <a:p>
            <a:pPr lvl="0" algn="ctr"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</a:t>
            </a:r>
            <a:endParaRPr lang="en-US" altLang="zh-CN" sz="1200" b="1" kern="0" dirty="0">
              <a:solidFill>
                <a:prstClr val="white">
                  <a:lumMod val="50000"/>
                </a:prstClr>
              </a:solidFill>
              <a:cs typeface="Lato Light"/>
            </a:endParaRPr>
          </a:p>
        </p:txBody>
      </p:sp>
      <p:sp>
        <p:nvSpPr>
          <p:cNvPr id="45" name="Rectangle 69"/>
          <p:cNvSpPr/>
          <p:nvPr/>
        </p:nvSpPr>
        <p:spPr>
          <a:xfrm>
            <a:off x="6872366" y="1361373"/>
            <a:ext cx="2660023" cy="7734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Heading text</a:t>
            </a:r>
          </a:p>
          <a:p>
            <a:pPr lvl="0" algn="ctr"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</a:t>
            </a:r>
            <a:endParaRPr lang="en-US" altLang="zh-CN" sz="1200" b="1" kern="0" dirty="0">
              <a:solidFill>
                <a:prstClr val="white">
                  <a:lumMod val="50000"/>
                </a:prstClr>
              </a:solidFill>
              <a:cs typeface="Lato Light"/>
            </a:endParaRPr>
          </a:p>
        </p:txBody>
      </p:sp>
      <p:grpSp>
        <p:nvGrpSpPr>
          <p:cNvPr id="46" name="Group 83"/>
          <p:cNvGrpSpPr/>
          <p:nvPr/>
        </p:nvGrpSpPr>
        <p:grpSpPr>
          <a:xfrm>
            <a:off x="1436228" y="2134854"/>
            <a:ext cx="2850604" cy="943784"/>
            <a:chOff x="631278" y="3670725"/>
            <a:chExt cx="2490530" cy="707837"/>
          </a:xfrm>
        </p:grpSpPr>
        <p:sp>
          <p:nvSpPr>
            <p:cNvPr id="47" name="TextBox 74"/>
            <p:cNvSpPr txBox="1"/>
            <p:nvPr/>
          </p:nvSpPr>
          <p:spPr>
            <a:xfrm>
              <a:off x="631278" y="3670725"/>
              <a:ext cx="2489182" cy="338506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lIns="121920" tIns="60960" rIns="121920" bIns="60960" rtlCol="0" anchor="b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3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First idea</a:t>
              </a:r>
            </a:p>
          </p:txBody>
        </p:sp>
        <p:sp>
          <p:nvSpPr>
            <p:cNvPr id="48" name="TextBox 75"/>
            <p:cNvSpPr txBox="1"/>
            <p:nvPr/>
          </p:nvSpPr>
          <p:spPr>
            <a:xfrm>
              <a:off x="632626" y="4009230"/>
              <a:ext cx="2489182" cy="369332"/>
            </a:xfrm>
            <a:prstGeom prst="rect">
              <a:avLst/>
            </a:prstGeom>
            <a:solidFill>
              <a:schemeClr val="accent1">
                <a:alpha val="20000"/>
              </a:schemeClr>
            </a:solidFill>
          </p:spPr>
          <p:txBody>
            <a:bodyPr wrap="square" lIns="121920" tIns="60960" rIns="121920" bIns="60960" rtlCol="0">
              <a:spAutoFit/>
            </a:bodyPr>
            <a:lstStyle/>
            <a:p>
              <a:pPr lvl="0" algn="ctr">
                <a:defRPr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</a:t>
              </a:r>
              <a:endParaRPr lang="en-US" altLang="zh-CN" sz="1200" b="1" kern="0" dirty="0">
                <a:solidFill>
                  <a:prstClr val="white">
                    <a:lumMod val="50000"/>
                  </a:prstClr>
                </a:solidFill>
                <a:cs typeface="Lato Light"/>
              </a:endParaRPr>
            </a:p>
          </p:txBody>
        </p:sp>
      </p:grpSp>
      <p:grpSp>
        <p:nvGrpSpPr>
          <p:cNvPr id="49" name="Group 81"/>
          <p:cNvGrpSpPr/>
          <p:nvPr/>
        </p:nvGrpSpPr>
        <p:grpSpPr>
          <a:xfrm>
            <a:off x="1436227" y="3315685"/>
            <a:ext cx="2849061" cy="943784"/>
            <a:chOff x="3405037" y="3670724"/>
            <a:chExt cx="2489182" cy="707837"/>
          </a:xfrm>
        </p:grpSpPr>
        <p:sp>
          <p:nvSpPr>
            <p:cNvPr id="50" name="TextBox 76"/>
            <p:cNvSpPr txBox="1"/>
            <p:nvPr/>
          </p:nvSpPr>
          <p:spPr>
            <a:xfrm>
              <a:off x="3405037" y="3670724"/>
              <a:ext cx="2489182" cy="338506"/>
            </a:xfrm>
            <a:prstGeom prst="rect">
              <a:avLst/>
            </a:prstGeom>
            <a:solidFill>
              <a:schemeClr val="accent3"/>
            </a:solidFill>
          </p:spPr>
          <p:txBody>
            <a:bodyPr wrap="square" lIns="121920" tIns="60960" rIns="121920" bIns="60960" rtlCol="0" anchor="b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3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Second idea</a:t>
              </a:r>
            </a:p>
          </p:txBody>
        </p:sp>
        <p:sp>
          <p:nvSpPr>
            <p:cNvPr id="51" name="TextBox 77"/>
            <p:cNvSpPr txBox="1"/>
            <p:nvPr/>
          </p:nvSpPr>
          <p:spPr>
            <a:xfrm>
              <a:off x="3405037" y="4009229"/>
              <a:ext cx="2489182" cy="369332"/>
            </a:xfrm>
            <a:prstGeom prst="rect">
              <a:avLst/>
            </a:prstGeom>
            <a:solidFill>
              <a:schemeClr val="accent3">
                <a:alpha val="20000"/>
              </a:schemeClr>
            </a:solidFill>
          </p:spPr>
          <p:txBody>
            <a:bodyPr wrap="square" lIns="121920" tIns="60960" rIns="121920" bIns="60960" rtlCol="0">
              <a:spAutoFit/>
            </a:bodyPr>
            <a:lstStyle/>
            <a:p>
              <a:pPr lvl="0" algn="ctr">
                <a:defRPr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</a:t>
              </a:r>
              <a:endParaRPr lang="en-US" altLang="zh-CN" sz="1200" b="1" kern="0" dirty="0">
                <a:solidFill>
                  <a:prstClr val="white">
                    <a:lumMod val="50000"/>
                  </a:prstClr>
                </a:solidFill>
                <a:cs typeface="Lato Light"/>
              </a:endParaRPr>
            </a:p>
          </p:txBody>
        </p:sp>
      </p:grpSp>
      <p:grpSp>
        <p:nvGrpSpPr>
          <p:cNvPr id="52" name="Group 82"/>
          <p:cNvGrpSpPr/>
          <p:nvPr/>
        </p:nvGrpSpPr>
        <p:grpSpPr>
          <a:xfrm>
            <a:off x="1437773" y="4496515"/>
            <a:ext cx="2850605" cy="943784"/>
            <a:chOff x="6178795" y="3670725"/>
            <a:chExt cx="2490531" cy="707837"/>
          </a:xfrm>
        </p:grpSpPr>
        <p:sp>
          <p:nvSpPr>
            <p:cNvPr id="53" name="TextBox 78"/>
            <p:cNvSpPr txBox="1"/>
            <p:nvPr/>
          </p:nvSpPr>
          <p:spPr>
            <a:xfrm>
              <a:off x="6178795" y="3670725"/>
              <a:ext cx="2489182" cy="338506"/>
            </a:xfrm>
            <a:prstGeom prst="rect">
              <a:avLst/>
            </a:prstGeom>
            <a:solidFill>
              <a:schemeClr val="accent5"/>
            </a:solidFill>
          </p:spPr>
          <p:txBody>
            <a:bodyPr wrap="square" lIns="121920" tIns="60960" rIns="121920" bIns="60960" rtlCol="0" anchor="b" anchorCtr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3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Third idea</a:t>
              </a:r>
            </a:p>
          </p:txBody>
        </p:sp>
        <p:sp>
          <p:nvSpPr>
            <p:cNvPr id="54" name="TextBox 79"/>
            <p:cNvSpPr txBox="1"/>
            <p:nvPr/>
          </p:nvSpPr>
          <p:spPr>
            <a:xfrm>
              <a:off x="6180144" y="4009230"/>
              <a:ext cx="2489182" cy="369332"/>
            </a:xfrm>
            <a:prstGeom prst="rect">
              <a:avLst/>
            </a:prstGeom>
            <a:solidFill>
              <a:schemeClr val="accent5">
                <a:alpha val="20000"/>
              </a:schemeClr>
            </a:solidFill>
          </p:spPr>
          <p:txBody>
            <a:bodyPr wrap="square" lIns="121920" tIns="60960" rIns="121920" bIns="60960" rtlCol="0">
              <a:spAutoFit/>
            </a:bodyPr>
            <a:lstStyle/>
            <a:p>
              <a:pPr lvl="0" algn="ctr">
                <a:defRPr/>
              </a:pPr>
              <a:r>
                <a:rPr lang="zh-CN" altLang="en-US" sz="1200" kern="0" dirty="0">
                  <a:solidFill>
                    <a:srgbClr val="7C7C7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</a:t>
              </a:r>
              <a:endParaRPr lang="en-US" altLang="zh-CN" sz="1200" b="1" kern="0" dirty="0">
                <a:solidFill>
                  <a:prstClr val="white">
                    <a:lumMod val="50000"/>
                  </a:prstClr>
                </a:solidFill>
                <a:cs typeface="Lato Ligh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61866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42" grpId="0"/>
      <p:bldP spid="43" grpId="0"/>
      <p:bldP spid="44" grpId="0"/>
      <p:bldP spid="4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1" name="Rectangle 3"/>
          <p:cNvSpPr/>
          <p:nvPr/>
        </p:nvSpPr>
        <p:spPr>
          <a:xfrm>
            <a:off x="5493302" y="1497608"/>
            <a:ext cx="2055316" cy="515784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48201" tIns="48201" rIns="48201" bIns="48201" numCol="1" spcCol="1270" anchor="ctr" anchorCtr="0">
            <a:noAutofit/>
          </a:bodyPr>
          <a:lstStyle/>
          <a:p>
            <a:pPr marL="0" marR="0" lvl="0" indent="0" algn="ctr" defTabSz="948243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Tier One</a:t>
            </a:r>
          </a:p>
        </p:txBody>
      </p:sp>
      <p:sp>
        <p:nvSpPr>
          <p:cNvPr id="12" name="Rectangle 4"/>
          <p:cNvSpPr/>
          <p:nvPr/>
        </p:nvSpPr>
        <p:spPr>
          <a:xfrm>
            <a:off x="1832555" y="2591711"/>
            <a:ext cx="2180927" cy="515784"/>
          </a:xfrm>
          <a:prstGeom prst="rect">
            <a:avLst/>
          </a:prstGeom>
          <a:solidFill>
            <a:schemeClr val="accent2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48201" tIns="48201" rIns="48201" bIns="48201" numCol="1" spcCol="1270" anchor="ctr" anchorCtr="0">
            <a:noAutofit/>
          </a:bodyPr>
          <a:lstStyle/>
          <a:p>
            <a:pPr marL="0" marR="0" lvl="0" indent="0" algn="ctr" defTabSz="948243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Tier Two A</a:t>
            </a:r>
          </a:p>
        </p:txBody>
      </p:sp>
      <p:sp>
        <p:nvSpPr>
          <p:cNvPr id="13" name="Rectangle 5"/>
          <p:cNvSpPr/>
          <p:nvPr/>
        </p:nvSpPr>
        <p:spPr>
          <a:xfrm>
            <a:off x="4231183" y="2591711"/>
            <a:ext cx="2180927" cy="515784"/>
          </a:xfrm>
          <a:prstGeom prst="rect">
            <a:avLst/>
          </a:prstGeom>
          <a:solidFill>
            <a:schemeClr val="accent3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48201" tIns="48201" rIns="48201" bIns="48201" numCol="1" spcCol="1270" anchor="ctr" anchorCtr="0">
            <a:noAutofit/>
          </a:bodyPr>
          <a:lstStyle/>
          <a:p>
            <a:pPr marL="0" marR="0" lvl="0" indent="0" algn="ctr" defTabSz="948243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Tier Two B</a:t>
            </a:r>
          </a:p>
        </p:txBody>
      </p:sp>
      <p:sp>
        <p:nvSpPr>
          <p:cNvPr id="14" name="Rectangle 6"/>
          <p:cNvSpPr/>
          <p:nvPr/>
        </p:nvSpPr>
        <p:spPr>
          <a:xfrm>
            <a:off x="6629810" y="2591711"/>
            <a:ext cx="2180927" cy="515784"/>
          </a:xfrm>
          <a:prstGeom prst="rect">
            <a:avLst/>
          </a:prstGeom>
          <a:solidFill>
            <a:schemeClr val="accent4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48201" tIns="48201" rIns="48201" bIns="48201" numCol="1" spcCol="1270" anchor="ctr" anchorCtr="0">
            <a:noAutofit/>
          </a:bodyPr>
          <a:lstStyle/>
          <a:p>
            <a:pPr marL="0" marR="0" lvl="0" indent="0" algn="ctr" defTabSz="948243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Tier Two C</a:t>
            </a:r>
          </a:p>
        </p:txBody>
      </p:sp>
      <p:sp>
        <p:nvSpPr>
          <p:cNvPr id="15" name="Rectangle 7"/>
          <p:cNvSpPr/>
          <p:nvPr/>
        </p:nvSpPr>
        <p:spPr>
          <a:xfrm>
            <a:off x="1832556" y="3107201"/>
            <a:ext cx="2180927" cy="2232414"/>
          </a:xfrm>
          <a:prstGeom prst="rect">
            <a:avLst/>
          </a:prstGeom>
          <a:solidFill>
            <a:schemeClr val="accent2">
              <a:alpha val="20000"/>
            </a:schemeClr>
          </a:solidFill>
        </p:spPr>
        <p:txBody>
          <a:bodyPr wrap="square" lIns="182880" tIns="182880" rIns="182880" bIns="182880">
            <a:noAutofit/>
          </a:bodyPr>
          <a:lstStyle/>
          <a:p>
            <a:pPr lvl="0">
              <a:lnSpc>
                <a:spcPct val="89000"/>
              </a:lnSpc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，制作成胶片，以便应用到更广泛的领域中用户可以在投影仪或计算机上进行演示，也可以将演示文稿打印出来，制作成胶片，以便应用到更广泛的领域中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Rectangle 8"/>
          <p:cNvSpPr/>
          <p:nvPr/>
        </p:nvSpPr>
        <p:spPr>
          <a:xfrm>
            <a:off x="9028438" y="2591711"/>
            <a:ext cx="2180927" cy="515784"/>
          </a:xfrm>
          <a:prstGeom prst="rect">
            <a:avLst/>
          </a:prstGeom>
          <a:solidFill>
            <a:schemeClr val="accent5"/>
          </a:solidFill>
          <a:effectLst/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3">
            <a:scrgbClr r="0" g="0" b="0"/>
          </a:fillRef>
          <a:effectRef idx="2">
            <a:scrgbClr r="0" g="0" b="0"/>
          </a:effectRef>
          <a:fontRef idx="minor">
            <a:schemeClr val="lt1"/>
          </a:fontRef>
        </p:style>
        <p:txBody>
          <a:bodyPr spcFirstLastPara="0" vert="horz" wrap="square" lIns="48201" tIns="48201" rIns="48201" bIns="48201" numCol="1" spcCol="1270" anchor="ctr" anchorCtr="0">
            <a:noAutofit/>
          </a:bodyPr>
          <a:lstStyle/>
          <a:p>
            <a:pPr marL="0" marR="0" lvl="0" indent="0" algn="ctr" defTabSz="948243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Tier Two D</a:t>
            </a:r>
          </a:p>
        </p:txBody>
      </p:sp>
      <p:sp>
        <p:nvSpPr>
          <p:cNvPr id="17" name="Rectangle 10"/>
          <p:cNvSpPr/>
          <p:nvPr/>
        </p:nvSpPr>
        <p:spPr>
          <a:xfrm>
            <a:off x="4228196" y="3107201"/>
            <a:ext cx="2180927" cy="2232414"/>
          </a:xfrm>
          <a:prstGeom prst="rect">
            <a:avLst/>
          </a:prstGeom>
          <a:solidFill>
            <a:schemeClr val="accent3">
              <a:alpha val="20000"/>
            </a:schemeClr>
          </a:solidFill>
        </p:spPr>
        <p:txBody>
          <a:bodyPr wrap="square" lIns="182880" tIns="182880" rIns="182880" bIns="182880">
            <a:noAutofit/>
          </a:bodyPr>
          <a:lstStyle/>
          <a:p>
            <a:pPr lvl="0">
              <a:lnSpc>
                <a:spcPct val="89000"/>
              </a:lnSpc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，制作成胶片，以便应用到更广泛的领域中用户可以在投影仪或计算机上进行演示，也可以将演示文稿打印出来，制作成胶片，以便应用到更广泛的领域中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8" name="Rectangle 11"/>
          <p:cNvSpPr/>
          <p:nvPr/>
        </p:nvSpPr>
        <p:spPr>
          <a:xfrm>
            <a:off x="6623836" y="3107201"/>
            <a:ext cx="2180927" cy="2232414"/>
          </a:xfrm>
          <a:prstGeom prst="rect">
            <a:avLst/>
          </a:prstGeom>
          <a:solidFill>
            <a:schemeClr val="accent4">
              <a:alpha val="20000"/>
            </a:schemeClr>
          </a:solidFill>
        </p:spPr>
        <p:txBody>
          <a:bodyPr wrap="square" lIns="182880" tIns="182880" rIns="182880" bIns="182880">
            <a:noAutofit/>
          </a:bodyPr>
          <a:lstStyle/>
          <a:p>
            <a:pPr lvl="0">
              <a:lnSpc>
                <a:spcPct val="89000"/>
              </a:lnSpc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，制作成胶片，以便应用到更广泛的领域中用户可以在投影仪或计算机上进行演示，也可以将演示文稿打印出来，制作成胶片，以便应用到更广泛的领域中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9" name="Rectangle 12"/>
          <p:cNvSpPr/>
          <p:nvPr/>
        </p:nvSpPr>
        <p:spPr>
          <a:xfrm>
            <a:off x="9019476" y="3107201"/>
            <a:ext cx="2180927" cy="2232414"/>
          </a:xfrm>
          <a:prstGeom prst="rect">
            <a:avLst/>
          </a:prstGeom>
          <a:solidFill>
            <a:schemeClr val="accent5">
              <a:alpha val="20000"/>
            </a:schemeClr>
          </a:solidFill>
        </p:spPr>
        <p:txBody>
          <a:bodyPr wrap="square" lIns="182880" tIns="182880" rIns="182880" bIns="182880">
            <a:noAutofit/>
          </a:bodyPr>
          <a:lstStyle/>
          <a:p>
            <a:pPr lvl="0">
              <a:lnSpc>
                <a:spcPct val="89000"/>
              </a:lnSpc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，制作成胶片，以便应用到更广泛的领域中用户可以在投影仪或计算机上进行演示，也可以将演示文稿打印出来，制作成胶片，以便应用到更广泛的领域中</a:t>
            </a:r>
            <a:endParaRPr kumimoji="0" lang="en-US" sz="1200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cxnSp>
        <p:nvCxnSpPr>
          <p:cNvPr id="20" name="Elbow Connector 14"/>
          <p:cNvCxnSpPr>
            <a:stCxn id="11" idx="2"/>
            <a:endCxn id="12" idx="0"/>
          </p:cNvCxnSpPr>
          <p:nvPr/>
        </p:nvCxnSpPr>
        <p:spPr>
          <a:xfrm rot="5400000">
            <a:off x="4432831" y="503581"/>
            <a:ext cx="578319" cy="3597941"/>
          </a:xfrm>
          <a:prstGeom prst="bentConnector3">
            <a:avLst/>
          </a:prstGeom>
          <a:ln w="6350"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Elbow Connector 15"/>
          <p:cNvCxnSpPr>
            <a:stCxn id="11" idx="2"/>
            <a:endCxn id="16" idx="0"/>
          </p:cNvCxnSpPr>
          <p:nvPr/>
        </p:nvCxnSpPr>
        <p:spPr>
          <a:xfrm rot="16200000" flipH="1">
            <a:off x="8030772" y="503580"/>
            <a:ext cx="578319" cy="3597942"/>
          </a:xfrm>
          <a:prstGeom prst="bentConnector3">
            <a:avLst>
              <a:gd name="adj1" fmla="val 50000"/>
            </a:avLst>
          </a:prstGeom>
          <a:ln w="6350"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Elbow Connector 18"/>
          <p:cNvCxnSpPr>
            <a:stCxn id="11" idx="2"/>
            <a:endCxn id="14" idx="0"/>
          </p:cNvCxnSpPr>
          <p:nvPr/>
        </p:nvCxnSpPr>
        <p:spPr>
          <a:xfrm rot="16200000" flipH="1">
            <a:off x="6831458" y="1702894"/>
            <a:ext cx="578319" cy="1199314"/>
          </a:xfrm>
          <a:prstGeom prst="bentConnector3">
            <a:avLst>
              <a:gd name="adj1" fmla="val 50000"/>
            </a:avLst>
          </a:prstGeom>
          <a:ln w="6350"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Elbow Connector 21"/>
          <p:cNvCxnSpPr>
            <a:stCxn id="11" idx="2"/>
            <a:endCxn id="13" idx="0"/>
          </p:cNvCxnSpPr>
          <p:nvPr/>
        </p:nvCxnSpPr>
        <p:spPr>
          <a:xfrm rot="5400000">
            <a:off x="5632145" y="1702895"/>
            <a:ext cx="578319" cy="1199313"/>
          </a:xfrm>
          <a:prstGeom prst="bentConnector3">
            <a:avLst>
              <a:gd name="adj1" fmla="val 50000"/>
            </a:avLst>
          </a:prstGeom>
          <a:ln w="6350">
            <a:solidFill>
              <a:srgbClr val="80808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0743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5" name="Rectangle 8"/>
          <p:cNvSpPr/>
          <p:nvPr/>
        </p:nvSpPr>
        <p:spPr>
          <a:xfrm>
            <a:off x="941383" y="2709946"/>
            <a:ext cx="3048000" cy="969496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marL="0" marR="0" lvl="0" indent="0" algn="r" defTabSz="9144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Key Point</a:t>
            </a:r>
          </a:p>
          <a:p>
            <a:pPr lvl="0" algn="r">
              <a:lnSpc>
                <a:spcPct val="95000"/>
              </a:lnSpc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用户可以在投影仪或计算机上进行演示，也可以将演示文稿打印出来，制作成胶片，以便应用到更广泛的领域中</a:t>
            </a:r>
            <a:r>
              <a:rPr kumimoji="0" lang="fr-FR" sz="1467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.</a:t>
            </a:r>
            <a:endParaRPr kumimoji="0" lang="en-US" sz="14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6" name="Rectangle 9"/>
          <p:cNvSpPr/>
          <p:nvPr/>
        </p:nvSpPr>
        <p:spPr>
          <a:xfrm>
            <a:off x="8949849" y="2813741"/>
            <a:ext cx="3048000" cy="930448"/>
          </a:xfrm>
          <a:prstGeom prst="rect">
            <a:avLst/>
          </a:prstGeom>
        </p:spPr>
        <p:txBody>
          <a:bodyPr wrap="square" anchor="ctr" anchorCtr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95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133" b="0" i="0" u="none" strike="noStrike" kern="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Key Point</a:t>
            </a:r>
          </a:p>
          <a:p>
            <a:pPr lvl="0">
              <a:lnSpc>
                <a:spcPct val="95000"/>
              </a:lnSpc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用户可以在投影仪或计算机上进行演示，也可以将演示文稿打印出来，制作成胶片，以便应用到更广泛的领域中</a:t>
            </a:r>
            <a:endParaRPr kumimoji="0" lang="en-US" sz="1467" b="0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3989383" y="1988840"/>
            <a:ext cx="4960466" cy="3568171"/>
            <a:chOff x="3989383" y="1988840"/>
            <a:chExt cx="4960466" cy="3568171"/>
          </a:xfrm>
        </p:grpSpPr>
        <p:sp>
          <p:nvSpPr>
            <p:cNvPr id="11" name="Oval 2"/>
            <p:cNvSpPr/>
            <p:nvPr/>
          </p:nvSpPr>
          <p:spPr>
            <a:xfrm>
              <a:off x="4207790" y="1988840"/>
              <a:ext cx="2580253" cy="2580251"/>
            </a:xfrm>
            <a:prstGeom prst="ellipse">
              <a:avLst/>
            </a:prstGeom>
            <a:solidFill>
              <a:schemeClr val="accent1">
                <a:alpha val="80000"/>
              </a:schemeClr>
            </a:solidFill>
            <a:ln>
              <a:solidFill>
                <a:schemeClr val="accent1">
                  <a:alpha val="8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12" name="Oval 3"/>
            <p:cNvSpPr/>
            <p:nvPr/>
          </p:nvSpPr>
          <p:spPr>
            <a:xfrm>
              <a:off x="6046214" y="1988840"/>
              <a:ext cx="2580253" cy="2580251"/>
            </a:xfrm>
            <a:prstGeom prst="ellipse">
              <a:avLst/>
            </a:prstGeom>
            <a:solidFill>
              <a:schemeClr val="accent5">
                <a:alpha val="85000"/>
              </a:schemeClr>
            </a:solidFill>
            <a:ln>
              <a:solidFill>
                <a:schemeClr val="accent5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</a:endParaRPr>
            </a:p>
          </p:txBody>
        </p:sp>
        <p:sp>
          <p:nvSpPr>
            <p:cNvPr id="13" name="Rectangle 5"/>
            <p:cNvSpPr/>
            <p:nvPr/>
          </p:nvSpPr>
          <p:spPr>
            <a:xfrm>
              <a:off x="4391621" y="2276181"/>
              <a:ext cx="1980312" cy="4041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3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Thing A</a:t>
              </a:r>
            </a:p>
          </p:txBody>
        </p:sp>
        <p:sp>
          <p:nvSpPr>
            <p:cNvPr id="14" name="Rectangle 6"/>
            <p:cNvSpPr/>
            <p:nvPr/>
          </p:nvSpPr>
          <p:spPr>
            <a:xfrm>
              <a:off x="6573469" y="2276181"/>
              <a:ext cx="1994616" cy="40415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95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133" b="0" i="0" u="none" strike="noStrike" kern="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</a:rPr>
                <a:t>Thing B</a:t>
              </a:r>
            </a:p>
          </p:txBody>
        </p:sp>
        <p:sp>
          <p:nvSpPr>
            <p:cNvPr id="17" name="Rectangle 11"/>
            <p:cNvSpPr/>
            <p:nvPr/>
          </p:nvSpPr>
          <p:spPr>
            <a:xfrm>
              <a:off x="4834440" y="4938380"/>
              <a:ext cx="3165376" cy="618631"/>
            </a:xfrm>
            <a:prstGeom prst="rect">
              <a:avLst/>
            </a:prstGeom>
            <a:solidFill>
              <a:schemeClr val="tx1">
                <a:lumMod val="50000"/>
              </a:schemeClr>
            </a:solidFill>
          </p:spPr>
          <p:txBody>
            <a:bodyPr wrap="square">
              <a:spAutoFit/>
            </a:bodyPr>
            <a:lstStyle/>
            <a:p>
              <a:pPr lvl="0" algn="ctr">
                <a:lnSpc>
                  <a:spcPct val="95000"/>
                </a:lnSpc>
                <a:defRPr/>
              </a:pPr>
              <a:r>
                <a:rPr lang="zh-CN" altLang="en-US" sz="1200" kern="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/>
                  <a:sym typeface="微软雅黑" panose="020B0503020204020204" pitchFamily="34" charset="-122"/>
                </a:rPr>
                <a:t>用户可以在投影仪或计算机上进行演示，也可以将演示文稿打印出来，制作成胶片，以便应用到更广泛的领域中</a:t>
              </a:r>
              <a:endParaRPr kumimoji="0" lang="en-US" sz="2133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Oval 12"/>
            <p:cNvSpPr/>
            <p:nvPr/>
          </p:nvSpPr>
          <p:spPr>
            <a:xfrm>
              <a:off x="6286886" y="3182955"/>
              <a:ext cx="192021" cy="192021"/>
            </a:xfrm>
            <a:prstGeom prst="ellipse">
              <a:avLst/>
            </a:prstGeom>
            <a:solidFill>
              <a:schemeClr val="tx1">
                <a:lumMod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cxnSp>
          <p:nvCxnSpPr>
            <p:cNvPr id="19" name="Straight Connector 13"/>
            <p:cNvCxnSpPr>
              <a:stCxn id="18" idx="4"/>
              <a:endCxn id="17" idx="0"/>
            </p:cNvCxnSpPr>
            <p:nvPr/>
          </p:nvCxnSpPr>
          <p:spPr>
            <a:xfrm>
              <a:off x="6382897" y="3374976"/>
              <a:ext cx="34231" cy="1563404"/>
            </a:xfrm>
            <a:prstGeom prst="line">
              <a:avLst/>
            </a:prstGeom>
            <a:ln>
              <a:solidFill>
                <a:schemeClr val="tx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0" name="Group 30"/>
            <p:cNvGrpSpPr/>
            <p:nvPr/>
          </p:nvGrpSpPr>
          <p:grpSpPr>
            <a:xfrm>
              <a:off x="7107997" y="2861052"/>
              <a:ext cx="1042097" cy="872985"/>
              <a:chOff x="119063" y="2792413"/>
              <a:chExt cx="361950" cy="303213"/>
            </a:xfrm>
          </p:grpSpPr>
          <p:sp>
            <p:nvSpPr>
              <p:cNvPr id="21" name="Freeform 31"/>
              <p:cNvSpPr>
                <a:spLocks noEditPoints="1"/>
              </p:cNvSpPr>
              <p:nvPr/>
            </p:nvSpPr>
            <p:spPr bwMode="auto">
              <a:xfrm>
                <a:off x="119063" y="2792413"/>
                <a:ext cx="361950" cy="303213"/>
              </a:xfrm>
              <a:custGeom>
                <a:avLst/>
                <a:gdLst>
                  <a:gd name="T0" fmla="*/ 212 w 214"/>
                  <a:gd name="T1" fmla="*/ 51 h 179"/>
                  <a:gd name="T2" fmla="*/ 162 w 214"/>
                  <a:gd name="T3" fmla="*/ 38 h 179"/>
                  <a:gd name="T4" fmla="*/ 163 w 214"/>
                  <a:gd name="T5" fmla="*/ 30 h 179"/>
                  <a:gd name="T6" fmla="*/ 133 w 214"/>
                  <a:gd name="T7" fmla="*/ 0 h 179"/>
                  <a:gd name="T8" fmla="*/ 103 w 214"/>
                  <a:gd name="T9" fmla="*/ 30 h 179"/>
                  <a:gd name="T10" fmla="*/ 105 w 214"/>
                  <a:gd name="T11" fmla="*/ 42 h 179"/>
                  <a:gd name="T12" fmla="*/ 72 w 214"/>
                  <a:gd name="T13" fmla="*/ 51 h 179"/>
                  <a:gd name="T14" fmla="*/ 3 w 214"/>
                  <a:gd name="T15" fmla="*/ 33 h 179"/>
                  <a:gd name="T16" fmla="*/ 1 w 214"/>
                  <a:gd name="T17" fmla="*/ 33 h 179"/>
                  <a:gd name="T18" fmla="*/ 0 w 214"/>
                  <a:gd name="T19" fmla="*/ 35 h 179"/>
                  <a:gd name="T20" fmla="*/ 0 w 214"/>
                  <a:gd name="T21" fmla="*/ 159 h 179"/>
                  <a:gd name="T22" fmla="*/ 2 w 214"/>
                  <a:gd name="T23" fmla="*/ 161 h 179"/>
                  <a:gd name="T24" fmla="*/ 72 w 214"/>
                  <a:gd name="T25" fmla="*/ 179 h 179"/>
                  <a:gd name="T26" fmla="*/ 72 w 214"/>
                  <a:gd name="T27" fmla="*/ 179 h 179"/>
                  <a:gd name="T28" fmla="*/ 72 w 214"/>
                  <a:gd name="T29" fmla="*/ 179 h 179"/>
                  <a:gd name="T30" fmla="*/ 72 w 214"/>
                  <a:gd name="T31" fmla="*/ 179 h 179"/>
                  <a:gd name="T32" fmla="*/ 73 w 214"/>
                  <a:gd name="T33" fmla="*/ 179 h 179"/>
                  <a:gd name="T34" fmla="*/ 142 w 214"/>
                  <a:gd name="T35" fmla="*/ 161 h 179"/>
                  <a:gd name="T36" fmla="*/ 211 w 214"/>
                  <a:gd name="T37" fmla="*/ 179 h 179"/>
                  <a:gd name="T38" fmla="*/ 212 w 214"/>
                  <a:gd name="T39" fmla="*/ 179 h 179"/>
                  <a:gd name="T40" fmla="*/ 213 w 214"/>
                  <a:gd name="T41" fmla="*/ 178 h 179"/>
                  <a:gd name="T42" fmla="*/ 214 w 214"/>
                  <a:gd name="T43" fmla="*/ 176 h 179"/>
                  <a:gd name="T44" fmla="*/ 214 w 214"/>
                  <a:gd name="T45" fmla="*/ 53 h 179"/>
                  <a:gd name="T46" fmla="*/ 212 w 214"/>
                  <a:gd name="T47" fmla="*/ 51 h 179"/>
                  <a:gd name="T48" fmla="*/ 133 w 214"/>
                  <a:gd name="T49" fmla="*/ 5 h 179"/>
                  <a:gd name="T50" fmla="*/ 159 w 214"/>
                  <a:gd name="T51" fmla="*/ 30 h 179"/>
                  <a:gd name="T52" fmla="*/ 157 w 214"/>
                  <a:gd name="T53" fmla="*/ 39 h 179"/>
                  <a:gd name="T54" fmla="*/ 157 w 214"/>
                  <a:gd name="T55" fmla="*/ 39 h 179"/>
                  <a:gd name="T56" fmla="*/ 157 w 214"/>
                  <a:gd name="T57" fmla="*/ 39 h 179"/>
                  <a:gd name="T58" fmla="*/ 133 w 214"/>
                  <a:gd name="T59" fmla="*/ 75 h 179"/>
                  <a:gd name="T60" fmla="*/ 108 w 214"/>
                  <a:gd name="T61" fmla="*/ 30 h 179"/>
                  <a:gd name="T62" fmla="*/ 133 w 214"/>
                  <a:gd name="T63" fmla="*/ 5 h 179"/>
                  <a:gd name="T64" fmla="*/ 5 w 214"/>
                  <a:gd name="T65" fmla="*/ 38 h 179"/>
                  <a:gd name="T66" fmla="*/ 70 w 214"/>
                  <a:gd name="T67" fmla="*/ 55 h 179"/>
                  <a:gd name="T68" fmla="*/ 70 w 214"/>
                  <a:gd name="T69" fmla="*/ 173 h 179"/>
                  <a:gd name="T70" fmla="*/ 5 w 214"/>
                  <a:gd name="T71" fmla="*/ 157 h 179"/>
                  <a:gd name="T72" fmla="*/ 5 w 214"/>
                  <a:gd name="T73" fmla="*/ 38 h 179"/>
                  <a:gd name="T74" fmla="*/ 75 w 214"/>
                  <a:gd name="T75" fmla="*/ 55 h 179"/>
                  <a:gd name="T76" fmla="*/ 107 w 214"/>
                  <a:gd name="T77" fmla="*/ 47 h 179"/>
                  <a:gd name="T78" fmla="*/ 133 w 214"/>
                  <a:gd name="T79" fmla="*/ 79 h 179"/>
                  <a:gd name="T80" fmla="*/ 140 w 214"/>
                  <a:gd name="T81" fmla="*/ 77 h 179"/>
                  <a:gd name="T82" fmla="*/ 140 w 214"/>
                  <a:gd name="T83" fmla="*/ 157 h 179"/>
                  <a:gd name="T84" fmla="*/ 75 w 214"/>
                  <a:gd name="T85" fmla="*/ 173 h 179"/>
                  <a:gd name="T86" fmla="*/ 75 w 214"/>
                  <a:gd name="T87" fmla="*/ 55 h 179"/>
                  <a:gd name="T88" fmla="*/ 209 w 214"/>
                  <a:gd name="T89" fmla="*/ 173 h 179"/>
                  <a:gd name="T90" fmla="*/ 144 w 214"/>
                  <a:gd name="T91" fmla="*/ 157 h 179"/>
                  <a:gd name="T92" fmla="*/ 144 w 214"/>
                  <a:gd name="T93" fmla="*/ 73 h 179"/>
                  <a:gd name="T94" fmla="*/ 161 w 214"/>
                  <a:gd name="T95" fmla="*/ 43 h 179"/>
                  <a:gd name="T96" fmla="*/ 209 w 214"/>
                  <a:gd name="T97" fmla="*/ 55 h 179"/>
                  <a:gd name="T98" fmla="*/ 209 w 214"/>
                  <a:gd name="T99" fmla="*/ 173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14" h="179">
                    <a:moveTo>
                      <a:pt x="212" y="51"/>
                    </a:moveTo>
                    <a:cubicBezTo>
                      <a:pt x="162" y="38"/>
                      <a:pt x="162" y="38"/>
                      <a:pt x="162" y="38"/>
                    </a:cubicBezTo>
                    <a:cubicBezTo>
                      <a:pt x="163" y="35"/>
                      <a:pt x="163" y="33"/>
                      <a:pt x="163" y="30"/>
                    </a:cubicBezTo>
                    <a:cubicBezTo>
                      <a:pt x="163" y="14"/>
                      <a:pt x="150" y="0"/>
                      <a:pt x="133" y="0"/>
                    </a:cubicBezTo>
                    <a:cubicBezTo>
                      <a:pt x="117" y="0"/>
                      <a:pt x="103" y="14"/>
                      <a:pt x="103" y="30"/>
                    </a:cubicBezTo>
                    <a:cubicBezTo>
                      <a:pt x="103" y="34"/>
                      <a:pt x="104" y="38"/>
                      <a:pt x="105" y="42"/>
                    </a:cubicBezTo>
                    <a:cubicBezTo>
                      <a:pt x="72" y="51"/>
                      <a:pt x="72" y="51"/>
                      <a:pt x="72" y="51"/>
                    </a:cubicBezTo>
                    <a:cubicBezTo>
                      <a:pt x="3" y="33"/>
                      <a:pt x="3" y="33"/>
                      <a:pt x="3" y="33"/>
                    </a:cubicBezTo>
                    <a:cubicBezTo>
                      <a:pt x="2" y="33"/>
                      <a:pt x="2" y="33"/>
                      <a:pt x="1" y="33"/>
                    </a:cubicBezTo>
                    <a:cubicBezTo>
                      <a:pt x="0" y="34"/>
                      <a:pt x="0" y="35"/>
                      <a:pt x="0" y="35"/>
                    </a:cubicBezTo>
                    <a:cubicBezTo>
                      <a:pt x="0" y="159"/>
                      <a:pt x="0" y="159"/>
                      <a:pt x="0" y="159"/>
                    </a:cubicBezTo>
                    <a:cubicBezTo>
                      <a:pt x="0" y="160"/>
                      <a:pt x="1" y="161"/>
                      <a:pt x="2" y="161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2" y="179"/>
                      <a:pt x="72" y="179"/>
                      <a:pt x="72" y="179"/>
                    </a:cubicBezTo>
                    <a:cubicBezTo>
                      <a:pt x="72" y="179"/>
                      <a:pt x="73" y="179"/>
                      <a:pt x="73" y="179"/>
                    </a:cubicBezTo>
                    <a:cubicBezTo>
                      <a:pt x="142" y="161"/>
                      <a:pt x="142" y="161"/>
                      <a:pt x="142" y="161"/>
                    </a:cubicBezTo>
                    <a:cubicBezTo>
                      <a:pt x="211" y="179"/>
                      <a:pt x="211" y="179"/>
                      <a:pt x="211" y="179"/>
                    </a:cubicBezTo>
                    <a:cubicBezTo>
                      <a:pt x="211" y="179"/>
                      <a:pt x="211" y="179"/>
                      <a:pt x="212" y="179"/>
                    </a:cubicBezTo>
                    <a:cubicBezTo>
                      <a:pt x="212" y="179"/>
                      <a:pt x="213" y="179"/>
                      <a:pt x="213" y="178"/>
                    </a:cubicBezTo>
                    <a:cubicBezTo>
                      <a:pt x="214" y="178"/>
                      <a:pt x="214" y="177"/>
                      <a:pt x="214" y="176"/>
                    </a:cubicBezTo>
                    <a:cubicBezTo>
                      <a:pt x="214" y="53"/>
                      <a:pt x="214" y="53"/>
                      <a:pt x="214" y="53"/>
                    </a:cubicBezTo>
                    <a:cubicBezTo>
                      <a:pt x="214" y="52"/>
                      <a:pt x="213" y="51"/>
                      <a:pt x="212" y="51"/>
                    </a:cubicBezTo>
                    <a:close/>
                    <a:moveTo>
                      <a:pt x="133" y="5"/>
                    </a:moveTo>
                    <a:cubicBezTo>
                      <a:pt x="147" y="5"/>
                      <a:pt x="159" y="16"/>
                      <a:pt x="159" y="30"/>
                    </a:cubicBezTo>
                    <a:cubicBezTo>
                      <a:pt x="159" y="33"/>
                      <a:pt x="158" y="36"/>
                      <a:pt x="157" y="39"/>
                    </a:cubicBezTo>
                    <a:cubicBezTo>
                      <a:pt x="157" y="39"/>
                      <a:pt x="157" y="39"/>
                      <a:pt x="157" y="39"/>
                    </a:cubicBezTo>
                    <a:cubicBezTo>
                      <a:pt x="157" y="39"/>
                      <a:pt x="157" y="39"/>
                      <a:pt x="157" y="39"/>
                    </a:cubicBezTo>
                    <a:cubicBezTo>
                      <a:pt x="153" y="55"/>
                      <a:pt x="140" y="75"/>
                      <a:pt x="133" y="75"/>
                    </a:cubicBezTo>
                    <a:cubicBezTo>
                      <a:pt x="125" y="75"/>
                      <a:pt x="108" y="45"/>
                      <a:pt x="108" y="30"/>
                    </a:cubicBezTo>
                    <a:cubicBezTo>
                      <a:pt x="108" y="16"/>
                      <a:pt x="119" y="5"/>
                      <a:pt x="133" y="5"/>
                    </a:cubicBezTo>
                    <a:close/>
                    <a:moveTo>
                      <a:pt x="5" y="38"/>
                    </a:moveTo>
                    <a:cubicBezTo>
                      <a:pt x="70" y="55"/>
                      <a:pt x="70" y="55"/>
                      <a:pt x="70" y="55"/>
                    </a:cubicBezTo>
                    <a:cubicBezTo>
                      <a:pt x="70" y="173"/>
                      <a:pt x="70" y="173"/>
                      <a:pt x="70" y="173"/>
                    </a:cubicBezTo>
                    <a:cubicBezTo>
                      <a:pt x="5" y="157"/>
                      <a:pt x="5" y="157"/>
                      <a:pt x="5" y="157"/>
                    </a:cubicBezTo>
                    <a:lnTo>
                      <a:pt x="5" y="38"/>
                    </a:lnTo>
                    <a:close/>
                    <a:moveTo>
                      <a:pt x="75" y="55"/>
                    </a:moveTo>
                    <a:cubicBezTo>
                      <a:pt x="107" y="47"/>
                      <a:pt x="107" y="47"/>
                      <a:pt x="107" y="47"/>
                    </a:cubicBezTo>
                    <a:cubicBezTo>
                      <a:pt x="112" y="62"/>
                      <a:pt x="124" y="79"/>
                      <a:pt x="133" y="79"/>
                    </a:cubicBezTo>
                    <a:cubicBezTo>
                      <a:pt x="135" y="79"/>
                      <a:pt x="137" y="79"/>
                      <a:pt x="140" y="77"/>
                    </a:cubicBezTo>
                    <a:cubicBezTo>
                      <a:pt x="140" y="157"/>
                      <a:pt x="140" y="157"/>
                      <a:pt x="140" y="157"/>
                    </a:cubicBezTo>
                    <a:cubicBezTo>
                      <a:pt x="75" y="173"/>
                      <a:pt x="75" y="173"/>
                      <a:pt x="75" y="173"/>
                    </a:cubicBezTo>
                    <a:lnTo>
                      <a:pt x="75" y="55"/>
                    </a:lnTo>
                    <a:close/>
                    <a:moveTo>
                      <a:pt x="209" y="173"/>
                    </a:moveTo>
                    <a:cubicBezTo>
                      <a:pt x="144" y="157"/>
                      <a:pt x="144" y="157"/>
                      <a:pt x="144" y="157"/>
                    </a:cubicBezTo>
                    <a:cubicBezTo>
                      <a:pt x="144" y="73"/>
                      <a:pt x="144" y="73"/>
                      <a:pt x="144" y="73"/>
                    </a:cubicBezTo>
                    <a:cubicBezTo>
                      <a:pt x="151" y="66"/>
                      <a:pt x="158" y="53"/>
                      <a:pt x="161" y="43"/>
                    </a:cubicBezTo>
                    <a:cubicBezTo>
                      <a:pt x="209" y="55"/>
                      <a:pt x="209" y="55"/>
                      <a:pt x="209" y="55"/>
                    </a:cubicBezTo>
                    <a:lnTo>
                      <a:pt x="209" y="173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2" name="Freeform 32"/>
              <p:cNvSpPr>
                <a:spLocks noEditPoints="1"/>
              </p:cNvSpPr>
              <p:nvPr/>
            </p:nvSpPr>
            <p:spPr bwMode="auto">
              <a:xfrm>
                <a:off x="317500" y="2817813"/>
                <a:ext cx="53975" cy="52388"/>
              </a:xfrm>
              <a:custGeom>
                <a:avLst/>
                <a:gdLst>
                  <a:gd name="T0" fmla="*/ 32 w 32"/>
                  <a:gd name="T1" fmla="*/ 15 h 31"/>
                  <a:gd name="T2" fmla="*/ 16 w 32"/>
                  <a:gd name="T3" fmla="*/ 0 h 31"/>
                  <a:gd name="T4" fmla="*/ 0 w 32"/>
                  <a:gd name="T5" fmla="*/ 15 h 31"/>
                  <a:gd name="T6" fmla="*/ 16 w 32"/>
                  <a:gd name="T7" fmla="*/ 31 h 31"/>
                  <a:gd name="T8" fmla="*/ 32 w 32"/>
                  <a:gd name="T9" fmla="*/ 15 h 31"/>
                  <a:gd name="T10" fmla="*/ 5 w 32"/>
                  <a:gd name="T11" fmla="*/ 15 h 31"/>
                  <a:gd name="T12" fmla="*/ 16 w 32"/>
                  <a:gd name="T13" fmla="*/ 4 h 31"/>
                  <a:gd name="T14" fmla="*/ 27 w 32"/>
                  <a:gd name="T15" fmla="*/ 15 h 31"/>
                  <a:gd name="T16" fmla="*/ 16 w 32"/>
                  <a:gd name="T17" fmla="*/ 27 h 31"/>
                  <a:gd name="T18" fmla="*/ 5 w 32"/>
                  <a:gd name="T19" fmla="*/ 15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32" h="31">
                    <a:moveTo>
                      <a:pt x="32" y="15"/>
                    </a:moveTo>
                    <a:cubicBezTo>
                      <a:pt x="32" y="7"/>
                      <a:pt x="25" y="0"/>
                      <a:pt x="16" y="0"/>
                    </a:cubicBezTo>
                    <a:cubicBezTo>
                      <a:pt x="7" y="0"/>
                      <a:pt x="0" y="7"/>
                      <a:pt x="0" y="15"/>
                    </a:cubicBezTo>
                    <a:cubicBezTo>
                      <a:pt x="0" y="24"/>
                      <a:pt x="7" y="31"/>
                      <a:pt x="16" y="31"/>
                    </a:cubicBezTo>
                    <a:cubicBezTo>
                      <a:pt x="25" y="31"/>
                      <a:pt x="32" y="24"/>
                      <a:pt x="32" y="15"/>
                    </a:cubicBezTo>
                    <a:close/>
                    <a:moveTo>
                      <a:pt x="5" y="15"/>
                    </a:moveTo>
                    <a:cubicBezTo>
                      <a:pt x="5" y="9"/>
                      <a:pt x="10" y="4"/>
                      <a:pt x="16" y="4"/>
                    </a:cubicBezTo>
                    <a:cubicBezTo>
                      <a:pt x="22" y="4"/>
                      <a:pt x="27" y="9"/>
                      <a:pt x="27" y="15"/>
                    </a:cubicBezTo>
                    <a:cubicBezTo>
                      <a:pt x="27" y="22"/>
                      <a:pt x="22" y="27"/>
                      <a:pt x="16" y="27"/>
                    </a:cubicBezTo>
                    <a:cubicBezTo>
                      <a:pt x="10" y="27"/>
                      <a:pt x="5" y="22"/>
                      <a:pt x="5" y="1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23" name="Group 35"/>
            <p:cNvGrpSpPr/>
            <p:nvPr/>
          </p:nvGrpSpPr>
          <p:grpSpPr>
            <a:xfrm>
              <a:off x="5072080" y="2799891"/>
              <a:ext cx="654019" cy="1064773"/>
              <a:chOff x="2832100" y="2760663"/>
              <a:chExt cx="260350" cy="423863"/>
            </a:xfrm>
          </p:grpSpPr>
          <p:sp>
            <p:nvSpPr>
              <p:cNvPr id="24" name="Freeform 36"/>
              <p:cNvSpPr>
                <a:spLocks noEditPoints="1"/>
              </p:cNvSpPr>
              <p:nvPr/>
            </p:nvSpPr>
            <p:spPr bwMode="auto">
              <a:xfrm>
                <a:off x="2898775" y="3095625"/>
                <a:ext cx="123825" cy="38100"/>
              </a:xfrm>
              <a:custGeom>
                <a:avLst/>
                <a:gdLst>
                  <a:gd name="T0" fmla="*/ 62 w 73"/>
                  <a:gd name="T1" fmla="*/ 22 h 22"/>
                  <a:gd name="T2" fmla="*/ 12 w 73"/>
                  <a:gd name="T3" fmla="*/ 22 h 22"/>
                  <a:gd name="T4" fmla="*/ 0 w 73"/>
                  <a:gd name="T5" fmla="*/ 11 h 22"/>
                  <a:gd name="T6" fmla="*/ 12 w 73"/>
                  <a:gd name="T7" fmla="*/ 0 h 22"/>
                  <a:gd name="T8" fmla="*/ 62 w 73"/>
                  <a:gd name="T9" fmla="*/ 0 h 22"/>
                  <a:gd name="T10" fmla="*/ 73 w 73"/>
                  <a:gd name="T11" fmla="*/ 11 h 22"/>
                  <a:gd name="T12" fmla="*/ 62 w 73"/>
                  <a:gd name="T13" fmla="*/ 22 h 22"/>
                  <a:gd name="T14" fmla="*/ 12 w 73"/>
                  <a:gd name="T15" fmla="*/ 5 h 22"/>
                  <a:gd name="T16" fmla="*/ 5 w 73"/>
                  <a:gd name="T17" fmla="*/ 11 h 22"/>
                  <a:gd name="T18" fmla="*/ 12 w 73"/>
                  <a:gd name="T19" fmla="*/ 18 h 22"/>
                  <a:gd name="T20" fmla="*/ 62 w 73"/>
                  <a:gd name="T21" fmla="*/ 18 h 22"/>
                  <a:gd name="T22" fmla="*/ 69 w 73"/>
                  <a:gd name="T23" fmla="*/ 11 h 22"/>
                  <a:gd name="T24" fmla="*/ 62 w 73"/>
                  <a:gd name="T25" fmla="*/ 5 h 22"/>
                  <a:gd name="T26" fmla="*/ 12 w 73"/>
                  <a:gd name="T27" fmla="*/ 5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3" h="22">
                    <a:moveTo>
                      <a:pt x="62" y="22"/>
                    </a:moveTo>
                    <a:cubicBezTo>
                      <a:pt x="12" y="22"/>
                      <a:pt x="12" y="22"/>
                      <a:pt x="12" y="22"/>
                    </a:cubicBezTo>
                    <a:cubicBezTo>
                      <a:pt x="6" y="22"/>
                      <a:pt x="0" y="17"/>
                      <a:pt x="0" y="11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8" y="0"/>
                      <a:pt x="73" y="5"/>
                      <a:pt x="73" y="11"/>
                    </a:cubicBezTo>
                    <a:cubicBezTo>
                      <a:pt x="73" y="17"/>
                      <a:pt x="68" y="22"/>
                      <a:pt x="62" y="22"/>
                    </a:cubicBezTo>
                    <a:close/>
                    <a:moveTo>
                      <a:pt x="12" y="5"/>
                    </a:moveTo>
                    <a:cubicBezTo>
                      <a:pt x="8" y="5"/>
                      <a:pt x="5" y="7"/>
                      <a:pt x="5" y="11"/>
                    </a:cubicBezTo>
                    <a:cubicBezTo>
                      <a:pt x="5" y="15"/>
                      <a:pt x="8" y="18"/>
                      <a:pt x="12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6" y="18"/>
                      <a:pt x="69" y="15"/>
                      <a:pt x="69" y="11"/>
                    </a:cubicBezTo>
                    <a:cubicBezTo>
                      <a:pt x="69" y="7"/>
                      <a:pt x="66" y="5"/>
                      <a:pt x="62" y="5"/>
                    </a:cubicBezTo>
                    <a:lnTo>
                      <a:pt x="12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5" name="Freeform 37"/>
              <p:cNvSpPr>
                <a:spLocks noEditPoints="1"/>
              </p:cNvSpPr>
              <p:nvPr/>
            </p:nvSpPr>
            <p:spPr bwMode="auto">
              <a:xfrm>
                <a:off x="2898775" y="3127375"/>
                <a:ext cx="123825" cy="36513"/>
              </a:xfrm>
              <a:custGeom>
                <a:avLst/>
                <a:gdLst>
                  <a:gd name="T0" fmla="*/ 62 w 73"/>
                  <a:gd name="T1" fmla="*/ 22 h 22"/>
                  <a:gd name="T2" fmla="*/ 12 w 73"/>
                  <a:gd name="T3" fmla="*/ 22 h 22"/>
                  <a:gd name="T4" fmla="*/ 0 w 73"/>
                  <a:gd name="T5" fmla="*/ 11 h 22"/>
                  <a:gd name="T6" fmla="*/ 12 w 73"/>
                  <a:gd name="T7" fmla="*/ 0 h 22"/>
                  <a:gd name="T8" fmla="*/ 62 w 73"/>
                  <a:gd name="T9" fmla="*/ 0 h 22"/>
                  <a:gd name="T10" fmla="*/ 73 w 73"/>
                  <a:gd name="T11" fmla="*/ 11 h 22"/>
                  <a:gd name="T12" fmla="*/ 62 w 73"/>
                  <a:gd name="T13" fmla="*/ 22 h 22"/>
                  <a:gd name="T14" fmla="*/ 12 w 73"/>
                  <a:gd name="T15" fmla="*/ 4 h 22"/>
                  <a:gd name="T16" fmla="*/ 5 w 73"/>
                  <a:gd name="T17" fmla="*/ 11 h 22"/>
                  <a:gd name="T18" fmla="*/ 12 w 73"/>
                  <a:gd name="T19" fmla="*/ 18 h 22"/>
                  <a:gd name="T20" fmla="*/ 62 w 73"/>
                  <a:gd name="T21" fmla="*/ 18 h 22"/>
                  <a:gd name="T22" fmla="*/ 69 w 73"/>
                  <a:gd name="T23" fmla="*/ 11 h 22"/>
                  <a:gd name="T24" fmla="*/ 62 w 73"/>
                  <a:gd name="T25" fmla="*/ 4 h 22"/>
                  <a:gd name="T26" fmla="*/ 12 w 73"/>
                  <a:gd name="T27" fmla="*/ 4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3" h="22">
                    <a:moveTo>
                      <a:pt x="62" y="22"/>
                    </a:moveTo>
                    <a:cubicBezTo>
                      <a:pt x="12" y="22"/>
                      <a:pt x="12" y="22"/>
                      <a:pt x="12" y="22"/>
                    </a:cubicBezTo>
                    <a:cubicBezTo>
                      <a:pt x="6" y="22"/>
                      <a:pt x="0" y="17"/>
                      <a:pt x="0" y="11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8" y="0"/>
                      <a:pt x="73" y="5"/>
                      <a:pt x="73" y="11"/>
                    </a:cubicBezTo>
                    <a:cubicBezTo>
                      <a:pt x="73" y="17"/>
                      <a:pt x="68" y="22"/>
                      <a:pt x="62" y="22"/>
                    </a:cubicBezTo>
                    <a:close/>
                    <a:moveTo>
                      <a:pt x="12" y="4"/>
                    </a:moveTo>
                    <a:cubicBezTo>
                      <a:pt x="8" y="4"/>
                      <a:pt x="5" y="7"/>
                      <a:pt x="5" y="11"/>
                    </a:cubicBezTo>
                    <a:cubicBezTo>
                      <a:pt x="5" y="15"/>
                      <a:pt x="8" y="18"/>
                      <a:pt x="12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6" y="18"/>
                      <a:pt x="69" y="15"/>
                      <a:pt x="69" y="11"/>
                    </a:cubicBezTo>
                    <a:cubicBezTo>
                      <a:pt x="69" y="7"/>
                      <a:pt x="66" y="4"/>
                      <a:pt x="62" y="4"/>
                    </a:cubicBez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6" name="Freeform 38"/>
              <p:cNvSpPr>
                <a:spLocks/>
              </p:cNvSpPr>
              <p:nvPr/>
            </p:nvSpPr>
            <p:spPr bwMode="auto">
              <a:xfrm>
                <a:off x="2921000" y="3157538"/>
                <a:ext cx="80963" cy="26988"/>
              </a:xfrm>
              <a:custGeom>
                <a:avLst/>
                <a:gdLst>
                  <a:gd name="T0" fmla="*/ 24 w 48"/>
                  <a:gd name="T1" fmla="*/ 16 h 16"/>
                  <a:gd name="T2" fmla="*/ 0 w 48"/>
                  <a:gd name="T3" fmla="*/ 2 h 16"/>
                  <a:gd name="T4" fmla="*/ 2 w 48"/>
                  <a:gd name="T5" fmla="*/ 0 h 16"/>
                  <a:gd name="T6" fmla="*/ 4 w 48"/>
                  <a:gd name="T7" fmla="*/ 2 h 16"/>
                  <a:gd name="T8" fmla="*/ 24 w 48"/>
                  <a:gd name="T9" fmla="*/ 11 h 16"/>
                  <a:gd name="T10" fmla="*/ 43 w 48"/>
                  <a:gd name="T11" fmla="*/ 2 h 16"/>
                  <a:gd name="T12" fmla="*/ 46 w 48"/>
                  <a:gd name="T13" fmla="*/ 0 h 16"/>
                  <a:gd name="T14" fmla="*/ 48 w 48"/>
                  <a:gd name="T15" fmla="*/ 2 h 16"/>
                  <a:gd name="T16" fmla="*/ 24 w 48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8" h="16">
                    <a:moveTo>
                      <a:pt x="24" y="16"/>
                    </a:moveTo>
                    <a:cubicBezTo>
                      <a:pt x="10" y="16"/>
                      <a:pt x="0" y="10"/>
                      <a:pt x="0" y="2"/>
                    </a:cubicBezTo>
                    <a:cubicBezTo>
                      <a:pt x="0" y="1"/>
                      <a:pt x="1" y="0"/>
                      <a:pt x="2" y="0"/>
                    </a:cubicBezTo>
                    <a:cubicBezTo>
                      <a:pt x="3" y="0"/>
                      <a:pt x="4" y="1"/>
                      <a:pt x="4" y="2"/>
                    </a:cubicBezTo>
                    <a:cubicBezTo>
                      <a:pt x="4" y="6"/>
                      <a:pt x="12" y="11"/>
                      <a:pt x="24" y="11"/>
                    </a:cubicBezTo>
                    <a:cubicBezTo>
                      <a:pt x="35" y="11"/>
                      <a:pt x="43" y="6"/>
                      <a:pt x="43" y="2"/>
                    </a:cubicBezTo>
                    <a:cubicBezTo>
                      <a:pt x="43" y="1"/>
                      <a:pt x="44" y="0"/>
                      <a:pt x="46" y="0"/>
                    </a:cubicBezTo>
                    <a:cubicBezTo>
                      <a:pt x="47" y="0"/>
                      <a:pt x="48" y="1"/>
                      <a:pt x="48" y="2"/>
                    </a:cubicBezTo>
                    <a:cubicBezTo>
                      <a:pt x="48" y="10"/>
                      <a:pt x="37" y="16"/>
                      <a:pt x="24" y="16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7" name="Freeform 39"/>
              <p:cNvSpPr>
                <a:spLocks noEditPoints="1"/>
              </p:cNvSpPr>
              <p:nvPr/>
            </p:nvSpPr>
            <p:spPr bwMode="auto">
              <a:xfrm>
                <a:off x="2832100" y="2760663"/>
                <a:ext cx="260350" cy="314325"/>
              </a:xfrm>
              <a:custGeom>
                <a:avLst/>
                <a:gdLst>
                  <a:gd name="T0" fmla="*/ 101 w 154"/>
                  <a:gd name="T1" fmla="*/ 185 h 185"/>
                  <a:gd name="T2" fmla="*/ 53 w 154"/>
                  <a:gd name="T3" fmla="*/ 185 h 185"/>
                  <a:gd name="T4" fmla="*/ 32 w 154"/>
                  <a:gd name="T5" fmla="*/ 164 h 185"/>
                  <a:gd name="T6" fmla="*/ 32 w 154"/>
                  <a:gd name="T7" fmla="*/ 149 h 185"/>
                  <a:gd name="T8" fmla="*/ 22 w 154"/>
                  <a:gd name="T9" fmla="*/ 130 h 185"/>
                  <a:gd name="T10" fmla="*/ 0 w 154"/>
                  <a:gd name="T11" fmla="*/ 77 h 185"/>
                  <a:gd name="T12" fmla="*/ 77 w 154"/>
                  <a:gd name="T13" fmla="*/ 0 h 185"/>
                  <a:gd name="T14" fmla="*/ 154 w 154"/>
                  <a:gd name="T15" fmla="*/ 77 h 185"/>
                  <a:gd name="T16" fmla="*/ 132 w 154"/>
                  <a:gd name="T17" fmla="*/ 130 h 185"/>
                  <a:gd name="T18" fmla="*/ 122 w 154"/>
                  <a:gd name="T19" fmla="*/ 149 h 185"/>
                  <a:gd name="T20" fmla="*/ 122 w 154"/>
                  <a:gd name="T21" fmla="*/ 164 h 185"/>
                  <a:gd name="T22" fmla="*/ 101 w 154"/>
                  <a:gd name="T23" fmla="*/ 185 h 185"/>
                  <a:gd name="T24" fmla="*/ 77 w 154"/>
                  <a:gd name="T25" fmla="*/ 5 h 185"/>
                  <a:gd name="T26" fmla="*/ 5 w 154"/>
                  <a:gd name="T27" fmla="*/ 77 h 185"/>
                  <a:gd name="T28" fmla="*/ 25 w 154"/>
                  <a:gd name="T29" fmla="*/ 127 h 185"/>
                  <a:gd name="T30" fmla="*/ 36 w 154"/>
                  <a:gd name="T31" fmla="*/ 149 h 185"/>
                  <a:gd name="T32" fmla="*/ 36 w 154"/>
                  <a:gd name="T33" fmla="*/ 164 h 185"/>
                  <a:gd name="T34" fmla="*/ 53 w 154"/>
                  <a:gd name="T35" fmla="*/ 180 h 185"/>
                  <a:gd name="T36" fmla="*/ 101 w 154"/>
                  <a:gd name="T37" fmla="*/ 180 h 185"/>
                  <a:gd name="T38" fmla="*/ 117 w 154"/>
                  <a:gd name="T39" fmla="*/ 164 h 185"/>
                  <a:gd name="T40" fmla="*/ 117 w 154"/>
                  <a:gd name="T41" fmla="*/ 149 h 185"/>
                  <a:gd name="T42" fmla="*/ 129 w 154"/>
                  <a:gd name="T43" fmla="*/ 127 h 185"/>
                  <a:gd name="T44" fmla="*/ 149 w 154"/>
                  <a:gd name="T45" fmla="*/ 77 h 185"/>
                  <a:gd name="T46" fmla="*/ 77 w 154"/>
                  <a:gd name="T47" fmla="*/ 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4" h="185">
                    <a:moveTo>
                      <a:pt x="101" y="185"/>
                    </a:moveTo>
                    <a:cubicBezTo>
                      <a:pt x="53" y="185"/>
                      <a:pt x="53" y="185"/>
                      <a:pt x="53" y="185"/>
                    </a:cubicBezTo>
                    <a:cubicBezTo>
                      <a:pt x="41" y="185"/>
                      <a:pt x="32" y="175"/>
                      <a:pt x="32" y="164"/>
                    </a:cubicBezTo>
                    <a:cubicBezTo>
                      <a:pt x="32" y="149"/>
                      <a:pt x="32" y="149"/>
                      <a:pt x="32" y="149"/>
                    </a:cubicBezTo>
                    <a:cubicBezTo>
                      <a:pt x="32" y="141"/>
                      <a:pt x="28" y="137"/>
                      <a:pt x="22" y="130"/>
                    </a:cubicBezTo>
                    <a:cubicBezTo>
                      <a:pt x="8" y="117"/>
                      <a:pt x="0" y="97"/>
                      <a:pt x="0" y="77"/>
                    </a:cubicBezTo>
                    <a:cubicBezTo>
                      <a:pt x="0" y="34"/>
                      <a:pt x="34" y="0"/>
                      <a:pt x="77" y="0"/>
                    </a:cubicBezTo>
                    <a:cubicBezTo>
                      <a:pt x="119" y="0"/>
                      <a:pt x="154" y="34"/>
                      <a:pt x="154" y="77"/>
                    </a:cubicBezTo>
                    <a:cubicBezTo>
                      <a:pt x="154" y="97"/>
                      <a:pt x="146" y="117"/>
                      <a:pt x="132" y="130"/>
                    </a:cubicBezTo>
                    <a:cubicBezTo>
                      <a:pt x="125" y="137"/>
                      <a:pt x="122" y="141"/>
                      <a:pt x="122" y="149"/>
                    </a:cubicBezTo>
                    <a:cubicBezTo>
                      <a:pt x="122" y="164"/>
                      <a:pt x="122" y="164"/>
                      <a:pt x="122" y="164"/>
                    </a:cubicBezTo>
                    <a:cubicBezTo>
                      <a:pt x="122" y="175"/>
                      <a:pt x="113" y="185"/>
                      <a:pt x="101" y="185"/>
                    </a:cubicBezTo>
                    <a:close/>
                    <a:moveTo>
                      <a:pt x="77" y="5"/>
                    </a:moveTo>
                    <a:cubicBezTo>
                      <a:pt x="37" y="5"/>
                      <a:pt x="5" y="37"/>
                      <a:pt x="5" y="77"/>
                    </a:cubicBezTo>
                    <a:cubicBezTo>
                      <a:pt x="5" y="96"/>
                      <a:pt x="12" y="114"/>
                      <a:pt x="25" y="127"/>
                    </a:cubicBezTo>
                    <a:cubicBezTo>
                      <a:pt x="32" y="134"/>
                      <a:pt x="36" y="140"/>
                      <a:pt x="36" y="149"/>
                    </a:cubicBezTo>
                    <a:cubicBezTo>
                      <a:pt x="36" y="164"/>
                      <a:pt x="36" y="164"/>
                      <a:pt x="36" y="164"/>
                    </a:cubicBezTo>
                    <a:cubicBezTo>
                      <a:pt x="36" y="173"/>
                      <a:pt x="44" y="180"/>
                      <a:pt x="53" y="180"/>
                    </a:cubicBezTo>
                    <a:cubicBezTo>
                      <a:pt x="101" y="180"/>
                      <a:pt x="101" y="180"/>
                      <a:pt x="101" y="180"/>
                    </a:cubicBezTo>
                    <a:cubicBezTo>
                      <a:pt x="110" y="180"/>
                      <a:pt x="117" y="173"/>
                      <a:pt x="117" y="164"/>
                    </a:cubicBezTo>
                    <a:cubicBezTo>
                      <a:pt x="117" y="149"/>
                      <a:pt x="117" y="149"/>
                      <a:pt x="117" y="149"/>
                    </a:cubicBezTo>
                    <a:cubicBezTo>
                      <a:pt x="117" y="140"/>
                      <a:pt x="122" y="134"/>
                      <a:pt x="129" y="127"/>
                    </a:cubicBezTo>
                    <a:cubicBezTo>
                      <a:pt x="142" y="114"/>
                      <a:pt x="149" y="96"/>
                      <a:pt x="149" y="77"/>
                    </a:cubicBezTo>
                    <a:cubicBezTo>
                      <a:pt x="149" y="37"/>
                      <a:pt x="117" y="5"/>
                      <a:pt x="77" y="5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28" name="Freeform 40"/>
              <p:cNvSpPr>
                <a:spLocks noEditPoints="1"/>
              </p:cNvSpPr>
              <p:nvPr/>
            </p:nvSpPr>
            <p:spPr bwMode="auto">
              <a:xfrm>
                <a:off x="2898775" y="3065463"/>
                <a:ext cx="123825" cy="39688"/>
              </a:xfrm>
              <a:custGeom>
                <a:avLst/>
                <a:gdLst>
                  <a:gd name="T0" fmla="*/ 62 w 73"/>
                  <a:gd name="T1" fmla="*/ 23 h 23"/>
                  <a:gd name="T2" fmla="*/ 12 w 73"/>
                  <a:gd name="T3" fmla="*/ 23 h 23"/>
                  <a:gd name="T4" fmla="*/ 0 w 73"/>
                  <a:gd name="T5" fmla="*/ 11 h 23"/>
                  <a:gd name="T6" fmla="*/ 12 w 73"/>
                  <a:gd name="T7" fmla="*/ 0 h 23"/>
                  <a:gd name="T8" fmla="*/ 62 w 73"/>
                  <a:gd name="T9" fmla="*/ 0 h 23"/>
                  <a:gd name="T10" fmla="*/ 73 w 73"/>
                  <a:gd name="T11" fmla="*/ 11 h 23"/>
                  <a:gd name="T12" fmla="*/ 62 w 73"/>
                  <a:gd name="T13" fmla="*/ 23 h 23"/>
                  <a:gd name="T14" fmla="*/ 12 w 73"/>
                  <a:gd name="T15" fmla="*/ 5 h 23"/>
                  <a:gd name="T16" fmla="*/ 5 w 73"/>
                  <a:gd name="T17" fmla="*/ 11 h 23"/>
                  <a:gd name="T18" fmla="*/ 12 w 73"/>
                  <a:gd name="T19" fmla="*/ 18 h 23"/>
                  <a:gd name="T20" fmla="*/ 62 w 73"/>
                  <a:gd name="T21" fmla="*/ 18 h 23"/>
                  <a:gd name="T22" fmla="*/ 69 w 73"/>
                  <a:gd name="T23" fmla="*/ 11 h 23"/>
                  <a:gd name="T24" fmla="*/ 62 w 73"/>
                  <a:gd name="T25" fmla="*/ 5 h 23"/>
                  <a:gd name="T26" fmla="*/ 12 w 73"/>
                  <a:gd name="T27" fmla="*/ 5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73" h="23">
                    <a:moveTo>
                      <a:pt x="62" y="23"/>
                    </a:moveTo>
                    <a:cubicBezTo>
                      <a:pt x="12" y="23"/>
                      <a:pt x="12" y="23"/>
                      <a:pt x="12" y="23"/>
                    </a:cubicBezTo>
                    <a:cubicBezTo>
                      <a:pt x="6" y="23"/>
                      <a:pt x="0" y="17"/>
                      <a:pt x="0" y="11"/>
                    </a:cubicBezTo>
                    <a:cubicBezTo>
                      <a:pt x="0" y="5"/>
                      <a:pt x="6" y="0"/>
                      <a:pt x="12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8" y="0"/>
                      <a:pt x="73" y="5"/>
                      <a:pt x="73" y="11"/>
                    </a:cubicBezTo>
                    <a:cubicBezTo>
                      <a:pt x="73" y="17"/>
                      <a:pt x="68" y="23"/>
                      <a:pt x="62" y="23"/>
                    </a:cubicBezTo>
                    <a:close/>
                    <a:moveTo>
                      <a:pt x="12" y="5"/>
                    </a:moveTo>
                    <a:cubicBezTo>
                      <a:pt x="8" y="5"/>
                      <a:pt x="5" y="8"/>
                      <a:pt x="5" y="11"/>
                    </a:cubicBezTo>
                    <a:cubicBezTo>
                      <a:pt x="5" y="15"/>
                      <a:pt x="8" y="18"/>
                      <a:pt x="12" y="18"/>
                    </a:cubicBezTo>
                    <a:cubicBezTo>
                      <a:pt x="62" y="18"/>
                      <a:pt x="62" y="18"/>
                      <a:pt x="62" y="18"/>
                    </a:cubicBezTo>
                    <a:cubicBezTo>
                      <a:pt x="66" y="18"/>
                      <a:pt x="69" y="15"/>
                      <a:pt x="69" y="11"/>
                    </a:cubicBezTo>
                    <a:cubicBezTo>
                      <a:pt x="69" y="8"/>
                      <a:pt x="66" y="5"/>
                      <a:pt x="62" y="5"/>
                    </a:cubicBezTo>
                    <a:lnTo>
                      <a:pt x="12" y="5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121920" tIns="60960" rIns="121920" bIns="6096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2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cxnSp>
          <p:nvCxnSpPr>
            <p:cNvPr id="29" name="Straight Connector 43"/>
            <p:cNvCxnSpPr>
              <a:stCxn id="15" idx="3"/>
              <a:endCxn id="11" idx="2"/>
            </p:cNvCxnSpPr>
            <p:nvPr/>
          </p:nvCxnSpPr>
          <p:spPr>
            <a:xfrm>
              <a:off x="3989383" y="3194694"/>
              <a:ext cx="218407" cy="84272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46"/>
            <p:cNvCxnSpPr>
              <a:stCxn id="16" idx="1"/>
              <a:endCxn id="12" idx="6"/>
            </p:cNvCxnSpPr>
            <p:nvPr/>
          </p:nvCxnSpPr>
          <p:spPr>
            <a:xfrm flipH="1">
              <a:off x="8626467" y="3278965"/>
              <a:ext cx="323382" cy="1"/>
            </a:xfrm>
            <a:prstGeom prst="line">
              <a:avLst/>
            </a:prstGeom>
            <a:ln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466218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1" name="Oval 52">
            <a:extLst>
              <a:ext uri="{FF2B5EF4-FFF2-40B4-BE49-F238E27FC236}">
                <a16:creationId xmlns:a16="http://schemas.microsoft.com/office/drawing/2014/main" xmlns="" id="{0F6A2EFC-B728-4BC7-8749-A8F1084750E2}"/>
              </a:ext>
            </a:extLst>
          </p:cNvPr>
          <p:cNvSpPr/>
          <p:nvPr/>
        </p:nvSpPr>
        <p:spPr>
          <a:xfrm>
            <a:off x="5112651" y="2239119"/>
            <a:ext cx="2617025" cy="2617025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TextBox 56">
            <a:extLst>
              <a:ext uri="{FF2B5EF4-FFF2-40B4-BE49-F238E27FC236}">
                <a16:creationId xmlns:a16="http://schemas.microsoft.com/office/drawing/2014/main" xmlns="" id="{089F19BF-380C-407D-96E7-68F177A65919}"/>
              </a:ext>
            </a:extLst>
          </p:cNvPr>
          <p:cNvSpPr txBox="1"/>
          <p:nvPr/>
        </p:nvSpPr>
        <p:spPr>
          <a:xfrm>
            <a:off x="2119211" y="1626162"/>
            <a:ext cx="1264546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标题</a:t>
            </a:r>
            <a:endParaRPr kumimoji="0" lang="id-ID" sz="1400" b="1" i="0" u="none" strike="noStrike" kern="0" cap="none" spc="0" normalizeH="0" baseline="0" noProof="0" dirty="0">
              <a:ln>
                <a:noFill/>
              </a:ln>
              <a:solidFill>
                <a:schemeClr val="accent1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3" name="Rectangle 57">
            <a:extLst>
              <a:ext uri="{FF2B5EF4-FFF2-40B4-BE49-F238E27FC236}">
                <a16:creationId xmlns:a16="http://schemas.microsoft.com/office/drawing/2014/main" xmlns="" id="{DA21AFB9-8DB7-4284-8894-648380963C40}"/>
              </a:ext>
            </a:extLst>
          </p:cNvPr>
          <p:cNvSpPr/>
          <p:nvPr/>
        </p:nvSpPr>
        <p:spPr>
          <a:xfrm>
            <a:off x="1171814" y="1957392"/>
            <a:ext cx="23150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</a:t>
            </a:r>
            <a:endParaRPr lang="en-US" altLang="zh-CN" sz="1200" b="1" kern="0" dirty="0">
              <a:solidFill>
                <a:prstClr val="white">
                  <a:lumMod val="50000"/>
                </a:prstClr>
              </a:solidFill>
              <a:cs typeface="Lato Light"/>
            </a:endParaRPr>
          </a:p>
        </p:txBody>
      </p:sp>
      <p:sp>
        <p:nvSpPr>
          <p:cNvPr id="14" name="TextBox 58">
            <a:extLst>
              <a:ext uri="{FF2B5EF4-FFF2-40B4-BE49-F238E27FC236}">
                <a16:creationId xmlns:a16="http://schemas.microsoft.com/office/drawing/2014/main" xmlns="" id="{1F0F885E-7842-43EF-AEC5-0ED28F40591C}"/>
              </a:ext>
            </a:extLst>
          </p:cNvPr>
          <p:cNvSpPr txBox="1"/>
          <p:nvPr/>
        </p:nvSpPr>
        <p:spPr>
          <a:xfrm>
            <a:off x="2119211" y="2628422"/>
            <a:ext cx="1264546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标题</a:t>
            </a:r>
            <a:endParaRPr kumimoji="0" lang="id-ID" sz="1400" b="1" i="0" u="none" strike="noStrike" kern="0" cap="none" spc="0" normalizeH="0" baseline="0" noProof="0" dirty="0">
              <a:ln>
                <a:noFill/>
              </a:ln>
              <a:solidFill>
                <a:schemeClr val="accent2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5" name="Rectangle 59">
            <a:extLst>
              <a:ext uri="{FF2B5EF4-FFF2-40B4-BE49-F238E27FC236}">
                <a16:creationId xmlns:a16="http://schemas.microsoft.com/office/drawing/2014/main" xmlns="" id="{5F82248A-200F-4966-A100-47531E12363E}"/>
              </a:ext>
            </a:extLst>
          </p:cNvPr>
          <p:cNvSpPr/>
          <p:nvPr/>
        </p:nvSpPr>
        <p:spPr>
          <a:xfrm>
            <a:off x="1171814" y="2959652"/>
            <a:ext cx="23150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</a:t>
            </a:r>
            <a:endParaRPr lang="en-US" altLang="zh-CN" sz="1200" b="1" kern="0" dirty="0">
              <a:solidFill>
                <a:prstClr val="white">
                  <a:lumMod val="50000"/>
                </a:prstClr>
              </a:solidFill>
              <a:cs typeface="Lato Light"/>
            </a:endParaRPr>
          </a:p>
        </p:txBody>
      </p:sp>
      <p:sp>
        <p:nvSpPr>
          <p:cNvPr id="16" name="TextBox 60">
            <a:extLst>
              <a:ext uri="{FF2B5EF4-FFF2-40B4-BE49-F238E27FC236}">
                <a16:creationId xmlns:a16="http://schemas.microsoft.com/office/drawing/2014/main" xmlns="" id="{F30126F3-EE81-456E-AE6F-5CD494A41D2F}"/>
              </a:ext>
            </a:extLst>
          </p:cNvPr>
          <p:cNvSpPr txBox="1"/>
          <p:nvPr/>
        </p:nvSpPr>
        <p:spPr>
          <a:xfrm>
            <a:off x="2119211" y="3643697"/>
            <a:ext cx="1264546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标题</a:t>
            </a:r>
            <a:endParaRPr kumimoji="0" lang="id-ID" sz="1400" b="1" i="0" u="none" strike="noStrike" kern="0" cap="none" spc="0" normalizeH="0" baseline="0" noProof="0" dirty="0">
              <a:ln>
                <a:noFill/>
              </a:ln>
              <a:solidFill>
                <a:schemeClr val="accent3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7" name="Rectangle 61">
            <a:extLst>
              <a:ext uri="{FF2B5EF4-FFF2-40B4-BE49-F238E27FC236}">
                <a16:creationId xmlns:a16="http://schemas.microsoft.com/office/drawing/2014/main" xmlns="" id="{4E12E90B-82B0-447D-815C-2FC94C9ACFA1}"/>
              </a:ext>
            </a:extLst>
          </p:cNvPr>
          <p:cNvSpPr/>
          <p:nvPr/>
        </p:nvSpPr>
        <p:spPr>
          <a:xfrm>
            <a:off x="1171814" y="3974927"/>
            <a:ext cx="23150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</a:t>
            </a:r>
            <a:endParaRPr lang="en-US" altLang="zh-CN" sz="1200" b="1" kern="0" dirty="0">
              <a:solidFill>
                <a:prstClr val="white">
                  <a:lumMod val="50000"/>
                </a:prstClr>
              </a:solidFill>
              <a:cs typeface="Lato Light"/>
            </a:endParaRPr>
          </a:p>
        </p:txBody>
      </p:sp>
      <p:sp>
        <p:nvSpPr>
          <p:cNvPr id="18" name="TextBox 62">
            <a:extLst>
              <a:ext uri="{FF2B5EF4-FFF2-40B4-BE49-F238E27FC236}">
                <a16:creationId xmlns:a16="http://schemas.microsoft.com/office/drawing/2014/main" xmlns="" id="{A08E0C7A-D020-4281-ADDA-2A4B19F381AD}"/>
              </a:ext>
            </a:extLst>
          </p:cNvPr>
          <p:cNvSpPr txBox="1"/>
          <p:nvPr/>
        </p:nvSpPr>
        <p:spPr>
          <a:xfrm>
            <a:off x="2119211" y="4658972"/>
            <a:ext cx="1264546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0" marR="0" lvl="0" indent="0" algn="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标题</a:t>
            </a:r>
            <a:endParaRPr kumimoji="0" lang="id-ID" sz="1400" b="1" i="0" u="none" strike="noStrike" kern="0" cap="none" spc="0" normalizeH="0" baseline="0" noProof="0" dirty="0">
              <a:ln>
                <a:noFill/>
              </a:ln>
              <a:solidFill>
                <a:schemeClr val="accent4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19" name="Rectangle 63">
            <a:extLst>
              <a:ext uri="{FF2B5EF4-FFF2-40B4-BE49-F238E27FC236}">
                <a16:creationId xmlns:a16="http://schemas.microsoft.com/office/drawing/2014/main" xmlns="" id="{508B9CB0-1FAA-46C1-BF8A-35C57C5B3C29}"/>
              </a:ext>
            </a:extLst>
          </p:cNvPr>
          <p:cNvSpPr/>
          <p:nvPr/>
        </p:nvSpPr>
        <p:spPr>
          <a:xfrm>
            <a:off x="1171814" y="4990202"/>
            <a:ext cx="23150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</a:t>
            </a:r>
            <a:endParaRPr lang="en-US" altLang="zh-CN" sz="1200" b="1" kern="0" dirty="0">
              <a:solidFill>
                <a:prstClr val="white">
                  <a:lumMod val="50000"/>
                </a:prstClr>
              </a:solidFill>
              <a:cs typeface="Lato Light"/>
            </a:endParaRPr>
          </a:p>
        </p:txBody>
      </p:sp>
      <p:sp>
        <p:nvSpPr>
          <p:cNvPr id="20" name="TextBox 64">
            <a:extLst>
              <a:ext uri="{FF2B5EF4-FFF2-40B4-BE49-F238E27FC236}">
                <a16:creationId xmlns:a16="http://schemas.microsoft.com/office/drawing/2014/main" xmlns="" id="{21B5171F-B977-4EA8-8E4E-112D8B0CC6F3}"/>
              </a:ext>
            </a:extLst>
          </p:cNvPr>
          <p:cNvSpPr txBox="1"/>
          <p:nvPr/>
        </p:nvSpPr>
        <p:spPr>
          <a:xfrm>
            <a:off x="9324864" y="1649654"/>
            <a:ext cx="1264546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标题</a:t>
            </a:r>
            <a:endParaRPr kumimoji="0" lang="id-ID" sz="1400" b="1" i="0" u="none" strike="noStrike" kern="0" cap="none" spc="0" normalizeH="0" baseline="0" noProof="0" dirty="0">
              <a:ln>
                <a:noFill/>
              </a:ln>
              <a:solidFill>
                <a:schemeClr val="accent5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1" name="Rectangle 65">
            <a:extLst>
              <a:ext uri="{FF2B5EF4-FFF2-40B4-BE49-F238E27FC236}">
                <a16:creationId xmlns:a16="http://schemas.microsoft.com/office/drawing/2014/main" xmlns="" id="{DEF6B802-F01F-4004-8F39-9ADC18637D04}"/>
              </a:ext>
            </a:extLst>
          </p:cNvPr>
          <p:cNvSpPr/>
          <p:nvPr/>
        </p:nvSpPr>
        <p:spPr>
          <a:xfrm>
            <a:off x="9324864" y="1957392"/>
            <a:ext cx="23150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</a:t>
            </a:r>
            <a:endParaRPr lang="en-US" altLang="zh-CN" sz="1200" b="1" kern="0" dirty="0">
              <a:solidFill>
                <a:prstClr val="white">
                  <a:lumMod val="50000"/>
                </a:prstClr>
              </a:solidFill>
              <a:cs typeface="Lato Light"/>
            </a:endParaRPr>
          </a:p>
        </p:txBody>
      </p:sp>
      <p:sp>
        <p:nvSpPr>
          <p:cNvPr id="22" name="TextBox 66">
            <a:extLst>
              <a:ext uri="{FF2B5EF4-FFF2-40B4-BE49-F238E27FC236}">
                <a16:creationId xmlns:a16="http://schemas.microsoft.com/office/drawing/2014/main" xmlns="" id="{37148786-9A46-4ECC-A966-878CE294FD98}"/>
              </a:ext>
            </a:extLst>
          </p:cNvPr>
          <p:cNvSpPr txBox="1"/>
          <p:nvPr/>
        </p:nvSpPr>
        <p:spPr>
          <a:xfrm>
            <a:off x="9324864" y="2651914"/>
            <a:ext cx="1264546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标题</a:t>
            </a:r>
            <a:endParaRPr kumimoji="0" lang="id-ID" sz="1400" b="1" i="0" u="none" strike="noStrike" kern="0" cap="none" spc="0" normalizeH="0" baseline="0" noProof="0" dirty="0">
              <a:ln>
                <a:noFill/>
              </a:ln>
              <a:solidFill>
                <a:schemeClr val="accent6"/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3" name="Rectangle 67">
            <a:extLst>
              <a:ext uri="{FF2B5EF4-FFF2-40B4-BE49-F238E27FC236}">
                <a16:creationId xmlns:a16="http://schemas.microsoft.com/office/drawing/2014/main" xmlns="" id="{2E1EB75B-791A-43FE-9FC0-49BE6F0F244D}"/>
              </a:ext>
            </a:extLst>
          </p:cNvPr>
          <p:cNvSpPr/>
          <p:nvPr/>
        </p:nvSpPr>
        <p:spPr>
          <a:xfrm>
            <a:off x="9324864" y="2959652"/>
            <a:ext cx="23150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</a:t>
            </a:r>
            <a:endParaRPr lang="en-US" altLang="zh-CN" sz="1200" b="1" kern="0" dirty="0">
              <a:solidFill>
                <a:prstClr val="white">
                  <a:lumMod val="50000"/>
                </a:prstClr>
              </a:solidFill>
              <a:cs typeface="Lato Light"/>
            </a:endParaRPr>
          </a:p>
        </p:txBody>
      </p:sp>
      <p:sp>
        <p:nvSpPr>
          <p:cNvPr id="24" name="TextBox 68">
            <a:extLst>
              <a:ext uri="{FF2B5EF4-FFF2-40B4-BE49-F238E27FC236}">
                <a16:creationId xmlns:a16="http://schemas.microsoft.com/office/drawing/2014/main" xmlns="" id="{C5AF6621-B769-4104-8212-A6FED5DEEAAE}"/>
              </a:ext>
            </a:extLst>
          </p:cNvPr>
          <p:cNvSpPr txBox="1"/>
          <p:nvPr/>
        </p:nvSpPr>
        <p:spPr>
          <a:xfrm>
            <a:off x="9324864" y="3667189"/>
            <a:ext cx="1264546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75000"/>
                  </a:schemeClr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标题</a:t>
            </a:r>
            <a:endParaRPr kumimoji="0" lang="id-ID" sz="14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75000"/>
                </a:schemeClr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5" name="Rectangle 69">
            <a:extLst>
              <a:ext uri="{FF2B5EF4-FFF2-40B4-BE49-F238E27FC236}">
                <a16:creationId xmlns:a16="http://schemas.microsoft.com/office/drawing/2014/main" xmlns="" id="{C23BEAB1-91AD-4656-9004-EB61A0B5D818}"/>
              </a:ext>
            </a:extLst>
          </p:cNvPr>
          <p:cNvSpPr/>
          <p:nvPr/>
        </p:nvSpPr>
        <p:spPr>
          <a:xfrm>
            <a:off x="9324864" y="3974927"/>
            <a:ext cx="2315095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</a:t>
            </a:r>
            <a:endParaRPr lang="en-US" altLang="zh-CN" sz="1200" b="1" kern="0" dirty="0">
              <a:solidFill>
                <a:prstClr val="white">
                  <a:lumMod val="50000"/>
                </a:prstClr>
              </a:solidFill>
              <a:cs typeface="Lato Light"/>
            </a:endParaRPr>
          </a:p>
          <a:p>
            <a:pPr marL="0" marR="0" lvl="0" indent="0" defTabSz="91440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id-ID" sz="1200" b="0" i="0" u="none" strike="noStrike" kern="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j-lt"/>
              <a:cs typeface="Calibri"/>
            </a:endParaRPr>
          </a:p>
        </p:txBody>
      </p:sp>
      <p:sp>
        <p:nvSpPr>
          <p:cNvPr id="26" name="TextBox 70">
            <a:extLst>
              <a:ext uri="{FF2B5EF4-FFF2-40B4-BE49-F238E27FC236}">
                <a16:creationId xmlns:a16="http://schemas.microsoft.com/office/drawing/2014/main" xmlns="" id="{CFF1FCE0-90C7-42B2-8C1F-7FE99C9BFA44}"/>
              </a:ext>
            </a:extLst>
          </p:cNvPr>
          <p:cNvSpPr txBox="1"/>
          <p:nvPr/>
        </p:nvSpPr>
        <p:spPr>
          <a:xfrm>
            <a:off x="9324864" y="4682464"/>
            <a:ext cx="1264546" cy="338554"/>
          </a:xfrm>
          <a:prstGeom prst="rect">
            <a:avLst/>
          </a:prstGeom>
          <a:noFill/>
        </p:spPr>
        <p:txBody>
          <a:bodyPr wrap="none" rtlCol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标题</a:t>
            </a:r>
            <a:endParaRPr kumimoji="0" lang="id-ID" sz="1400" b="1" i="0" u="none" strike="noStrike" kern="0" cap="none" spc="0" normalizeH="0" baseline="0" noProof="0" dirty="0">
              <a:ln>
                <a:noFill/>
              </a:ln>
              <a:solidFill>
                <a:schemeClr val="accent6">
                  <a:lumMod val="50000"/>
                </a:schemeClr>
              </a:solidFill>
              <a:effectLst/>
              <a:uLnTx/>
              <a:uFillTx/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27" name="Rectangle 71">
            <a:extLst>
              <a:ext uri="{FF2B5EF4-FFF2-40B4-BE49-F238E27FC236}">
                <a16:creationId xmlns:a16="http://schemas.microsoft.com/office/drawing/2014/main" xmlns="" id="{8EECDD48-3562-41BC-96CA-E3F4DE4649CB}"/>
              </a:ext>
            </a:extLst>
          </p:cNvPr>
          <p:cNvSpPr/>
          <p:nvPr/>
        </p:nvSpPr>
        <p:spPr>
          <a:xfrm>
            <a:off x="9324864" y="4990202"/>
            <a:ext cx="23150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zh-CN" altLang="en-US" sz="1200" kern="0" dirty="0">
                <a:solidFill>
                  <a:srgbClr val="7C7C7C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/>
                <a:sym typeface="微软雅黑" panose="020B0503020204020204" pitchFamily="34" charset="-122"/>
              </a:rPr>
              <a:t>用户可以在投影仪或计算机上进行演示，也可以将演示文稿打印出来</a:t>
            </a:r>
            <a:endParaRPr lang="en-US" altLang="zh-CN" sz="1200" b="1" kern="0" dirty="0">
              <a:solidFill>
                <a:prstClr val="white">
                  <a:lumMod val="50000"/>
                </a:prstClr>
              </a:solidFill>
              <a:cs typeface="Lato Light"/>
            </a:endParaRPr>
          </a:p>
        </p:txBody>
      </p:sp>
      <p:sp>
        <p:nvSpPr>
          <p:cNvPr id="28" name="Freeform 43">
            <a:extLst>
              <a:ext uri="{FF2B5EF4-FFF2-40B4-BE49-F238E27FC236}">
                <a16:creationId xmlns:a16="http://schemas.microsoft.com/office/drawing/2014/main" xmlns="" id="{D75488FD-1A4B-4020-94D3-7E23B4B7FA85}"/>
              </a:ext>
            </a:extLst>
          </p:cNvPr>
          <p:cNvSpPr>
            <a:spLocks noEditPoints="1"/>
          </p:cNvSpPr>
          <p:nvPr/>
        </p:nvSpPr>
        <p:spPr bwMode="auto">
          <a:xfrm>
            <a:off x="5808923" y="3087618"/>
            <a:ext cx="1187456" cy="1010224"/>
          </a:xfrm>
          <a:custGeom>
            <a:avLst/>
            <a:gdLst>
              <a:gd name="T0" fmla="*/ 193 w 221"/>
              <a:gd name="T1" fmla="*/ 102 h 187"/>
              <a:gd name="T2" fmla="*/ 221 w 221"/>
              <a:gd name="T3" fmla="*/ 74 h 187"/>
              <a:gd name="T4" fmla="*/ 147 w 221"/>
              <a:gd name="T5" fmla="*/ 0 h 187"/>
              <a:gd name="T6" fmla="*/ 119 w 221"/>
              <a:gd name="T7" fmla="*/ 29 h 187"/>
              <a:gd name="T8" fmla="*/ 125 w 221"/>
              <a:gd name="T9" fmla="*/ 34 h 187"/>
              <a:gd name="T10" fmla="*/ 114 w 221"/>
              <a:gd name="T11" fmla="*/ 46 h 187"/>
              <a:gd name="T12" fmla="*/ 102 w 221"/>
              <a:gd name="T13" fmla="*/ 34 h 187"/>
              <a:gd name="T14" fmla="*/ 108 w 221"/>
              <a:gd name="T15" fmla="*/ 29 h 187"/>
              <a:gd name="T16" fmla="*/ 80 w 221"/>
              <a:gd name="T17" fmla="*/ 0 h 187"/>
              <a:gd name="T18" fmla="*/ 0 w 221"/>
              <a:gd name="T19" fmla="*/ 80 h 187"/>
              <a:gd name="T20" fmla="*/ 29 w 221"/>
              <a:gd name="T21" fmla="*/ 108 h 187"/>
              <a:gd name="T22" fmla="*/ 34 w 221"/>
              <a:gd name="T23" fmla="*/ 102 h 187"/>
              <a:gd name="T24" fmla="*/ 119 w 221"/>
              <a:gd name="T25" fmla="*/ 187 h 187"/>
              <a:gd name="T26" fmla="*/ 187 w 221"/>
              <a:gd name="T27" fmla="*/ 119 h 187"/>
              <a:gd name="T28" fmla="*/ 176 w 221"/>
              <a:gd name="T29" fmla="*/ 108 h 187"/>
              <a:gd name="T30" fmla="*/ 187 w 221"/>
              <a:gd name="T31" fmla="*/ 96 h 187"/>
              <a:gd name="T32" fmla="*/ 193 w 221"/>
              <a:gd name="T33" fmla="*/ 102 h 187"/>
              <a:gd name="T34" fmla="*/ 12 w 221"/>
              <a:gd name="T35" fmla="*/ 80 h 187"/>
              <a:gd name="T36" fmla="*/ 80 w 221"/>
              <a:gd name="T37" fmla="*/ 12 h 187"/>
              <a:gd name="T38" fmla="*/ 97 w 221"/>
              <a:gd name="T39" fmla="*/ 29 h 187"/>
              <a:gd name="T40" fmla="*/ 29 w 221"/>
              <a:gd name="T41" fmla="*/ 96 h 187"/>
              <a:gd name="T42" fmla="*/ 12 w 221"/>
              <a:gd name="T43" fmla="*/ 80 h 187"/>
              <a:gd name="T44" fmla="*/ 167 w 221"/>
              <a:gd name="T45" fmla="*/ 128 h 187"/>
              <a:gd name="T46" fmla="*/ 142 w 221"/>
              <a:gd name="T47" fmla="*/ 102 h 187"/>
              <a:gd name="T48" fmla="*/ 136 w 221"/>
              <a:gd name="T49" fmla="*/ 102 h 187"/>
              <a:gd name="T50" fmla="*/ 136 w 221"/>
              <a:gd name="T51" fmla="*/ 108 h 187"/>
              <a:gd name="T52" fmla="*/ 162 w 221"/>
              <a:gd name="T53" fmla="*/ 133 h 187"/>
              <a:gd name="T54" fmla="*/ 150 w 221"/>
              <a:gd name="T55" fmla="*/ 145 h 187"/>
              <a:gd name="T56" fmla="*/ 125 w 221"/>
              <a:gd name="T57" fmla="*/ 119 h 187"/>
              <a:gd name="T58" fmla="*/ 119 w 221"/>
              <a:gd name="T59" fmla="*/ 119 h 187"/>
              <a:gd name="T60" fmla="*/ 119 w 221"/>
              <a:gd name="T61" fmla="*/ 125 h 187"/>
              <a:gd name="T62" fmla="*/ 145 w 221"/>
              <a:gd name="T63" fmla="*/ 150 h 187"/>
              <a:gd name="T64" fmla="*/ 145 w 221"/>
              <a:gd name="T65" fmla="*/ 150 h 187"/>
              <a:gd name="T66" fmla="*/ 133 w 221"/>
              <a:gd name="T67" fmla="*/ 162 h 187"/>
              <a:gd name="T68" fmla="*/ 108 w 221"/>
              <a:gd name="T69" fmla="*/ 136 h 187"/>
              <a:gd name="T70" fmla="*/ 102 w 221"/>
              <a:gd name="T71" fmla="*/ 136 h 187"/>
              <a:gd name="T72" fmla="*/ 102 w 221"/>
              <a:gd name="T73" fmla="*/ 142 h 187"/>
              <a:gd name="T74" fmla="*/ 128 w 221"/>
              <a:gd name="T75" fmla="*/ 167 h 187"/>
              <a:gd name="T76" fmla="*/ 128 w 221"/>
              <a:gd name="T77" fmla="*/ 167 h 187"/>
              <a:gd name="T78" fmla="*/ 119 w 221"/>
              <a:gd name="T79" fmla="*/ 176 h 187"/>
              <a:gd name="T80" fmla="*/ 40 w 221"/>
              <a:gd name="T81" fmla="*/ 96 h 187"/>
              <a:gd name="T82" fmla="*/ 97 w 221"/>
              <a:gd name="T83" fmla="*/ 40 h 187"/>
              <a:gd name="T84" fmla="*/ 108 w 221"/>
              <a:gd name="T85" fmla="*/ 51 h 187"/>
              <a:gd name="T86" fmla="*/ 77 w 221"/>
              <a:gd name="T87" fmla="*/ 82 h 187"/>
              <a:gd name="T88" fmla="*/ 99 w 221"/>
              <a:gd name="T89" fmla="*/ 105 h 187"/>
              <a:gd name="T90" fmla="*/ 130 w 221"/>
              <a:gd name="T91" fmla="*/ 74 h 187"/>
              <a:gd name="T92" fmla="*/ 176 w 221"/>
              <a:gd name="T93" fmla="*/ 119 h 187"/>
              <a:gd name="T94" fmla="*/ 167 w 221"/>
              <a:gd name="T95" fmla="*/ 128 h 187"/>
              <a:gd name="T96" fmla="*/ 170 w 221"/>
              <a:gd name="T97" fmla="*/ 102 h 187"/>
              <a:gd name="T98" fmla="*/ 133 w 221"/>
              <a:gd name="T99" fmla="*/ 65 h 187"/>
              <a:gd name="T100" fmla="*/ 128 w 221"/>
              <a:gd name="T101" fmla="*/ 65 h 187"/>
              <a:gd name="T102" fmla="*/ 99 w 221"/>
              <a:gd name="T103" fmla="*/ 94 h 187"/>
              <a:gd name="T104" fmla="*/ 88 w 221"/>
              <a:gd name="T105" fmla="*/ 82 h 187"/>
              <a:gd name="T106" fmla="*/ 116 w 221"/>
              <a:gd name="T107" fmla="*/ 54 h 187"/>
              <a:gd name="T108" fmla="*/ 130 w 221"/>
              <a:gd name="T109" fmla="*/ 40 h 187"/>
              <a:gd name="T110" fmla="*/ 181 w 221"/>
              <a:gd name="T111" fmla="*/ 91 h 187"/>
              <a:gd name="T112" fmla="*/ 170 w 221"/>
              <a:gd name="T113" fmla="*/ 102 h 187"/>
              <a:gd name="T114" fmla="*/ 147 w 221"/>
              <a:gd name="T115" fmla="*/ 12 h 187"/>
              <a:gd name="T116" fmla="*/ 210 w 221"/>
              <a:gd name="T117" fmla="*/ 74 h 187"/>
              <a:gd name="T118" fmla="*/ 193 w 221"/>
              <a:gd name="T119" fmla="*/ 91 h 187"/>
              <a:gd name="T120" fmla="*/ 130 w 221"/>
              <a:gd name="T121" fmla="*/ 29 h 187"/>
              <a:gd name="T122" fmla="*/ 147 w 221"/>
              <a:gd name="T123" fmla="*/ 12 h 18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221" h="187">
                <a:moveTo>
                  <a:pt x="193" y="102"/>
                </a:moveTo>
                <a:cubicBezTo>
                  <a:pt x="221" y="74"/>
                  <a:pt x="221" y="74"/>
                  <a:pt x="221" y="74"/>
                </a:cubicBezTo>
                <a:cubicBezTo>
                  <a:pt x="147" y="0"/>
                  <a:pt x="147" y="0"/>
                  <a:pt x="147" y="0"/>
                </a:cubicBezTo>
                <a:cubicBezTo>
                  <a:pt x="119" y="29"/>
                  <a:pt x="119" y="29"/>
                  <a:pt x="119" y="29"/>
                </a:cubicBezTo>
                <a:cubicBezTo>
                  <a:pt x="125" y="34"/>
                  <a:pt x="125" y="34"/>
                  <a:pt x="125" y="34"/>
                </a:cubicBezTo>
                <a:cubicBezTo>
                  <a:pt x="114" y="46"/>
                  <a:pt x="114" y="46"/>
                  <a:pt x="114" y="46"/>
                </a:cubicBezTo>
                <a:cubicBezTo>
                  <a:pt x="102" y="34"/>
                  <a:pt x="102" y="34"/>
                  <a:pt x="102" y="34"/>
                </a:cubicBezTo>
                <a:cubicBezTo>
                  <a:pt x="108" y="29"/>
                  <a:pt x="108" y="29"/>
                  <a:pt x="108" y="29"/>
                </a:cubicBezTo>
                <a:cubicBezTo>
                  <a:pt x="80" y="0"/>
                  <a:pt x="80" y="0"/>
                  <a:pt x="80" y="0"/>
                </a:cubicBezTo>
                <a:cubicBezTo>
                  <a:pt x="0" y="80"/>
                  <a:pt x="0" y="80"/>
                  <a:pt x="0" y="80"/>
                </a:cubicBezTo>
                <a:cubicBezTo>
                  <a:pt x="29" y="108"/>
                  <a:pt x="29" y="108"/>
                  <a:pt x="29" y="108"/>
                </a:cubicBezTo>
                <a:cubicBezTo>
                  <a:pt x="34" y="102"/>
                  <a:pt x="34" y="102"/>
                  <a:pt x="34" y="102"/>
                </a:cubicBezTo>
                <a:cubicBezTo>
                  <a:pt x="119" y="187"/>
                  <a:pt x="119" y="187"/>
                  <a:pt x="119" y="187"/>
                </a:cubicBezTo>
                <a:cubicBezTo>
                  <a:pt x="187" y="119"/>
                  <a:pt x="187" y="119"/>
                  <a:pt x="187" y="119"/>
                </a:cubicBezTo>
                <a:cubicBezTo>
                  <a:pt x="176" y="108"/>
                  <a:pt x="176" y="108"/>
                  <a:pt x="176" y="108"/>
                </a:cubicBezTo>
                <a:cubicBezTo>
                  <a:pt x="187" y="96"/>
                  <a:pt x="187" y="96"/>
                  <a:pt x="187" y="96"/>
                </a:cubicBezTo>
                <a:lnTo>
                  <a:pt x="193" y="102"/>
                </a:lnTo>
                <a:close/>
                <a:moveTo>
                  <a:pt x="12" y="80"/>
                </a:moveTo>
                <a:cubicBezTo>
                  <a:pt x="80" y="12"/>
                  <a:pt x="80" y="12"/>
                  <a:pt x="80" y="12"/>
                </a:cubicBezTo>
                <a:cubicBezTo>
                  <a:pt x="97" y="29"/>
                  <a:pt x="97" y="29"/>
                  <a:pt x="97" y="29"/>
                </a:cubicBezTo>
                <a:cubicBezTo>
                  <a:pt x="29" y="96"/>
                  <a:pt x="29" y="96"/>
                  <a:pt x="29" y="96"/>
                </a:cubicBezTo>
                <a:lnTo>
                  <a:pt x="12" y="80"/>
                </a:lnTo>
                <a:close/>
                <a:moveTo>
                  <a:pt x="167" y="128"/>
                </a:moveTo>
                <a:cubicBezTo>
                  <a:pt x="142" y="102"/>
                  <a:pt x="142" y="102"/>
                  <a:pt x="142" y="102"/>
                </a:cubicBezTo>
                <a:cubicBezTo>
                  <a:pt x="140" y="101"/>
                  <a:pt x="138" y="101"/>
                  <a:pt x="136" y="102"/>
                </a:cubicBezTo>
                <a:cubicBezTo>
                  <a:pt x="135" y="104"/>
                  <a:pt x="135" y="106"/>
                  <a:pt x="136" y="108"/>
                </a:cubicBezTo>
                <a:cubicBezTo>
                  <a:pt x="162" y="133"/>
                  <a:pt x="162" y="133"/>
                  <a:pt x="162" y="133"/>
                </a:cubicBezTo>
                <a:cubicBezTo>
                  <a:pt x="150" y="145"/>
                  <a:pt x="150" y="145"/>
                  <a:pt x="150" y="145"/>
                </a:cubicBezTo>
                <a:cubicBezTo>
                  <a:pt x="125" y="119"/>
                  <a:pt x="125" y="119"/>
                  <a:pt x="125" y="119"/>
                </a:cubicBezTo>
                <a:cubicBezTo>
                  <a:pt x="123" y="118"/>
                  <a:pt x="121" y="118"/>
                  <a:pt x="119" y="119"/>
                </a:cubicBezTo>
                <a:cubicBezTo>
                  <a:pt x="118" y="121"/>
                  <a:pt x="118" y="123"/>
                  <a:pt x="119" y="125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45" y="150"/>
                  <a:pt x="145" y="150"/>
                  <a:pt x="145" y="150"/>
                </a:cubicBezTo>
                <a:cubicBezTo>
                  <a:pt x="133" y="162"/>
                  <a:pt x="133" y="162"/>
                  <a:pt x="133" y="162"/>
                </a:cubicBezTo>
                <a:cubicBezTo>
                  <a:pt x="108" y="136"/>
                  <a:pt x="108" y="136"/>
                  <a:pt x="108" y="136"/>
                </a:cubicBezTo>
                <a:cubicBezTo>
                  <a:pt x="106" y="135"/>
                  <a:pt x="104" y="135"/>
                  <a:pt x="102" y="136"/>
                </a:cubicBezTo>
                <a:cubicBezTo>
                  <a:pt x="101" y="138"/>
                  <a:pt x="101" y="140"/>
                  <a:pt x="102" y="142"/>
                </a:cubicBezTo>
                <a:cubicBezTo>
                  <a:pt x="128" y="167"/>
                  <a:pt x="128" y="167"/>
                  <a:pt x="128" y="167"/>
                </a:cubicBezTo>
                <a:cubicBezTo>
                  <a:pt x="128" y="167"/>
                  <a:pt x="128" y="167"/>
                  <a:pt x="128" y="167"/>
                </a:cubicBezTo>
                <a:cubicBezTo>
                  <a:pt x="119" y="176"/>
                  <a:pt x="119" y="176"/>
                  <a:pt x="119" y="176"/>
                </a:cubicBezTo>
                <a:cubicBezTo>
                  <a:pt x="40" y="96"/>
                  <a:pt x="40" y="96"/>
                  <a:pt x="40" y="96"/>
                </a:cubicBezTo>
                <a:cubicBezTo>
                  <a:pt x="97" y="40"/>
                  <a:pt x="97" y="40"/>
                  <a:pt x="97" y="40"/>
                </a:cubicBezTo>
                <a:cubicBezTo>
                  <a:pt x="108" y="51"/>
                  <a:pt x="108" y="51"/>
                  <a:pt x="108" y="51"/>
                </a:cubicBezTo>
                <a:cubicBezTo>
                  <a:pt x="77" y="82"/>
                  <a:pt x="77" y="82"/>
                  <a:pt x="77" y="82"/>
                </a:cubicBezTo>
                <a:cubicBezTo>
                  <a:pt x="99" y="105"/>
                  <a:pt x="99" y="105"/>
                  <a:pt x="99" y="105"/>
                </a:cubicBezTo>
                <a:cubicBezTo>
                  <a:pt x="130" y="74"/>
                  <a:pt x="130" y="74"/>
                  <a:pt x="130" y="74"/>
                </a:cubicBezTo>
                <a:cubicBezTo>
                  <a:pt x="176" y="119"/>
                  <a:pt x="176" y="119"/>
                  <a:pt x="176" y="119"/>
                </a:cubicBezTo>
                <a:lnTo>
                  <a:pt x="167" y="128"/>
                </a:lnTo>
                <a:close/>
                <a:moveTo>
                  <a:pt x="170" y="102"/>
                </a:moveTo>
                <a:cubicBezTo>
                  <a:pt x="133" y="65"/>
                  <a:pt x="133" y="65"/>
                  <a:pt x="133" y="65"/>
                </a:cubicBezTo>
                <a:cubicBezTo>
                  <a:pt x="132" y="64"/>
                  <a:pt x="129" y="64"/>
                  <a:pt x="128" y="65"/>
                </a:cubicBezTo>
                <a:cubicBezTo>
                  <a:pt x="99" y="94"/>
                  <a:pt x="99" y="94"/>
                  <a:pt x="99" y="94"/>
                </a:cubicBezTo>
                <a:cubicBezTo>
                  <a:pt x="88" y="82"/>
                  <a:pt x="88" y="82"/>
                  <a:pt x="88" y="82"/>
                </a:cubicBezTo>
                <a:cubicBezTo>
                  <a:pt x="116" y="54"/>
                  <a:pt x="116" y="54"/>
                  <a:pt x="116" y="54"/>
                </a:cubicBezTo>
                <a:cubicBezTo>
                  <a:pt x="130" y="40"/>
                  <a:pt x="130" y="40"/>
                  <a:pt x="130" y="40"/>
                </a:cubicBezTo>
                <a:cubicBezTo>
                  <a:pt x="181" y="91"/>
                  <a:pt x="181" y="91"/>
                  <a:pt x="181" y="91"/>
                </a:cubicBezTo>
                <a:lnTo>
                  <a:pt x="170" y="102"/>
                </a:lnTo>
                <a:close/>
                <a:moveTo>
                  <a:pt x="147" y="12"/>
                </a:moveTo>
                <a:cubicBezTo>
                  <a:pt x="210" y="74"/>
                  <a:pt x="210" y="74"/>
                  <a:pt x="210" y="74"/>
                </a:cubicBezTo>
                <a:cubicBezTo>
                  <a:pt x="193" y="91"/>
                  <a:pt x="193" y="91"/>
                  <a:pt x="193" y="91"/>
                </a:cubicBezTo>
                <a:cubicBezTo>
                  <a:pt x="130" y="29"/>
                  <a:pt x="130" y="29"/>
                  <a:pt x="130" y="29"/>
                </a:cubicBezTo>
                <a:lnTo>
                  <a:pt x="147" y="1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pSp>
        <p:nvGrpSpPr>
          <p:cNvPr id="29" name="Group 5">
            <a:extLst>
              <a:ext uri="{FF2B5EF4-FFF2-40B4-BE49-F238E27FC236}">
                <a16:creationId xmlns:a16="http://schemas.microsoft.com/office/drawing/2014/main" xmlns="" id="{4B31ECE4-8FE8-464E-A92C-6C72C8F6C509}"/>
              </a:ext>
            </a:extLst>
          </p:cNvPr>
          <p:cNvGrpSpPr/>
          <p:nvPr/>
        </p:nvGrpSpPr>
        <p:grpSpPr>
          <a:xfrm>
            <a:off x="6228454" y="4622011"/>
            <a:ext cx="1572641" cy="1206549"/>
            <a:chOff x="5904604" y="5003011"/>
            <a:chExt cx="1572641" cy="1206549"/>
          </a:xfrm>
        </p:grpSpPr>
        <p:sp>
          <p:nvSpPr>
            <p:cNvPr id="30" name="Freeform: Shape 35">
              <a:extLst>
                <a:ext uri="{FF2B5EF4-FFF2-40B4-BE49-F238E27FC236}">
                  <a16:creationId xmlns:a16="http://schemas.microsoft.com/office/drawing/2014/main" xmlns="" id="{BA3EC441-ECEF-4FF0-898C-40D7EB052FAF}"/>
                </a:ext>
              </a:extLst>
            </p:cNvPr>
            <p:cNvSpPr/>
            <p:nvPr/>
          </p:nvSpPr>
          <p:spPr>
            <a:xfrm rot="2700000">
              <a:off x="6087650" y="4819965"/>
              <a:ext cx="1206549" cy="1572641"/>
            </a:xfrm>
            <a:custGeom>
              <a:avLst/>
              <a:gdLst>
                <a:gd name="connsiteX0" fmla="*/ 400198 w 1206549"/>
                <a:gd name="connsiteY0" fmla="*/ 0 h 1572641"/>
                <a:gd name="connsiteX1" fmla="*/ 1206217 w 1206549"/>
                <a:gd name="connsiteY1" fmla="*/ 0 h 1572641"/>
                <a:gd name="connsiteX2" fmla="*/ 1206549 w 1206549"/>
                <a:gd name="connsiteY2" fmla="*/ 111552 h 1572641"/>
                <a:gd name="connsiteX3" fmla="*/ 711944 w 1206549"/>
                <a:gd name="connsiteY3" fmla="*/ 1416166 h 1572641"/>
                <a:gd name="connsiteX4" fmla="*/ 570511 w 1206549"/>
                <a:gd name="connsiteY4" fmla="*/ 1572641 h 1572641"/>
                <a:gd name="connsiteX5" fmla="*/ 0 w 1206549"/>
                <a:gd name="connsiteY5" fmla="*/ 1002130 h 1572641"/>
                <a:gd name="connsiteX6" fmla="*/ 86045 w 1206549"/>
                <a:gd name="connsiteY6" fmla="*/ 906932 h 1572641"/>
                <a:gd name="connsiteX7" fmla="*/ 400430 w 1206549"/>
                <a:gd name="connsiteY7" fmla="*/ 77684 h 1572641"/>
                <a:gd name="connsiteX8" fmla="*/ 400198 w 1206549"/>
                <a:gd name="connsiteY8" fmla="*/ 0 h 157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06549" h="1572641">
                  <a:moveTo>
                    <a:pt x="400198" y="0"/>
                  </a:moveTo>
                  <a:lnTo>
                    <a:pt x="1206217" y="0"/>
                  </a:lnTo>
                  <a:lnTo>
                    <a:pt x="1206549" y="111552"/>
                  </a:lnTo>
                  <a:cubicBezTo>
                    <a:pt x="1187153" y="576081"/>
                    <a:pt x="1022284" y="1035667"/>
                    <a:pt x="711944" y="1416166"/>
                  </a:cubicBezTo>
                  <a:lnTo>
                    <a:pt x="570511" y="1572641"/>
                  </a:lnTo>
                  <a:lnTo>
                    <a:pt x="0" y="1002130"/>
                  </a:lnTo>
                  <a:lnTo>
                    <a:pt x="86045" y="906932"/>
                  </a:lnTo>
                  <a:cubicBezTo>
                    <a:pt x="283306" y="665077"/>
                    <a:pt x="388101" y="372951"/>
                    <a:pt x="400430" y="77684"/>
                  </a:cubicBezTo>
                  <a:lnTo>
                    <a:pt x="400198" y="0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1" name="Freeform 18">
              <a:extLst>
                <a:ext uri="{FF2B5EF4-FFF2-40B4-BE49-F238E27FC236}">
                  <a16:creationId xmlns:a16="http://schemas.microsoft.com/office/drawing/2014/main" xmlns="" id="{B2744D20-E920-415A-9FE8-952E9B7B63E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6650110" y="5370733"/>
              <a:ext cx="344617" cy="317664"/>
            </a:xfrm>
            <a:custGeom>
              <a:avLst/>
              <a:gdLst>
                <a:gd name="T0" fmla="*/ 58 w 179"/>
                <a:gd name="T1" fmla="*/ 73 h 165"/>
                <a:gd name="T2" fmla="*/ 18 w 179"/>
                <a:gd name="T3" fmla="*/ 73 h 165"/>
                <a:gd name="T4" fmla="*/ 18 w 179"/>
                <a:gd name="T5" fmla="*/ 154 h 165"/>
                <a:gd name="T6" fmla="*/ 58 w 179"/>
                <a:gd name="T7" fmla="*/ 154 h 165"/>
                <a:gd name="T8" fmla="*/ 58 w 179"/>
                <a:gd name="T9" fmla="*/ 73 h 165"/>
                <a:gd name="T10" fmla="*/ 51 w 179"/>
                <a:gd name="T11" fmla="*/ 146 h 165"/>
                <a:gd name="T12" fmla="*/ 25 w 179"/>
                <a:gd name="T13" fmla="*/ 146 h 165"/>
                <a:gd name="T14" fmla="*/ 25 w 179"/>
                <a:gd name="T15" fmla="*/ 81 h 165"/>
                <a:gd name="T16" fmla="*/ 51 w 179"/>
                <a:gd name="T17" fmla="*/ 81 h 165"/>
                <a:gd name="T18" fmla="*/ 51 w 179"/>
                <a:gd name="T19" fmla="*/ 146 h 165"/>
                <a:gd name="T20" fmla="*/ 113 w 179"/>
                <a:gd name="T21" fmla="*/ 41 h 165"/>
                <a:gd name="T22" fmla="*/ 73 w 179"/>
                <a:gd name="T23" fmla="*/ 41 h 165"/>
                <a:gd name="T24" fmla="*/ 73 w 179"/>
                <a:gd name="T25" fmla="*/ 154 h 165"/>
                <a:gd name="T26" fmla="*/ 113 w 179"/>
                <a:gd name="T27" fmla="*/ 154 h 165"/>
                <a:gd name="T28" fmla="*/ 113 w 179"/>
                <a:gd name="T29" fmla="*/ 41 h 165"/>
                <a:gd name="T30" fmla="*/ 106 w 179"/>
                <a:gd name="T31" fmla="*/ 146 h 165"/>
                <a:gd name="T32" fmla="*/ 80 w 179"/>
                <a:gd name="T33" fmla="*/ 146 h 165"/>
                <a:gd name="T34" fmla="*/ 80 w 179"/>
                <a:gd name="T35" fmla="*/ 48 h 165"/>
                <a:gd name="T36" fmla="*/ 106 w 179"/>
                <a:gd name="T37" fmla="*/ 48 h 165"/>
                <a:gd name="T38" fmla="*/ 106 w 179"/>
                <a:gd name="T39" fmla="*/ 146 h 165"/>
                <a:gd name="T40" fmla="*/ 168 w 179"/>
                <a:gd name="T41" fmla="*/ 0 h 165"/>
                <a:gd name="T42" fmla="*/ 128 w 179"/>
                <a:gd name="T43" fmla="*/ 0 h 165"/>
                <a:gd name="T44" fmla="*/ 128 w 179"/>
                <a:gd name="T45" fmla="*/ 154 h 165"/>
                <a:gd name="T46" fmla="*/ 168 w 179"/>
                <a:gd name="T47" fmla="*/ 154 h 165"/>
                <a:gd name="T48" fmla="*/ 168 w 179"/>
                <a:gd name="T49" fmla="*/ 0 h 165"/>
                <a:gd name="T50" fmla="*/ 160 w 179"/>
                <a:gd name="T51" fmla="*/ 146 h 165"/>
                <a:gd name="T52" fmla="*/ 135 w 179"/>
                <a:gd name="T53" fmla="*/ 146 h 165"/>
                <a:gd name="T54" fmla="*/ 135 w 179"/>
                <a:gd name="T55" fmla="*/ 8 h 165"/>
                <a:gd name="T56" fmla="*/ 160 w 179"/>
                <a:gd name="T57" fmla="*/ 8 h 165"/>
                <a:gd name="T58" fmla="*/ 160 w 179"/>
                <a:gd name="T59" fmla="*/ 146 h 165"/>
                <a:gd name="T60" fmla="*/ 0 w 179"/>
                <a:gd name="T61" fmla="*/ 157 h 165"/>
                <a:gd name="T62" fmla="*/ 0 w 179"/>
                <a:gd name="T63" fmla="*/ 165 h 165"/>
                <a:gd name="T64" fmla="*/ 179 w 179"/>
                <a:gd name="T65" fmla="*/ 165 h 165"/>
                <a:gd name="T66" fmla="*/ 179 w 179"/>
                <a:gd name="T67" fmla="*/ 157 h 165"/>
                <a:gd name="T68" fmla="*/ 0 w 179"/>
                <a:gd name="T69" fmla="*/ 157 h 1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79" h="165">
                  <a:moveTo>
                    <a:pt x="58" y="73"/>
                  </a:moveTo>
                  <a:lnTo>
                    <a:pt x="18" y="73"/>
                  </a:lnTo>
                  <a:lnTo>
                    <a:pt x="18" y="154"/>
                  </a:lnTo>
                  <a:lnTo>
                    <a:pt x="58" y="154"/>
                  </a:lnTo>
                  <a:lnTo>
                    <a:pt x="58" y="73"/>
                  </a:lnTo>
                  <a:close/>
                  <a:moveTo>
                    <a:pt x="51" y="146"/>
                  </a:moveTo>
                  <a:lnTo>
                    <a:pt x="25" y="146"/>
                  </a:lnTo>
                  <a:lnTo>
                    <a:pt x="25" y="81"/>
                  </a:lnTo>
                  <a:lnTo>
                    <a:pt x="51" y="81"/>
                  </a:lnTo>
                  <a:lnTo>
                    <a:pt x="51" y="146"/>
                  </a:lnTo>
                  <a:close/>
                  <a:moveTo>
                    <a:pt x="113" y="41"/>
                  </a:moveTo>
                  <a:lnTo>
                    <a:pt x="73" y="41"/>
                  </a:lnTo>
                  <a:lnTo>
                    <a:pt x="73" y="154"/>
                  </a:lnTo>
                  <a:lnTo>
                    <a:pt x="113" y="154"/>
                  </a:lnTo>
                  <a:lnTo>
                    <a:pt x="113" y="41"/>
                  </a:lnTo>
                  <a:close/>
                  <a:moveTo>
                    <a:pt x="106" y="146"/>
                  </a:moveTo>
                  <a:lnTo>
                    <a:pt x="80" y="146"/>
                  </a:lnTo>
                  <a:lnTo>
                    <a:pt x="80" y="48"/>
                  </a:lnTo>
                  <a:lnTo>
                    <a:pt x="106" y="48"/>
                  </a:lnTo>
                  <a:lnTo>
                    <a:pt x="106" y="146"/>
                  </a:lnTo>
                  <a:close/>
                  <a:moveTo>
                    <a:pt x="168" y="0"/>
                  </a:moveTo>
                  <a:lnTo>
                    <a:pt x="128" y="0"/>
                  </a:lnTo>
                  <a:lnTo>
                    <a:pt x="128" y="154"/>
                  </a:lnTo>
                  <a:lnTo>
                    <a:pt x="168" y="154"/>
                  </a:lnTo>
                  <a:lnTo>
                    <a:pt x="168" y="0"/>
                  </a:lnTo>
                  <a:close/>
                  <a:moveTo>
                    <a:pt x="160" y="146"/>
                  </a:moveTo>
                  <a:lnTo>
                    <a:pt x="135" y="146"/>
                  </a:lnTo>
                  <a:lnTo>
                    <a:pt x="135" y="8"/>
                  </a:lnTo>
                  <a:lnTo>
                    <a:pt x="160" y="8"/>
                  </a:lnTo>
                  <a:lnTo>
                    <a:pt x="160" y="146"/>
                  </a:lnTo>
                  <a:close/>
                  <a:moveTo>
                    <a:pt x="0" y="157"/>
                  </a:moveTo>
                  <a:lnTo>
                    <a:pt x="0" y="165"/>
                  </a:lnTo>
                  <a:lnTo>
                    <a:pt x="179" y="165"/>
                  </a:lnTo>
                  <a:lnTo>
                    <a:pt x="179" y="157"/>
                  </a:lnTo>
                  <a:lnTo>
                    <a:pt x="0" y="157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2" name="Group 6">
            <a:extLst>
              <a:ext uri="{FF2B5EF4-FFF2-40B4-BE49-F238E27FC236}">
                <a16:creationId xmlns:a16="http://schemas.microsoft.com/office/drawing/2014/main" xmlns="" id="{C2B04EF9-5317-4B69-823E-C4FCCDA7899E}"/>
              </a:ext>
            </a:extLst>
          </p:cNvPr>
          <p:cNvGrpSpPr/>
          <p:nvPr/>
        </p:nvGrpSpPr>
        <p:grpSpPr>
          <a:xfrm>
            <a:off x="5169028" y="4367204"/>
            <a:ext cx="1220686" cy="1656322"/>
            <a:chOff x="4845178" y="4748204"/>
            <a:chExt cx="1220686" cy="1656322"/>
          </a:xfrm>
        </p:grpSpPr>
        <p:sp>
          <p:nvSpPr>
            <p:cNvPr id="33" name="Freeform: Shape 44">
              <a:extLst>
                <a:ext uri="{FF2B5EF4-FFF2-40B4-BE49-F238E27FC236}">
                  <a16:creationId xmlns:a16="http://schemas.microsoft.com/office/drawing/2014/main" xmlns="" id="{90B53373-9C56-4D5C-BDC5-97AC701753DC}"/>
                </a:ext>
              </a:extLst>
            </p:cNvPr>
            <p:cNvSpPr/>
            <p:nvPr/>
          </p:nvSpPr>
          <p:spPr>
            <a:xfrm rot="18975969">
              <a:off x="4845178" y="4748204"/>
              <a:ext cx="1220686" cy="1656322"/>
            </a:xfrm>
            <a:custGeom>
              <a:avLst/>
              <a:gdLst>
                <a:gd name="connsiteX0" fmla="*/ 810233 w 1220686"/>
                <a:gd name="connsiteY0" fmla="*/ 0 h 1656322"/>
                <a:gd name="connsiteX1" fmla="*/ 807290 w 1220686"/>
                <a:gd name="connsiteY1" fmla="*/ 41749 h 1656322"/>
                <a:gd name="connsiteX2" fmla="*/ 1142342 w 1220686"/>
                <a:gd name="connsiteY2" fmla="*/ 990424 h 1656322"/>
                <a:gd name="connsiteX3" fmla="*/ 1220686 w 1220686"/>
                <a:gd name="connsiteY3" fmla="*/ 1073343 h 1656322"/>
                <a:gd name="connsiteX4" fmla="*/ 662921 w 1220686"/>
                <a:gd name="connsiteY4" fmla="*/ 1656322 h 1656322"/>
                <a:gd name="connsiteX5" fmla="*/ 527850 w 1220686"/>
                <a:gd name="connsiteY5" fmla="*/ 1513365 h 1656322"/>
                <a:gd name="connsiteX6" fmla="*/ 730 w 1220686"/>
                <a:gd name="connsiteY6" fmla="*/ 20864 h 1656322"/>
                <a:gd name="connsiteX7" fmla="*/ 2201 w 1220686"/>
                <a:gd name="connsiteY7" fmla="*/ 0 h 1656322"/>
                <a:gd name="connsiteX8" fmla="*/ 810233 w 1220686"/>
                <a:gd name="connsiteY8" fmla="*/ 0 h 1656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20686" h="1656322">
                  <a:moveTo>
                    <a:pt x="810233" y="0"/>
                  </a:moveTo>
                  <a:lnTo>
                    <a:pt x="807290" y="41749"/>
                  </a:lnTo>
                  <a:cubicBezTo>
                    <a:pt x="798646" y="379398"/>
                    <a:pt x="910848" y="719067"/>
                    <a:pt x="1142342" y="990424"/>
                  </a:cubicBezTo>
                  <a:lnTo>
                    <a:pt x="1220686" y="1073343"/>
                  </a:lnTo>
                  <a:lnTo>
                    <a:pt x="662921" y="1656322"/>
                  </a:lnTo>
                  <a:lnTo>
                    <a:pt x="527850" y="1513365"/>
                  </a:lnTo>
                  <a:cubicBezTo>
                    <a:pt x="163652" y="1086452"/>
                    <a:pt x="-12869" y="552069"/>
                    <a:pt x="730" y="20864"/>
                  </a:cubicBezTo>
                  <a:lnTo>
                    <a:pt x="2201" y="0"/>
                  </a:lnTo>
                  <a:lnTo>
                    <a:pt x="810233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4" name="Freeform 30">
              <a:extLst>
                <a:ext uri="{FF2B5EF4-FFF2-40B4-BE49-F238E27FC236}">
                  <a16:creationId xmlns:a16="http://schemas.microsoft.com/office/drawing/2014/main" xmlns="" id="{818A428E-DB39-4373-BBAF-CF65CF38280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147054" y="5387082"/>
              <a:ext cx="355973" cy="311233"/>
            </a:xfrm>
            <a:custGeom>
              <a:avLst/>
              <a:gdLst>
                <a:gd name="T0" fmla="*/ 90 w 200"/>
                <a:gd name="T1" fmla="*/ 8 h 176"/>
                <a:gd name="T2" fmla="*/ 169 w 200"/>
                <a:gd name="T3" fmla="*/ 66 h 176"/>
                <a:gd name="T4" fmla="*/ 176 w 200"/>
                <a:gd name="T5" fmla="*/ 63 h 176"/>
                <a:gd name="T6" fmla="*/ 90 w 200"/>
                <a:gd name="T7" fmla="*/ 0 h 176"/>
                <a:gd name="T8" fmla="*/ 46 w 200"/>
                <a:gd name="T9" fmla="*/ 11 h 176"/>
                <a:gd name="T10" fmla="*/ 50 w 200"/>
                <a:gd name="T11" fmla="*/ 18 h 176"/>
                <a:gd name="T12" fmla="*/ 90 w 200"/>
                <a:gd name="T13" fmla="*/ 8 h 176"/>
                <a:gd name="T14" fmla="*/ 92 w 200"/>
                <a:gd name="T15" fmla="*/ 84 h 176"/>
                <a:gd name="T16" fmla="*/ 92 w 200"/>
                <a:gd name="T17" fmla="*/ 86 h 176"/>
                <a:gd name="T18" fmla="*/ 14 w 200"/>
                <a:gd name="T19" fmla="*/ 8 h 176"/>
                <a:gd name="T20" fmla="*/ 8 w 200"/>
                <a:gd name="T21" fmla="*/ 13 h 176"/>
                <a:gd name="T22" fmla="*/ 23 w 200"/>
                <a:gd name="T23" fmla="*/ 29 h 176"/>
                <a:gd name="T24" fmla="*/ 0 w 200"/>
                <a:gd name="T25" fmla="*/ 88 h 176"/>
                <a:gd name="T26" fmla="*/ 90 w 200"/>
                <a:gd name="T27" fmla="*/ 176 h 176"/>
                <a:gd name="T28" fmla="*/ 149 w 200"/>
                <a:gd name="T29" fmla="*/ 154 h 176"/>
                <a:gd name="T30" fmla="*/ 166 w 200"/>
                <a:gd name="T31" fmla="*/ 171 h 176"/>
                <a:gd name="T32" fmla="*/ 172 w 200"/>
                <a:gd name="T33" fmla="*/ 166 h 176"/>
                <a:gd name="T34" fmla="*/ 155 w 200"/>
                <a:gd name="T35" fmla="*/ 149 h 176"/>
                <a:gd name="T36" fmla="*/ 180 w 200"/>
                <a:gd name="T37" fmla="*/ 92 h 176"/>
                <a:gd name="T38" fmla="*/ 200 w 200"/>
                <a:gd name="T39" fmla="*/ 92 h 176"/>
                <a:gd name="T40" fmla="*/ 200 w 200"/>
                <a:gd name="T41" fmla="*/ 84 h 176"/>
                <a:gd name="T42" fmla="*/ 92 w 200"/>
                <a:gd name="T43" fmla="*/ 84 h 176"/>
                <a:gd name="T44" fmla="*/ 90 w 200"/>
                <a:gd name="T45" fmla="*/ 168 h 176"/>
                <a:gd name="T46" fmla="*/ 8 w 200"/>
                <a:gd name="T47" fmla="*/ 88 h 176"/>
                <a:gd name="T48" fmla="*/ 29 w 200"/>
                <a:gd name="T49" fmla="*/ 34 h 176"/>
                <a:gd name="T50" fmla="*/ 143 w 200"/>
                <a:gd name="T51" fmla="*/ 149 h 176"/>
                <a:gd name="T52" fmla="*/ 90 w 200"/>
                <a:gd name="T53" fmla="*/ 168 h 176"/>
                <a:gd name="T54" fmla="*/ 149 w 200"/>
                <a:gd name="T55" fmla="*/ 143 h 176"/>
                <a:gd name="T56" fmla="*/ 98 w 200"/>
                <a:gd name="T57" fmla="*/ 92 h 176"/>
                <a:gd name="T58" fmla="*/ 172 w 200"/>
                <a:gd name="T59" fmla="*/ 92 h 176"/>
                <a:gd name="T60" fmla="*/ 149 w 200"/>
                <a:gd name="T61" fmla="*/ 143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00" h="176">
                  <a:moveTo>
                    <a:pt x="90" y="8"/>
                  </a:moveTo>
                  <a:cubicBezTo>
                    <a:pt x="126" y="8"/>
                    <a:pt x="159" y="32"/>
                    <a:pt x="169" y="66"/>
                  </a:cubicBezTo>
                  <a:cubicBezTo>
                    <a:pt x="176" y="63"/>
                    <a:pt x="176" y="63"/>
                    <a:pt x="176" y="63"/>
                  </a:cubicBezTo>
                  <a:cubicBezTo>
                    <a:pt x="165" y="26"/>
                    <a:pt x="130" y="0"/>
                    <a:pt x="90" y="0"/>
                  </a:cubicBezTo>
                  <a:cubicBezTo>
                    <a:pt x="75" y="0"/>
                    <a:pt x="59" y="4"/>
                    <a:pt x="46" y="11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62" y="11"/>
                    <a:pt x="76" y="8"/>
                    <a:pt x="90" y="8"/>
                  </a:cubicBezTo>
                  <a:close/>
                  <a:moveTo>
                    <a:pt x="92" y="84"/>
                  </a:moveTo>
                  <a:cubicBezTo>
                    <a:pt x="92" y="86"/>
                    <a:pt x="92" y="86"/>
                    <a:pt x="92" y="8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23" y="29"/>
                    <a:pt x="23" y="29"/>
                    <a:pt x="23" y="29"/>
                  </a:cubicBezTo>
                  <a:cubicBezTo>
                    <a:pt x="8" y="45"/>
                    <a:pt x="0" y="66"/>
                    <a:pt x="0" y="88"/>
                  </a:cubicBezTo>
                  <a:cubicBezTo>
                    <a:pt x="0" y="136"/>
                    <a:pt x="40" y="176"/>
                    <a:pt x="90" y="176"/>
                  </a:cubicBezTo>
                  <a:cubicBezTo>
                    <a:pt x="112" y="176"/>
                    <a:pt x="133" y="168"/>
                    <a:pt x="149" y="154"/>
                  </a:cubicBezTo>
                  <a:cubicBezTo>
                    <a:pt x="166" y="171"/>
                    <a:pt x="166" y="171"/>
                    <a:pt x="166" y="171"/>
                  </a:cubicBezTo>
                  <a:cubicBezTo>
                    <a:pt x="172" y="166"/>
                    <a:pt x="172" y="166"/>
                    <a:pt x="172" y="166"/>
                  </a:cubicBezTo>
                  <a:cubicBezTo>
                    <a:pt x="155" y="149"/>
                    <a:pt x="155" y="149"/>
                    <a:pt x="155" y="149"/>
                  </a:cubicBezTo>
                  <a:cubicBezTo>
                    <a:pt x="169" y="134"/>
                    <a:pt x="179" y="114"/>
                    <a:pt x="180" y="92"/>
                  </a:cubicBezTo>
                  <a:cubicBezTo>
                    <a:pt x="200" y="92"/>
                    <a:pt x="200" y="92"/>
                    <a:pt x="200" y="92"/>
                  </a:cubicBezTo>
                  <a:cubicBezTo>
                    <a:pt x="200" y="84"/>
                    <a:pt x="200" y="84"/>
                    <a:pt x="200" y="84"/>
                  </a:cubicBezTo>
                  <a:lnTo>
                    <a:pt x="92" y="84"/>
                  </a:lnTo>
                  <a:close/>
                  <a:moveTo>
                    <a:pt x="90" y="168"/>
                  </a:moveTo>
                  <a:cubicBezTo>
                    <a:pt x="45" y="168"/>
                    <a:pt x="8" y="132"/>
                    <a:pt x="8" y="88"/>
                  </a:cubicBezTo>
                  <a:cubicBezTo>
                    <a:pt x="8" y="68"/>
                    <a:pt x="15" y="49"/>
                    <a:pt x="29" y="34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29" y="161"/>
                    <a:pt x="110" y="168"/>
                    <a:pt x="90" y="168"/>
                  </a:cubicBezTo>
                  <a:close/>
                  <a:moveTo>
                    <a:pt x="149" y="143"/>
                  </a:moveTo>
                  <a:cubicBezTo>
                    <a:pt x="98" y="92"/>
                    <a:pt x="98" y="92"/>
                    <a:pt x="98" y="92"/>
                  </a:cubicBezTo>
                  <a:cubicBezTo>
                    <a:pt x="172" y="92"/>
                    <a:pt x="172" y="92"/>
                    <a:pt x="172" y="92"/>
                  </a:cubicBezTo>
                  <a:cubicBezTo>
                    <a:pt x="171" y="112"/>
                    <a:pt x="162" y="130"/>
                    <a:pt x="149" y="14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5" name="Group 7">
            <a:extLst>
              <a:ext uri="{FF2B5EF4-FFF2-40B4-BE49-F238E27FC236}">
                <a16:creationId xmlns:a16="http://schemas.microsoft.com/office/drawing/2014/main" xmlns="" id="{D446FC4E-C97D-4006-A1F2-A195D5082AB6}"/>
              </a:ext>
            </a:extLst>
          </p:cNvPr>
          <p:cNvGrpSpPr/>
          <p:nvPr/>
        </p:nvGrpSpPr>
        <p:grpSpPr>
          <a:xfrm>
            <a:off x="4048889" y="3264644"/>
            <a:ext cx="1272796" cy="1483292"/>
            <a:chOff x="3725039" y="3645644"/>
            <a:chExt cx="1272796" cy="1483292"/>
          </a:xfrm>
        </p:grpSpPr>
        <p:sp>
          <p:nvSpPr>
            <p:cNvPr id="36" name="Freeform: Shape 45">
              <a:extLst>
                <a:ext uri="{FF2B5EF4-FFF2-40B4-BE49-F238E27FC236}">
                  <a16:creationId xmlns:a16="http://schemas.microsoft.com/office/drawing/2014/main" xmlns="" id="{1256A62F-FDF7-46C4-9212-B6A7E53EDCBD}"/>
                </a:ext>
              </a:extLst>
            </p:cNvPr>
            <p:cNvSpPr/>
            <p:nvPr/>
          </p:nvSpPr>
          <p:spPr>
            <a:xfrm rot="18975969">
              <a:off x="3725039" y="3645644"/>
              <a:ext cx="1272796" cy="1483292"/>
            </a:xfrm>
            <a:custGeom>
              <a:avLst/>
              <a:gdLst>
                <a:gd name="connsiteX0" fmla="*/ 689819 w 1272796"/>
                <a:gd name="connsiteY0" fmla="*/ 0 h 1483292"/>
                <a:gd name="connsiteX1" fmla="*/ 1272796 w 1272796"/>
                <a:gd name="connsiteY1" fmla="*/ 557764 h 1483292"/>
                <a:gd name="connsiteX2" fmla="*/ 1191891 w 1272796"/>
                <a:gd name="connsiteY2" fmla="*/ 634206 h 1483292"/>
                <a:gd name="connsiteX3" fmla="*/ 810775 w 1272796"/>
                <a:gd name="connsiteY3" fmla="*/ 1444374 h 1483292"/>
                <a:gd name="connsiteX4" fmla="*/ 808032 w 1272796"/>
                <a:gd name="connsiteY4" fmla="*/ 1483292 h 1483292"/>
                <a:gd name="connsiteX5" fmla="*/ 0 w 1272796"/>
                <a:gd name="connsiteY5" fmla="*/ 1483292 h 1483292"/>
                <a:gd name="connsiteX6" fmla="*/ 9323 w 1272796"/>
                <a:gd name="connsiteY6" fmla="*/ 1351038 h 1483292"/>
                <a:gd name="connsiteX7" fmla="*/ 608914 w 1272796"/>
                <a:gd name="connsiteY7" fmla="*/ 76443 h 1483292"/>
                <a:gd name="connsiteX8" fmla="*/ 689819 w 1272796"/>
                <a:gd name="connsiteY8" fmla="*/ 0 h 14832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72796" h="1483292">
                  <a:moveTo>
                    <a:pt x="689819" y="0"/>
                  </a:moveTo>
                  <a:lnTo>
                    <a:pt x="1272796" y="557764"/>
                  </a:lnTo>
                  <a:lnTo>
                    <a:pt x="1191891" y="634206"/>
                  </a:lnTo>
                  <a:cubicBezTo>
                    <a:pt x="971487" y="864574"/>
                    <a:pt x="844795" y="1150336"/>
                    <a:pt x="810775" y="1444374"/>
                  </a:cubicBezTo>
                  <a:lnTo>
                    <a:pt x="808032" y="1483292"/>
                  </a:lnTo>
                  <a:lnTo>
                    <a:pt x="0" y="1483292"/>
                  </a:lnTo>
                  <a:lnTo>
                    <a:pt x="9323" y="1351038"/>
                  </a:lnTo>
                  <a:cubicBezTo>
                    <a:pt x="62845" y="888442"/>
                    <a:pt x="262162" y="438868"/>
                    <a:pt x="608914" y="76443"/>
                  </a:cubicBezTo>
                  <a:lnTo>
                    <a:pt x="689819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37" name="Freeform 42">
              <a:extLst>
                <a:ext uri="{FF2B5EF4-FFF2-40B4-BE49-F238E27FC236}">
                  <a16:creationId xmlns:a16="http://schemas.microsoft.com/office/drawing/2014/main" xmlns="" id="{69D11C3C-6132-4DA3-837D-346C31482163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4188370" y="4287693"/>
              <a:ext cx="382298" cy="382298"/>
            </a:xfrm>
            <a:custGeom>
              <a:avLst/>
              <a:gdLst>
                <a:gd name="T0" fmla="*/ 36 w 183"/>
                <a:gd name="T1" fmla="*/ 41 h 183"/>
                <a:gd name="T2" fmla="*/ 30 w 183"/>
                <a:gd name="T3" fmla="*/ 36 h 183"/>
                <a:gd name="T4" fmla="*/ 33 w 183"/>
                <a:gd name="T5" fmla="*/ 90 h 183"/>
                <a:gd name="T6" fmla="*/ 38 w 183"/>
                <a:gd name="T7" fmla="*/ 84 h 183"/>
                <a:gd name="T8" fmla="*/ 36 w 183"/>
                <a:gd name="T9" fmla="*/ 41 h 183"/>
                <a:gd name="T10" fmla="*/ 129 w 183"/>
                <a:gd name="T11" fmla="*/ 107 h 183"/>
                <a:gd name="T12" fmla="*/ 120 w 183"/>
                <a:gd name="T13" fmla="*/ 115 h 183"/>
                <a:gd name="T14" fmla="*/ 103 w 183"/>
                <a:gd name="T15" fmla="*/ 98 h 183"/>
                <a:gd name="T16" fmla="*/ 101 w 183"/>
                <a:gd name="T17" fmla="*/ 22 h 183"/>
                <a:gd name="T18" fmla="*/ 21 w 183"/>
                <a:gd name="T19" fmla="*/ 22 h 183"/>
                <a:gd name="T20" fmla="*/ 21 w 183"/>
                <a:gd name="T21" fmla="*/ 101 h 183"/>
                <a:gd name="T22" fmla="*/ 98 w 183"/>
                <a:gd name="T23" fmla="*/ 104 h 183"/>
                <a:gd name="T24" fmla="*/ 115 w 183"/>
                <a:gd name="T25" fmla="*/ 121 h 183"/>
                <a:gd name="T26" fmla="*/ 106 w 183"/>
                <a:gd name="T27" fmla="*/ 129 h 183"/>
                <a:gd name="T28" fmla="*/ 160 w 183"/>
                <a:gd name="T29" fmla="*/ 183 h 183"/>
                <a:gd name="T30" fmla="*/ 183 w 183"/>
                <a:gd name="T31" fmla="*/ 160 h 183"/>
                <a:gd name="T32" fmla="*/ 129 w 183"/>
                <a:gd name="T33" fmla="*/ 107 h 183"/>
                <a:gd name="T34" fmla="*/ 95 w 183"/>
                <a:gd name="T35" fmla="*/ 95 h 183"/>
                <a:gd name="T36" fmla="*/ 95 w 183"/>
                <a:gd name="T37" fmla="*/ 95 h 183"/>
                <a:gd name="T38" fmla="*/ 27 w 183"/>
                <a:gd name="T39" fmla="*/ 95 h 183"/>
                <a:gd name="T40" fmla="*/ 27 w 183"/>
                <a:gd name="T41" fmla="*/ 27 h 183"/>
                <a:gd name="T42" fmla="*/ 95 w 183"/>
                <a:gd name="T43" fmla="*/ 27 h 183"/>
                <a:gd name="T44" fmla="*/ 95 w 183"/>
                <a:gd name="T45" fmla="*/ 95 h 183"/>
                <a:gd name="T46" fmla="*/ 118 w 183"/>
                <a:gd name="T47" fmla="*/ 129 h 183"/>
                <a:gd name="T48" fmla="*/ 129 w 183"/>
                <a:gd name="T49" fmla="*/ 118 h 183"/>
                <a:gd name="T50" fmla="*/ 171 w 183"/>
                <a:gd name="T51" fmla="*/ 160 h 183"/>
                <a:gd name="T52" fmla="*/ 160 w 183"/>
                <a:gd name="T53" fmla="*/ 172 h 183"/>
                <a:gd name="T54" fmla="*/ 118 w 183"/>
                <a:gd name="T55" fmla="*/ 129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3" h="183">
                  <a:moveTo>
                    <a:pt x="36" y="41"/>
                  </a:moveTo>
                  <a:cubicBezTo>
                    <a:pt x="30" y="36"/>
                    <a:pt x="30" y="36"/>
                    <a:pt x="30" y="36"/>
                  </a:cubicBezTo>
                  <a:cubicBezTo>
                    <a:pt x="17" y="52"/>
                    <a:pt x="18" y="75"/>
                    <a:pt x="33" y="90"/>
                  </a:cubicBezTo>
                  <a:cubicBezTo>
                    <a:pt x="38" y="84"/>
                    <a:pt x="38" y="84"/>
                    <a:pt x="38" y="84"/>
                  </a:cubicBezTo>
                  <a:cubicBezTo>
                    <a:pt x="27" y="72"/>
                    <a:pt x="26" y="54"/>
                    <a:pt x="36" y="41"/>
                  </a:cubicBezTo>
                  <a:close/>
                  <a:moveTo>
                    <a:pt x="129" y="107"/>
                  </a:moveTo>
                  <a:cubicBezTo>
                    <a:pt x="120" y="115"/>
                    <a:pt x="120" y="115"/>
                    <a:pt x="120" y="115"/>
                  </a:cubicBezTo>
                  <a:cubicBezTo>
                    <a:pt x="103" y="98"/>
                    <a:pt x="103" y="98"/>
                    <a:pt x="103" y="98"/>
                  </a:cubicBezTo>
                  <a:cubicBezTo>
                    <a:pt x="122" y="76"/>
                    <a:pt x="121" y="43"/>
                    <a:pt x="101" y="22"/>
                  </a:cubicBezTo>
                  <a:cubicBezTo>
                    <a:pt x="79" y="0"/>
                    <a:pt x="43" y="0"/>
                    <a:pt x="21" y="22"/>
                  </a:cubicBezTo>
                  <a:cubicBezTo>
                    <a:pt x="0" y="44"/>
                    <a:pt x="0" y="79"/>
                    <a:pt x="21" y="101"/>
                  </a:cubicBezTo>
                  <a:cubicBezTo>
                    <a:pt x="42" y="122"/>
                    <a:pt x="76" y="123"/>
                    <a:pt x="98" y="104"/>
                  </a:cubicBezTo>
                  <a:cubicBezTo>
                    <a:pt x="115" y="121"/>
                    <a:pt x="115" y="121"/>
                    <a:pt x="115" y="121"/>
                  </a:cubicBezTo>
                  <a:cubicBezTo>
                    <a:pt x="106" y="129"/>
                    <a:pt x="106" y="129"/>
                    <a:pt x="106" y="129"/>
                  </a:cubicBezTo>
                  <a:cubicBezTo>
                    <a:pt x="160" y="183"/>
                    <a:pt x="160" y="183"/>
                    <a:pt x="160" y="183"/>
                  </a:cubicBezTo>
                  <a:cubicBezTo>
                    <a:pt x="183" y="160"/>
                    <a:pt x="183" y="160"/>
                    <a:pt x="183" y="160"/>
                  </a:cubicBezTo>
                  <a:lnTo>
                    <a:pt x="129" y="107"/>
                  </a:lnTo>
                  <a:close/>
                  <a:moveTo>
                    <a:pt x="95" y="95"/>
                  </a:moveTo>
                  <a:cubicBezTo>
                    <a:pt x="95" y="95"/>
                    <a:pt x="95" y="95"/>
                    <a:pt x="95" y="95"/>
                  </a:cubicBezTo>
                  <a:cubicBezTo>
                    <a:pt x="76" y="114"/>
                    <a:pt x="46" y="114"/>
                    <a:pt x="27" y="95"/>
                  </a:cubicBezTo>
                  <a:cubicBezTo>
                    <a:pt x="8" y="77"/>
                    <a:pt x="8" y="46"/>
                    <a:pt x="27" y="27"/>
                  </a:cubicBezTo>
                  <a:cubicBezTo>
                    <a:pt x="46" y="9"/>
                    <a:pt x="76" y="9"/>
                    <a:pt x="95" y="27"/>
                  </a:cubicBezTo>
                  <a:cubicBezTo>
                    <a:pt x="114" y="46"/>
                    <a:pt x="114" y="77"/>
                    <a:pt x="95" y="95"/>
                  </a:cubicBezTo>
                  <a:close/>
                  <a:moveTo>
                    <a:pt x="118" y="129"/>
                  </a:moveTo>
                  <a:cubicBezTo>
                    <a:pt x="129" y="118"/>
                    <a:pt x="129" y="118"/>
                    <a:pt x="129" y="118"/>
                  </a:cubicBezTo>
                  <a:cubicBezTo>
                    <a:pt x="171" y="160"/>
                    <a:pt x="171" y="160"/>
                    <a:pt x="171" y="160"/>
                  </a:cubicBezTo>
                  <a:cubicBezTo>
                    <a:pt x="160" y="172"/>
                    <a:pt x="160" y="172"/>
                    <a:pt x="160" y="172"/>
                  </a:cubicBezTo>
                  <a:lnTo>
                    <a:pt x="118" y="1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38" name="Group 3">
            <a:extLst>
              <a:ext uri="{FF2B5EF4-FFF2-40B4-BE49-F238E27FC236}">
                <a16:creationId xmlns:a16="http://schemas.microsoft.com/office/drawing/2014/main" xmlns="" id="{72DB3151-DB46-4736-90CF-CF9B488E6058}"/>
              </a:ext>
            </a:extLst>
          </p:cNvPr>
          <p:cNvGrpSpPr/>
          <p:nvPr/>
        </p:nvGrpSpPr>
        <p:grpSpPr>
          <a:xfrm>
            <a:off x="7537246" y="2129363"/>
            <a:ext cx="1095541" cy="1490106"/>
            <a:chOff x="7213396" y="2510363"/>
            <a:chExt cx="1095541" cy="1490106"/>
          </a:xfrm>
        </p:grpSpPr>
        <p:sp>
          <p:nvSpPr>
            <p:cNvPr id="39" name="Freeform: Shape 47">
              <a:extLst>
                <a:ext uri="{FF2B5EF4-FFF2-40B4-BE49-F238E27FC236}">
                  <a16:creationId xmlns:a16="http://schemas.microsoft.com/office/drawing/2014/main" xmlns="" id="{8C4E344B-44EC-41C6-A5A2-B64F72160A37}"/>
                </a:ext>
              </a:extLst>
            </p:cNvPr>
            <p:cNvSpPr/>
            <p:nvPr/>
          </p:nvSpPr>
          <p:spPr>
            <a:xfrm rot="18975969">
              <a:off x="7213396" y="2510363"/>
              <a:ext cx="1095541" cy="1490106"/>
            </a:xfrm>
            <a:custGeom>
              <a:avLst/>
              <a:gdLst>
                <a:gd name="connsiteX0" fmla="*/ 1093323 w 1095541"/>
                <a:gd name="connsiteY0" fmla="*/ 0 h 1490106"/>
                <a:gd name="connsiteX1" fmla="*/ 1094841 w 1095541"/>
                <a:gd name="connsiteY1" fmla="*/ 22619 h 1490106"/>
                <a:gd name="connsiteX2" fmla="*/ 629456 w 1095541"/>
                <a:gd name="connsiteY2" fmla="*/ 1437452 h 1490106"/>
                <a:gd name="connsiteX3" fmla="*/ 583937 w 1095541"/>
                <a:gd name="connsiteY3" fmla="*/ 1490106 h 1490106"/>
                <a:gd name="connsiteX4" fmla="*/ 0 w 1095541"/>
                <a:gd name="connsiteY4" fmla="*/ 931424 h 1490106"/>
                <a:gd name="connsiteX5" fmla="*/ 73657 w 1095541"/>
                <a:gd name="connsiteY5" fmla="*/ 826451 h 1490106"/>
                <a:gd name="connsiteX6" fmla="*/ 284099 w 1095541"/>
                <a:gd name="connsiteY6" fmla="*/ 192633 h 1490106"/>
                <a:gd name="connsiteX7" fmla="*/ 284582 w 1095541"/>
                <a:gd name="connsiteY7" fmla="*/ 0 h 1490106"/>
                <a:gd name="connsiteX8" fmla="*/ 1093323 w 1095541"/>
                <a:gd name="connsiteY8" fmla="*/ 0 h 14901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095541" h="1490106">
                  <a:moveTo>
                    <a:pt x="1093323" y="0"/>
                  </a:moveTo>
                  <a:lnTo>
                    <a:pt x="1094841" y="22619"/>
                  </a:lnTo>
                  <a:cubicBezTo>
                    <a:pt x="1107331" y="520524"/>
                    <a:pt x="952874" y="1022526"/>
                    <a:pt x="629456" y="1437452"/>
                  </a:cubicBezTo>
                  <a:lnTo>
                    <a:pt x="583937" y="1490106"/>
                  </a:lnTo>
                  <a:lnTo>
                    <a:pt x="0" y="931424"/>
                  </a:lnTo>
                  <a:lnTo>
                    <a:pt x="73657" y="826451"/>
                  </a:lnTo>
                  <a:cubicBezTo>
                    <a:pt x="196193" y="631635"/>
                    <a:pt x="266194" y="413736"/>
                    <a:pt x="284099" y="192633"/>
                  </a:cubicBezTo>
                  <a:lnTo>
                    <a:pt x="284582" y="0"/>
                  </a:lnTo>
                  <a:lnTo>
                    <a:pt x="1093323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0" name="Freeform 50">
              <a:extLst>
                <a:ext uri="{FF2B5EF4-FFF2-40B4-BE49-F238E27FC236}">
                  <a16:creationId xmlns:a16="http://schemas.microsoft.com/office/drawing/2014/main" xmlns="" id="{3E37CEC5-A34C-4304-BFA7-F894B85BFBE9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558082" y="3069982"/>
              <a:ext cx="353463" cy="333265"/>
            </a:xfrm>
            <a:custGeom>
              <a:avLst/>
              <a:gdLst>
                <a:gd name="T0" fmla="*/ 172 w 192"/>
                <a:gd name="T1" fmla="*/ 0 h 180"/>
                <a:gd name="T2" fmla="*/ 20 w 192"/>
                <a:gd name="T3" fmla="*/ 0 h 180"/>
                <a:gd name="T4" fmla="*/ 0 w 192"/>
                <a:gd name="T5" fmla="*/ 20 h 180"/>
                <a:gd name="T6" fmla="*/ 20 w 192"/>
                <a:gd name="T7" fmla="*/ 40 h 180"/>
                <a:gd name="T8" fmla="*/ 24 w 192"/>
                <a:gd name="T9" fmla="*/ 40 h 180"/>
                <a:gd name="T10" fmla="*/ 24 w 192"/>
                <a:gd name="T11" fmla="*/ 116 h 180"/>
                <a:gd name="T12" fmla="*/ 44 w 192"/>
                <a:gd name="T13" fmla="*/ 136 h 180"/>
                <a:gd name="T14" fmla="*/ 92 w 192"/>
                <a:gd name="T15" fmla="*/ 136 h 180"/>
                <a:gd name="T16" fmla="*/ 92 w 192"/>
                <a:gd name="T17" fmla="*/ 152 h 180"/>
                <a:gd name="T18" fmla="*/ 71 w 192"/>
                <a:gd name="T19" fmla="*/ 173 h 180"/>
                <a:gd name="T20" fmla="*/ 76 w 192"/>
                <a:gd name="T21" fmla="*/ 179 h 180"/>
                <a:gd name="T22" fmla="*/ 92 w 192"/>
                <a:gd name="T23" fmla="*/ 163 h 180"/>
                <a:gd name="T24" fmla="*/ 92 w 192"/>
                <a:gd name="T25" fmla="*/ 180 h 180"/>
                <a:gd name="T26" fmla="*/ 100 w 192"/>
                <a:gd name="T27" fmla="*/ 180 h 180"/>
                <a:gd name="T28" fmla="*/ 100 w 192"/>
                <a:gd name="T29" fmla="*/ 163 h 180"/>
                <a:gd name="T30" fmla="*/ 116 w 192"/>
                <a:gd name="T31" fmla="*/ 179 h 180"/>
                <a:gd name="T32" fmla="*/ 121 w 192"/>
                <a:gd name="T33" fmla="*/ 173 h 180"/>
                <a:gd name="T34" fmla="*/ 100 w 192"/>
                <a:gd name="T35" fmla="*/ 152 h 180"/>
                <a:gd name="T36" fmla="*/ 100 w 192"/>
                <a:gd name="T37" fmla="*/ 136 h 180"/>
                <a:gd name="T38" fmla="*/ 148 w 192"/>
                <a:gd name="T39" fmla="*/ 136 h 180"/>
                <a:gd name="T40" fmla="*/ 168 w 192"/>
                <a:gd name="T41" fmla="*/ 116 h 180"/>
                <a:gd name="T42" fmla="*/ 168 w 192"/>
                <a:gd name="T43" fmla="*/ 40 h 180"/>
                <a:gd name="T44" fmla="*/ 172 w 192"/>
                <a:gd name="T45" fmla="*/ 40 h 180"/>
                <a:gd name="T46" fmla="*/ 192 w 192"/>
                <a:gd name="T47" fmla="*/ 20 h 180"/>
                <a:gd name="T48" fmla="*/ 172 w 192"/>
                <a:gd name="T49" fmla="*/ 0 h 180"/>
                <a:gd name="T50" fmla="*/ 160 w 192"/>
                <a:gd name="T51" fmla="*/ 116 h 180"/>
                <a:gd name="T52" fmla="*/ 148 w 192"/>
                <a:gd name="T53" fmla="*/ 128 h 180"/>
                <a:gd name="T54" fmla="*/ 140 w 192"/>
                <a:gd name="T55" fmla="*/ 128 h 180"/>
                <a:gd name="T56" fmla="*/ 140 w 192"/>
                <a:gd name="T57" fmla="*/ 56 h 180"/>
                <a:gd name="T58" fmla="*/ 132 w 192"/>
                <a:gd name="T59" fmla="*/ 56 h 180"/>
                <a:gd name="T60" fmla="*/ 132 w 192"/>
                <a:gd name="T61" fmla="*/ 128 h 180"/>
                <a:gd name="T62" fmla="*/ 120 w 192"/>
                <a:gd name="T63" fmla="*/ 128 h 180"/>
                <a:gd name="T64" fmla="*/ 120 w 192"/>
                <a:gd name="T65" fmla="*/ 68 h 180"/>
                <a:gd name="T66" fmla="*/ 112 w 192"/>
                <a:gd name="T67" fmla="*/ 68 h 180"/>
                <a:gd name="T68" fmla="*/ 112 w 192"/>
                <a:gd name="T69" fmla="*/ 128 h 180"/>
                <a:gd name="T70" fmla="*/ 100 w 192"/>
                <a:gd name="T71" fmla="*/ 128 h 180"/>
                <a:gd name="T72" fmla="*/ 100 w 192"/>
                <a:gd name="T73" fmla="*/ 76 h 180"/>
                <a:gd name="T74" fmla="*/ 92 w 192"/>
                <a:gd name="T75" fmla="*/ 76 h 180"/>
                <a:gd name="T76" fmla="*/ 92 w 192"/>
                <a:gd name="T77" fmla="*/ 128 h 180"/>
                <a:gd name="T78" fmla="*/ 80 w 192"/>
                <a:gd name="T79" fmla="*/ 128 h 180"/>
                <a:gd name="T80" fmla="*/ 80 w 192"/>
                <a:gd name="T81" fmla="*/ 84 h 180"/>
                <a:gd name="T82" fmla="*/ 72 w 192"/>
                <a:gd name="T83" fmla="*/ 84 h 180"/>
                <a:gd name="T84" fmla="*/ 72 w 192"/>
                <a:gd name="T85" fmla="*/ 128 h 180"/>
                <a:gd name="T86" fmla="*/ 60 w 192"/>
                <a:gd name="T87" fmla="*/ 128 h 180"/>
                <a:gd name="T88" fmla="*/ 60 w 192"/>
                <a:gd name="T89" fmla="*/ 92 h 180"/>
                <a:gd name="T90" fmla="*/ 52 w 192"/>
                <a:gd name="T91" fmla="*/ 92 h 180"/>
                <a:gd name="T92" fmla="*/ 52 w 192"/>
                <a:gd name="T93" fmla="*/ 128 h 180"/>
                <a:gd name="T94" fmla="*/ 44 w 192"/>
                <a:gd name="T95" fmla="*/ 128 h 180"/>
                <a:gd name="T96" fmla="*/ 32 w 192"/>
                <a:gd name="T97" fmla="*/ 116 h 180"/>
                <a:gd name="T98" fmla="*/ 32 w 192"/>
                <a:gd name="T99" fmla="*/ 40 h 180"/>
                <a:gd name="T100" fmla="*/ 160 w 192"/>
                <a:gd name="T101" fmla="*/ 40 h 180"/>
                <a:gd name="T102" fmla="*/ 160 w 192"/>
                <a:gd name="T103" fmla="*/ 116 h 180"/>
                <a:gd name="T104" fmla="*/ 172 w 192"/>
                <a:gd name="T105" fmla="*/ 32 h 180"/>
                <a:gd name="T106" fmla="*/ 20 w 192"/>
                <a:gd name="T107" fmla="*/ 32 h 180"/>
                <a:gd name="T108" fmla="*/ 8 w 192"/>
                <a:gd name="T109" fmla="*/ 20 h 180"/>
                <a:gd name="T110" fmla="*/ 20 w 192"/>
                <a:gd name="T111" fmla="*/ 8 h 180"/>
                <a:gd name="T112" fmla="*/ 172 w 192"/>
                <a:gd name="T113" fmla="*/ 8 h 180"/>
                <a:gd name="T114" fmla="*/ 184 w 192"/>
                <a:gd name="T115" fmla="*/ 20 h 180"/>
                <a:gd name="T116" fmla="*/ 172 w 192"/>
                <a:gd name="T117" fmla="*/ 3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92" h="180">
                  <a:moveTo>
                    <a:pt x="172" y="0"/>
                  </a:moveTo>
                  <a:cubicBezTo>
                    <a:pt x="20" y="0"/>
                    <a:pt x="20" y="0"/>
                    <a:pt x="20" y="0"/>
                  </a:cubicBezTo>
                  <a:cubicBezTo>
                    <a:pt x="9" y="0"/>
                    <a:pt x="0" y="9"/>
                    <a:pt x="0" y="20"/>
                  </a:cubicBezTo>
                  <a:cubicBezTo>
                    <a:pt x="0" y="31"/>
                    <a:pt x="9" y="40"/>
                    <a:pt x="20" y="40"/>
                  </a:cubicBezTo>
                  <a:cubicBezTo>
                    <a:pt x="24" y="40"/>
                    <a:pt x="24" y="40"/>
                    <a:pt x="24" y="40"/>
                  </a:cubicBezTo>
                  <a:cubicBezTo>
                    <a:pt x="24" y="116"/>
                    <a:pt x="24" y="116"/>
                    <a:pt x="24" y="116"/>
                  </a:cubicBezTo>
                  <a:cubicBezTo>
                    <a:pt x="24" y="127"/>
                    <a:pt x="33" y="136"/>
                    <a:pt x="44" y="136"/>
                  </a:cubicBezTo>
                  <a:cubicBezTo>
                    <a:pt x="92" y="136"/>
                    <a:pt x="92" y="136"/>
                    <a:pt x="92" y="136"/>
                  </a:cubicBezTo>
                  <a:cubicBezTo>
                    <a:pt x="92" y="152"/>
                    <a:pt x="92" y="152"/>
                    <a:pt x="92" y="152"/>
                  </a:cubicBezTo>
                  <a:cubicBezTo>
                    <a:pt x="71" y="173"/>
                    <a:pt x="71" y="173"/>
                    <a:pt x="71" y="173"/>
                  </a:cubicBezTo>
                  <a:cubicBezTo>
                    <a:pt x="76" y="179"/>
                    <a:pt x="76" y="179"/>
                    <a:pt x="76" y="179"/>
                  </a:cubicBezTo>
                  <a:cubicBezTo>
                    <a:pt x="92" y="163"/>
                    <a:pt x="92" y="163"/>
                    <a:pt x="92" y="163"/>
                  </a:cubicBezTo>
                  <a:cubicBezTo>
                    <a:pt x="92" y="180"/>
                    <a:pt x="92" y="180"/>
                    <a:pt x="92" y="180"/>
                  </a:cubicBezTo>
                  <a:cubicBezTo>
                    <a:pt x="100" y="180"/>
                    <a:pt x="100" y="180"/>
                    <a:pt x="100" y="180"/>
                  </a:cubicBezTo>
                  <a:cubicBezTo>
                    <a:pt x="100" y="163"/>
                    <a:pt x="100" y="163"/>
                    <a:pt x="100" y="163"/>
                  </a:cubicBezTo>
                  <a:cubicBezTo>
                    <a:pt x="116" y="179"/>
                    <a:pt x="116" y="179"/>
                    <a:pt x="116" y="179"/>
                  </a:cubicBezTo>
                  <a:cubicBezTo>
                    <a:pt x="121" y="173"/>
                    <a:pt x="121" y="173"/>
                    <a:pt x="121" y="173"/>
                  </a:cubicBezTo>
                  <a:cubicBezTo>
                    <a:pt x="100" y="152"/>
                    <a:pt x="100" y="152"/>
                    <a:pt x="100" y="152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48" y="136"/>
                    <a:pt x="148" y="136"/>
                    <a:pt x="148" y="136"/>
                  </a:cubicBezTo>
                  <a:cubicBezTo>
                    <a:pt x="159" y="136"/>
                    <a:pt x="168" y="127"/>
                    <a:pt x="168" y="116"/>
                  </a:cubicBezTo>
                  <a:cubicBezTo>
                    <a:pt x="168" y="40"/>
                    <a:pt x="168" y="40"/>
                    <a:pt x="168" y="40"/>
                  </a:cubicBezTo>
                  <a:cubicBezTo>
                    <a:pt x="172" y="40"/>
                    <a:pt x="172" y="40"/>
                    <a:pt x="172" y="40"/>
                  </a:cubicBezTo>
                  <a:cubicBezTo>
                    <a:pt x="183" y="40"/>
                    <a:pt x="192" y="31"/>
                    <a:pt x="192" y="20"/>
                  </a:cubicBezTo>
                  <a:cubicBezTo>
                    <a:pt x="192" y="9"/>
                    <a:pt x="183" y="0"/>
                    <a:pt x="172" y="0"/>
                  </a:cubicBezTo>
                  <a:close/>
                  <a:moveTo>
                    <a:pt x="160" y="116"/>
                  </a:moveTo>
                  <a:cubicBezTo>
                    <a:pt x="160" y="123"/>
                    <a:pt x="155" y="128"/>
                    <a:pt x="148" y="128"/>
                  </a:cubicBezTo>
                  <a:cubicBezTo>
                    <a:pt x="140" y="128"/>
                    <a:pt x="140" y="128"/>
                    <a:pt x="140" y="128"/>
                  </a:cubicBezTo>
                  <a:cubicBezTo>
                    <a:pt x="140" y="56"/>
                    <a:pt x="140" y="56"/>
                    <a:pt x="140" y="56"/>
                  </a:cubicBezTo>
                  <a:cubicBezTo>
                    <a:pt x="132" y="56"/>
                    <a:pt x="132" y="56"/>
                    <a:pt x="132" y="56"/>
                  </a:cubicBezTo>
                  <a:cubicBezTo>
                    <a:pt x="132" y="128"/>
                    <a:pt x="132" y="128"/>
                    <a:pt x="132" y="128"/>
                  </a:cubicBezTo>
                  <a:cubicBezTo>
                    <a:pt x="120" y="128"/>
                    <a:pt x="120" y="128"/>
                    <a:pt x="120" y="128"/>
                  </a:cubicBezTo>
                  <a:cubicBezTo>
                    <a:pt x="120" y="68"/>
                    <a:pt x="120" y="68"/>
                    <a:pt x="120" y="68"/>
                  </a:cubicBezTo>
                  <a:cubicBezTo>
                    <a:pt x="112" y="68"/>
                    <a:pt x="112" y="68"/>
                    <a:pt x="112" y="68"/>
                  </a:cubicBezTo>
                  <a:cubicBezTo>
                    <a:pt x="112" y="128"/>
                    <a:pt x="112" y="128"/>
                    <a:pt x="112" y="128"/>
                  </a:cubicBezTo>
                  <a:cubicBezTo>
                    <a:pt x="100" y="128"/>
                    <a:pt x="100" y="128"/>
                    <a:pt x="100" y="128"/>
                  </a:cubicBezTo>
                  <a:cubicBezTo>
                    <a:pt x="100" y="76"/>
                    <a:pt x="100" y="76"/>
                    <a:pt x="100" y="76"/>
                  </a:cubicBezTo>
                  <a:cubicBezTo>
                    <a:pt x="92" y="76"/>
                    <a:pt x="92" y="76"/>
                    <a:pt x="92" y="76"/>
                  </a:cubicBezTo>
                  <a:cubicBezTo>
                    <a:pt x="92" y="128"/>
                    <a:pt x="92" y="128"/>
                    <a:pt x="92" y="128"/>
                  </a:cubicBezTo>
                  <a:cubicBezTo>
                    <a:pt x="80" y="128"/>
                    <a:pt x="80" y="128"/>
                    <a:pt x="80" y="128"/>
                  </a:cubicBezTo>
                  <a:cubicBezTo>
                    <a:pt x="80" y="84"/>
                    <a:pt x="80" y="84"/>
                    <a:pt x="80" y="84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72" y="128"/>
                    <a:pt x="72" y="128"/>
                    <a:pt x="72" y="128"/>
                  </a:cubicBezTo>
                  <a:cubicBezTo>
                    <a:pt x="60" y="128"/>
                    <a:pt x="60" y="128"/>
                    <a:pt x="60" y="128"/>
                  </a:cubicBezTo>
                  <a:cubicBezTo>
                    <a:pt x="60" y="92"/>
                    <a:pt x="60" y="92"/>
                    <a:pt x="60" y="92"/>
                  </a:cubicBezTo>
                  <a:cubicBezTo>
                    <a:pt x="52" y="92"/>
                    <a:pt x="52" y="92"/>
                    <a:pt x="52" y="92"/>
                  </a:cubicBezTo>
                  <a:cubicBezTo>
                    <a:pt x="52" y="128"/>
                    <a:pt x="52" y="128"/>
                    <a:pt x="52" y="128"/>
                  </a:cubicBezTo>
                  <a:cubicBezTo>
                    <a:pt x="44" y="128"/>
                    <a:pt x="44" y="128"/>
                    <a:pt x="44" y="128"/>
                  </a:cubicBezTo>
                  <a:cubicBezTo>
                    <a:pt x="37" y="128"/>
                    <a:pt x="32" y="123"/>
                    <a:pt x="32" y="116"/>
                  </a:cubicBezTo>
                  <a:cubicBezTo>
                    <a:pt x="32" y="40"/>
                    <a:pt x="32" y="40"/>
                    <a:pt x="32" y="40"/>
                  </a:cubicBezTo>
                  <a:cubicBezTo>
                    <a:pt x="160" y="40"/>
                    <a:pt x="160" y="40"/>
                    <a:pt x="160" y="40"/>
                  </a:cubicBezTo>
                  <a:lnTo>
                    <a:pt x="160" y="116"/>
                  </a:lnTo>
                  <a:close/>
                  <a:moveTo>
                    <a:pt x="172" y="32"/>
                  </a:moveTo>
                  <a:cubicBezTo>
                    <a:pt x="20" y="32"/>
                    <a:pt x="20" y="32"/>
                    <a:pt x="20" y="32"/>
                  </a:cubicBezTo>
                  <a:cubicBezTo>
                    <a:pt x="13" y="32"/>
                    <a:pt x="8" y="27"/>
                    <a:pt x="8" y="20"/>
                  </a:cubicBezTo>
                  <a:cubicBezTo>
                    <a:pt x="8" y="13"/>
                    <a:pt x="13" y="8"/>
                    <a:pt x="20" y="8"/>
                  </a:cubicBezTo>
                  <a:cubicBezTo>
                    <a:pt x="172" y="8"/>
                    <a:pt x="172" y="8"/>
                    <a:pt x="172" y="8"/>
                  </a:cubicBezTo>
                  <a:cubicBezTo>
                    <a:pt x="179" y="8"/>
                    <a:pt x="184" y="13"/>
                    <a:pt x="184" y="20"/>
                  </a:cubicBezTo>
                  <a:cubicBezTo>
                    <a:pt x="184" y="27"/>
                    <a:pt x="179" y="32"/>
                    <a:pt x="172" y="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1" name="Group 4">
            <a:extLst>
              <a:ext uri="{FF2B5EF4-FFF2-40B4-BE49-F238E27FC236}">
                <a16:creationId xmlns:a16="http://schemas.microsoft.com/office/drawing/2014/main" xmlns="" id="{C0BF9C92-739D-412D-A8B4-96DD160EE46F}"/>
              </a:ext>
            </a:extLst>
          </p:cNvPr>
          <p:cNvGrpSpPr/>
          <p:nvPr/>
        </p:nvGrpSpPr>
        <p:grpSpPr>
          <a:xfrm>
            <a:off x="7339211" y="3397015"/>
            <a:ext cx="1576050" cy="1299227"/>
            <a:chOff x="7015361" y="3778015"/>
            <a:chExt cx="1576050" cy="1299227"/>
          </a:xfrm>
        </p:grpSpPr>
        <p:sp>
          <p:nvSpPr>
            <p:cNvPr id="42" name="Freeform: Shape 36">
              <a:extLst>
                <a:ext uri="{FF2B5EF4-FFF2-40B4-BE49-F238E27FC236}">
                  <a16:creationId xmlns:a16="http://schemas.microsoft.com/office/drawing/2014/main" xmlns="" id="{5B253BB8-93E1-45D2-9E9B-16452FEC45FE}"/>
                </a:ext>
              </a:extLst>
            </p:cNvPr>
            <p:cNvSpPr/>
            <p:nvPr/>
          </p:nvSpPr>
          <p:spPr>
            <a:xfrm rot="2700000">
              <a:off x="7153772" y="3639604"/>
              <a:ext cx="1299227" cy="1576050"/>
            </a:xfrm>
            <a:custGeom>
              <a:avLst/>
              <a:gdLst>
                <a:gd name="connsiteX0" fmla="*/ 0 w 1299227"/>
                <a:gd name="connsiteY0" fmla="*/ 570511 h 1576050"/>
                <a:gd name="connsiteX1" fmla="*/ 570512 w 1299227"/>
                <a:gd name="connsiteY1" fmla="*/ 0 h 1576050"/>
                <a:gd name="connsiteX2" fmla="*/ 653087 w 1299227"/>
                <a:gd name="connsiteY2" fmla="*/ 74636 h 1576050"/>
                <a:gd name="connsiteX3" fmla="*/ 1299102 w 1299227"/>
                <a:gd name="connsiteY3" fmla="*/ 1534150 h 1576050"/>
                <a:gd name="connsiteX4" fmla="*/ 1299227 w 1299227"/>
                <a:gd name="connsiteY4" fmla="*/ 1576050 h 1576050"/>
                <a:gd name="connsiteX5" fmla="*/ 493209 w 1299227"/>
                <a:gd name="connsiteY5" fmla="*/ 1576050 h 1576050"/>
                <a:gd name="connsiteX6" fmla="*/ 493199 w 1299227"/>
                <a:gd name="connsiteY6" fmla="*/ 1572854 h 1576050"/>
                <a:gd name="connsiteX7" fmla="*/ 82575 w 1299227"/>
                <a:gd name="connsiteY7" fmla="*/ 645147 h 1576050"/>
                <a:gd name="connsiteX8" fmla="*/ 0 w 1299227"/>
                <a:gd name="connsiteY8" fmla="*/ 570511 h 15760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299227" h="1576050">
                  <a:moveTo>
                    <a:pt x="0" y="570511"/>
                  </a:moveTo>
                  <a:lnTo>
                    <a:pt x="570512" y="0"/>
                  </a:lnTo>
                  <a:lnTo>
                    <a:pt x="653087" y="74636"/>
                  </a:lnTo>
                  <a:cubicBezTo>
                    <a:pt x="1058430" y="479979"/>
                    <a:pt x="1273768" y="1003375"/>
                    <a:pt x="1299102" y="1534150"/>
                  </a:cubicBezTo>
                  <a:lnTo>
                    <a:pt x="1299227" y="1576050"/>
                  </a:lnTo>
                  <a:lnTo>
                    <a:pt x="493209" y="1576050"/>
                  </a:lnTo>
                  <a:lnTo>
                    <a:pt x="493199" y="1572854"/>
                  </a:lnTo>
                  <a:cubicBezTo>
                    <a:pt x="477096" y="1235479"/>
                    <a:pt x="340222" y="902794"/>
                    <a:pt x="82575" y="645147"/>
                  </a:cubicBezTo>
                  <a:lnTo>
                    <a:pt x="0" y="570511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3" name="Freeform 54">
              <a:extLst>
                <a:ext uri="{FF2B5EF4-FFF2-40B4-BE49-F238E27FC236}">
                  <a16:creationId xmlns:a16="http://schemas.microsoft.com/office/drawing/2014/main" xmlns="" id="{88B02678-6AB5-494D-907C-026F1788E3E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7623569" y="4353423"/>
              <a:ext cx="315295" cy="294275"/>
            </a:xfrm>
            <a:custGeom>
              <a:avLst/>
              <a:gdLst>
                <a:gd name="T0" fmla="*/ 125 w 165"/>
                <a:gd name="T1" fmla="*/ 0 h 154"/>
                <a:gd name="T2" fmla="*/ 125 w 165"/>
                <a:gd name="T3" fmla="*/ 8 h 154"/>
                <a:gd name="T4" fmla="*/ 152 w 165"/>
                <a:gd name="T5" fmla="*/ 8 h 154"/>
                <a:gd name="T6" fmla="*/ 88 w 165"/>
                <a:gd name="T7" fmla="*/ 71 h 154"/>
                <a:gd name="T8" fmla="*/ 88 w 165"/>
                <a:gd name="T9" fmla="*/ 154 h 154"/>
                <a:gd name="T10" fmla="*/ 95 w 165"/>
                <a:gd name="T11" fmla="*/ 154 h 154"/>
                <a:gd name="T12" fmla="*/ 95 w 165"/>
                <a:gd name="T13" fmla="*/ 75 h 154"/>
                <a:gd name="T14" fmla="*/ 157 w 165"/>
                <a:gd name="T15" fmla="*/ 13 h 154"/>
                <a:gd name="T16" fmla="*/ 157 w 165"/>
                <a:gd name="T17" fmla="*/ 40 h 154"/>
                <a:gd name="T18" fmla="*/ 165 w 165"/>
                <a:gd name="T19" fmla="*/ 40 h 154"/>
                <a:gd name="T20" fmla="*/ 165 w 165"/>
                <a:gd name="T21" fmla="*/ 0 h 154"/>
                <a:gd name="T22" fmla="*/ 125 w 165"/>
                <a:gd name="T23" fmla="*/ 0 h 154"/>
                <a:gd name="T24" fmla="*/ 41 w 165"/>
                <a:gd name="T25" fmla="*/ 8 h 154"/>
                <a:gd name="T26" fmla="*/ 41 w 165"/>
                <a:gd name="T27" fmla="*/ 0 h 154"/>
                <a:gd name="T28" fmla="*/ 0 w 165"/>
                <a:gd name="T29" fmla="*/ 0 h 154"/>
                <a:gd name="T30" fmla="*/ 0 w 165"/>
                <a:gd name="T31" fmla="*/ 40 h 154"/>
                <a:gd name="T32" fmla="*/ 8 w 165"/>
                <a:gd name="T33" fmla="*/ 40 h 154"/>
                <a:gd name="T34" fmla="*/ 8 w 165"/>
                <a:gd name="T35" fmla="*/ 13 h 154"/>
                <a:gd name="T36" fmla="*/ 70 w 165"/>
                <a:gd name="T37" fmla="*/ 75 h 154"/>
                <a:gd name="T38" fmla="*/ 70 w 165"/>
                <a:gd name="T39" fmla="*/ 154 h 154"/>
                <a:gd name="T40" fmla="*/ 77 w 165"/>
                <a:gd name="T41" fmla="*/ 154 h 154"/>
                <a:gd name="T42" fmla="*/ 77 w 165"/>
                <a:gd name="T43" fmla="*/ 71 h 154"/>
                <a:gd name="T44" fmla="*/ 13 w 165"/>
                <a:gd name="T45" fmla="*/ 8 h 154"/>
                <a:gd name="T46" fmla="*/ 41 w 165"/>
                <a:gd name="T47" fmla="*/ 8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65" h="154">
                  <a:moveTo>
                    <a:pt x="125" y="0"/>
                  </a:moveTo>
                  <a:lnTo>
                    <a:pt x="125" y="8"/>
                  </a:lnTo>
                  <a:lnTo>
                    <a:pt x="152" y="8"/>
                  </a:lnTo>
                  <a:lnTo>
                    <a:pt x="88" y="71"/>
                  </a:lnTo>
                  <a:lnTo>
                    <a:pt x="88" y="154"/>
                  </a:lnTo>
                  <a:lnTo>
                    <a:pt x="95" y="154"/>
                  </a:lnTo>
                  <a:lnTo>
                    <a:pt x="95" y="75"/>
                  </a:lnTo>
                  <a:lnTo>
                    <a:pt x="157" y="13"/>
                  </a:lnTo>
                  <a:lnTo>
                    <a:pt x="157" y="40"/>
                  </a:lnTo>
                  <a:lnTo>
                    <a:pt x="165" y="40"/>
                  </a:lnTo>
                  <a:lnTo>
                    <a:pt x="165" y="0"/>
                  </a:lnTo>
                  <a:lnTo>
                    <a:pt x="125" y="0"/>
                  </a:lnTo>
                  <a:close/>
                  <a:moveTo>
                    <a:pt x="41" y="8"/>
                  </a:moveTo>
                  <a:lnTo>
                    <a:pt x="41" y="0"/>
                  </a:lnTo>
                  <a:lnTo>
                    <a:pt x="0" y="0"/>
                  </a:lnTo>
                  <a:lnTo>
                    <a:pt x="0" y="40"/>
                  </a:lnTo>
                  <a:lnTo>
                    <a:pt x="8" y="40"/>
                  </a:lnTo>
                  <a:lnTo>
                    <a:pt x="8" y="13"/>
                  </a:lnTo>
                  <a:lnTo>
                    <a:pt x="70" y="75"/>
                  </a:lnTo>
                  <a:lnTo>
                    <a:pt x="70" y="154"/>
                  </a:lnTo>
                  <a:lnTo>
                    <a:pt x="77" y="154"/>
                  </a:lnTo>
                  <a:lnTo>
                    <a:pt x="77" y="71"/>
                  </a:lnTo>
                  <a:lnTo>
                    <a:pt x="13" y="8"/>
                  </a:lnTo>
                  <a:lnTo>
                    <a:pt x="41" y="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4" name="Group 8">
            <a:extLst>
              <a:ext uri="{FF2B5EF4-FFF2-40B4-BE49-F238E27FC236}">
                <a16:creationId xmlns:a16="http://schemas.microsoft.com/office/drawing/2014/main" xmlns="" id="{D0A50C7C-BA95-4928-844D-6953B0BAA85B}"/>
              </a:ext>
            </a:extLst>
          </p:cNvPr>
          <p:cNvGrpSpPr/>
          <p:nvPr/>
        </p:nvGrpSpPr>
        <p:grpSpPr>
          <a:xfrm>
            <a:off x="3409283" y="2034439"/>
            <a:ext cx="1849877" cy="1404815"/>
            <a:chOff x="3085433" y="2415439"/>
            <a:chExt cx="1849877" cy="1404815"/>
          </a:xfrm>
        </p:grpSpPr>
        <p:sp>
          <p:nvSpPr>
            <p:cNvPr id="45" name="Freeform: Shape 38">
              <a:extLst>
                <a:ext uri="{FF2B5EF4-FFF2-40B4-BE49-F238E27FC236}">
                  <a16:creationId xmlns:a16="http://schemas.microsoft.com/office/drawing/2014/main" xmlns="" id="{5421998B-A94A-4F04-BC50-0EB9B8884012}"/>
                </a:ext>
              </a:extLst>
            </p:cNvPr>
            <p:cNvSpPr/>
            <p:nvPr/>
          </p:nvSpPr>
          <p:spPr>
            <a:xfrm rot="2700000">
              <a:off x="3307964" y="2192908"/>
              <a:ext cx="1404815" cy="1849877"/>
            </a:xfrm>
            <a:custGeom>
              <a:avLst/>
              <a:gdLst>
                <a:gd name="connsiteX0" fmla="*/ 547 w 1114663"/>
                <a:gd name="connsiteY0" fmla="*/ 0 h 1467801"/>
                <a:gd name="connsiteX1" fmla="*/ 810272 w 1114663"/>
                <a:gd name="connsiteY1" fmla="*/ 0 h 1467801"/>
                <a:gd name="connsiteX2" fmla="*/ 814309 w 1114663"/>
                <a:gd name="connsiteY2" fmla="*/ 164021 h 1467801"/>
                <a:gd name="connsiteX3" fmla="*/ 1038705 w 1114663"/>
                <a:gd name="connsiteY3" fmla="*/ 793034 h 1467801"/>
                <a:gd name="connsiteX4" fmla="*/ 1114663 w 1114663"/>
                <a:gd name="connsiteY4" fmla="*/ 896354 h 1467801"/>
                <a:gd name="connsiteX5" fmla="*/ 543216 w 1114663"/>
                <a:gd name="connsiteY5" fmla="*/ 1467801 h 1467801"/>
                <a:gd name="connsiteX6" fmla="*/ 496545 w 1114663"/>
                <a:gd name="connsiteY6" fmla="*/ 1416165 h 1467801"/>
                <a:gd name="connsiteX7" fmla="*/ 10 w 1114663"/>
                <a:gd name="connsiteY7" fmla="*/ 11961 h 1467801"/>
                <a:gd name="connsiteX8" fmla="*/ 547 w 1114663"/>
                <a:gd name="connsiteY8" fmla="*/ 0 h 14678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14663" h="1467801">
                  <a:moveTo>
                    <a:pt x="547" y="0"/>
                  </a:moveTo>
                  <a:lnTo>
                    <a:pt x="810272" y="0"/>
                  </a:lnTo>
                  <a:lnTo>
                    <a:pt x="814309" y="164021"/>
                  </a:lnTo>
                  <a:cubicBezTo>
                    <a:pt x="837096" y="384675"/>
                    <a:pt x="911894" y="600973"/>
                    <a:pt x="1038705" y="793034"/>
                  </a:cubicBezTo>
                  <a:lnTo>
                    <a:pt x="1114663" y="896354"/>
                  </a:lnTo>
                  <a:lnTo>
                    <a:pt x="543216" y="1467801"/>
                  </a:lnTo>
                  <a:lnTo>
                    <a:pt x="496545" y="1416165"/>
                  </a:lnTo>
                  <a:cubicBezTo>
                    <a:pt x="164037" y="1008488"/>
                    <a:pt x="-1475" y="510022"/>
                    <a:pt x="10" y="11961"/>
                  </a:cubicBezTo>
                  <a:lnTo>
                    <a:pt x="547" y="0"/>
                  </a:lnTo>
                  <a:close/>
                </a:path>
              </a:pathLst>
            </a:custGeom>
            <a:ln>
              <a:noFill/>
            </a:ln>
            <a:effectLst>
              <a:outerShdw blurRad="190500" sx="102000" sy="102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" name="Freeform 56">
              <a:extLst>
                <a:ext uri="{FF2B5EF4-FFF2-40B4-BE49-F238E27FC236}">
                  <a16:creationId xmlns:a16="http://schemas.microsoft.com/office/drawing/2014/main" xmlns="" id="{D50418A5-95F3-4B6D-9E9B-C53A7607D63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807129" y="2818058"/>
              <a:ext cx="427154" cy="429711"/>
            </a:xfrm>
            <a:custGeom>
              <a:avLst/>
              <a:gdLst>
                <a:gd name="T0" fmla="*/ 184 w 184"/>
                <a:gd name="T1" fmla="*/ 88 h 184"/>
                <a:gd name="T2" fmla="*/ 160 w 184"/>
                <a:gd name="T3" fmla="*/ 88 h 184"/>
                <a:gd name="T4" fmla="*/ 96 w 184"/>
                <a:gd name="T5" fmla="*/ 24 h 184"/>
                <a:gd name="T6" fmla="*/ 96 w 184"/>
                <a:gd name="T7" fmla="*/ 0 h 184"/>
                <a:gd name="T8" fmla="*/ 88 w 184"/>
                <a:gd name="T9" fmla="*/ 0 h 184"/>
                <a:gd name="T10" fmla="*/ 88 w 184"/>
                <a:gd name="T11" fmla="*/ 24 h 184"/>
                <a:gd name="T12" fmla="*/ 24 w 184"/>
                <a:gd name="T13" fmla="*/ 88 h 184"/>
                <a:gd name="T14" fmla="*/ 0 w 184"/>
                <a:gd name="T15" fmla="*/ 88 h 184"/>
                <a:gd name="T16" fmla="*/ 0 w 184"/>
                <a:gd name="T17" fmla="*/ 96 h 184"/>
                <a:gd name="T18" fmla="*/ 24 w 184"/>
                <a:gd name="T19" fmla="*/ 96 h 184"/>
                <a:gd name="T20" fmla="*/ 88 w 184"/>
                <a:gd name="T21" fmla="*/ 160 h 184"/>
                <a:gd name="T22" fmla="*/ 88 w 184"/>
                <a:gd name="T23" fmla="*/ 184 h 184"/>
                <a:gd name="T24" fmla="*/ 96 w 184"/>
                <a:gd name="T25" fmla="*/ 184 h 184"/>
                <a:gd name="T26" fmla="*/ 96 w 184"/>
                <a:gd name="T27" fmla="*/ 160 h 184"/>
                <a:gd name="T28" fmla="*/ 160 w 184"/>
                <a:gd name="T29" fmla="*/ 96 h 184"/>
                <a:gd name="T30" fmla="*/ 184 w 184"/>
                <a:gd name="T31" fmla="*/ 96 h 184"/>
                <a:gd name="T32" fmla="*/ 184 w 184"/>
                <a:gd name="T33" fmla="*/ 88 h 184"/>
                <a:gd name="T34" fmla="*/ 152 w 184"/>
                <a:gd name="T35" fmla="*/ 88 h 184"/>
                <a:gd name="T36" fmla="*/ 96 w 184"/>
                <a:gd name="T37" fmla="*/ 88 h 184"/>
                <a:gd name="T38" fmla="*/ 96 w 184"/>
                <a:gd name="T39" fmla="*/ 32 h 184"/>
                <a:gd name="T40" fmla="*/ 152 w 184"/>
                <a:gd name="T41" fmla="*/ 88 h 184"/>
                <a:gd name="T42" fmla="*/ 88 w 184"/>
                <a:gd name="T43" fmla="*/ 32 h 184"/>
                <a:gd name="T44" fmla="*/ 88 w 184"/>
                <a:gd name="T45" fmla="*/ 88 h 184"/>
                <a:gd name="T46" fmla="*/ 32 w 184"/>
                <a:gd name="T47" fmla="*/ 88 h 184"/>
                <a:gd name="T48" fmla="*/ 88 w 184"/>
                <a:gd name="T49" fmla="*/ 32 h 184"/>
                <a:gd name="T50" fmla="*/ 32 w 184"/>
                <a:gd name="T51" fmla="*/ 96 h 184"/>
                <a:gd name="T52" fmla="*/ 88 w 184"/>
                <a:gd name="T53" fmla="*/ 96 h 184"/>
                <a:gd name="T54" fmla="*/ 88 w 184"/>
                <a:gd name="T55" fmla="*/ 152 h 184"/>
                <a:gd name="T56" fmla="*/ 32 w 184"/>
                <a:gd name="T57" fmla="*/ 96 h 184"/>
                <a:gd name="T58" fmla="*/ 96 w 184"/>
                <a:gd name="T59" fmla="*/ 152 h 184"/>
                <a:gd name="T60" fmla="*/ 96 w 184"/>
                <a:gd name="T61" fmla="*/ 96 h 184"/>
                <a:gd name="T62" fmla="*/ 152 w 184"/>
                <a:gd name="T63" fmla="*/ 96 h 184"/>
                <a:gd name="T64" fmla="*/ 96 w 184"/>
                <a:gd name="T65" fmla="*/ 152 h 1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4" h="184">
                  <a:moveTo>
                    <a:pt x="184" y="88"/>
                  </a:moveTo>
                  <a:cubicBezTo>
                    <a:pt x="160" y="88"/>
                    <a:pt x="160" y="88"/>
                    <a:pt x="160" y="88"/>
                  </a:cubicBezTo>
                  <a:cubicBezTo>
                    <a:pt x="158" y="54"/>
                    <a:pt x="130" y="26"/>
                    <a:pt x="96" y="24"/>
                  </a:cubicBezTo>
                  <a:cubicBezTo>
                    <a:pt x="96" y="0"/>
                    <a:pt x="96" y="0"/>
                    <a:pt x="96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24"/>
                    <a:pt x="88" y="24"/>
                    <a:pt x="88" y="24"/>
                  </a:cubicBezTo>
                  <a:cubicBezTo>
                    <a:pt x="54" y="26"/>
                    <a:pt x="26" y="54"/>
                    <a:pt x="24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6" y="130"/>
                    <a:pt x="54" y="158"/>
                    <a:pt x="88" y="160"/>
                  </a:cubicBezTo>
                  <a:cubicBezTo>
                    <a:pt x="88" y="184"/>
                    <a:pt x="88" y="184"/>
                    <a:pt x="88" y="184"/>
                  </a:cubicBezTo>
                  <a:cubicBezTo>
                    <a:pt x="96" y="184"/>
                    <a:pt x="96" y="184"/>
                    <a:pt x="96" y="184"/>
                  </a:cubicBezTo>
                  <a:cubicBezTo>
                    <a:pt x="96" y="160"/>
                    <a:pt x="96" y="160"/>
                    <a:pt x="96" y="160"/>
                  </a:cubicBezTo>
                  <a:cubicBezTo>
                    <a:pt x="130" y="158"/>
                    <a:pt x="158" y="130"/>
                    <a:pt x="160" y="96"/>
                  </a:cubicBezTo>
                  <a:cubicBezTo>
                    <a:pt x="184" y="96"/>
                    <a:pt x="184" y="96"/>
                    <a:pt x="184" y="96"/>
                  </a:cubicBezTo>
                  <a:lnTo>
                    <a:pt x="184" y="88"/>
                  </a:lnTo>
                  <a:close/>
                  <a:moveTo>
                    <a:pt x="152" y="88"/>
                  </a:moveTo>
                  <a:cubicBezTo>
                    <a:pt x="96" y="88"/>
                    <a:pt x="96" y="88"/>
                    <a:pt x="96" y="88"/>
                  </a:cubicBezTo>
                  <a:cubicBezTo>
                    <a:pt x="96" y="32"/>
                    <a:pt x="96" y="32"/>
                    <a:pt x="96" y="32"/>
                  </a:cubicBezTo>
                  <a:cubicBezTo>
                    <a:pt x="126" y="34"/>
                    <a:pt x="150" y="58"/>
                    <a:pt x="152" y="88"/>
                  </a:cubicBezTo>
                  <a:close/>
                  <a:moveTo>
                    <a:pt x="88" y="32"/>
                  </a:moveTo>
                  <a:cubicBezTo>
                    <a:pt x="88" y="88"/>
                    <a:pt x="88" y="88"/>
                    <a:pt x="88" y="88"/>
                  </a:cubicBezTo>
                  <a:cubicBezTo>
                    <a:pt x="32" y="88"/>
                    <a:pt x="32" y="88"/>
                    <a:pt x="32" y="88"/>
                  </a:cubicBezTo>
                  <a:cubicBezTo>
                    <a:pt x="34" y="58"/>
                    <a:pt x="58" y="34"/>
                    <a:pt x="88" y="32"/>
                  </a:cubicBezTo>
                  <a:close/>
                  <a:moveTo>
                    <a:pt x="32" y="96"/>
                  </a:moveTo>
                  <a:cubicBezTo>
                    <a:pt x="88" y="96"/>
                    <a:pt x="88" y="96"/>
                    <a:pt x="88" y="96"/>
                  </a:cubicBezTo>
                  <a:cubicBezTo>
                    <a:pt x="88" y="152"/>
                    <a:pt x="88" y="152"/>
                    <a:pt x="88" y="152"/>
                  </a:cubicBezTo>
                  <a:cubicBezTo>
                    <a:pt x="58" y="150"/>
                    <a:pt x="34" y="126"/>
                    <a:pt x="32" y="96"/>
                  </a:cubicBezTo>
                  <a:close/>
                  <a:moveTo>
                    <a:pt x="96" y="152"/>
                  </a:moveTo>
                  <a:cubicBezTo>
                    <a:pt x="96" y="96"/>
                    <a:pt x="96" y="96"/>
                    <a:pt x="96" y="96"/>
                  </a:cubicBezTo>
                  <a:cubicBezTo>
                    <a:pt x="152" y="96"/>
                    <a:pt x="152" y="96"/>
                    <a:pt x="152" y="96"/>
                  </a:cubicBezTo>
                  <a:cubicBezTo>
                    <a:pt x="150" y="126"/>
                    <a:pt x="126" y="150"/>
                    <a:pt x="96" y="15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grpSp>
        <p:nvGrpSpPr>
          <p:cNvPr id="47" name="Group 1">
            <a:extLst>
              <a:ext uri="{FF2B5EF4-FFF2-40B4-BE49-F238E27FC236}">
                <a16:creationId xmlns:a16="http://schemas.microsoft.com/office/drawing/2014/main" xmlns="" id="{01C155E7-5D5B-4349-8582-7979F0D2D3A9}"/>
              </a:ext>
            </a:extLst>
          </p:cNvPr>
          <p:cNvGrpSpPr/>
          <p:nvPr/>
        </p:nvGrpSpPr>
        <p:grpSpPr>
          <a:xfrm>
            <a:off x="5107733" y="1237105"/>
            <a:ext cx="1479216" cy="1196199"/>
            <a:chOff x="4783883" y="1618105"/>
            <a:chExt cx="1479216" cy="1196199"/>
          </a:xfrm>
        </p:grpSpPr>
        <p:sp>
          <p:nvSpPr>
            <p:cNvPr id="48" name="Freeform: Shape 40">
              <a:extLst>
                <a:ext uri="{FF2B5EF4-FFF2-40B4-BE49-F238E27FC236}">
                  <a16:creationId xmlns:a16="http://schemas.microsoft.com/office/drawing/2014/main" xmlns="" id="{33A4EDEF-47FB-4654-8A2A-E03827B562DC}"/>
                </a:ext>
              </a:extLst>
            </p:cNvPr>
            <p:cNvSpPr/>
            <p:nvPr/>
          </p:nvSpPr>
          <p:spPr>
            <a:xfrm rot="2700000">
              <a:off x="4925391" y="1476597"/>
              <a:ext cx="1196199" cy="1479216"/>
            </a:xfrm>
            <a:custGeom>
              <a:avLst/>
              <a:gdLst>
                <a:gd name="connsiteX0" fmla="*/ 625755 w 1196199"/>
                <a:gd name="connsiteY0" fmla="*/ 0 h 1479216"/>
                <a:gd name="connsiteX1" fmla="*/ 1196199 w 1196199"/>
                <a:gd name="connsiteY1" fmla="*/ 570444 h 1479216"/>
                <a:gd name="connsiteX2" fmla="*/ 1131211 w 1196199"/>
                <a:gd name="connsiteY2" fmla="*/ 641442 h 1479216"/>
                <a:gd name="connsiteX3" fmla="*/ 806259 w 1196199"/>
                <a:gd name="connsiteY3" fmla="*/ 1467587 h 1479216"/>
                <a:gd name="connsiteX4" fmla="*/ 806545 w 1196199"/>
                <a:gd name="connsiteY4" fmla="*/ 1479216 h 1479216"/>
                <a:gd name="connsiteX5" fmla="*/ 0 w 1196199"/>
                <a:gd name="connsiteY5" fmla="*/ 1479216 h 1479216"/>
                <a:gd name="connsiteX6" fmla="*/ 5792 w 1196199"/>
                <a:gd name="connsiteY6" fmla="*/ 1350321 h 1479216"/>
                <a:gd name="connsiteX7" fmla="*/ 502849 w 1196199"/>
                <a:gd name="connsiteY7" fmla="*/ 135124 h 1479216"/>
                <a:gd name="connsiteX8" fmla="*/ 625755 w 1196199"/>
                <a:gd name="connsiteY8" fmla="*/ 0 h 14792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196199" h="1479216">
                  <a:moveTo>
                    <a:pt x="625755" y="0"/>
                  </a:moveTo>
                  <a:lnTo>
                    <a:pt x="1196199" y="570444"/>
                  </a:lnTo>
                  <a:lnTo>
                    <a:pt x="1131211" y="641442"/>
                  </a:lnTo>
                  <a:cubicBezTo>
                    <a:pt x="930428" y="881365"/>
                    <a:pt x="822110" y="1172456"/>
                    <a:pt x="806259" y="1467587"/>
                  </a:cubicBezTo>
                  <a:lnTo>
                    <a:pt x="806545" y="1479216"/>
                  </a:lnTo>
                  <a:lnTo>
                    <a:pt x="0" y="1479216"/>
                  </a:lnTo>
                  <a:lnTo>
                    <a:pt x="5792" y="1350321"/>
                  </a:lnTo>
                  <a:cubicBezTo>
                    <a:pt x="43621" y="915853"/>
                    <a:pt x="209307" y="490423"/>
                    <a:pt x="502849" y="135124"/>
                  </a:cubicBezTo>
                  <a:lnTo>
                    <a:pt x="625755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" name="Freeform 58">
              <a:extLst>
                <a:ext uri="{FF2B5EF4-FFF2-40B4-BE49-F238E27FC236}">
                  <a16:creationId xmlns:a16="http://schemas.microsoft.com/office/drawing/2014/main" xmlns="" id="{A8053982-226C-4B19-946D-3B727644B46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246862" y="2037595"/>
              <a:ext cx="371873" cy="386415"/>
            </a:xfrm>
            <a:custGeom>
              <a:avLst/>
              <a:gdLst>
                <a:gd name="T0" fmla="*/ 16 w 196"/>
                <a:gd name="T1" fmla="*/ 0 h 204"/>
                <a:gd name="T2" fmla="*/ 24 w 196"/>
                <a:gd name="T3" fmla="*/ 44 h 204"/>
                <a:gd name="T4" fmla="*/ 16 w 196"/>
                <a:gd name="T5" fmla="*/ 164 h 204"/>
                <a:gd name="T6" fmla="*/ 24 w 196"/>
                <a:gd name="T7" fmla="*/ 124 h 204"/>
                <a:gd name="T8" fmla="*/ 16 w 196"/>
                <a:gd name="T9" fmla="*/ 164 h 204"/>
                <a:gd name="T10" fmla="*/ 12 w 196"/>
                <a:gd name="T11" fmla="*/ 52 h 204"/>
                <a:gd name="T12" fmla="*/ 0 w 196"/>
                <a:gd name="T13" fmla="*/ 104 h 204"/>
                <a:gd name="T14" fmla="*/ 28 w 196"/>
                <a:gd name="T15" fmla="*/ 116 h 204"/>
                <a:gd name="T16" fmla="*/ 40 w 196"/>
                <a:gd name="T17" fmla="*/ 64 h 204"/>
                <a:gd name="T18" fmla="*/ 32 w 196"/>
                <a:gd name="T19" fmla="*/ 104 h 204"/>
                <a:gd name="T20" fmla="*/ 12 w 196"/>
                <a:gd name="T21" fmla="*/ 108 h 204"/>
                <a:gd name="T22" fmla="*/ 8 w 196"/>
                <a:gd name="T23" fmla="*/ 64 h 204"/>
                <a:gd name="T24" fmla="*/ 28 w 196"/>
                <a:gd name="T25" fmla="*/ 60 h 204"/>
                <a:gd name="T26" fmla="*/ 32 w 196"/>
                <a:gd name="T27" fmla="*/ 104 h 204"/>
                <a:gd name="T28" fmla="*/ 68 w 196"/>
                <a:gd name="T29" fmla="*/ 40 h 204"/>
                <a:gd name="T30" fmla="*/ 76 w 196"/>
                <a:gd name="T31" fmla="*/ 84 h 204"/>
                <a:gd name="T32" fmla="*/ 68 w 196"/>
                <a:gd name="T33" fmla="*/ 204 h 204"/>
                <a:gd name="T34" fmla="*/ 76 w 196"/>
                <a:gd name="T35" fmla="*/ 164 h 204"/>
                <a:gd name="T36" fmla="*/ 68 w 196"/>
                <a:gd name="T37" fmla="*/ 204 h 204"/>
                <a:gd name="T38" fmla="*/ 64 w 196"/>
                <a:gd name="T39" fmla="*/ 92 h 204"/>
                <a:gd name="T40" fmla="*/ 52 w 196"/>
                <a:gd name="T41" fmla="*/ 144 h 204"/>
                <a:gd name="T42" fmla="*/ 80 w 196"/>
                <a:gd name="T43" fmla="*/ 156 h 204"/>
                <a:gd name="T44" fmla="*/ 92 w 196"/>
                <a:gd name="T45" fmla="*/ 104 h 204"/>
                <a:gd name="T46" fmla="*/ 84 w 196"/>
                <a:gd name="T47" fmla="*/ 144 h 204"/>
                <a:gd name="T48" fmla="*/ 64 w 196"/>
                <a:gd name="T49" fmla="*/ 148 h 204"/>
                <a:gd name="T50" fmla="*/ 60 w 196"/>
                <a:gd name="T51" fmla="*/ 104 h 204"/>
                <a:gd name="T52" fmla="*/ 80 w 196"/>
                <a:gd name="T53" fmla="*/ 100 h 204"/>
                <a:gd name="T54" fmla="*/ 84 w 196"/>
                <a:gd name="T55" fmla="*/ 144 h 204"/>
                <a:gd name="T56" fmla="*/ 120 w 196"/>
                <a:gd name="T57" fmla="*/ 0 h 204"/>
                <a:gd name="T58" fmla="*/ 128 w 196"/>
                <a:gd name="T59" fmla="*/ 44 h 204"/>
                <a:gd name="T60" fmla="*/ 120 w 196"/>
                <a:gd name="T61" fmla="*/ 164 h 204"/>
                <a:gd name="T62" fmla="*/ 128 w 196"/>
                <a:gd name="T63" fmla="*/ 124 h 204"/>
                <a:gd name="T64" fmla="*/ 120 w 196"/>
                <a:gd name="T65" fmla="*/ 164 h 204"/>
                <a:gd name="T66" fmla="*/ 116 w 196"/>
                <a:gd name="T67" fmla="*/ 52 h 204"/>
                <a:gd name="T68" fmla="*/ 104 w 196"/>
                <a:gd name="T69" fmla="*/ 104 h 204"/>
                <a:gd name="T70" fmla="*/ 132 w 196"/>
                <a:gd name="T71" fmla="*/ 116 h 204"/>
                <a:gd name="T72" fmla="*/ 144 w 196"/>
                <a:gd name="T73" fmla="*/ 64 h 204"/>
                <a:gd name="T74" fmla="*/ 136 w 196"/>
                <a:gd name="T75" fmla="*/ 104 h 204"/>
                <a:gd name="T76" fmla="*/ 116 w 196"/>
                <a:gd name="T77" fmla="*/ 108 h 204"/>
                <a:gd name="T78" fmla="*/ 112 w 196"/>
                <a:gd name="T79" fmla="*/ 64 h 204"/>
                <a:gd name="T80" fmla="*/ 132 w 196"/>
                <a:gd name="T81" fmla="*/ 60 h 204"/>
                <a:gd name="T82" fmla="*/ 136 w 196"/>
                <a:gd name="T83" fmla="*/ 104 h 204"/>
                <a:gd name="T84" fmla="*/ 172 w 196"/>
                <a:gd name="T85" fmla="*/ 40 h 204"/>
                <a:gd name="T86" fmla="*/ 180 w 196"/>
                <a:gd name="T87" fmla="*/ 84 h 204"/>
                <a:gd name="T88" fmla="*/ 172 w 196"/>
                <a:gd name="T89" fmla="*/ 204 h 204"/>
                <a:gd name="T90" fmla="*/ 180 w 196"/>
                <a:gd name="T91" fmla="*/ 164 h 204"/>
                <a:gd name="T92" fmla="*/ 172 w 196"/>
                <a:gd name="T93" fmla="*/ 204 h 204"/>
                <a:gd name="T94" fmla="*/ 168 w 196"/>
                <a:gd name="T95" fmla="*/ 92 h 204"/>
                <a:gd name="T96" fmla="*/ 156 w 196"/>
                <a:gd name="T97" fmla="*/ 144 h 204"/>
                <a:gd name="T98" fmla="*/ 184 w 196"/>
                <a:gd name="T99" fmla="*/ 156 h 204"/>
                <a:gd name="T100" fmla="*/ 196 w 196"/>
                <a:gd name="T101" fmla="*/ 104 h 204"/>
                <a:gd name="T102" fmla="*/ 188 w 196"/>
                <a:gd name="T103" fmla="*/ 144 h 204"/>
                <a:gd name="T104" fmla="*/ 168 w 196"/>
                <a:gd name="T105" fmla="*/ 148 h 204"/>
                <a:gd name="T106" fmla="*/ 164 w 196"/>
                <a:gd name="T107" fmla="*/ 104 h 204"/>
                <a:gd name="T108" fmla="*/ 184 w 196"/>
                <a:gd name="T109" fmla="*/ 100 h 204"/>
                <a:gd name="T110" fmla="*/ 188 w 196"/>
                <a:gd name="T111" fmla="*/ 14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96" h="204">
                  <a:moveTo>
                    <a:pt x="2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24" y="44"/>
                    <a:pt x="24" y="44"/>
                    <a:pt x="24" y="44"/>
                  </a:cubicBezTo>
                  <a:lnTo>
                    <a:pt x="24" y="0"/>
                  </a:lnTo>
                  <a:close/>
                  <a:moveTo>
                    <a:pt x="16" y="164"/>
                  </a:moveTo>
                  <a:cubicBezTo>
                    <a:pt x="24" y="164"/>
                    <a:pt x="24" y="164"/>
                    <a:pt x="24" y="164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16" y="124"/>
                    <a:pt x="16" y="124"/>
                    <a:pt x="16" y="124"/>
                  </a:cubicBezTo>
                  <a:lnTo>
                    <a:pt x="16" y="164"/>
                  </a:lnTo>
                  <a:close/>
                  <a:moveTo>
                    <a:pt x="28" y="52"/>
                  </a:moveTo>
                  <a:cubicBezTo>
                    <a:pt x="12" y="52"/>
                    <a:pt x="12" y="52"/>
                    <a:pt x="12" y="52"/>
                  </a:cubicBezTo>
                  <a:cubicBezTo>
                    <a:pt x="5" y="52"/>
                    <a:pt x="0" y="57"/>
                    <a:pt x="0" y="64"/>
                  </a:cubicBezTo>
                  <a:cubicBezTo>
                    <a:pt x="0" y="104"/>
                    <a:pt x="0" y="104"/>
                    <a:pt x="0" y="104"/>
                  </a:cubicBezTo>
                  <a:cubicBezTo>
                    <a:pt x="0" y="111"/>
                    <a:pt x="5" y="116"/>
                    <a:pt x="12" y="116"/>
                  </a:cubicBezTo>
                  <a:cubicBezTo>
                    <a:pt x="28" y="116"/>
                    <a:pt x="28" y="116"/>
                    <a:pt x="28" y="116"/>
                  </a:cubicBezTo>
                  <a:cubicBezTo>
                    <a:pt x="35" y="116"/>
                    <a:pt x="40" y="111"/>
                    <a:pt x="40" y="104"/>
                  </a:cubicBezTo>
                  <a:cubicBezTo>
                    <a:pt x="40" y="64"/>
                    <a:pt x="40" y="64"/>
                    <a:pt x="40" y="64"/>
                  </a:cubicBezTo>
                  <a:cubicBezTo>
                    <a:pt x="40" y="57"/>
                    <a:pt x="35" y="52"/>
                    <a:pt x="28" y="52"/>
                  </a:cubicBezTo>
                  <a:close/>
                  <a:moveTo>
                    <a:pt x="32" y="104"/>
                  </a:moveTo>
                  <a:cubicBezTo>
                    <a:pt x="32" y="106"/>
                    <a:pt x="30" y="108"/>
                    <a:pt x="28" y="108"/>
                  </a:cubicBezTo>
                  <a:cubicBezTo>
                    <a:pt x="12" y="108"/>
                    <a:pt x="12" y="108"/>
                    <a:pt x="12" y="108"/>
                  </a:cubicBezTo>
                  <a:cubicBezTo>
                    <a:pt x="10" y="108"/>
                    <a:pt x="8" y="106"/>
                    <a:pt x="8" y="104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8" y="62"/>
                    <a:pt x="10" y="60"/>
                    <a:pt x="12" y="60"/>
                  </a:cubicBezTo>
                  <a:cubicBezTo>
                    <a:pt x="28" y="60"/>
                    <a:pt x="28" y="60"/>
                    <a:pt x="28" y="60"/>
                  </a:cubicBezTo>
                  <a:cubicBezTo>
                    <a:pt x="30" y="60"/>
                    <a:pt x="32" y="62"/>
                    <a:pt x="32" y="64"/>
                  </a:cubicBezTo>
                  <a:lnTo>
                    <a:pt x="32" y="104"/>
                  </a:lnTo>
                  <a:close/>
                  <a:moveTo>
                    <a:pt x="76" y="40"/>
                  </a:moveTo>
                  <a:cubicBezTo>
                    <a:pt x="68" y="40"/>
                    <a:pt x="68" y="40"/>
                    <a:pt x="68" y="40"/>
                  </a:cubicBezTo>
                  <a:cubicBezTo>
                    <a:pt x="68" y="84"/>
                    <a:pt x="68" y="84"/>
                    <a:pt x="68" y="84"/>
                  </a:cubicBezTo>
                  <a:cubicBezTo>
                    <a:pt x="76" y="84"/>
                    <a:pt x="76" y="84"/>
                    <a:pt x="76" y="84"/>
                  </a:cubicBezTo>
                  <a:lnTo>
                    <a:pt x="76" y="40"/>
                  </a:lnTo>
                  <a:close/>
                  <a:moveTo>
                    <a:pt x="68" y="204"/>
                  </a:moveTo>
                  <a:cubicBezTo>
                    <a:pt x="76" y="204"/>
                    <a:pt x="76" y="204"/>
                    <a:pt x="76" y="204"/>
                  </a:cubicBezTo>
                  <a:cubicBezTo>
                    <a:pt x="76" y="164"/>
                    <a:pt x="76" y="164"/>
                    <a:pt x="76" y="164"/>
                  </a:cubicBezTo>
                  <a:cubicBezTo>
                    <a:pt x="68" y="164"/>
                    <a:pt x="68" y="164"/>
                    <a:pt x="68" y="164"/>
                  </a:cubicBezTo>
                  <a:lnTo>
                    <a:pt x="68" y="204"/>
                  </a:lnTo>
                  <a:close/>
                  <a:moveTo>
                    <a:pt x="80" y="92"/>
                  </a:moveTo>
                  <a:cubicBezTo>
                    <a:pt x="64" y="92"/>
                    <a:pt x="64" y="92"/>
                    <a:pt x="64" y="92"/>
                  </a:cubicBezTo>
                  <a:cubicBezTo>
                    <a:pt x="57" y="92"/>
                    <a:pt x="52" y="97"/>
                    <a:pt x="52" y="104"/>
                  </a:cubicBezTo>
                  <a:cubicBezTo>
                    <a:pt x="52" y="144"/>
                    <a:pt x="52" y="144"/>
                    <a:pt x="52" y="144"/>
                  </a:cubicBezTo>
                  <a:cubicBezTo>
                    <a:pt x="52" y="151"/>
                    <a:pt x="57" y="156"/>
                    <a:pt x="64" y="156"/>
                  </a:cubicBezTo>
                  <a:cubicBezTo>
                    <a:pt x="80" y="156"/>
                    <a:pt x="80" y="156"/>
                    <a:pt x="80" y="156"/>
                  </a:cubicBezTo>
                  <a:cubicBezTo>
                    <a:pt x="87" y="156"/>
                    <a:pt x="92" y="151"/>
                    <a:pt x="92" y="144"/>
                  </a:cubicBezTo>
                  <a:cubicBezTo>
                    <a:pt x="92" y="104"/>
                    <a:pt x="92" y="104"/>
                    <a:pt x="92" y="104"/>
                  </a:cubicBezTo>
                  <a:cubicBezTo>
                    <a:pt x="92" y="97"/>
                    <a:pt x="87" y="92"/>
                    <a:pt x="80" y="92"/>
                  </a:cubicBezTo>
                  <a:close/>
                  <a:moveTo>
                    <a:pt x="84" y="144"/>
                  </a:moveTo>
                  <a:cubicBezTo>
                    <a:pt x="84" y="146"/>
                    <a:pt x="82" y="148"/>
                    <a:pt x="80" y="148"/>
                  </a:cubicBezTo>
                  <a:cubicBezTo>
                    <a:pt x="64" y="148"/>
                    <a:pt x="64" y="148"/>
                    <a:pt x="64" y="148"/>
                  </a:cubicBezTo>
                  <a:cubicBezTo>
                    <a:pt x="62" y="148"/>
                    <a:pt x="60" y="146"/>
                    <a:pt x="60" y="144"/>
                  </a:cubicBezTo>
                  <a:cubicBezTo>
                    <a:pt x="60" y="104"/>
                    <a:pt x="60" y="104"/>
                    <a:pt x="60" y="104"/>
                  </a:cubicBezTo>
                  <a:cubicBezTo>
                    <a:pt x="60" y="102"/>
                    <a:pt x="62" y="100"/>
                    <a:pt x="64" y="100"/>
                  </a:cubicBezTo>
                  <a:cubicBezTo>
                    <a:pt x="80" y="100"/>
                    <a:pt x="80" y="100"/>
                    <a:pt x="80" y="100"/>
                  </a:cubicBezTo>
                  <a:cubicBezTo>
                    <a:pt x="82" y="100"/>
                    <a:pt x="84" y="102"/>
                    <a:pt x="84" y="104"/>
                  </a:cubicBezTo>
                  <a:lnTo>
                    <a:pt x="84" y="144"/>
                  </a:lnTo>
                  <a:close/>
                  <a:moveTo>
                    <a:pt x="128" y="0"/>
                  </a:moveTo>
                  <a:cubicBezTo>
                    <a:pt x="120" y="0"/>
                    <a:pt x="120" y="0"/>
                    <a:pt x="120" y="0"/>
                  </a:cubicBezTo>
                  <a:cubicBezTo>
                    <a:pt x="120" y="44"/>
                    <a:pt x="120" y="44"/>
                    <a:pt x="120" y="44"/>
                  </a:cubicBezTo>
                  <a:cubicBezTo>
                    <a:pt x="128" y="44"/>
                    <a:pt x="128" y="44"/>
                    <a:pt x="128" y="44"/>
                  </a:cubicBezTo>
                  <a:lnTo>
                    <a:pt x="128" y="0"/>
                  </a:lnTo>
                  <a:close/>
                  <a:moveTo>
                    <a:pt x="120" y="164"/>
                  </a:moveTo>
                  <a:cubicBezTo>
                    <a:pt x="128" y="164"/>
                    <a:pt x="128" y="164"/>
                    <a:pt x="128" y="164"/>
                  </a:cubicBezTo>
                  <a:cubicBezTo>
                    <a:pt x="128" y="124"/>
                    <a:pt x="128" y="124"/>
                    <a:pt x="128" y="124"/>
                  </a:cubicBezTo>
                  <a:cubicBezTo>
                    <a:pt x="120" y="124"/>
                    <a:pt x="120" y="124"/>
                    <a:pt x="120" y="124"/>
                  </a:cubicBezTo>
                  <a:lnTo>
                    <a:pt x="120" y="164"/>
                  </a:lnTo>
                  <a:close/>
                  <a:moveTo>
                    <a:pt x="132" y="52"/>
                  </a:moveTo>
                  <a:cubicBezTo>
                    <a:pt x="116" y="52"/>
                    <a:pt x="116" y="52"/>
                    <a:pt x="116" y="52"/>
                  </a:cubicBezTo>
                  <a:cubicBezTo>
                    <a:pt x="109" y="52"/>
                    <a:pt x="104" y="57"/>
                    <a:pt x="104" y="64"/>
                  </a:cubicBezTo>
                  <a:cubicBezTo>
                    <a:pt x="104" y="104"/>
                    <a:pt x="104" y="104"/>
                    <a:pt x="104" y="104"/>
                  </a:cubicBezTo>
                  <a:cubicBezTo>
                    <a:pt x="104" y="111"/>
                    <a:pt x="109" y="116"/>
                    <a:pt x="116" y="116"/>
                  </a:cubicBezTo>
                  <a:cubicBezTo>
                    <a:pt x="132" y="116"/>
                    <a:pt x="132" y="116"/>
                    <a:pt x="132" y="116"/>
                  </a:cubicBezTo>
                  <a:cubicBezTo>
                    <a:pt x="139" y="116"/>
                    <a:pt x="144" y="111"/>
                    <a:pt x="144" y="104"/>
                  </a:cubicBezTo>
                  <a:cubicBezTo>
                    <a:pt x="144" y="64"/>
                    <a:pt x="144" y="64"/>
                    <a:pt x="144" y="64"/>
                  </a:cubicBezTo>
                  <a:cubicBezTo>
                    <a:pt x="144" y="57"/>
                    <a:pt x="139" y="52"/>
                    <a:pt x="132" y="52"/>
                  </a:cubicBezTo>
                  <a:close/>
                  <a:moveTo>
                    <a:pt x="136" y="104"/>
                  </a:moveTo>
                  <a:cubicBezTo>
                    <a:pt x="136" y="106"/>
                    <a:pt x="134" y="108"/>
                    <a:pt x="132" y="108"/>
                  </a:cubicBezTo>
                  <a:cubicBezTo>
                    <a:pt x="116" y="108"/>
                    <a:pt x="116" y="108"/>
                    <a:pt x="116" y="108"/>
                  </a:cubicBezTo>
                  <a:cubicBezTo>
                    <a:pt x="114" y="108"/>
                    <a:pt x="112" y="106"/>
                    <a:pt x="112" y="104"/>
                  </a:cubicBezTo>
                  <a:cubicBezTo>
                    <a:pt x="112" y="64"/>
                    <a:pt x="112" y="64"/>
                    <a:pt x="112" y="64"/>
                  </a:cubicBezTo>
                  <a:cubicBezTo>
                    <a:pt x="112" y="62"/>
                    <a:pt x="114" y="60"/>
                    <a:pt x="116" y="60"/>
                  </a:cubicBezTo>
                  <a:cubicBezTo>
                    <a:pt x="132" y="60"/>
                    <a:pt x="132" y="60"/>
                    <a:pt x="132" y="60"/>
                  </a:cubicBezTo>
                  <a:cubicBezTo>
                    <a:pt x="134" y="60"/>
                    <a:pt x="136" y="62"/>
                    <a:pt x="136" y="64"/>
                  </a:cubicBezTo>
                  <a:lnTo>
                    <a:pt x="136" y="104"/>
                  </a:lnTo>
                  <a:close/>
                  <a:moveTo>
                    <a:pt x="180" y="40"/>
                  </a:moveTo>
                  <a:cubicBezTo>
                    <a:pt x="172" y="40"/>
                    <a:pt x="172" y="40"/>
                    <a:pt x="172" y="40"/>
                  </a:cubicBezTo>
                  <a:cubicBezTo>
                    <a:pt x="172" y="84"/>
                    <a:pt x="172" y="84"/>
                    <a:pt x="172" y="84"/>
                  </a:cubicBezTo>
                  <a:cubicBezTo>
                    <a:pt x="180" y="84"/>
                    <a:pt x="180" y="84"/>
                    <a:pt x="180" y="84"/>
                  </a:cubicBezTo>
                  <a:lnTo>
                    <a:pt x="180" y="40"/>
                  </a:lnTo>
                  <a:close/>
                  <a:moveTo>
                    <a:pt x="172" y="204"/>
                  </a:moveTo>
                  <a:cubicBezTo>
                    <a:pt x="180" y="204"/>
                    <a:pt x="180" y="204"/>
                    <a:pt x="180" y="204"/>
                  </a:cubicBezTo>
                  <a:cubicBezTo>
                    <a:pt x="180" y="164"/>
                    <a:pt x="180" y="164"/>
                    <a:pt x="180" y="164"/>
                  </a:cubicBezTo>
                  <a:cubicBezTo>
                    <a:pt x="172" y="164"/>
                    <a:pt x="172" y="164"/>
                    <a:pt x="172" y="164"/>
                  </a:cubicBezTo>
                  <a:lnTo>
                    <a:pt x="172" y="204"/>
                  </a:lnTo>
                  <a:close/>
                  <a:moveTo>
                    <a:pt x="184" y="92"/>
                  </a:moveTo>
                  <a:cubicBezTo>
                    <a:pt x="168" y="92"/>
                    <a:pt x="168" y="92"/>
                    <a:pt x="168" y="92"/>
                  </a:cubicBezTo>
                  <a:cubicBezTo>
                    <a:pt x="161" y="92"/>
                    <a:pt x="156" y="97"/>
                    <a:pt x="156" y="104"/>
                  </a:cubicBezTo>
                  <a:cubicBezTo>
                    <a:pt x="156" y="144"/>
                    <a:pt x="156" y="144"/>
                    <a:pt x="156" y="144"/>
                  </a:cubicBezTo>
                  <a:cubicBezTo>
                    <a:pt x="156" y="151"/>
                    <a:pt x="161" y="156"/>
                    <a:pt x="168" y="156"/>
                  </a:cubicBezTo>
                  <a:cubicBezTo>
                    <a:pt x="184" y="156"/>
                    <a:pt x="184" y="156"/>
                    <a:pt x="184" y="156"/>
                  </a:cubicBezTo>
                  <a:cubicBezTo>
                    <a:pt x="191" y="156"/>
                    <a:pt x="196" y="151"/>
                    <a:pt x="196" y="144"/>
                  </a:cubicBezTo>
                  <a:cubicBezTo>
                    <a:pt x="196" y="104"/>
                    <a:pt x="196" y="104"/>
                    <a:pt x="196" y="104"/>
                  </a:cubicBezTo>
                  <a:cubicBezTo>
                    <a:pt x="196" y="97"/>
                    <a:pt x="191" y="92"/>
                    <a:pt x="184" y="92"/>
                  </a:cubicBezTo>
                  <a:close/>
                  <a:moveTo>
                    <a:pt x="188" y="144"/>
                  </a:moveTo>
                  <a:cubicBezTo>
                    <a:pt x="188" y="146"/>
                    <a:pt x="186" y="148"/>
                    <a:pt x="184" y="148"/>
                  </a:cubicBezTo>
                  <a:cubicBezTo>
                    <a:pt x="168" y="148"/>
                    <a:pt x="168" y="148"/>
                    <a:pt x="168" y="148"/>
                  </a:cubicBezTo>
                  <a:cubicBezTo>
                    <a:pt x="166" y="148"/>
                    <a:pt x="164" y="146"/>
                    <a:pt x="164" y="144"/>
                  </a:cubicBezTo>
                  <a:cubicBezTo>
                    <a:pt x="164" y="104"/>
                    <a:pt x="164" y="104"/>
                    <a:pt x="164" y="104"/>
                  </a:cubicBezTo>
                  <a:cubicBezTo>
                    <a:pt x="164" y="102"/>
                    <a:pt x="166" y="100"/>
                    <a:pt x="168" y="100"/>
                  </a:cubicBezTo>
                  <a:cubicBezTo>
                    <a:pt x="184" y="100"/>
                    <a:pt x="184" y="100"/>
                    <a:pt x="184" y="100"/>
                  </a:cubicBezTo>
                  <a:cubicBezTo>
                    <a:pt x="186" y="100"/>
                    <a:pt x="188" y="102"/>
                    <a:pt x="188" y="104"/>
                  </a:cubicBezTo>
                  <a:lnTo>
                    <a:pt x="188" y="14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3032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330041" y="2218765"/>
            <a:ext cx="4007223" cy="4639235"/>
            <a:chOff x="4330041" y="2218765"/>
            <a:chExt cx="4007223" cy="4639235"/>
          </a:xfrm>
        </p:grpSpPr>
        <p:grpSp>
          <p:nvGrpSpPr>
            <p:cNvPr id="11" name="Group 6"/>
            <p:cNvGrpSpPr/>
            <p:nvPr/>
          </p:nvGrpSpPr>
          <p:grpSpPr>
            <a:xfrm flipH="1">
              <a:off x="4330041" y="2218765"/>
              <a:ext cx="4007223" cy="4639235"/>
              <a:chOff x="985838" y="1835151"/>
              <a:chExt cx="4127500" cy="4451349"/>
            </a:xfrm>
          </p:grpSpPr>
          <p:sp>
            <p:nvSpPr>
              <p:cNvPr id="12" name="Freeform 9"/>
              <p:cNvSpPr>
                <a:spLocks/>
              </p:cNvSpPr>
              <p:nvPr/>
            </p:nvSpPr>
            <p:spPr bwMode="auto">
              <a:xfrm>
                <a:off x="1446213" y="4508500"/>
                <a:ext cx="3454400" cy="889000"/>
              </a:xfrm>
              <a:custGeom>
                <a:avLst/>
                <a:gdLst>
                  <a:gd name="T0" fmla="*/ 92 w 2176"/>
                  <a:gd name="T1" fmla="*/ 531 h 560"/>
                  <a:gd name="T2" fmla="*/ 90 w 2176"/>
                  <a:gd name="T3" fmla="*/ 416 h 560"/>
                  <a:gd name="T4" fmla="*/ 80 w 2176"/>
                  <a:gd name="T5" fmla="*/ 307 h 560"/>
                  <a:gd name="T6" fmla="*/ 63 w 2176"/>
                  <a:gd name="T7" fmla="*/ 209 h 560"/>
                  <a:gd name="T8" fmla="*/ 44 w 2176"/>
                  <a:gd name="T9" fmla="*/ 124 h 560"/>
                  <a:gd name="T10" fmla="*/ 19 w 2176"/>
                  <a:gd name="T11" fmla="*/ 49 h 560"/>
                  <a:gd name="T12" fmla="*/ 0 w 2176"/>
                  <a:gd name="T13" fmla="*/ 0 h 560"/>
                  <a:gd name="T14" fmla="*/ 2154 w 2176"/>
                  <a:gd name="T15" fmla="*/ 5 h 560"/>
                  <a:gd name="T16" fmla="*/ 2134 w 2176"/>
                  <a:gd name="T17" fmla="*/ 17 h 560"/>
                  <a:gd name="T18" fmla="*/ 2115 w 2176"/>
                  <a:gd name="T19" fmla="*/ 32 h 560"/>
                  <a:gd name="T20" fmla="*/ 2102 w 2176"/>
                  <a:gd name="T21" fmla="*/ 51 h 560"/>
                  <a:gd name="T22" fmla="*/ 2095 w 2176"/>
                  <a:gd name="T23" fmla="*/ 70 h 560"/>
                  <a:gd name="T24" fmla="*/ 2093 w 2176"/>
                  <a:gd name="T25" fmla="*/ 90 h 560"/>
                  <a:gd name="T26" fmla="*/ 2102 w 2176"/>
                  <a:gd name="T27" fmla="*/ 127 h 560"/>
                  <a:gd name="T28" fmla="*/ 2119 w 2176"/>
                  <a:gd name="T29" fmla="*/ 158 h 560"/>
                  <a:gd name="T30" fmla="*/ 2141 w 2176"/>
                  <a:gd name="T31" fmla="*/ 192 h 560"/>
                  <a:gd name="T32" fmla="*/ 2154 w 2176"/>
                  <a:gd name="T33" fmla="*/ 212 h 560"/>
                  <a:gd name="T34" fmla="*/ 2156 w 2176"/>
                  <a:gd name="T35" fmla="*/ 234 h 560"/>
                  <a:gd name="T36" fmla="*/ 2151 w 2176"/>
                  <a:gd name="T37" fmla="*/ 251 h 560"/>
                  <a:gd name="T38" fmla="*/ 2137 w 2176"/>
                  <a:gd name="T39" fmla="*/ 265 h 560"/>
                  <a:gd name="T40" fmla="*/ 2119 w 2176"/>
                  <a:gd name="T41" fmla="*/ 275 h 560"/>
                  <a:gd name="T42" fmla="*/ 2110 w 2176"/>
                  <a:gd name="T43" fmla="*/ 282 h 560"/>
                  <a:gd name="T44" fmla="*/ 2107 w 2176"/>
                  <a:gd name="T45" fmla="*/ 287 h 560"/>
                  <a:gd name="T46" fmla="*/ 2115 w 2176"/>
                  <a:gd name="T47" fmla="*/ 292 h 560"/>
                  <a:gd name="T48" fmla="*/ 2122 w 2176"/>
                  <a:gd name="T49" fmla="*/ 302 h 560"/>
                  <a:gd name="T50" fmla="*/ 2127 w 2176"/>
                  <a:gd name="T51" fmla="*/ 319 h 560"/>
                  <a:gd name="T52" fmla="*/ 2129 w 2176"/>
                  <a:gd name="T53" fmla="*/ 336 h 560"/>
                  <a:gd name="T54" fmla="*/ 2117 w 2176"/>
                  <a:gd name="T55" fmla="*/ 358 h 560"/>
                  <a:gd name="T56" fmla="*/ 2095 w 2176"/>
                  <a:gd name="T57" fmla="*/ 382 h 560"/>
                  <a:gd name="T58" fmla="*/ 2083 w 2176"/>
                  <a:gd name="T59" fmla="*/ 399 h 560"/>
                  <a:gd name="T60" fmla="*/ 2080 w 2176"/>
                  <a:gd name="T61" fmla="*/ 414 h 560"/>
                  <a:gd name="T62" fmla="*/ 2085 w 2176"/>
                  <a:gd name="T63" fmla="*/ 429 h 560"/>
                  <a:gd name="T64" fmla="*/ 2095 w 2176"/>
                  <a:gd name="T65" fmla="*/ 448 h 560"/>
                  <a:gd name="T66" fmla="*/ 2119 w 2176"/>
                  <a:gd name="T67" fmla="*/ 494 h 560"/>
                  <a:gd name="T68" fmla="*/ 2129 w 2176"/>
                  <a:gd name="T69" fmla="*/ 538 h 560"/>
                  <a:gd name="T70" fmla="*/ 2129 w 2176"/>
                  <a:gd name="T71" fmla="*/ 560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2176" h="560">
                    <a:moveTo>
                      <a:pt x="92" y="560"/>
                    </a:moveTo>
                    <a:lnTo>
                      <a:pt x="92" y="531"/>
                    </a:lnTo>
                    <a:lnTo>
                      <a:pt x="92" y="475"/>
                    </a:lnTo>
                    <a:lnTo>
                      <a:pt x="90" y="416"/>
                    </a:lnTo>
                    <a:lnTo>
                      <a:pt x="85" y="360"/>
                    </a:lnTo>
                    <a:lnTo>
                      <a:pt x="80" y="307"/>
                    </a:lnTo>
                    <a:lnTo>
                      <a:pt x="71" y="256"/>
                    </a:lnTo>
                    <a:lnTo>
                      <a:pt x="63" y="209"/>
                    </a:lnTo>
                    <a:lnTo>
                      <a:pt x="53" y="166"/>
                    </a:lnTo>
                    <a:lnTo>
                      <a:pt x="44" y="124"/>
                    </a:lnTo>
                    <a:lnTo>
                      <a:pt x="32" y="85"/>
                    </a:lnTo>
                    <a:lnTo>
                      <a:pt x="19" y="49"/>
                    </a:lnTo>
                    <a:lnTo>
                      <a:pt x="7" y="17"/>
                    </a:lnTo>
                    <a:lnTo>
                      <a:pt x="0" y="0"/>
                    </a:lnTo>
                    <a:lnTo>
                      <a:pt x="2176" y="0"/>
                    </a:lnTo>
                    <a:lnTo>
                      <a:pt x="2154" y="5"/>
                    </a:lnTo>
                    <a:lnTo>
                      <a:pt x="2144" y="10"/>
                    </a:lnTo>
                    <a:lnTo>
                      <a:pt x="2134" y="17"/>
                    </a:lnTo>
                    <a:lnTo>
                      <a:pt x="2124" y="22"/>
                    </a:lnTo>
                    <a:lnTo>
                      <a:pt x="2115" y="32"/>
                    </a:lnTo>
                    <a:lnTo>
                      <a:pt x="2107" y="41"/>
                    </a:lnTo>
                    <a:lnTo>
                      <a:pt x="2102" y="51"/>
                    </a:lnTo>
                    <a:lnTo>
                      <a:pt x="2098" y="61"/>
                    </a:lnTo>
                    <a:lnTo>
                      <a:pt x="2095" y="70"/>
                    </a:lnTo>
                    <a:lnTo>
                      <a:pt x="2093" y="80"/>
                    </a:lnTo>
                    <a:lnTo>
                      <a:pt x="2093" y="90"/>
                    </a:lnTo>
                    <a:lnTo>
                      <a:pt x="2098" y="109"/>
                    </a:lnTo>
                    <a:lnTo>
                      <a:pt x="2102" y="127"/>
                    </a:lnTo>
                    <a:lnTo>
                      <a:pt x="2112" y="144"/>
                    </a:lnTo>
                    <a:lnTo>
                      <a:pt x="2119" y="158"/>
                    </a:lnTo>
                    <a:lnTo>
                      <a:pt x="2129" y="170"/>
                    </a:lnTo>
                    <a:lnTo>
                      <a:pt x="2141" y="192"/>
                    </a:lnTo>
                    <a:lnTo>
                      <a:pt x="2149" y="202"/>
                    </a:lnTo>
                    <a:lnTo>
                      <a:pt x="2154" y="212"/>
                    </a:lnTo>
                    <a:lnTo>
                      <a:pt x="2156" y="224"/>
                    </a:lnTo>
                    <a:lnTo>
                      <a:pt x="2156" y="234"/>
                    </a:lnTo>
                    <a:lnTo>
                      <a:pt x="2154" y="243"/>
                    </a:lnTo>
                    <a:lnTo>
                      <a:pt x="2151" y="251"/>
                    </a:lnTo>
                    <a:lnTo>
                      <a:pt x="2146" y="256"/>
                    </a:lnTo>
                    <a:lnTo>
                      <a:pt x="2137" y="265"/>
                    </a:lnTo>
                    <a:lnTo>
                      <a:pt x="2129" y="270"/>
                    </a:lnTo>
                    <a:lnTo>
                      <a:pt x="2119" y="275"/>
                    </a:lnTo>
                    <a:lnTo>
                      <a:pt x="2115" y="280"/>
                    </a:lnTo>
                    <a:lnTo>
                      <a:pt x="2110" y="282"/>
                    </a:lnTo>
                    <a:lnTo>
                      <a:pt x="2107" y="285"/>
                    </a:lnTo>
                    <a:lnTo>
                      <a:pt x="2107" y="287"/>
                    </a:lnTo>
                    <a:lnTo>
                      <a:pt x="2112" y="290"/>
                    </a:lnTo>
                    <a:lnTo>
                      <a:pt x="2115" y="292"/>
                    </a:lnTo>
                    <a:lnTo>
                      <a:pt x="2119" y="297"/>
                    </a:lnTo>
                    <a:lnTo>
                      <a:pt x="2122" y="302"/>
                    </a:lnTo>
                    <a:lnTo>
                      <a:pt x="2124" y="309"/>
                    </a:lnTo>
                    <a:lnTo>
                      <a:pt x="2127" y="319"/>
                    </a:lnTo>
                    <a:lnTo>
                      <a:pt x="2129" y="326"/>
                    </a:lnTo>
                    <a:lnTo>
                      <a:pt x="2129" y="336"/>
                    </a:lnTo>
                    <a:lnTo>
                      <a:pt x="2124" y="346"/>
                    </a:lnTo>
                    <a:lnTo>
                      <a:pt x="2117" y="358"/>
                    </a:lnTo>
                    <a:lnTo>
                      <a:pt x="2107" y="370"/>
                    </a:lnTo>
                    <a:lnTo>
                      <a:pt x="2095" y="382"/>
                    </a:lnTo>
                    <a:lnTo>
                      <a:pt x="2088" y="390"/>
                    </a:lnTo>
                    <a:lnTo>
                      <a:pt x="2083" y="399"/>
                    </a:lnTo>
                    <a:lnTo>
                      <a:pt x="2080" y="407"/>
                    </a:lnTo>
                    <a:lnTo>
                      <a:pt x="2080" y="414"/>
                    </a:lnTo>
                    <a:lnTo>
                      <a:pt x="2083" y="421"/>
                    </a:lnTo>
                    <a:lnTo>
                      <a:pt x="2085" y="429"/>
                    </a:lnTo>
                    <a:lnTo>
                      <a:pt x="2090" y="438"/>
                    </a:lnTo>
                    <a:lnTo>
                      <a:pt x="2095" y="448"/>
                    </a:lnTo>
                    <a:lnTo>
                      <a:pt x="2110" y="472"/>
                    </a:lnTo>
                    <a:lnTo>
                      <a:pt x="2119" y="494"/>
                    </a:lnTo>
                    <a:lnTo>
                      <a:pt x="2124" y="519"/>
                    </a:lnTo>
                    <a:lnTo>
                      <a:pt x="2129" y="538"/>
                    </a:lnTo>
                    <a:lnTo>
                      <a:pt x="2129" y="560"/>
                    </a:lnTo>
                    <a:lnTo>
                      <a:pt x="2129" y="560"/>
                    </a:lnTo>
                    <a:lnTo>
                      <a:pt x="92" y="560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" name="Freeform 6"/>
              <p:cNvSpPr>
                <a:spLocks/>
              </p:cNvSpPr>
              <p:nvPr/>
            </p:nvSpPr>
            <p:spPr bwMode="auto">
              <a:xfrm>
                <a:off x="1090613" y="1835151"/>
                <a:ext cx="3411538" cy="893762"/>
              </a:xfrm>
              <a:custGeom>
                <a:avLst/>
                <a:gdLst>
                  <a:gd name="T0" fmla="*/ 0 w 2149"/>
                  <a:gd name="T1" fmla="*/ 563 h 563"/>
                  <a:gd name="T2" fmla="*/ 14 w 2149"/>
                  <a:gd name="T3" fmla="*/ 532 h 563"/>
                  <a:gd name="T4" fmla="*/ 31 w 2149"/>
                  <a:gd name="T5" fmla="*/ 495 h 563"/>
                  <a:gd name="T6" fmla="*/ 53 w 2149"/>
                  <a:gd name="T7" fmla="*/ 456 h 563"/>
                  <a:gd name="T8" fmla="*/ 75 w 2149"/>
                  <a:gd name="T9" fmla="*/ 419 h 563"/>
                  <a:gd name="T10" fmla="*/ 100 w 2149"/>
                  <a:gd name="T11" fmla="*/ 380 h 563"/>
                  <a:gd name="T12" fmla="*/ 129 w 2149"/>
                  <a:gd name="T13" fmla="*/ 344 h 563"/>
                  <a:gd name="T14" fmla="*/ 158 w 2149"/>
                  <a:gd name="T15" fmla="*/ 307 h 563"/>
                  <a:gd name="T16" fmla="*/ 175 w 2149"/>
                  <a:gd name="T17" fmla="*/ 288 h 563"/>
                  <a:gd name="T18" fmla="*/ 197 w 2149"/>
                  <a:gd name="T19" fmla="*/ 268 h 563"/>
                  <a:gd name="T20" fmla="*/ 217 w 2149"/>
                  <a:gd name="T21" fmla="*/ 249 h 563"/>
                  <a:gd name="T22" fmla="*/ 238 w 2149"/>
                  <a:gd name="T23" fmla="*/ 229 h 563"/>
                  <a:gd name="T24" fmla="*/ 263 w 2149"/>
                  <a:gd name="T25" fmla="*/ 212 h 563"/>
                  <a:gd name="T26" fmla="*/ 287 w 2149"/>
                  <a:gd name="T27" fmla="*/ 195 h 563"/>
                  <a:gd name="T28" fmla="*/ 343 w 2149"/>
                  <a:gd name="T29" fmla="*/ 164 h 563"/>
                  <a:gd name="T30" fmla="*/ 399 w 2149"/>
                  <a:gd name="T31" fmla="*/ 134 h 563"/>
                  <a:gd name="T32" fmla="*/ 460 w 2149"/>
                  <a:gd name="T33" fmla="*/ 108 h 563"/>
                  <a:gd name="T34" fmla="*/ 526 w 2149"/>
                  <a:gd name="T35" fmla="*/ 86 h 563"/>
                  <a:gd name="T36" fmla="*/ 594 w 2149"/>
                  <a:gd name="T37" fmla="*/ 64 h 563"/>
                  <a:gd name="T38" fmla="*/ 662 w 2149"/>
                  <a:gd name="T39" fmla="*/ 47 h 563"/>
                  <a:gd name="T40" fmla="*/ 736 w 2149"/>
                  <a:gd name="T41" fmla="*/ 32 h 563"/>
                  <a:gd name="T42" fmla="*/ 811 w 2149"/>
                  <a:gd name="T43" fmla="*/ 20 h 563"/>
                  <a:gd name="T44" fmla="*/ 884 w 2149"/>
                  <a:gd name="T45" fmla="*/ 10 h 563"/>
                  <a:gd name="T46" fmla="*/ 962 w 2149"/>
                  <a:gd name="T47" fmla="*/ 5 h 563"/>
                  <a:gd name="T48" fmla="*/ 1040 w 2149"/>
                  <a:gd name="T49" fmla="*/ 0 h 563"/>
                  <a:gd name="T50" fmla="*/ 1118 w 2149"/>
                  <a:gd name="T51" fmla="*/ 0 h 563"/>
                  <a:gd name="T52" fmla="*/ 1196 w 2149"/>
                  <a:gd name="T53" fmla="*/ 3 h 563"/>
                  <a:gd name="T54" fmla="*/ 1271 w 2149"/>
                  <a:gd name="T55" fmla="*/ 10 h 563"/>
                  <a:gd name="T56" fmla="*/ 1347 w 2149"/>
                  <a:gd name="T57" fmla="*/ 18 h 563"/>
                  <a:gd name="T58" fmla="*/ 1423 w 2149"/>
                  <a:gd name="T59" fmla="*/ 30 h 563"/>
                  <a:gd name="T60" fmla="*/ 1496 w 2149"/>
                  <a:gd name="T61" fmla="*/ 44 h 563"/>
                  <a:gd name="T62" fmla="*/ 1569 w 2149"/>
                  <a:gd name="T63" fmla="*/ 61 h 563"/>
                  <a:gd name="T64" fmla="*/ 1637 w 2149"/>
                  <a:gd name="T65" fmla="*/ 83 h 563"/>
                  <a:gd name="T66" fmla="*/ 1705 w 2149"/>
                  <a:gd name="T67" fmla="*/ 105 h 563"/>
                  <a:gd name="T68" fmla="*/ 1766 w 2149"/>
                  <a:gd name="T69" fmla="*/ 134 h 563"/>
                  <a:gd name="T70" fmla="*/ 1825 w 2149"/>
                  <a:gd name="T71" fmla="*/ 164 h 563"/>
                  <a:gd name="T72" fmla="*/ 1881 w 2149"/>
                  <a:gd name="T73" fmla="*/ 195 h 563"/>
                  <a:gd name="T74" fmla="*/ 1907 w 2149"/>
                  <a:gd name="T75" fmla="*/ 212 h 563"/>
                  <a:gd name="T76" fmla="*/ 1932 w 2149"/>
                  <a:gd name="T77" fmla="*/ 232 h 563"/>
                  <a:gd name="T78" fmla="*/ 1956 w 2149"/>
                  <a:gd name="T79" fmla="*/ 249 h 563"/>
                  <a:gd name="T80" fmla="*/ 1978 w 2149"/>
                  <a:gd name="T81" fmla="*/ 271 h 563"/>
                  <a:gd name="T82" fmla="*/ 2000 w 2149"/>
                  <a:gd name="T83" fmla="*/ 290 h 563"/>
                  <a:gd name="T84" fmla="*/ 2019 w 2149"/>
                  <a:gd name="T85" fmla="*/ 312 h 563"/>
                  <a:gd name="T86" fmla="*/ 2039 w 2149"/>
                  <a:gd name="T87" fmla="*/ 334 h 563"/>
                  <a:gd name="T88" fmla="*/ 2056 w 2149"/>
                  <a:gd name="T89" fmla="*/ 356 h 563"/>
                  <a:gd name="T90" fmla="*/ 2071 w 2149"/>
                  <a:gd name="T91" fmla="*/ 380 h 563"/>
                  <a:gd name="T92" fmla="*/ 2085 w 2149"/>
                  <a:gd name="T93" fmla="*/ 405 h 563"/>
                  <a:gd name="T94" fmla="*/ 2097 w 2149"/>
                  <a:gd name="T95" fmla="*/ 432 h 563"/>
                  <a:gd name="T96" fmla="*/ 2110 w 2149"/>
                  <a:gd name="T97" fmla="*/ 458 h 563"/>
                  <a:gd name="T98" fmla="*/ 2122 w 2149"/>
                  <a:gd name="T99" fmla="*/ 490 h 563"/>
                  <a:gd name="T100" fmla="*/ 2134 w 2149"/>
                  <a:gd name="T101" fmla="*/ 522 h 563"/>
                  <a:gd name="T102" fmla="*/ 2144 w 2149"/>
                  <a:gd name="T103" fmla="*/ 551 h 563"/>
                  <a:gd name="T104" fmla="*/ 2149 w 2149"/>
                  <a:gd name="T105" fmla="*/ 563 h 563"/>
                  <a:gd name="T106" fmla="*/ 0 w 2149"/>
                  <a:gd name="T107" fmla="*/ 563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2149" h="563">
                    <a:moveTo>
                      <a:pt x="0" y="563"/>
                    </a:moveTo>
                    <a:lnTo>
                      <a:pt x="14" y="532"/>
                    </a:lnTo>
                    <a:lnTo>
                      <a:pt x="31" y="495"/>
                    </a:lnTo>
                    <a:lnTo>
                      <a:pt x="53" y="456"/>
                    </a:lnTo>
                    <a:lnTo>
                      <a:pt x="75" y="419"/>
                    </a:lnTo>
                    <a:lnTo>
                      <a:pt x="100" y="380"/>
                    </a:lnTo>
                    <a:lnTo>
                      <a:pt x="129" y="344"/>
                    </a:lnTo>
                    <a:lnTo>
                      <a:pt x="158" y="307"/>
                    </a:lnTo>
                    <a:lnTo>
                      <a:pt x="175" y="288"/>
                    </a:lnTo>
                    <a:lnTo>
                      <a:pt x="197" y="268"/>
                    </a:lnTo>
                    <a:lnTo>
                      <a:pt x="217" y="249"/>
                    </a:lnTo>
                    <a:lnTo>
                      <a:pt x="238" y="229"/>
                    </a:lnTo>
                    <a:lnTo>
                      <a:pt x="263" y="212"/>
                    </a:lnTo>
                    <a:lnTo>
                      <a:pt x="287" y="195"/>
                    </a:lnTo>
                    <a:lnTo>
                      <a:pt x="343" y="164"/>
                    </a:lnTo>
                    <a:lnTo>
                      <a:pt x="399" y="134"/>
                    </a:lnTo>
                    <a:lnTo>
                      <a:pt x="460" y="108"/>
                    </a:lnTo>
                    <a:lnTo>
                      <a:pt x="526" y="86"/>
                    </a:lnTo>
                    <a:lnTo>
                      <a:pt x="594" y="64"/>
                    </a:lnTo>
                    <a:lnTo>
                      <a:pt x="662" y="47"/>
                    </a:lnTo>
                    <a:lnTo>
                      <a:pt x="736" y="32"/>
                    </a:lnTo>
                    <a:lnTo>
                      <a:pt x="811" y="20"/>
                    </a:lnTo>
                    <a:lnTo>
                      <a:pt x="884" y="10"/>
                    </a:lnTo>
                    <a:lnTo>
                      <a:pt x="962" y="5"/>
                    </a:lnTo>
                    <a:lnTo>
                      <a:pt x="1040" y="0"/>
                    </a:lnTo>
                    <a:lnTo>
                      <a:pt x="1118" y="0"/>
                    </a:lnTo>
                    <a:lnTo>
                      <a:pt x="1196" y="3"/>
                    </a:lnTo>
                    <a:lnTo>
                      <a:pt x="1271" y="10"/>
                    </a:lnTo>
                    <a:lnTo>
                      <a:pt x="1347" y="18"/>
                    </a:lnTo>
                    <a:lnTo>
                      <a:pt x="1423" y="30"/>
                    </a:lnTo>
                    <a:lnTo>
                      <a:pt x="1496" y="44"/>
                    </a:lnTo>
                    <a:lnTo>
                      <a:pt x="1569" y="61"/>
                    </a:lnTo>
                    <a:lnTo>
                      <a:pt x="1637" y="83"/>
                    </a:lnTo>
                    <a:lnTo>
                      <a:pt x="1705" y="105"/>
                    </a:lnTo>
                    <a:lnTo>
                      <a:pt x="1766" y="134"/>
                    </a:lnTo>
                    <a:lnTo>
                      <a:pt x="1825" y="164"/>
                    </a:lnTo>
                    <a:lnTo>
                      <a:pt x="1881" y="195"/>
                    </a:lnTo>
                    <a:lnTo>
                      <a:pt x="1907" y="212"/>
                    </a:lnTo>
                    <a:lnTo>
                      <a:pt x="1932" y="232"/>
                    </a:lnTo>
                    <a:lnTo>
                      <a:pt x="1956" y="249"/>
                    </a:lnTo>
                    <a:lnTo>
                      <a:pt x="1978" y="271"/>
                    </a:lnTo>
                    <a:lnTo>
                      <a:pt x="2000" y="290"/>
                    </a:lnTo>
                    <a:lnTo>
                      <a:pt x="2019" y="312"/>
                    </a:lnTo>
                    <a:lnTo>
                      <a:pt x="2039" y="334"/>
                    </a:lnTo>
                    <a:lnTo>
                      <a:pt x="2056" y="356"/>
                    </a:lnTo>
                    <a:lnTo>
                      <a:pt x="2071" y="380"/>
                    </a:lnTo>
                    <a:lnTo>
                      <a:pt x="2085" y="405"/>
                    </a:lnTo>
                    <a:lnTo>
                      <a:pt x="2097" y="432"/>
                    </a:lnTo>
                    <a:lnTo>
                      <a:pt x="2110" y="458"/>
                    </a:lnTo>
                    <a:lnTo>
                      <a:pt x="2122" y="490"/>
                    </a:lnTo>
                    <a:lnTo>
                      <a:pt x="2134" y="522"/>
                    </a:lnTo>
                    <a:lnTo>
                      <a:pt x="2144" y="551"/>
                    </a:lnTo>
                    <a:lnTo>
                      <a:pt x="2149" y="563"/>
                    </a:lnTo>
                    <a:lnTo>
                      <a:pt x="0" y="563"/>
                    </a:lnTo>
                    <a:close/>
                  </a:path>
                </a:pathLst>
              </a:custGeom>
              <a:solidFill>
                <a:schemeClr val="accent5"/>
              </a:solidFill>
              <a:ln w="3810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" name="Freeform 7"/>
              <p:cNvSpPr>
                <a:spLocks/>
              </p:cNvSpPr>
              <p:nvPr/>
            </p:nvSpPr>
            <p:spPr bwMode="auto">
              <a:xfrm>
                <a:off x="985838" y="2725738"/>
                <a:ext cx="3786188" cy="893762"/>
              </a:xfrm>
              <a:custGeom>
                <a:avLst/>
                <a:gdLst>
                  <a:gd name="T0" fmla="*/ 22 w 2385"/>
                  <a:gd name="T1" fmla="*/ 563 h 563"/>
                  <a:gd name="T2" fmla="*/ 22 w 2385"/>
                  <a:gd name="T3" fmla="*/ 558 h 563"/>
                  <a:gd name="T4" fmla="*/ 15 w 2385"/>
                  <a:gd name="T5" fmla="*/ 521 h 563"/>
                  <a:gd name="T6" fmla="*/ 10 w 2385"/>
                  <a:gd name="T7" fmla="*/ 482 h 563"/>
                  <a:gd name="T8" fmla="*/ 5 w 2385"/>
                  <a:gd name="T9" fmla="*/ 443 h 563"/>
                  <a:gd name="T10" fmla="*/ 0 w 2385"/>
                  <a:gd name="T11" fmla="*/ 404 h 563"/>
                  <a:gd name="T12" fmla="*/ 0 w 2385"/>
                  <a:gd name="T13" fmla="*/ 365 h 563"/>
                  <a:gd name="T14" fmla="*/ 0 w 2385"/>
                  <a:gd name="T15" fmla="*/ 326 h 563"/>
                  <a:gd name="T16" fmla="*/ 2 w 2385"/>
                  <a:gd name="T17" fmla="*/ 287 h 563"/>
                  <a:gd name="T18" fmla="*/ 5 w 2385"/>
                  <a:gd name="T19" fmla="*/ 246 h 563"/>
                  <a:gd name="T20" fmla="*/ 10 w 2385"/>
                  <a:gd name="T21" fmla="*/ 207 h 563"/>
                  <a:gd name="T22" fmla="*/ 17 w 2385"/>
                  <a:gd name="T23" fmla="*/ 165 h 563"/>
                  <a:gd name="T24" fmla="*/ 24 w 2385"/>
                  <a:gd name="T25" fmla="*/ 126 h 563"/>
                  <a:gd name="T26" fmla="*/ 36 w 2385"/>
                  <a:gd name="T27" fmla="*/ 87 h 563"/>
                  <a:gd name="T28" fmla="*/ 49 w 2385"/>
                  <a:gd name="T29" fmla="*/ 48 h 563"/>
                  <a:gd name="T30" fmla="*/ 63 w 2385"/>
                  <a:gd name="T31" fmla="*/ 7 h 563"/>
                  <a:gd name="T32" fmla="*/ 66 w 2385"/>
                  <a:gd name="T33" fmla="*/ 0 h 563"/>
                  <a:gd name="T34" fmla="*/ 2215 w 2385"/>
                  <a:gd name="T35" fmla="*/ 0 h 563"/>
                  <a:gd name="T36" fmla="*/ 2222 w 2385"/>
                  <a:gd name="T37" fmla="*/ 14 h 563"/>
                  <a:gd name="T38" fmla="*/ 2232 w 2385"/>
                  <a:gd name="T39" fmla="*/ 39 h 563"/>
                  <a:gd name="T40" fmla="*/ 2239 w 2385"/>
                  <a:gd name="T41" fmla="*/ 63 h 563"/>
                  <a:gd name="T42" fmla="*/ 2249 w 2385"/>
                  <a:gd name="T43" fmla="*/ 85 h 563"/>
                  <a:gd name="T44" fmla="*/ 2256 w 2385"/>
                  <a:gd name="T45" fmla="*/ 105 h 563"/>
                  <a:gd name="T46" fmla="*/ 2266 w 2385"/>
                  <a:gd name="T47" fmla="*/ 124 h 563"/>
                  <a:gd name="T48" fmla="*/ 2271 w 2385"/>
                  <a:gd name="T49" fmla="*/ 141 h 563"/>
                  <a:gd name="T50" fmla="*/ 2278 w 2385"/>
                  <a:gd name="T51" fmla="*/ 156 h 563"/>
                  <a:gd name="T52" fmla="*/ 2283 w 2385"/>
                  <a:gd name="T53" fmla="*/ 173 h 563"/>
                  <a:gd name="T54" fmla="*/ 2295 w 2385"/>
                  <a:gd name="T55" fmla="*/ 200 h 563"/>
                  <a:gd name="T56" fmla="*/ 2307 w 2385"/>
                  <a:gd name="T57" fmla="*/ 224 h 563"/>
                  <a:gd name="T58" fmla="*/ 2314 w 2385"/>
                  <a:gd name="T59" fmla="*/ 246 h 563"/>
                  <a:gd name="T60" fmla="*/ 2324 w 2385"/>
                  <a:gd name="T61" fmla="*/ 268 h 563"/>
                  <a:gd name="T62" fmla="*/ 2332 w 2385"/>
                  <a:gd name="T63" fmla="*/ 290 h 563"/>
                  <a:gd name="T64" fmla="*/ 2341 w 2385"/>
                  <a:gd name="T65" fmla="*/ 312 h 563"/>
                  <a:gd name="T66" fmla="*/ 2349 w 2385"/>
                  <a:gd name="T67" fmla="*/ 336 h 563"/>
                  <a:gd name="T68" fmla="*/ 2358 w 2385"/>
                  <a:gd name="T69" fmla="*/ 365 h 563"/>
                  <a:gd name="T70" fmla="*/ 2366 w 2385"/>
                  <a:gd name="T71" fmla="*/ 380 h 563"/>
                  <a:gd name="T72" fmla="*/ 2370 w 2385"/>
                  <a:gd name="T73" fmla="*/ 397 h 563"/>
                  <a:gd name="T74" fmla="*/ 2375 w 2385"/>
                  <a:gd name="T75" fmla="*/ 414 h 563"/>
                  <a:gd name="T76" fmla="*/ 2380 w 2385"/>
                  <a:gd name="T77" fmla="*/ 433 h 563"/>
                  <a:gd name="T78" fmla="*/ 2385 w 2385"/>
                  <a:gd name="T79" fmla="*/ 448 h 563"/>
                  <a:gd name="T80" fmla="*/ 2385 w 2385"/>
                  <a:gd name="T81" fmla="*/ 463 h 563"/>
                  <a:gd name="T82" fmla="*/ 2385 w 2385"/>
                  <a:gd name="T83" fmla="*/ 475 h 563"/>
                  <a:gd name="T84" fmla="*/ 2380 w 2385"/>
                  <a:gd name="T85" fmla="*/ 485 h 563"/>
                  <a:gd name="T86" fmla="*/ 2378 w 2385"/>
                  <a:gd name="T87" fmla="*/ 494 h 563"/>
                  <a:gd name="T88" fmla="*/ 2370 w 2385"/>
                  <a:gd name="T89" fmla="*/ 504 h 563"/>
                  <a:gd name="T90" fmla="*/ 2353 w 2385"/>
                  <a:gd name="T91" fmla="*/ 519 h 563"/>
                  <a:gd name="T92" fmla="*/ 2339 w 2385"/>
                  <a:gd name="T93" fmla="*/ 536 h 563"/>
                  <a:gd name="T94" fmla="*/ 2322 w 2385"/>
                  <a:gd name="T95" fmla="*/ 550 h 563"/>
                  <a:gd name="T96" fmla="*/ 2317 w 2385"/>
                  <a:gd name="T97" fmla="*/ 560 h 563"/>
                  <a:gd name="T98" fmla="*/ 2317 w 2385"/>
                  <a:gd name="T99" fmla="*/ 563 h 563"/>
                  <a:gd name="T100" fmla="*/ 22 w 2385"/>
                  <a:gd name="T101" fmla="*/ 563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2385" h="563">
                    <a:moveTo>
                      <a:pt x="22" y="563"/>
                    </a:moveTo>
                    <a:lnTo>
                      <a:pt x="22" y="558"/>
                    </a:lnTo>
                    <a:lnTo>
                      <a:pt x="15" y="521"/>
                    </a:lnTo>
                    <a:lnTo>
                      <a:pt x="10" y="482"/>
                    </a:lnTo>
                    <a:lnTo>
                      <a:pt x="5" y="443"/>
                    </a:lnTo>
                    <a:lnTo>
                      <a:pt x="0" y="404"/>
                    </a:lnTo>
                    <a:lnTo>
                      <a:pt x="0" y="365"/>
                    </a:lnTo>
                    <a:lnTo>
                      <a:pt x="0" y="326"/>
                    </a:lnTo>
                    <a:lnTo>
                      <a:pt x="2" y="287"/>
                    </a:lnTo>
                    <a:lnTo>
                      <a:pt x="5" y="246"/>
                    </a:lnTo>
                    <a:lnTo>
                      <a:pt x="10" y="207"/>
                    </a:lnTo>
                    <a:lnTo>
                      <a:pt x="17" y="165"/>
                    </a:lnTo>
                    <a:lnTo>
                      <a:pt x="24" y="126"/>
                    </a:lnTo>
                    <a:lnTo>
                      <a:pt x="36" y="87"/>
                    </a:lnTo>
                    <a:lnTo>
                      <a:pt x="49" y="48"/>
                    </a:lnTo>
                    <a:lnTo>
                      <a:pt x="63" y="7"/>
                    </a:lnTo>
                    <a:lnTo>
                      <a:pt x="66" y="0"/>
                    </a:lnTo>
                    <a:lnTo>
                      <a:pt x="2215" y="0"/>
                    </a:lnTo>
                    <a:lnTo>
                      <a:pt x="2222" y="14"/>
                    </a:lnTo>
                    <a:lnTo>
                      <a:pt x="2232" y="39"/>
                    </a:lnTo>
                    <a:lnTo>
                      <a:pt x="2239" y="63"/>
                    </a:lnTo>
                    <a:lnTo>
                      <a:pt x="2249" y="85"/>
                    </a:lnTo>
                    <a:lnTo>
                      <a:pt x="2256" y="105"/>
                    </a:lnTo>
                    <a:lnTo>
                      <a:pt x="2266" y="124"/>
                    </a:lnTo>
                    <a:lnTo>
                      <a:pt x="2271" y="141"/>
                    </a:lnTo>
                    <a:lnTo>
                      <a:pt x="2278" y="156"/>
                    </a:lnTo>
                    <a:lnTo>
                      <a:pt x="2283" y="173"/>
                    </a:lnTo>
                    <a:lnTo>
                      <a:pt x="2295" y="200"/>
                    </a:lnTo>
                    <a:lnTo>
                      <a:pt x="2307" y="224"/>
                    </a:lnTo>
                    <a:lnTo>
                      <a:pt x="2314" y="246"/>
                    </a:lnTo>
                    <a:lnTo>
                      <a:pt x="2324" y="268"/>
                    </a:lnTo>
                    <a:lnTo>
                      <a:pt x="2332" y="290"/>
                    </a:lnTo>
                    <a:lnTo>
                      <a:pt x="2341" y="312"/>
                    </a:lnTo>
                    <a:lnTo>
                      <a:pt x="2349" y="336"/>
                    </a:lnTo>
                    <a:lnTo>
                      <a:pt x="2358" y="365"/>
                    </a:lnTo>
                    <a:lnTo>
                      <a:pt x="2366" y="380"/>
                    </a:lnTo>
                    <a:lnTo>
                      <a:pt x="2370" y="397"/>
                    </a:lnTo>
                    <a:lnTo>
                      <a:pt x="2375" y="414"/>
                    </a:lnTo>
                    <a:lnTo>
                      <a:pt x="2380" y="433"/>
                    </a:lnTo>
                    <a:lnTo>
                      <a:pt x="2385" y="448"/>
                    </a:lnTo>
                    <a:lnTo>
                      <a:pt x="2385" y="463"/>
                    </a:lnTo>
                    <a:lnTo>
                      <a:pt x="2385" y="475"/>
                    </a:lnTo>
                    <a:lnTo>
                      <a:pt x="2380" y="485"/>
                    </a:lnTo>
                    <a:lnTo>
                      <a:pt x="2378" y="494"/>
                    </a:lnTo>
                    <a:lnTo>
                      <a:pt x="2370" y="504"/>
                    </a:lnTo>
                    <a:lnTo>
                      <a:pt x="2353" y="519"/>
                    </a:lnTo>
                    <a:lnTo>
                      <a:pt x="2339" y="536"/>
                    </a:lnTo>
                    <a:lnTo>
                      <a:pt x="2322" y="550"/>
                    </a:lnTo>
                    <a:lnTo>
                      <a:pt x="2317" y="560"/>
                    </a:lnTo>
                    <a:lnTo>
                      <a:pt x="2317" y="563"/>
                    </a:lnTo>
                    <a:lnTo>
                      <a:pt x="22" y="563"/>
                    </a:lnTo>
                    <a:close/>
                  </a:path>
                </a:pathLst>
              </a:cu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" name="Freeform 5"/>
              <p:cNvSpPr>
                <a:spLocks/>
              </p:cNvSpPr>
              <p:nvPr/>
            </p:nvSpPr>
            <p:spPr bwMode="auto">
              <a:xfrm>
                <a:off x="1330326" y="5397500"/>
                <a:ext cx="3500438" cy="889000"/>
              </a:xfrm>
              <a:custGeom>
                <a:avLst/>
                <a:gdLst>
                  <a:gd name="T0" fmla="*/ 1437 w 2205"/>
                  <a:gd name="T1" fmla="*/ 560 h 560"/>
                  <a:gd name="T2" fmla="*/ 1371 w 2205"/>
                  <a:gd name="T3" fmla="*/ 560 h 560"/>
                  <a:gd name="T4" fmla="*/ 1245 w 2205"/>
                  <a:gd name="T5" fmla="*/ 560 h 560"/>
                  <a:gd name="T6" fmla="*/ 1125 w 2205"/>
                  <a:gd name="T7" fmla="*/ 560 h 560"/>
                  <a:gd name="T8" fmla="*/ 1016 w 2205"/>
                  <a:gd name="T9" fmla="*/ 560 h 560"/>
                  <a:gd name="T10" fmla="*/ 911 w 2205"/>
                  <a:gd name="T11" fmla="*/ 560 h 560"/>
                  <a:gd name="T12" fmla="*/ 816 w 2205"/>
                  <a:gd name="T13" fmla="*/ 560 h 560"/>
                  <a:gd name="T14" fmla="*/ 726 w 2205"/>
                  <a:gd name="T15" fmla="*/ 560 h 560"/>
                  <a:gd name="T16" fmla="*/ 645 w 2205"/>
                  <a:gd name="T17" fmla="*/ 560 h 560"/>
                  <a:gd name="T18" fmla="*/ 570 w 2205"/>
                  <a:gd name="T19" fmla="*/ 560 h 560"/>
                  <a:gd name="T20" fmla="*/ 499 w 2205"/>
                  <a:gd name="T21" fmla="*/ 560 h 560"/>
                  <a:gd name="T22" fmla="*/ 436 w 2205"/>
                  <a:gd name="T23" fmla="*/ 560 h 560"/>
                  <a:gd name="T24" fmla="*/ 377 w 2205"/>
                  <a:gd name="T25" fmla="*/ 560 h 560"/>
                  <a:gd name="T26" fmla="*/ 326 w 2205"/>
                  <a:gd name="T27" fmla="*/ 560 h 560"/>
                  <a:gd name="T28" fmla="*/ 278 w 2205"/>
                  <a:gd name="T29" fmla="*/ 560 h 560"/>
                  <a:gd name="T30" fmla="*/ 234 w 2205"/>
                  <a:gd name="T31" fmla="*/ 560 h 560"/>
                  <a:gd name="T32" fmla="*/ 180 w 2205"/>
                  <a:gd name="T33" fmla="*/ 560 h 560"/>
                  <a:gd name="T34" fmla="*/ 122 w 2205"/>
                  <a:gd name="T35" fmla="*/ 560 h 560"/>
                  <a:gd name="T36" fmla="*/ 75 w 2205"/>
                  <a:gd name="T37" fmla="*/ 560 h 560"/>
                  <a:gd name="T38" fmla="*/ 44 w 2205"/>
                  <a:gd name="T39" fmla="*/ 560 h 560"/>
                  <a:gd name="T40" fmla="*/ 22 w 2205"/>
                  <a:gd name="T41" fmla="*/ 560 h 560"/>
                  <a:gd name="T42" fmla="*/ 10 w 2205"/>
                  <a:gd name="T43" fmla="*/ 560 h 560"/>
                  <a:gd name="T44" fmla="*/ 2 w 2205"/>
                  <a:gd name="T45" fmla="*/ 560 h 560"/>
                  <a:gd name="T46" fmla="*/ 0 w 2205"/>
                  <a:gd name="T47" fmla="*/ 560 h 560"/>
                  <a:gd name="T48" fmla="*/ 61 w 2205"/>
                  <a:gd name="T49" fmla="*/ 444 h 560"/>
                  <a:gd name="T50" fmla="*/ 95 w 2205"/>
                  <a:gd name="T51" fmla="*/ 358 h 560"/>
                  <a:gd name="T52" fmla="*/ 124 w 2205"/>
                  <a:gd name="T53" fmla="*/ 271 h 560"/>
                  <a:gd name="T54" fmla="*/ 146 w 2205"/>
                  <a:gd name="T55" fmla="*/ 176 h 560"/>
                  <a:gd name="T56" fmla="*/ 161 w 2205"/>
                  <a:gd name="T57" fmla="*/ 76 h 560"/>
                  <a:gd name="T58" fmla="*/ 165 w 2205"/>
                  <a:gd name="T59" fmla="*/ 0 h 560"/>
                  <a:gd name="T60" fmla="*/ 2205 w 2205"/>
                  <a:gd name="T61" fmla="*/ 17 h 560"/>
                  <a:gd name="T62" fmla="*/ 2200 w 2205"/>
                  <a:gd name="T63" fmla="*/ 49 h 560"/>
                  <a:gd name="T64" fmla="*/ 2192 w 2205"/>
                  <a:gd name="T65" fmla="*/ 76 h 560"/>
                  <a:gd name="T66" fmla="*/ 2171 w 2205"/>
                  <a:gd name="T67" fmla="*/ 107 h 560"/>
                  <a:gd name="T68" fmla="*/ 2134 w 2205"/>
                  <a:gd name="T69" fmla="*/ 141 h 560"/>
                  <a:gd name="T70" fmla="*/ 2110 w 2205"/>
                  <a:gd name="T71" fmla="*/ 154 h 560"/>
                  <a:gd name="T72" fmla="*/ 2078 w 2205"/>
                  <a:gd name="T73" fmla="*/ 161 h 560"/>
                  <a:gd name="T74" fmla="*/ 2051 w 2205"/>
                  <a:gd name="T75" fmla="*/ 166 h 560"/>
                  <a:gd name="T76" fmla="*/ 2020 w 2205"/>
                  <a:gd name="T77" fmla="*/ 168 h 560"/>
                  <a:gd name="T78" fmla="*/ 1944 w 2205"/>
                  <a:gd name="T79" fmla="*/ 176 h 560"/>
                  <a:gd name="T80" fmla="*/ 1856 w 2205"/>
                  <a:gd name="T81" fmla="*/ 188 h 560"/>
                  <a:gd name="T82" fmla="*/ 1764 w 2205"/>
                  <a:gd name="T83" fmla="*/ 212 h 560"/>
                  <a:gd name="T84" fmla="*/ 1715 w 2205"/>
                  <a:gd name="T85" fmla="*/ 232 h 560"/>
                  <a:gd name="T86" fmla="*/ 1669 w 2205"/>
                  <a:gd name="T87" fmla="*/ 256 h 560"/>
                  <a:gd name="T88" fmla="*/ 1622 w 2205"/>
                  <a:gd name="T89" fmla="*/ 288 h 560"/>
                  <a:gd name="T90" fmla="*/ 1579 w 2205"/>
                  <a:gd name="T91" fmla="*/ 324 h 560"/>
                  <a:gd name="T92" fmla="*/ 1537 w 2205"/>
                  <a:gd name="T93" fmla="*/ 370 h 560"/>
                  <a:gd name="T94" fmla="*/ 1501 w 2205"/>
                  <a:gd name="T95" fmla="*/ 424 h 560"/>
                  <a:gd name="T96" fmla="*/ 1466 w 2205"/>
                  <a:gd name="T97" fmla="*/ 487 h 560"/>
                  <a:gd name="T98" fmla="*/ 1437 w 2205"/>
                  <a:gd name="T99" fmla="*/ 558 h 5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205" h="560">
                    <a:moveTo>
                      <a:pt x="1437" y="558"/>
                    </a:moveTo>
                    <a:lnTo>
                      <a:pt x="1437" y="560"/>
                    </a:lnTo>
                    <a:lnTo>
                      <a:pt x="1437" y="560"/>
                    </a:lnTo>
                    <a:lnTo>
                      <a:pt x="1371" y="560"/>
                    </a:lnTo>
                    <a:lnTo>
                      <a:pt x="1306" y="560"/>
                    </a:lnTo>
                    <a:lnTo>
                      <a:pt x="1245" y="560"/>
                    </a:lnTo>
                    <a:lnTo>
                      <a:pt x="1184" y="560"/>
                    </a:lnTo>
                    <a:lnTo>
                      <a:pt x="1125" y="560"/>
                    </a:lnTo>
                    <a:lnTo>
                      <a:pt x="1069" y="560"/>
                    </a:lnTo>
                    <a:lnTo>
                      <a:pt x="1016" y="560"/>
                    </a:lnTo>
                    <a:lnTo>
                      <a:pt x="962" y="560"/>
                    </a:lnTo>
                    <a:lnTo>
                      <a:pt x="911" y="560"/>
                    </a:lnTo>
                    <a:lnTo>
                      <a:pt x="865" y="560"/>
                    </a:lnTo>
                    <a:lnTo>
                      <a:pt x="816" y="560"/>
                    </a:lnTo>
                    <a:lnTo>
                      <a:pt x="770" y="560"/>
                    </a:lnTo>
                    <a:lnTo>
                      <a:pt x="726" y="560"/>
                    </a:lnTo>
                    <a:lnTo>
                      <a:pt x="687" y="560"/>
                    </a:lnTo>
                    <a:lnTo>
                      <a:pt x="645" y="560"/>
                    </a:lnTo>
                    <a:lnTo>
                      <a:pt x="606" y="560"/>
                    </a:lnTo>
                    <a:lnTo>
                      <a:pt x="570" y="560"/>
                    </a:lnTo>
                    <a:lnTo>
                      <a:pt x="533" y="560"/>
                    </a:lnTo>
                    <a:lnTo>
                      <a:pt x="499" y="560"/>
                    </a:lnTo>
                    <a:lnTo>
                      <a:pt x="468" y="560"/>
                    </a:lnTo>
                    <a:lnTo>
                      <a:pt x="436" y="560"/>
                    </a:lnTo>
                    <a:lnTo>
                      <a:pt x="407" y="560"/>
                    </a:lnTo>
                    <a:lnTo>
                      <a:pt x="377" y="560"/>
                    </a:lnTo>
                    <a:lnTo>
                      <a:pt x="351" y="560"/>
                    </a:lnTo>
                    <a:lnTo>
                      <a:pt x="326" y="560"/>
                    </a:lnTo>
                    <a:lnTo>
                      <a:pt x="299" y="560"/>
                    </a:lnTo>
                    <a:lnTo>
                      <a:pt x="278" y="560"/>
                    </a:lnTo>
                    <a:lnTo>
                      <a:pt x="256" y="560"/>
                    </a:lnTo>
                    <a:lnTo>
                      <a:pt x="234" y="560"/>
                    </a:lnTo>
                    <a:lnTo>
                      <a:pt x="217" y="560"/>
                    </a:lnTo>
                    <a:lnTo>
                      <a:pt x="180" y="560"/>
                    </a:lnTo>
                    <a:lnTo>
                      <a:pt x="148" y="560"/>
                    </a:lnTo>
                    <a:lnTo>
                      <a:pt x="122" y="560"/>
                    </a:lnTo>
                    <a:lnTo>
                      <a:pt x="97" y="560"/>
                    </a:lnTo>
                    <a:lnTo>
                      <a:pt x="75" y="560"/>
                    </a:lnTo>
                    <a:lnTo>
                      <a:pt x="58" y="560"/>
                    </a:lnTo>
                    <a:lnTo>
                      <a:pt x="44" y="560"/>
                    </a:lnTo>
                    <a:lnTo>
                      <a:pt x="31" y="560"/>
                    </a:lnTo>
                    <a:lnTo>
                      <a:pt x="22" y="560"/>
                    </a:lnTo>
                    <a:lnTo>
                      <a:pt x="17" y="560"/>
                    </a:lnTo>
                    <a:lnTo>
                      <a:pt x="10" y="560"/>
                    </a:lnTo>
                    <a:lnTo>
                      <a:pt x="7" y="560"/>
                    </a:lnTo>
                    <a:lnTo>
                      <a:pt x="2" y="560"/>
                    </a:lnTo>
                    <a:lnTo>
                      <a:pt x="0" y="560"/>
                    </a:lnTo>
                    <a:lnTo>
                      <a:pt x="0" y="560"/>
                    </a:lnTo>
                    <a:lnTo>
                      <a:pt x="41" y="483"/>
                    </a:lnTo>
                    <a:lnTo>
                      <a:pt x="61" y="444"/>
                    </a:lnTo>
                    <a:lnTo>
                      <a:pt x="78" y="402"/>
                    </a:lnTo>
                    <a:lnTo>
                      <a:pt x="95" y="358"/>
                    </a:lnTo>
                    <a:lnTo>
                      <a:pt x="109" y="314"/>
                    </a:lnTo>
                    <a:lnTo>
                      <a:pt x="124" y="271"/>
                    </a:lnTo>
                    <a:lnTo>
                      <a:pt x="136" y="222"/>
                    </a:lnTo>
                    <a:lnTo>
                      <a:pt x="146" y="176"/>
                    </a:lnTo>
                    <a:lnTo>
                      <a:pt x="153" y="127"/>
                    </a:lnTo>
                    <a:lnTo>
                      <a:pt x="161" y="76"/>
                    </a:lnTo>
                    <a:lnTo>
                      <a:pt x="165" y="22"/>
                    </a:lnTo>
                    <a:lnTo>
                      <a:pt x="165" y="0"/>
                    </a:lnTo>
                    <a:lnTo>
                      <a:pt x="2202" y="0"/>
                    </a:lnTo>
                    <a:lnTo>
                      <a:pt x="2205" y="17"/>
                    </a:lnTo>
                    <a:lnTo>
                      <a:pt x="2202" y="34"/>
                    </a:lnTo>
                    <a:lnTo>
                      <a:pt x="2200" y="49"/>
                    </a:lnTo>
                    <a:lnTo>
                      <a:pt x="2197" y="61"/>
                    </a:lnTo>
                    <a:lnTo>
                      <a:pt x="2192" y="76"/>
                    </a:lnTo>
                    <a:lnTo>
                      <a:pt x="2183" y="93"/>
                    </a:lnTo>
                    <a:lnTo>
                      <a:pt x="2171" y="107"/>
                    </a:lnTo>
                    <a:lnTo>
                      <a:pt x="2156" y="127"/>
                    </a:lnTo>
                    <a:lnTo>
                      <a:pt x="2134" y="141"/>
                    </a:lnTo>
                    <a:lnTo>
                      <a:pt x="2122" y="146"/>
                    </a:lnTo>
                    <a:lnTo>
                      <a:pt x="2110" y="154"/>
                    </a:lnTo>
                    <a:lnTo>
                      <a:pt x="2095" y="159"/>
                    </a:lnTo>
                    <a:lnTo>
                      <a:pt x="2078" y="161"/>
                    </a:lnTo>
                    <a:lnTo>
                      <a:pt x="2066" y="163"/>
                    </a:lnTo>
                    <a:lnTo>
                      <a:pt x="2051" y="166"/>
                    </a:lnTo>
                    <a:lnTo>
                      <a:pt x="2037" y="166"/>
                    </a:lnTo>
                    <a:lnTo>
                      <a:pt x="2020" y="168"/>
                    </a:lnTo>
                    <a:lnTo>
                      <a:pt x="1983" y="171"/>
                    </a:lnTo>
                    <a:lnTo>
                      <a:pt x="1944" y="176"/>
                    </a:lnTo>
                    <a:lnTo>
                      <a:pt x="1903" y="178"/>
                    </a:lnTo>
                    <a:lnTo>
                      <a:pt x="1856" y="188"/>
                    </a:lnTo>
                    <a:lnTo>
                      <a:pt x="1810" y="198"/>
                    </a:lnTo>
                    <a:lnTo>
                      <a:pt x="1764" y="212"/>
                    </a:lnTo>
                    <a:lnTo>
                      <a:pt x="1739" y="222"/>
                    </a:lnTo>
                    <a:lnTo>
                      <a:pt x="1715" y="232"/>
                    </a:lnTo>
                    <a:lnTo>
                      <a:pt x="1693" y="244"/>
                    </a:lnTo>
                    <a:lnTo>
                      <a:pt x="1669" y="256"/>
                    </a:lnTo>
                    <a:lnTo>
                      <a:pt x="1647" y="271"/>
                    </a:lnTo>
                    <a:lnTo>
                      <a:pt x="1622" y="288"/>
                    </a:lnTo>
                    <a:lnTo>
                      <a:pt x="1600" y="305"/>
                    </a:lnTo>
                    <a:lnTo>
                      <a:pt x="1579" y="324"/>
                    </a:lnTo>
                    <a:lnTo>
                      <a:pt x="1559" y="346"/>
                    </a:lnTo>
                    <a:lnTo>
                      <a:pt x="1537" y="370"/>
                    </a:lnTo>
                    <a:lnTo>
                      <a:pt x="1518" y="397"/>
                    </a:lnTo>
                    <a:lnTo>
                      <a:pt x="1501" y="424"/>
                    </a:lnTo>
                    <a:lnTo>
                      <a:pt x="1484" y="453"/>
                    </a:lnTo>
                    <a:lnTo>
                      <a:pt x="1466" y="487"/>
                    </a:lnTo>
                    <a:lnTo>
                      <a:pt x="1452" y="522"/>
                    </a:lnTo>
                    <a:lnTo>
                      <a:pt x="1437" y="558"/>
                    </a:lnTo>
                    <a:close/>
                  </a:path>
                </a:pathLst>
              </a:custGeom>
              <a:solidFill>
                <a:schemeClr val="bg2"/>
              </a:solidFill>
              <a:ln w="3810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Freeform 8"/>
              <p:cNvSpPr>
                <a:spLocks/>
              </p:cNvSpPr>
              <p:nvPr/>
            </p:nvSpPr>
            <p:spPr bwMode="auto">
              <a:xfrm>
                <a:off x="1020763" y="3614738"/>
                <a:ext cx="4092575" cy="893762"/>
              </a:xfrm>
              <a:custGeom>
                <a:avLst/>
                <a:gdLst>
                  <a:gd name="T0" fmla="*/ 268 w 2578"/>
                  <a:gd name="T1" fmla="*/ 563 h 563"/>
                  <a:gd name="T2" fmla="*/ 263 w 2578"/>
                  <a:gd name="T3" fmla="*/ 548 h 563"/>
                  <a:gd name="T4" fmla="*/ 251 w 2578"/>
                  <a:gd name="T5" fmla="*/ 519 h 563"/>
                  <a:gd name="T6" fmla="*/ 236 w 2578"/>
                  <a:gd name="T7" fmla="*/ 490 h 563"/>
                  <a:gd name="T8" fmla="*/ 222 w 2578"/>
                  <a:gd name="T9" fmla="*/ 463 h 563"/>
                  <a:gd name="T10" fmla="*/ 207 w 2578"/>
                  <a:gd name="T11" fmla="*/ 439 h 563"/>
                  <a:gd name="T12" fmla="*/ 192 w 2578"/>
                  <a:gd name="T13" fmla="*/ 414 h 563"/>
                  <a:gd name="T14" fmla="*/ 163 w 2578"/>
                  <a:gd name="T15" fmla="*/ 373 h 563"/>
                  <a:gd name="T16" fmla="*/ 124 w 2578"/>
                  <a:gd name="T17" fmla="*/ 312 h 563"/>
                  <a:gd name="T18" fmla="*/ 88 w 2578"/>
                  <a:gd name="T19" fmla="*/ 249 h 563"/>
                  <a:gd name="T20" fmla="*/ 58 w 2578"/>
                  <a:gd name="T21" fmla="*/ 180 h 563"/>
                  <a:gd name="T22" fmla="*/ 44 w 2578"/>
                  <a:gd name="T23" fmla="*/ 146 h 563"/>
                  <a:gd name="T24" fmla="*/ 32 w 2578"/>
                  <a:gd name="T25" fmla="*/ 110 h 563"/>
                  <a:gd name="T26" fmla="*/ 19 w 2578"/>
                  <a:gd name="T27" fmla="*/ 73 h 563"/>
                  <a:gd name="T28" fmla="*/ 10 w 2578"/>
                  <a:gd name="T29" fmla="*/ 37 h 563"/>
                  <a:gd name="T30" fmla="*/ 0 w 2578"/>
                  <a:gd name="T31" fmla="*/ 0 h 563"/>
                  <a:gd name="T32" fmla="*/ 2295 w 2578"/>
                  <a:gd name="T33" fmla="*/ 0 h 563"/>
                  <a:gd name="T34" fmla="*/ 2290 w 2578"/>
                  <a:gd name="T35" fmla="*/ 12 h 563"/>
                  <a:gd name="T36" fmla="*/ 2285 w 2578"/>
                  <a:gd name="T37" fmla="*/ 22 h 563"/>
                  <a:gd name="T38" fmla="*/ 2285 w 2578"/>
                  <a:gd name="T39" fmla="*/ 37 h 563"/>
                  <a:gd name="T40" fmla="*/ 2288 w 2578"/>
                  <a:gd name="T41" fmla="*/ 42 h 563"/>
                  <a:gd name="T42" fmla="*/ 2290 w 2578"/>
                  <a:gd name="T43" fmla="*/ 51 h 563"/>
                  <a:gd name="T44" fmla="*/ 2295 w 2578"/>
                  <a:gd name="T45" fmla="*/ 59 h 563"/>
                  <a:gd name="T46" fmla="*/ 2300 w 2578"/>
                  <a:gd name="T47" fmla="*/ 71 h 563"/>
                  <a:gd name="T48" fmla="*/ 2307 w 2578"/>
                  <a:gd name="T49" fmla="*/ 83 h 563"/>
                  <a:gd name="T50" fmla="*/ 2317 w 2578"/>
                  <a:gd name="T51" fmla="*/ 95 h 563"/>
                  <a:gd name="T52" fmla="*/ 2336 w 2578"/>
                  <a:gd name="T53" fmla="*/ 124 h 563"/>
                  <a:gd name="T54" fmla="*/ 2361 w 2578"/>
                  <a:gd name="T55" fmla="*/ 158 h 563"/>
                  <a:gd name="T56" fmla="*/ 2387 w 2578"/>
                  <a:gd name="T57" fmla="*/ 193 h 563"/>
                  <a:gd name="T58" fmla="*/ 2417 w 2578"/>
                  <a:gd name="T59" fmla="*/ 229 h 563"/>
                  <a:gd name="T60" fmla="*/ 2446 w 2578"/>
                  <a:gd name="T61" fmla="*/ 268 h 563"/>
                  <a:gd name="T62" fmla="*/ 2461 w 2578"/>
                  <a:gd name="T63" fmla="*/ 288 h 563"/>
                  <a:gd name="T64" fmla="*/ 2473 w 2578"/>
                  <a:gd name="T65" fmla="*/ 302 h 563"/>
                  <a:gd name="T66" fmla="*/ 2482 w 2578"/>
                  <a:gd name="T67" fmla="*/ 314 h 563"/>
                  <a:gd name="T68" fmla="*/ 2492 w 2578"/>
                  <a:gd name="T69" fmla="*/ 327 h 563"/>
                  <a:gd name="T70" fmla="*/ 2502 w 2578"/>
                  <a:gd name="T71" fmla="*/ 336 h 563"/>
                  <a:gd name="T72" fmla="*/ 2509 w 2578"/>
                  <a:gd name="T73" fmla="*/ 346 h 563"/>
                  <a:gd name="T74" fmla="*/ 2521 w 2578"/>
                  <a:gd name="T75" fmla="*/ 363 h 563"/>
                  <a:gd name="T76" fmla="*/ 2534 w 2578"/>
                  <a:gd name="T77" fmla="*/ 375 h 563"/>
                  <a:gd name="T78" fmla="*/ 2543 w 2578"/>
                  <a:gd name="T79" fmla="*/ 390 h 563"/>
                  <a:gd name="T80" fmla="*/ 2553 w 2578"/>
                  <a:gd name="T81" fmla="*/ 409 h 563"/>
                  <a:gd name="T82" fmla="*/ 2560 w 2578"/>
                  <a:gd name="T83" fmla="*/ 417 h 563"/>
                  <a:gd name="T84" fmla="*/ 2565 w 2578"/>
                  <a:gd name="T85" fmla="*/ 429 h 563"/>
                  <a:gd name="T86" fmla="*/ 2570 w 2578"/>
                  <a:gd name="T87" fmla="*/ 443 h 563"/>
                  <a:gd name="T88" fmla="*/ 2575 w 2578"/>
                  <a:gd name="T89" fmla="*/ 456 h 563"/>
                  <a:gd name="T90" fmla="*/ 2578 w 2578"/>
                  <a:gd name="T91" fmla="*/ 468 h 563"/>
                  <a:gd name="T92" fmla="*/ 2578 w 2578"/>
                  <a:gd name="T93" fmla="*/ 478 h 563"/>
                  <a:gd name="T94" fmla="*/ 2575 w 2578"/>
                  <a:gd name="T95" fmla="*/ 487 h 563"/>
                  <a:gd name="T96" fmla="*/ 2573 w 2578"/>
                  <a:gd name="T97" fmla="*/ 495 h 563"/>
                  <a:gd name="T98" fmla="*/ 2568 w 2578"/>
                  <a:gd name="T99" fmla="*/ 504 h 563"/>
                  <a:gd name="T100" fmla="*/ 2563 w 2578"/>
                  <a:gd name="T101" fmla="*/ 512 h 563"/>
                  <a:gd name="T102" fmla="*/ 2556 w 2578"/>
                  <a:gd name="T103" fmla="*/ 519 h 563"/>
                  <a:gd name="T104" fmla="*/ 2546 w 2578"/>
                  <a:gd name="T105" fmla="*/ 524 h 563"/>
                  <a:gd name="T106" fmla="*/ 2524 w 2578"/>
                  <a:gd name="T107" fmla="*/ 534 h 563"/>
                  <a:gd name="T108" fmla="*/ 2500 w 2578"/>
                  <a:gd name="T109" fmla="*/ 546 h 563"/>
                  <a:gd name="T110" fmla="*/ 2473 w 2578"/>
                  <a:gd name="T111" fmla="*/ 553 h 563"/>
                  <a:gd name="T112" fmla="*/ 2458 w 2578"/>
                  <a:gd name="T113" fmla="*/ 558 h 563"/>
                  <a:gd name="T114" fmla="*/ 2446 w 2578"/>
                  <a:gd name="T115" fmla="*/ 560 h 563"/>
                  <a:gd name="T116" fmla="*/ 2444 w 2578"/>
                  <a:gd name="T117" fmla="*/ 563 h 563"/>
                  <a:gd name="T118" fmla="*/ 268 w 2578"/>
                  <a:gd name="T119" fmla="*/ 563 h 5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578" h="563">
                    <a:moveTo>
                      <a:pt x="268" y="563"/>
                    </a:moveTo>
                    <a:lnTo>
                      <a:pt x="263" y="548"/>
                    </a:lnTo>
                    <a:lnTo>
                      <a:pt x="251" y="519"/>
                    </a:lnTo>
                    <a:lnTo>
                      <a:pt x="236" y="490"/>
                    </a:lnTo>
                    <a:lnTo>
                      <a:pt x="222" y="463"/>
                    </a:lnTo>
                    <a:lnTo>
                      <a:pt x="207" y="439"/>
                    </a:lnTo>
                    <a:lnTo>
                      <a:pt x="192" y="414"/>
                    </a:lnTo>
                    <a:lnTo>
                      <a:pt x="163" y="373"/>
                    </a:lnTo>
                    <a:lnTo>
                      <a:pt x="124" y="312"/>
                    </a:lnTo>
                    <a:lnTo>
                      <a:pt x="88" y="249"/>
                    </a:lnTo>
                    <a:lnTo>
                      <a:pt x="58" y="180"/>
                    </a:lnTo>
                    <a:lnTo>
                      <a:pt x="44" y="146"/>
                    </a:lnTo>
                    <a:lnTo>
                      <a:pt x="32" y="110"/>
                    </a:lnTo>
                    <a:lnTo>
                      <a:pt x="19" y="73"/>
                    </a:lnTo>
                    <a:lnTo>
                      <a:pt x="10" y="37"/>
                    </a:lnTo>
                    <a:lnTo>
                      <a:pt x="0" y="0"/>
                    </a:lnTo>
                    <a:lnTo>
                      <a:pt x="2295" y="0"/>
                    </a:lnTo>
                    <a:lnTo>
                      <a:pt x="2290" y="12"/>
                    </a:lnTo>
                    <a:lnTo>
                      <a:pt x="2285" y="22"/>
                    </a:lnTo>
                    <a:lnTo>
                      <a:pt x="2285" y="37"/>
                    </a:lnTo>
                    <a:lnTo>
                      <a:pt x="2288" y="42"/>
                    </a:lnTo>
                    <a:lnTo>
                      <a:pt x="2290" y="51"/>
                    </a:lnTo>
                    <a:lnTo>
                      <a:pt x="2295" y="59"/>
                    </a:lnTo>
                    <a:lnTo>
                      <a:pt x="2300" y="71"/>
                    </a:lnTo>
                    <a:lnTo>
                      <a:pt x="2307" y="83"/>
                    </a:lnTo>
                    <a:lnTo>
                      <a:pt x="2317" y="95"/>
                    </a:lnTo>
                    <a:lnTo>
                      <a:pt x="2336" y="124"/>
                    </a:lnTo>
                    <a:lnTo>
                      <a:pt x="2361" y="158"/>
                    </a:lnTo>
                    <a:lnTo>
                      <a:pt x="2387" y="193"/>
                    </a:lnTo>
                    <a:lnTo>
                      <a:pt x="2417" y="229"/>
                    </a:lnTo>
                    <a:lnTo>
                      <a:pt x="2446" y="268"/>
                    </a:lnTo>
                    <a:lnTo>
                      <a:pt x="2461" y="288"/>
                    </a:lnTo>
                    <a:lnTo>
                      <a:pt x="2473" y="302"/>
                    </a:lnTo>
                    <a:lnTo>
                      <a:pt x="2482" y="314"/>
                    </a:lnTo>
                    <a:lnTo>
                      <a:pt x="2492" y="327"/>
                    </a:lnTo>
                    <a:lnTo>
                      <a:pt x="2502" y="336"/>
                    </a:lnTo>
                    <a:lnTo>
                      <a:pt x="2509" y="346"/>
                    </a:lnTo>
                    <a:lnTo>
                      <a:pt x="2521" y="363"/>
                    </a:lnTo>
                    <a:lnTo>
                      <a:pt x="2534" y="375"/>
                    </a:lnTo>
                    <a:lnTo>
                      <a:pt x="2543" y="390"/>
                    </a:lnTo>
                    <a:lnTo>
                      <a:pt x="2553" y="409"/>
                    </a:lnTo>
                    <a:lnTo>
                      <a:pt x="2560" y="417"/>
                    </a:lnTo>
                    <a:lnTo>
                      <a:pt x="2565" y="429"/>
                    </a:lnTo>
                    <a:lnTo>
                      <a:pt x="2570" y="443"/>
                    </a:lnTo>
                    <a:lnTo>
                      <a:pt x="2575" y="456"/>
                    </a:lnTo>
                    <a:lnTo>
                      <a:pt x="2578" y="468"/>
                    </a:lnTo>
                    <a:lnTo>
                      <a:pt x="2578" y="478"/>
                    </a:lnTo>
                    <a:lnTo>
                      <a:pt x="2575" y="487"/>
                    </a:lnTo>
                    <a:lnTo>
                      <a:pt x="2573" y="495"/>
                    </a:lnTo>
                    <a:lnTo>
                      <a:pt x="2568" y="504"/>
                    </a:lnTo>
                    <a:lnTo>
                      <a:pt x="2563" y="512"/>
                    </a:lnTo>
                    <a:lnTo>
                      <a:pt x="2556" y="519"/>
                    </a:lnTo>
                    <a:lnTo>
                      <a:pt x="2546" y="524"/>
                    </a:lnTo>
                    <a:lnTo>
                      <a:pt x="2524" y="534"/>
                    </a:lnTo>
                    <a:lnTo>
                      <a:pt x="2500" y="546"/>
                    </a:lnTo>
                    <a:lnTo>
                      <a:pt x="2473" y="553"/>
                    </a:lnTo>
                    <a:lnTo>
                      <a:pt x="2458" y="558"/>
                    </a:lnTo>
                    <a:lnTo>
                      <a:pt x="2446" y="560"/>
                    </a:lnTo>
                    <a:lnTo>
                      <a:pt x="2444" y="563"/>
                    </a:lnTo>
                    <a:lnTo>
                      <a:pt x="268" y="563"/>
                    </a:lnTo>
                    <a:close/>
                  </a:path>
                </a:pathLst>
              </a:cu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7" name="Content Placeholder 2"/>
            <p:cNvSpPr txBox="1">
              <a:spLocks/>
            </p:cNvSpPr>
            <p:nvPr/>
          </p:nvSpPr>
          <p:spPr>
            <a:xfrm>
              <a:off x="5296861" y="2542466"/>
              <a:ext cx="2650279" cy="6064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用户可以在投影仪或计算机上进行演示，也可以将演示文稿打印出来，制作成胶片，以便应用到更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广泛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Content Placeholder 2"/>
            <p:cNvSpPr txBox="1">
              <a:spLocks/>
            </p:cNvSpPr>
            <p:nvPr/>
          </p:nvSpPr>
          <p:spPr>
            <a:xfrm>
              <a:off x="5216178" y="3388185"/>
              <a:ext cx="2650279" cy="6064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用户可以在投影仪或计算机上进行演示，也可以将演示文稿打印出来，制作成胶片，以便应用到更广泛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的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Content Placeholder 2"/>
            <p:cNvSpPr txBox="1">
              <a:spLocks/>
            </p:cNvSpPr>
            <p:nvPr/>
          </p:nvSpPr>
          <p:spPr>
            <a:xfrm>
              <a:off x="5216178" y="4294340"/>
              <a:ext cx="2650279" cy="6064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用户可以在投影仪或计算机上进行演示，也可以将演示文稿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打印可以</a:t>
              </a: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在投影仪或计算机上进行演示，也可以将演示文稿打印出来</a:t>
              </a:r>
            </a:p>
          </p:txBody>
        </p:sp>
        <p:sp>
          <p:nvSpPr>
            <p:cNvPr id="20" name="Content Placeholder 2"/>
            <p:cNvSpPr txBox="1">
              <a:spLocks/>
            </p:cNvSpPr>
            <p:nvPr/>
          </p:nvSpPr>
          <p:spPr>
            <a:xfrm>
              <a:off x="5212391" y="5185237"/>
              <a:ext cx="2650279" cy="606448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2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1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sz="11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用户可以在投影仪或计算机上进行演示，也可以将演示文稿打印出来，制作成胶片，以便应用到更广泛</a:t>
              </a:r>
              <a:r>
                <a:rPr lang="zh-CN" altLang="en-US" sz="1100" dirty="0" smtClean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的</a:t>
              </a:r>
              <a:endParaRPr lang="zh-CN" altLang="en-US" sz="11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1" name="Group 16"/>
          <p:cNvGrpSpPr/>
          <p:nvPr/>
        </p:nvGrpSpPr>
        <p:grpSpPr>
          <a:xfrm>
            <a:off x="7351181" y="1636044"/>
            <a:ext cx="4486782" cy="949274"/>
            <a:chOff x="5891539" y="1193290"/>
            <a:chExt cx="4486782" cy="949274"/>
          </a:xfrm>
        </p:grpSpPr>
        <p:grpSp>
          <p:nvGrpSpPr>
            <p:cNvPr id="22" name="Group 17"/>
            <p:cNvGrpSpPr/>
            <p:nvPr/>
          </p:nvGrpSpPr>
          <p:grpSpPr>
            <a:xfrm>
              <a:off x="5891539" y="1627409"/>
              <a:ext cx="1606953" cy="515155"/>
              <a:chOff x="7794624" y="2150772"/>
              <a:chExt cx="1606953" cy="515155"/>
            </a:xfrm>
          </p:grpSpPr>
          <p:cxnSp>
            <p:nvCxnSpPr>
              <p:cNvPr id="24" name="Straight Connector 19"/>
              <p:cNvCxnSpPr/>
              <p:nvPr/>
            </p:nvCxnSpPr>
            <p:spPr>
              <a:xfrm flipV="1">
                <a:off x="7794624" y="2150772"/>
                <a:ext cx="220663" cy="515155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20"/>
              <p:cNvCxnSpPr/>
              <p:nvPr/>
            </p:nvCxnSpPr>
            <p:spPr>
              <a:xfrm>
                <a:off x="8015287" y="2154363"/>
                <a:ext cx="138629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Content Placeholder 2"/>
            <p:cNvSpPr txBox="1">
              <a:spLocks/>
            </p:cNvSpPr>
            <p:nvPr/>
          </p:nvSpPr>
          <p:spPr>
            <a:xfrm>
              <a:off x="7678645" y="1193290"/>
              <a:ext cx="2699676" cy="89003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/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用户可以在投影仪或计算机上进行演示，也可以将演示文稿打印出来，制作成胶片，以便应用到更广泛的领域中，利用</a:t>
              </a:r>
              <a:r>
                <a:rPr lang="en-US" altLang="zh-CN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</a:t>
              </a:r>
              <a:r>
                <a:rPr lang="en-US" altLang="zh-CN" sz="1100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Office</a:t>
              </a:r>
              <a:endPara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6" name="Group 21"/>
          <p:cNvGrpSpPr/>
          <p:nvPr/>
        </p:nvGrpSpPr>
        <p:grpSpPr>
          <a:xfrm>
            <a:off x="7890304" y="3960930"/>
            <a:ext cx="4178168" cy="890039"/>
            <a:chOff x="7367712" y="4467079"/>
            <a:chExt cx="4178168" cy="890039"/>
          </a:xfrm>
        </p:grpSpPr>
        <p:cxnSp>
          <p:nvCxnSpPr>
            <p:cNvPr id="27" name="Straight Connector 22"/>
            <p:cNvCxnSpPr/>
            <p:nvPr/>
          </p:nvCxnSpPr>
          <p:spPr>
            <a:xfrm flipV="1">
              <a:off x="7367712" y="4912098"/>
              <a:ext cx="138629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Content Placeholder 2"/>
            <p:cNvSpPr txBox="1">
              <a:spLocks/>
            </p:cNvSpPr>
            <p:nvPr/>
          </p:nvSpPr>
          <p:spPr>
            <a:xfrm>
              <a:off x="8846204" y="4467079"/>
              <a:ext cx="2699676" cy="89003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</a:t>
              </a:r>
              <a:r>
                <a:rPr lang="zh-CN" altLang="en-US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en-US" altLang="zh-CN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marL="0" lvl="0" indent="0">
                <a:buNone/>
                <a:defRPr/>
              </a:pPr>
              <a:r>
                <a:rPr lang="zh-CN" altLang="en-US" sz="1100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</a:t>
              </a:r>
              <a:r>
                <a:rPr lang="zh-CN" altLang="en-US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可以在投影仪或计算机上进行演示，也可以将演示文稿打印出来，制作成胶片，以便应用到更广泛的领域</a:t>
              </a:r>
              <a:r>
                <a:rPr lang="zh-CN" altLang="en-US" sz="1100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中</a:t>
              </a:r>
              <a:endPara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9" name="Group 24"/>
          <p:cNvGrpSpPr/>
          <p:nvPr/>
        </p:nvGrpSpPr>
        <p:grpSpPr>
          <a:xfrm>
            <a:off x="941383" y="4949308"/>
            <a:ext cx="4098608" cy="903343"/>
            <a:chOff x="10029" y="2066885"/>
            <a:chExt cx="4098608" cy="903343"/>
          </a:xfrm>
        </p:grpSpPr>
        <p:grpSp>
          <p:nvGrpSpPr>
            <p:cNvPr id="30" name="Group 25"/>
            <p:cNvGrpSpPr/>
            <p:nvPr/>
          </p:nvGrpSpPr>
          <p:grpSpPr>
            <a:xfrm flipH="1">
              <a:off x="2760127" y="2440861"/>
              <a:ext cx="1348510" cy="515155"/>
              <a:chOff x="7794624" y="2150772"/>
              <a:chExt cx="1606953" cy="515155"/>
            </a:xfrm>
          </p:grpSpPr>
          <p:cxnSp>
            <p:nvCxnSpPr>
              <p:cNvPr id="32" name="Straight Connector 27"/>
              <p:cNvCxnSpPr/>
              <p:nvPr/>
            </p:nvCxnSpPr>
            <p:spPr>
              <a:xfrm flipV="1">
                <a:off x="7794624" y="2150772"/>
                <a:ext cx="220663" cy="515155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28"/>
              <p:cNvCxnSpPr/>
              <p:nvPr/>
            </p:nvCxnSpPr>
            <p:spPr>
              <a:xfrm>
                <a:off x="8015287" y="2154363"/>
                <a:ext cx="138629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1" name="Content Placeholder 2"/>
            <p:cNvSpPr txBox="1">
              <a:spLocks/>
            </p:cNvSpPr>
            <p:nvPr/>
          </p:nvSpPr>
          <p:spPr>
            <a:xfrm>
              <a:off x="10029" y="2066885"/>
              <a:ext cx="2699676" cy="9033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>
                <a:buNone/>
                <a:defRPr/>
              </a:pPr>
              <a:r>
                <a:rPr lang="zh-CN" altLang="en-US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</a:t>
              </a:r>
              <a:r>
                <a:rPr lang="zh-CN" altLang="en-US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en-US" altLang="zh-CN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marL="0" lvl="0" indent="0" algn="r">
                <a:buNone/>
                <a:defRPr/>
              </a:pPr>
              <a:r>
                <a:rPr lang="zh-CN" altLang="en-US" sz="1100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</a:t>
              </a:r>
              <a:r>
                <a:rPr lang="zh-CN" altLang="en-US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可以在投影仪或计算机上进行演示，也可以将演示文稿打印出来，制作成胶片，以便应用到更广泛的领域中</a:t>
              </a:r>
              <a:r>
                <a:rPr lang="zh-CN" altLang="en-US" sz="1100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，</a:t>
              </a:r>
              <a:endPara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4" name="Group 29"/>
          <p:cNvGrpSpPr/>
          <p:nvPr/>
        </p:nvGrpSpPr>
        <p:grpSpPr>
          <a:xfrm>
            <a:off x="1168266" y="3268379"/>
            <a:ext cx="3913433" cy="903343"/>
            <a:chOff x="10029" y="2066885"/>
            <a:chExt cx="3913433" cy="903343"/>
          </a:xfrm>
        </p:grpSpPr>
        <p:cxnSp>
          <p:nvCxnSpPr>
            <p:cNvPr id="35" name="Straight Connector 30"/>
            <p:cNvCxnSpPr/>
            <p:nvPr/>
          </p:nvCxnSpPr>
          <p:spPr>
            <a:xfrm flipH="1">
              <a:off x="2760126" y="2444452"/>
              <a:ext cx="1163336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Content Placeholder 2"/>
            <p:cNvSpPr txBox="1">
              <a:spLocks/>
            </p:cNvSpPr>
            <p:nvPr/>
          </p:nvSpPr>
          <p:spPr>
            <a:xfrm>
              <a:off x="10029" y="2066885"/>
              <a:ext cx="2699676" cy="9033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>
                <a:buNone/>
                <a:defRPr/>
              </a:pPr>
              <a:r>
                <a:rPr lang="zh-CN" altLang="en-US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</a:t>
              </a:r>
              <a:r>
                <a:rPr lang="zh-CN" altLang="en-US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en-US" altLang="zh-CN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marL="0" lvl="0" indent="0" algn="r">
                <a:buNone/>
                <a:defRPr/>
              </a:pPr>
              <a:r>
                <a:rPr lang="zh-CN" altLang="en-US" sz="1100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</a:t>
              </a:r>
              <a:r>
                <a:rPr lang="zh-CN" altLang="en-US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可以在投影仪或计算机上进行演示，也可以将演示文稿打印出来，制作成胶片，以便应用到更广泛的领域中</a:t>
              </a:r>
              <a:r>
                <a:rPr lang="zh-CN" altLang="en-US" sz="1100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，</a:t>
              </a:r>
              <a:endParaRPr lang="zh-CN" altLang="en-US" sz="11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10991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945772" y="1540823"/>
            <a:ext cx="10349648" cy="4637742"/>
            <a:chOff x="945772" y="1540823"/>
            <a:chExt cx="10349648" cy="4637742"/>
          </a:xfrm>
        </p:grpSpPr>
        <p:grpSp>
          <p:nvGrpSpPr>
            <p:cNvPr id="11" name="Group 6"/>
            <p:cNvGrpSpPr/>
            <p:nvPr/>
          </p:nvGrpSpPr>
          <p:grpSpPr>
            <a:xfrm>
              <a:off x="1636683" y="2494993"/>
              <a:ext cx="8857846" cy="2647555"/>
              <a:chOff x="1219824" y="2134686"/>
              <a:chExt cx="8857846" cy="2647555"/>
            </a:xfrm>
          </p:grpSpPr>
          <p:sp>
            <p:nvSpPr>
              <p:cNvPr id="12" name="Freeform 35"/>
              <p:cNvSpPr>
                <a:spLocks/>
              </p:cNvSpPr>
              <p:nvPr/>
            </p:nvSpPr>
            <p:spPr bwMode="auto">
              <a:xfrm rot="19193214">
                <a:off x="8224403" y="3357910"/>
                <a:ext cx="825500" cy="714375"/>
              </a:xfrm>
              <a:custGeom>
                <a:avLst/>
                <a:gdLst>
                  <a:gd name="T0" fmla="*/ 292 w 347"/>
                  <a:gd name="T1" fmla="*/ 244 h 300"/>
                  <a:gd name="T2" fmla="*/ 324 w 347"/>
                  <a:gd name="T3" fmla="*/ 124 h 300"/>
                  <a:gd name="T4" fmla="*/ 347 w 347"/>
                  <a:gd name="T5" fmla="*/ 38 h 300"/>
                  <a:gd name="T6" fmla="*/ 192 w 347"/>
                  <a:gd name="T7" fmla="*/ 57 h 300"/>
                  <a:gd name="T8" fmla="*/ 70 w 347"/>
                  <a:gd name="T9" fmla="*/ 0 h 300"/>
                  <a:gd name="T10" fmla="*/ 56 w 347"/>
                  <a:gd name="T11" fmla="*/ 55 h 300"/>
                  <a:gd name="T12" fmla="*/ 23 w 347"/>
                  <a:gd name="T13" fmla="*/ 175 h 300"/>
                  <a:gd name="T14" fmla="*/ 0 w 347"/>
                  <a:gd name="T15" fmla="*/ 262 h 300"/>
                  <a:gd name="T16" fmla="*/ 153 w 347"/>
                  <a:gd name="T17" fmla="*/ 247 h 300"/>
                  <a:gd name="T18" fmla="*/ 277 w 347"/>
                  <a:gd name="T19" fmla="*/ 300 h 300"/>
                  <a:gd name="T20" fmla="*/ 292 w 347"/>
                  <a:gd name="T21" fmla="*/ 244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7" h="300">
                    <a:moveTo>
                      <a:pt x="292" y="244"/>
                    </a:moveTo>
                    <a:cubicBezTo>
                      <a:pt x="324" y="124"/>
                      <a:pt x="324" y="124"/>
                      <a:pt x="324" y="124"/>
                    </a:cubicBezTo>
                    <a:cubicBezTo>
                      <a:pt x="347" y="38"/>
                      <a:pt x="347" y="38"/>
                      <a:pt x="347" y="38"/>
                    </a:cubicBezTo>
                    <a:cubicBezTo>
                      <a:pt x="347" y="38"/>
                      <a:pt x="322" y="84"/>
                      <a:pt x="192" y="57"/>
                    </a:cubicBezTo>
                    <a:cubicBezTo>
                      <a:pt x="63" y="29"/>
                      <a:pt x="70" y="0"/>
                      <a:pt x="70" y="0"/>
                    </a:cubicBezTo>
                    <a:cubicBezTo>
                      <a:pt x="56" y="55"/>
                      <a:pt x="56" y="55"/>
                      <a:pt x="56" y="55"/>
                    </a:cubicBezTo>
                    <a:cubicBezTo>
                      <a:pt x="23" y="175"/>
                      <a:pt x="23" y="175"/>
                      <a:pt x="23" y="175"/>
                    </a:cubicBezTo>
                    <a:cubicBezTo>
                      <a:pt x="0" y="262"/>
                      <a:pt x="0" y="262"/>
                      <a:pt x="0" y="262"/>
                    </a:cubicBezTo>
                    <a:cubicBezTo>
                      <a:pt x="0" y="262"/>
                      <a:pt x="21" y="224"/>
                      <a:pt x="153" y="247"/>
                    </a:cubicBezTo>
                    <a:cubicBezTo>
                      <a:pt x="285" y="270"/>
                      <a:pt x="277" y="300"/>
                      <a:pt x="277" y="300"/>
                    </a:cubicBezTo>
                    <a:lnTo>
                      <a:pt x="292" y="244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3" name="Freeform 32"/>
              <p:cNvSpPr>
                <a:spLocks/>
              </p:cNvSpPr>
              <p:nvPr/>
            </p:nvSpPr>
            <p:spPr bwMode="auto">
              <a:xfrm rot="19193214">
                <a:off x="6785017" y="3172678"/>
                <a:ext cx="715963" cy="827087"/>
              </a:xfrm>
              <a:custGeom>
                <a:avLst/>
                <a:gdLst>
                  <a:gd name="T0" fmla="*/ 56 w 301"/>
                  <a:gd name="T1" fmla="*/ 55 h 347"/>
                  <a:gd name="T2" fmla="*/ 176 w 301"/>
                  <a:gd name="T3" fmla="*/ 23 h 347"/>
                  <a:gd name="T4" fmla="*/ 262 w 301"/>
                  <a:gd name="T5" fmla="*/ 0 h 347"/>
                  <a:gd name="T6" fmla="*/ 244 w 301"/>
                  <a:gd name="T7" fmla="*/ 155 h 347"/>
                  <a:gd name="T8" fmla="*/ 301 w 301"/>
                  <a:gd name="T9" fmla="*/ 277 h 347"/>
                  <a:gd name="T10" fmla="*/ 245 w 301"/>
                  <a:gd name="T11" fmla="*/ 292 h 347"/>
                  <a:gd name="T12" fmla="*/ 125 w 301"/>
                  <a:gd name="T13" fmla="*/ 324 h 347"/>
                  <a:gd name="T14" fmla="*/ 39 w 301"/>
                  <a:gd name="T15" fmla="*/ 347 h 347"/>
                  <a:gd name="T16" fmla="*/ 53 w 301"/>
                  <a:gd name="T17" fmla="*/ 194 h 347"/>
                  <a:gd name="T18" fmla="*/ 0 w 301"/>
                  <a:gd name="T19" fmla="*/ 70 h 347"/>
                  <a:gd name="T20" fmla="*/ 56 w 301"/>
                  <a:gd name="T21" fmla="*/ 55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347">
                    <a:moveTo>
                      <a:pt x="56" y="55"/>
                    </a:moveTo>
                    <a:cubicBezTo>
                      <a:pt x="176" y="23"/>
                      <a:pt x="176" y="23"/>
                      <a:pt x="176" y="23"/>
                    </a:cubicBezTo>
                    <a:cubicBezTo>
                      <a:pt x="262" y="0"/>
                      <a:pt x="262" y="0"/>
                      <a:pt x="262" y="0"/>
                    </a:cubicBezTo>
                    <a:cubicBezTo>
                      <a:pt x="262" y="0"/>
                      <a:pt x="216" y="25"/>
                      <a:pt x="244" y="155"/>
                    </a:cubicBezTo>
                    <a:cubicBezTo>
                      <a:pt x="271" y="285"/>
                      <a:pt x="301" y="277"/>
                      <a:pt x="301" y="277"/>
                    </a:cubicBezTo>
                    <a:cubicBezTo>
                      <a:pt x="245" y="292"/>
                      <a:pt x="245" y="292"/>
                      <a:pt x="245" y="292"/>
                    </a:cubicBezTo>
                    <a:cubicBezTo>
                      <a:pt x="125" y="324"/>
                      <a:pt x="125" y="324"/>
                      <a:pt x="125" y="324"/>
                    </a:cubicBezTo>
                    <a:cubicBezTo>
                      <a:pt x="39" y="347"/>
                      <a:pt x="39" y="347"/>
                      <a:pt x="39" y="347"/>
                    </a:cubicBezTo>
                    <a:cubicBezTo>
                      <a:pt x="39" y="347"/>
                      <a:pt x="76" y="327"/>
                      <a:pt x="53" y="194"/>
                    </a:cubicBezTo>
                    <a:cubicBezTo>
                      <a:pt x="31" y="62"/>
                      <a:pt x="0" y="70"/>
                      <a:pt x="0" y="70"/>
                    </a:cubicBezTo>
                    <a:lnTo>
                      <a:pt x="56" y="55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4" name="Freeform 36"/>
              <p:cNvSpPr>
                <a:spLocks/>
              </p:cNvSpPr>
              <p:nvPr/>
            </p:nvSpPr>
            <p:spPr bwMode="auto">
              <a:xfrm rot="19193214">
                <a:off x="5234692" y="3100668"/>
                <a:ext cx="827088" cy="714375"/>
              </a:xfrm>
              <a:custGeom>
                <a:avLst/>
                <a:gdLst>
                  <a:gd name="T0" fmla="*/ 292 w 348"/>
                  <a:gd name="T1" fmla="*/ 245 h 300"/>
                  <a:gd name="T2" fmla="*/ 324 w 348"/>
                  <a:gd name="T3" fmla="*/ 124 h 300"/>
                  <a:gd name="T4" fmla="*/ 348 w 348"/>
                  <a:gd name="T5" fmla="*/ 38 h 300"/>
                  <a:gd name="T6" fmla="*/ 192 w 348"/>
                  <a:gd name="T7" fmla="*/ 57 h 300"/>
                  <a:gd name="T8" fmla="*/ 71 w 348"/>
                  <a:gd name="T9" fmla="*/ 0 h 300"/>
                  <a:gd name="T10" fmla="*/ 56 w 348"/>
                  <a:gd name="T11" fmla="*/ 55 h 300"/>
                  <a:gd name="T12" fmla="*/ 24 w 348"/>
                  <a:gd name="T13" fmla="*/ 176 h 300"/>
                  <a:gd name="T14" fmla="*/ 0 w 348"/>
                  <a:gd name="T15" fmla="*/ 262 h 300"/>
                  <a:gd name="T16" fmla="*/ 153 w 348"/>
                  <a:gd name="T17" fmla="*/ 247 h 300"/>
                  <a:gd name="T18" fmla="*/ 277 w 348"/>
                  <a:gd name="T19" fmla="*/ 300 h 300"/>
                  <a:gd name="T20" fmla="*/ 292 w 348"/>
                  <a:gd name="T21" fmla="*/ 245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8" h="300">
                    <a:moveTo>
                      <a:pt x="292" y="245"/>
                    </a:moveTo>
                    <a:cubicBezTo>
                      <a:pt x="324" y="124"/>
                      <a:pt x="324" y="124"/>
                      <a:pt x="324" y="124"/>
                    </a:cubicBezTo>
                    <a:cubicBezTo>
                      <a:pt x="348" y="38"/>
                      <a:pt x="348" y="38"/>
                      <a:pt x="348" y="38"/>
                    </a:cubicBezTo>
                    <a:cubicBezTo>
                      <a:pt x="348" y="38"/>
                      <a:pt x="322" y="84"/>
                      <a:pt x="192" y="57"/>
                    </a:cubicBezTo>
                    <a:cubicBezTo>
                      <a:pt x="63" y="29"/>
                      <a:pt x="71" y="0"/>
                      <a:pt x="71" y="0"/>
                    </a:cubicBezTo>
                    <a:cubicBezTo>
                      <a:pt x="56" y="55"/>
                      <a:pt x="56" y="55"/>
                      <a:pt x="56" y="55"/>
                    </a:cubicBezTo>
                    <a:cubicBezTo>
                      <a:pt x="24" y="176"/>
                      <a:pt x="24" y="176"/>
                      <a:pt x="24" y="176"/>
                    </a:cubicBezTo>
                    <a:cubicBezTo>
                      <a:pt x="0" y="262"/>
                      <a:pt x="0" y="262"/>
                      <a:pt x="0" y="262"/>
                    </a:cubicBezTo>
                    <a:cubicBezTo>
                      <a:pt x="0" y="262"/>
                      <a:pt x="21" y="224"/>
                      <a:pt x="153" y="247"/>
                    </a:cubicBezTo>
                    <a:cubicBezTo>
                      <a:pt x="286" y="270"/>
                      <a:pt x="277" y="300"/>
                      <a:pt x="277" y="300"/>
                    </a:cubicBezTo>
                    <a:lnTo>
                      <a:pt x="292" y="2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5" name="Freeform 27"/>
              <p:cNvSpPr>
                <a:spLocks/>
              </p:cNvSpPr>
              <p:nvPr/>
            </p:nvSpPr>
            <p:spPr bwMode="auto">
              <a:xfrm rot="19193214">
                <a:off x="3796003" y="2917348"/>
                <a:ext cx="715963" cy="825500"/>
              </a:xfrm>
              <a:custGeom>
                <a:avLst/>
                <a:gdLst>
                  <a:gd name="T0" fmla="*/ 56 w 301"/>
                  <a:gd name="T1" fmla="*/ 55 h 347"/>
                  <a:gd name="T2" fmla="*/ 176 w 301"/>
                  <a:gd name="T3" fmla="*/ 23 h 347"/>
                  <a:gd name="T4" fmla="*/ 262 w 301"/>
                  <a:gd name="T5" fmla="*/ 0 h 347"/>
                  <a:gd name="T6" fmla="*/ 244 w 301"/>
                  <a:gd name="T7" fmla="*/ 155 h 347"/>
                  <a:gd name="T8" fmla="*/ 301 w 301"/>
                  <a:gd name="T9" fmla="*/ 277 h 347"/>
                  <a:gd name="T10" fmla="*/ 245 w 301"/>
                  <a:gd name="T11" fmla="*/ 292 h 347"/>
                  <a:gd name="T12" fmla="*/ 125 w 301"/>
                  <a:gd name="T13" fmla="*/ 324 h 347"/>
                  <a:gd name="T14" fmla="*/ 39 w 301"/>
                  <a:gd name="T15" fmla="*/ 347 h 347"/>
                  <a:gd name="T16" fmla="*/ 54 w 301"/>
                  <a:gd name="T17" fmla="*/ 194 h 347"/>
                  <a:gd name="T18" fmla="*/ 0 w 301"/>
                  <a:gd name="T19" fmla="*/ 70 h 347"/>
                  <a:gd name="T20" fmla="*/ 56 w 301"/>
                  <a:gd name="T21" fmla="*/ 55 h 3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01" h="347">
                    <a:moveTo>
                      <a:pt x="56" y="55"/>
                    </a:moveTo>
                    <a:cubicBezTo>
                      <a:pt x="176" y="23"/>
                      <a:pt x="176" y="23"/>
                      <a:pt x="176" y="23"/>
                    </a:cubicBezTo>
                    <a:cubicBezTo>
                      <a:pt x="262" y="0"/>
                      <a:pt x="262" y="0"/>
                      <a:pt x="262" y="0"/>
                    </a:cubicBezTo>
                    <a:cubicBezTo>
                      <a:pt x="262" y="0"/>
                      <a:pt x="216" y="26"/>
                      <a:pt x="244" y="155"/>
                    </a:cubicBezTo>
                    <a:cubicBezTo>
                      <a:pt x="272" y="285"/>
                      <a:pt x="301" y="277"/>
                      <a:pt x="301" y="277"/>
                    </a:cubicBezTo>
                    <a:cubicBezTo>
                      <a:pt x="245" y="292"/>
                      <a:pt x="245" y="292"/>
                      <a:pt x="245" y="292"/>
                    </a:cubicBezTo>
                    <a:cubicBezTo>
                      <a:pt x="125" y="324"/>
                      <a:pt x="125" y="324"/>
                      <a:pt x="125" y="324"/>
                    </a:cubicBezTo>
                    <a:cubicBezTo>
                      <a:pt x="39" y="347"/>
                      <a:pt x="39" y="347"/>
                      <a:pt x="39" y="347"/>
                    </a:cubicBezTo>
                    <a:cubicBezTo>
                      <a:pt x="39" y="347"/>
                      <a:pt x="76" y="327"/>
                      <a:pt x="54" y="194"/>
                    </a:cubicBezTo>
                    <a:cubicBezTo>
                      <a:pt x="31" y="62"/>
                      <a:pt x="0" y="70"/>
                      <a:pt x="0" y="70"/>
                    </a:cubicBezTo>
                    <a:lnTo>
                      <a:pt x="56" y="55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6" name="Freeform 24"/>
              <p:cNvSpPr>
                <a:spLocks/>
              </p:cNvSpPr>
              <p:nvPr/>
            </p:nvSpPr>
            <p:spPr bwMode="auto">
              <a:xfrm rot="19193214">
                <a:off x="2247590" y="2844641"/>
                <a:ext cx="825500" cy="714375"/>
              </a:xfrm>
              <a:custGeom>
                <a:avLst/>
                <a:gdLst>
                  <a:gd name="T0" fmla="*/ 291 w 347"/>
                  <a:gd name="T1" fmla="*/ 245 h 300"/>
                  <a:gd name="T2" fmla="*/ 324 w 347"/>
                  <a:gd name="T3" fmla="*/ 125 h 300"/>
                  <a:gd name="T4" fmla="*/ 347 w 347"/>
                  <a:gd name="T5" fmla="*/ 39 h 300"/>
                  <a:gd name="T6" fmla="*/ 192 w 347"/>
                  <a:gd name="T7" fmla="*/ 57 h 300"/>
                  <a:gd name="T8" fmla="*/ 70 w 347"/>
                  <a:gd name="T9" fmla="*/ 0 h 300"/>
                  <a:gd name="T10" fmla="*/ 55 w 347"/>
                  <a:gd name="T11" fmla="*/ 56 h 300"/>
                  <a:gd name="T12" fmla="*/ 23 w 347"/>
                  <a:gd name="T13" fmla="*/ 176 h 300"/>
                  <a:gd name="T14" fmla="*/ 0 w 347"/>
                  <a:gd name="T15" fmla="*/ 262 h 300"/>
                  <a:gd name="T16" fmla="*/ 152 w 347"/>
                  <a:gd name="T17" fmla="*/ 247 h 300"/>
                  <a:gd name="T18" fmla="*/ 277 w 347"/>
                  <a:gd name="T19" fmla="*/ 300 h 300"/>
                  <a:gd name="T20" fmla="*/ 291 w 347"/>
                  <a:gd name="T21" fmla="*/ 245 h 3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47" h="300">
                    <a:moveTo>
                      <a:pt x="291" y="245"/>
                    </a:moveTo>
                    <a:cubicBezTo>
                      <a:pt x="324" y="125"/>
                      <a:pt x="324" y="125"/>
                      <a:pt x="324" y="125"/>
                    </a:cubicBezTo>
                    <a:cubicBezTo>
                      <a:pt x="347" y="39"/>
                      <a:pt x="347" y="39"/>
                      <a:pt x="347" y="39"/>
                    </a:cubicBezTo>
                    <a:cubicBezTo>
                      <a:pt x="347" y="39"/>
                      <a:pt x="321" y="85"/>
                      <a:pt x="192" y="57"/>
                    </a:cubicBezTo>
                    <a:cubicBezTo>
                      <a:pt x="62" y="29"/>
                      <a:pt x="70" y="0"/>
                      <a:pt x="70" y="0"/>
                    </a:cubicBezTo>
                    <a:cubicBezTo>
                      <a:pt x="55" y="56"/>
                      <a:pt x="55" y="56"/>
                      <a:pt x="55" y="56"/>
                    </a:cubicBezTo>
                    <a:cubicBezTo>
                      <a:pt x="23" y="176"/>
                      <a:pt x="23" y="176"/>
                      <a:pt x="23" y="176"/>
                    </a:cubicBezTo>
                    <a:cubicBezTo>
                      <a:pt x="0" y="262"/>
                      <a:pt x="0" y="262"/>
                      <a:pt x="0" y="262"/>
                    </a:cubicBezTo>
                    <a:cubicBezTo>
                      <a:pt x="0" y="262"/>
                      <a:pt x="20" y="224"/>
                      <a:pt x="152" y="247"/>
                    </a:cubicBezTo>
                    <a:cubicBezTo>
                      <a:pt x="285" y="270"/>
                      <a:pt x="277" y="300"/>
                      <a:pt x="277" y="300"/>
                    </a:cubicBezTo>
                    <a:lnTo>
                      <a:pt x="291" y="24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7" name="Oval 20"/>
              <p:cNvSpPr>
                <a:spLocks noChangeArrowheads="1"/>
              </p:cNvSpPr>
              <p:nvPr/>
            </p:nvSpPr>
            <p:spPr bwMode="auto">
              <a:xfrm rot="19193214">
                <a:off x="1219824" y="2964184"/>
                <a:ext cx="1304925" cy="130492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8" name="Oval 21"/>
              <p:cNvSpPr>
                <a:spLocks noChangeArrowheads="1"/>
              </p:cNvSpPr>
              <p:nvPr/>
            </p:nvSpPr>
            <p:spPr bwMode="auto">
              <a:xfrm rot="19193214">
                <a:off x="2795554" y="2134686"/>
                <a:ext cx="1306513" cy="13081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19" name="Freeform 22"/>
              <p:cNvSpPr>
                <a:spLocks/>
              </p:cNvSpPr>
              <p:nvPr/>
            </p:nvSpPr>
            <p:spPr bwMode="auto">
              <a:xfrm rot="19193214">
                <a:off x="1362321" y="3107197"/>
                <a:ext cx="1020763" cy="1022350"/>
              </a:xfrm>
              <a:custGeom>
                <a:avLst/>
                <a:gdLst>
                  <a:gd name="T0" fmla="*/ 353 w 429"/>
                  <a:gd name="T1" fmla="*/ 352 h 429"/>
                  <a:gd name="T2" fmla="*/ 77 w 429"/>
                  <a:gd name="T3" fmla="*/ 352 h 429"/>
                  <a:gd name="T4" fmla="*/ 77 w 429"/>
                  <a:gd name="T5" fmla="*/ 76 h 429"/>
                  <a:gd name="T6" fmla="*/ 353 w 429"/>
                  <a:gd name="T7" fmla="*/ 76 h 429"/>
                  <a:gd name="T8" fmla="*/ 353 w 429"/>
                  <a:gd name="T9" fmla="*/ 352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9" h="429">
                    <a:moveTo>
                      <a:pt x="353" y="352"/>
                    </a:moveTo>
                    <a:cubicBezTo>
                      <a:pt x="277" y="429"/>
                      <a:pt x="153" y="429"/>
                      <a:pt x="77" y="352"/>
                    </a:cubicBezTo>
                    <a:cubicBezTo>
                      <a:pt x="0" y="276"/>
                      <a:pt x="0" y="152"/>
                      <a:pt x="77" y="76"/>
                    </a:cubicBezTo>
                    <a:cubicBezTo>
                      <a:pt x="153" y="0"/>
                      <a:pt x="277" y="0"/>
                      <a:pt x="353" y="76"/>
                    </a:cubicBezTo>
                    <a:cubicBezTo>
                      <a:pt x="429" y="152"/>
                      <a:pt x="429" y="276"/>
                      <a:pt x="353" y="35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0" name="Freeform 23"/>
              <p:cNvSpPr>
                <a:spLocks/>
              </p:cNvSpPr>
              <p:nvPr/>
            </p:nvSpPr>
            <p:spPr bwMode="auto">
              <a:xfrm rot="19193214">
                <a:off x="2938429" y="2277561"/>
                <a:ext cx="1020763" cy="1022350"/>
              </a:xfrm>
              <a:custGeom>
                <a:avLst/>
                <a:gdLst>
                  <a:gd name="T0" fmla="*/ 353 w 429"/>
                  <a:gd name="T1" fmla="*/ 352 h 429"/>
                  <a:gd name="T2" fmla="*/ 76 w 429"/>
                  <a:gd name="T3" fmla="*/ 352 h 429"/>
                  <a:gd name="T4" fmla="*/ 76 w 429"/>
                  <a:gd name="T5" fmla="*/ 76 h 429"/>
                  <a:gd name="T6" fmla="*/ 353 w 429"/>
                  <a:gd name="T7" fmla="*/ 76 h 429"/>
                  <a:gd name="T8" fmla="*/ 353 w 429"/>
                  <a:gd name="T9" fmla="*/ 352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9" h="429">
                    <a:moveTo>
                      <a:pt x="353" y="352"/>
                    </a:moveTo>
                    <a:cubicBezTo>
                      <a:pt x="276" y="429"/>
                      <a:pt x="153" y="429"/>
                      <a:pt x="76" y="352"/>
                    </a:cubicBezTo>
                    <a:cubicBezTo>
                      <a:pt x="0" y="276"/>
                      <a:pt x="0" y="152"/>
                      <a:pt x="76" y="76"/>
                    </a:cubicBezTo>
                    <a:cubicBezTo>
                      <a:pt x="153" y="0"/>
                      <a:pt x="276" y="0"/>
                      <a:pt x="353" y="76"/>
                    </a:cubicBezTo>
                    <a:cubicBezTo>
                      <a:pt x="429" y="152"/>
                      <a:pt x="429" y="276"/>
                      <a:pt x="353" y="352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1" name="Oval 25"/>
              <p:cNvSpPr>
                <a:spLocks noChangeArrowheads="1"/>
              </p:cNvSpPr>
              <p:nvPr/>
            </p:nvSpPr>
            <p:spPr bwMode="auto">
              <a:xfrm rot="19193214">
                <a:off x="4206925" y="3220212"/>
                <a:ext cx="1306513" cy="130492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2" name="Freeform 26"/>
              <p:cNvSpPr>
                <a:spLocks/>
              </p:cNvSpPr>
              <p:nvPr/>
            </p:nvSpPr>
            <p:spPr bwMode="auto">
              <a:xfrm rot="19193214">
                <a:off x="4349800" y="3363087"/>
                <a:ext cx="1020763" cy="1019175"/>
              </a:xfrm>
              <a:custGeom>
                <a:avLst/>
                <a:gdLst>
                  <a:gd name="T0" fmla="*/ 77 w 429"/>
                  <a:gd name="T1" fmla="*/ 76 h 428"/>
                  <a:gd name="T2" fmla="*/ 77 w 429"/>
                  <a:gd name="T3" fmla="*/ 352 h 428"/>
                  <a:gd name="T4" fmla="*/ 353 w 429"/>
                  <a:gd name="T5" fmla="*/ 352 h 428"/>
                  <a:gd name="T6" fmla="*/ 353 w 429"/>
                  <a:gd name="T7" fmla="*/ 76 h 428"/>
                  <a:gd name="T8" fmla="*/ 77 w 429"/>
                  <a:gd name="T9" fmla="*/ 76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9" h="428">
                    <a:moveTo>
                      <a:pt x="77" y="76"/>
                    </a:moveTo>
                    <a:cubicBezTo>
                      <a:pt x="0" y="152"/>
                      <a:pt x="0" y="276"/>
                      <a:pt x="77" y="352"/>
                    </a:cubicBezTo>
                    <a:cubicBezTo>
                      <a:pt x="153" y="428"/>
                      <a:pt x="277" y="428"/>
                      <a:pt x="353" y="352"/>
                    </a:cubicBezTo>
                    <a:cubicBezTo>
                      <a:pt x="429" y="276"/>
                      <a:pt x="429" y="152"/>
                      <a:pt x="353" y="76"/>
                    </a:cubicBezTo>
                    <a:cubicBezTo>
                      <a:pt x="277" y="0"/>
                      <a:pt x="153" y="0"/>
                      <a:pt x="77" y="7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3" name="Oval 28"/>
              <p:cNvSpPr>
                <a:spLocks noChangeArrowheads="1"/>
              </p:cNvSpPr>
              <p:nvPr/>
            </p:nvSpPr>
            <p:spPr bwMode="auto">
              <a:xfrm rot="19193214">
                <a:off x="7195427" y="3474141"/>
                <a:ext cx="1306513" cy="130810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4" name="Oval 29"/>
              <p:cNvSpPr>
                <a:spLocks noChangeArrowheads="1"/>
              </p:cNvSpPr>
              <p:nvPr/>
            </p:nvSpPr>
            <p:spPr bwMode="auto">
              <a:xfrm rot="19193214">
                <a:off x="5783033" y="2390575"/>
                <a:ext cx="1306513" cy="1304925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5" name="Freeform 30"/>
              <p:cNvSpPr>
                <a:spLocks/>
              </p:cNvSpPr>
              <p:nvPr/>
            </p:nvSpPr>
            <p:spPr bwMode="auto">
              <a:xfrm rot="19193214">
                <a:off x="7338302" y="3617016"/>
                <a:ext cx="1020763" cy="1022350"/>
              </a:xfrm>
              <a:custGeom>
                <a:avLst/>
                <a:gdLst>
                  <a:gd name="T0" fmla="*/ 76 w 429"/>
                  <a:gd name="T1" fmla="*/ 77 h 429"/>
                  <a:gd name="T2" fmla="*/ 76 w 429"/>
                  <a:gd name="T3" fmla="*/ 353 h 429"/>
                  <a:gd name="T4" fmla="*/ 353 w 429"/>
                  <a:gd name="T5" fmla="*/ 353 h 429"/>
                  <a:gd name="T6" fmla="*/ 353 w 429"/>
                  <a:gd name="T7" fmla="*/ 77 h 429"/>
                  <a:gd name="T8" fmla="*/ 76 w 429"/>
                  <a:gd name="T9" fmla="*/ 77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9" h="429">
                    <a:moveTo>
                      <a:pt x="76" y="77"/>
                    </a:moveTo>
                    <a:cubicBezTo>
                      <a:pt x="0" y="153"/>
                      <a:pt x="0" y="277"/>
                      <a:pt x="76" y="353"/>
                    </a:cubicBezTo>
                    <a:cubicBezTo>
                      <a:pt x="153" y="429"/>
                      <a:pt x="276" y="429"/>
                      <a:pt x="353" y="353"/>
                    </a:cubicBezTo>
                    <a:cubicBezTo>
                      <a:pt x="429" y="277"/>
                      <a:pt x="429" y="153"/>
                      <a:pt x="353" y="77"/>
                    </a:cubicBezTo>
                    <a:cubicBezTo>
                      <a:pt x="276" y="0"/>
                      <a:pt x="153" y="0"/>
                      <a:pt x="76" y="77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6" name="Freeform 31"/>
              <p:cNvSpPr>
                <a:spLocks/>
              </p:cNvSpPr>
              <p:nvPr/>
            </p:nvSpPr>
            <p:spPr bwMode="auto">
              <a:xfrm rot="19193214">
                <a:off x="5925908" y="2533450"/>
                <a:ext cx="1020763" cy="1019175"/>
              </a:xfrm>
              <a:custGeom>
                <a:avLst/>
                <a:gdLst>
                  <a:gd name="T0" fmla="*/ 76 w 429"/>
                  <a:gd name="T1" fmla="*/ 76 h 428"/>
                  <a:gd name="T2" fmla="*/ 76 w 429"/>
                  <a:gd name="T3" fmla="*/ 352 h 428"/>
                  <a:gd name="T4" fmla="*/ 352 w 429"/>
                  <a:gd name="T5" fmla="*/ 352 h 428"/>
                  <a:gd name="T6" fmla="*/ 352 w 429"/>
                  <a:gd name="T7" fmla="*/ 76 h 428"/>
                  <a:gd name="T8" fmla="*/ 76 w 429"/>
                  <a:gd name="T9" fmla="*/ 76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9" h="428">
                    <a:moveTo>
                      <a:pt x="76" y="76"/>
                    </a:moveTo>
                    <a:cubicBezTo>
                      <a:pt x="0" y="152"/>
                      <a:pt x="0" y="276"/>
                      <a:pt x="76" y="352"/>
                    </a:cubicBezTo>
                    <a:cubicBezTo>
                      <a:pt x="152" y="428"/>
                      <a:pt x="276" y="428"/>
                      <a:pt x="352" y="352"/>
                    </a:cubicBezTo>
                    <a:cubicBezTo>
                      <a:pt x="429" y="276"/>
                      <a:pt x="429" y="152"/>
                      <a:pt x="352" y="76"/>
                    </a:cubicBezTo>
                    <a:cubicBezTo>
                      <a:pt x="276" y="0"/>
                      <a:pt x="152" y="0"/>
                      <a:pt x="76" y="76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7" name="Oval 33"/>
              <p:cNvSpPr>
                <a:spLocks noChangeArrowheads="1"/>
              </p:cNvSpPr>
              <p:nvPr/>
            </p:nvSpPr>
            <p:spPr bwMode="auto">
              <a:xfrm rot="19193214">
                <a:off x="8772745" y="2647817"/>
                <a:ext cx="1304925" cy="1304925"/>
              </a:xfrm>
              <a:prstGeom prst="ellipse">
                <a:avLst/>
              </a:prstGeom>
              <a:solidFill>
                <a:schemeClr val="accent6"/>
              </a:solidFill>
              <a:ln>
                <a:noFill/>
              </a:ln>
              <a:extLst/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  <p:sp>
            <p:nvSpPr>
              <p:cNvPr id="28" name="Freeform 34"/>
              <p:cNvSpPr>
                <a:spLocks/>
              </p:cNvSpPr>
              <p:nvPr/>
            </p:nvSpPr>
            <p:spPr bwMode="auto">
              <a:xfrm rot="19193214">
                <a:off x="8914411" y="2787379"/>
                <a:ext cx="1020763" cy="1022350"/>
              </a:xfrm>
              <a:custGeom>
                <a:avLst/>
                <a:gdLst>
                  <a:gd name="T0" fmla="*/ 352 w 429"/>
                  <a:gd name="T1" fmla="*/ 353 h 429"/>
                  <a:gd name="T2" fmla="*/ 76 w 429"/>
                  <a:gd name="T3" fmla="*/ 353 h 429"/>
                  <a:gd name="T4" fmla="*/ 76 w 429"/>
                  <a:gd name="T5" fmla="*/ 77 h 429"/>
                  <a:gd name="T6" fmla="*/ 352 w 429"/>
                  <a:gd name="T7" fmla="*/ 77 h 429"/>
                  <a:gd name="T8" fmla="*/ 352 w 429"/>
                  <a:gd name="T9" fmla="*/ 353 h 4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29" h="429">
                    <a:moveTo>
                      <a:pt x="352" y="353"/>
                    </a:moveTo>
                    <a:cubicBezTo>
                      <a:pt x="276" y="429"/>
                      <a:pt x="152" y="429"/>
                      <a:pt x="76" y="353"/>
                    </a:cubicBezTo>
                    <a:cubicBezTo>
                      <a:pt x="0" y="277"/>
                      <a:pt x="0" y="153"/>
                      <a:pt x="76" y="77"/>
                    </a:cubicBezTo>
                    <a:cubicBezTo>
                      <a:pt x="152" y="0"/>
                      <a:pt x="276" y="0"/>
                      <a:pt x="352" y="77"/>
                    </a:cubicBezTo>
                    <a:cubicBezTo>
                      <a:pt x="429" y="153"/>
                      <a:pt x="429" y="277"/>
                      <a:pt x="352" y="353"/>
                    </a:cubicBezTo>
                    <a:close/>
                  </a:path>
                </a:pathLst>
              </a:custGeom>
              <a:solidFill>
                <a:srgbClr val="F2F2F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9" name="Oval 24"/>
            <p:cNvSpPr/>
            <p:nvPr/>
          </p:nvSpPr>
          <p:spPr>
            <a:xfrm>
              <a:off x="1944576" y="3553028"/>
              <a:ext cx="702068" cy="70206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endPara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Oval 25"/>
            <p:cNvSpPr/>
            <p:nvPr/>
          </p:nvSpPr>
          <p:spPr>
            <a:xfrm>
              <a:off x="3505440" y="2779053"/>
              <a:ext cx="702068" cy="70206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chemeClr val="accent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1" name="Oval 26"/>
            <p:cNvSpPr/>
            <p:nvPr/>
          </p:nvSpPr>
          <p:spPr>
            <a:xfrm>
              <a:off x="4932768" y="3852376"/>
              <a:ext cx="702068" cy="70206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accent3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 </a:t>
              </a:r>
              <a:endPara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chemeClr val="accent3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2" name="Oval 27"/>
            <p:cNvSpPr/>
            <p:nvPr/>
          </p:nvSpPr>
          <p:spPr>
            <a:xfrm>
              <a:off x="6495354" y="2939089"/>
              <a:ext cx="702068" cy="70206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chemeClr val="accent4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3" name="Oval 28"/>
            <p:cNvSpPr/>
            <p:nvPr/>
          </p:nvSpPr>
          <p:spPr>
            <a:xfrm>
              <a:off x="9511448" y="3258907"/>
              <a:ext cx="702068" cy="70206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chemeClr val="accent6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4" name="Oval 29"/>
            <p:cNvSpPr/>
            <p:nvPr/>
          </p:nvSpPr>
          <p:spPr>
            <a:xfrm>
              <a:off x="7903643" y="4121902"/>
              <a:ext cx="702068" cy="702069"/>
            </a:xfrm>
            <a:prstGeom prst="ellipse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4800" b="0" i="0" u="none" strike="noStrike" kern="0" cap="none" spc="0" normalizeH="0" baseline="0" noProof="0" dirty="0">
                <a:ln>
                  <a:noFill/>
                </a:ln>
                <a:solidFill>
                  <a:schemeClr val="accent5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5" name="Content Placeholder 2"/>
            <p:cNvSpPr txBox="1">
              <a:spLocks/>
            </p:cNvSpPr>
            <p:nvPr/>
          </p:nvSpPr>
          <p:spPr>
            <a:xfrm>
              <a:off x="5505357" y="1791175"/>
              <a:ext cx="2699676" cy="89003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buNone/>
                <a:defRPr/>
              </a:pPr>
              <a:r>
                <a:rPr lang="zh-CN" altLang="en-US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</a:t>
              </a:r>
              <a:r>
                <a:rPr lang="zh-CN" altLang="en-US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en-US" altLang="zh-CN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marL="0" lvl="0" indent="0" algn="ctr">
                <a:buNone/>
                <a:defRPr/>
              </a:pPr>
              <a:r>
                <a:rPr lang="zh-CN" altLang="en-US" sz="1100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</a:t>
              </a:r>
              <a:r>
                <a:rPr lang="zh-CN" altLang="en-US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可以在投影仪或计算机上进行演示，也可以将演示文稿打印出来，制作成胶片，以便应用到更广泛的领域中，利用</a:t>
              </a:r>
              <a:r>
                <a:rPr lang="en-US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 powerpoint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6" name="Content Placeholder 2"/>
            <p:cNvSpPr txBox="1">
              <a:spLocks/>
            </p:cNvSpPr>
            <p:nvPr/>
          </p:nvSpPr>
          <p:spPr>
            <a:xfrm>
              <a:off x="8595744" y="2049050"/>
              <a:ext cx="2699676" cy="89003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buNone/>
                <a:defRPr/>
              </a:pPr>
              <a:r>
                <a:rPr lang="zh-CN" altLang="en-US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/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用户可以在投影仪或计算机上进行演示，也可以将演示文稿打印出来，制作成胶片，以便应用到更广泛的领域中，利用</a:t>
              </a:r>
              <a:r>
                <a:rPr lang="en-US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 powerpoint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7" name="Content Placeholder 2"/>
            <p:cNvSpPr txBox="1">
              <a:spLocks/>
            </p:cNvSpPr>
            <p:nvPr/>
          </p:nvSpPr>
          <p:spPr>
            <a:xfrm>
              <a:off x="6915704" y="5288526"/>
              <a:ext cx="2699676" cy="89003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buNone/>
                <a:defRPr/>
              </a:pPr>
              <a:r>
                <a:rPr kumimoji="0" lang="id-ID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>Media Printing 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/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用户可以在投影仪或计算机上进行演示，也可以将演示文稿打印出来，制作成胶片，以便应用到更广泛的领域中，利用</a:t>
              </a:r>
              <a:r>
                <a:rPr lang="en-US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 powerpoint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8" name="Content Placeholder 2"/>
            <p:cNvSpPr txBox="1">
              <a:spLocks/>
            </p:cNvSpPr>
            <p:nvPr/>
          </p:nvSpPr>
          <p:spPr>
            <a:xfrm>
              <a:off x="2446336" y="1540823"/>
              <a:ext cx="2699676" cy="9033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buNone/>
                <a:defRPr/>
              </a:pPr>
              <a:r>
                <a:rPr lang="zh-CN" altLang="en-US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</a:t>
              </a:r>
              <a:r>
                <a:rPr lang="zh-CN" altLang="en-US" b="1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en-US" altLang="zh-CN" b="1" dirty="0" smtClean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marL="0" lvl="0" indent="0" algn="ctr">
                <a:buNone/>
                <a:defRPr/>
              </a:pPr>
              <a:r>
                <a:rPr lang="zh-CN" altLang="en-US" sz="1100" dirty="0" smtClean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</a:t>
              </a:r>
              <a:r>
                <a:rPr lang="zh-CN" altLang="en-US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可以在投影仪或计算机上进行演示，也可以将演示文稿打印出来，制作成胶片，以便应用到更广泛的领域中，利用</a:t>
              </a:r>
              <a:r>
                <a:rPr lang="en-US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 powerpoint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39" name="Content Placeholder 2"/>
            <p:cNvSpPr txBox="1">
              <a:spLocks/>
            </p:cNvSpPr>
            <p:nvPr/>
          </p:nvSpPr>
          <p:spPr>
            <a:xfrm>
              <a:off x="945772" y="4823971"/>
              <a:ext cx="2699676" cy="9033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buNone/>
                <a:defRPr/>
              </a:pPr>
              <a:r>
                <a:rPr lang="zh-CN" altLang="en-US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/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用户可以在投影仪或计算机上进行演示，也可以将演示文稿打印出来，制作成胶片，以便应用到更广泛的领域中，利用</a:t>
              </a:r>
              <a:r>
                <a:rPr lang="en-US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 powerpoint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3911823" y="5033225"/>
              <a:ext cx="2699676" cy="9033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ctr">
                <a:buNone/>
                <a:defRPr/>
              </a:pPr>
              <a:r>
                <a:rPr lang="zh-CN" altLang="en-US" b="1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/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</a:br>
              <a:r>
                <a:rPr lang="zh-CN" altLang="en-US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用户可以在投影仪或计算机上进行演示，也可以将演示文稿打印出来，制作成胶片，以便应用到更广泛的领域中，利用</a:t>
              </a:r>
              <a:r>
                <a:rPr lang="en-US" sz="1100" dirty="0">
                  <a:solidFill>
                    <a:schemeClr val="tx2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 powerpoint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61848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514350" y="1714500"/>
            <a:ext cx="0" cy="37528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847850" y="400050"/>
            <a:ext cx="8839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1868150" y="1714500"/>
            <a:ext cx="0" cy="4495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847850" y="6334125"/>
            <a:ext cx="10020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 rot="2700000">
            <a:off x="1688712" y="334133"/>
            <a:ext cx="131834" cy="131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矩形 12"/>
          <p:cNvSpPr/>
          <p:nvPr/>
        </p:nvSpPr>
        <p:spPr>
          <a:xfrm rot="2700000">
            <a:off x="448433" y="1531548"/>
            <a:ext cx="131834" cy="131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xmlns="" id="{FEFA5E86-AB9A-4BB8-9FF9-D324E1ED69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 flipH="1">
            <a:off x="2544099" y="1197982"/>
            <a:ext cx="4660397" cy="3878338"/>
          </a:xfrm>
          <a:prstGeom prst="rect">
            <a:avLst/>
          </a:prstGeom>
        </p:spPr>
      </p:pic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2365AA1D-EAF2-45BA-9EE4-CCEE5B9CE52B}"/>
              </a:ext>
            </a:extLst>
          </p:cNvPr>
          <p:cNvSpPr/>
          <p:nvPr/>
        </p:nvSpPr>
        <p:spPr>
          <a:xfrm>
            <a:off x="5762458" y="2372654"/>
            <a:ext cx="1992853" cy="221599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13800" kern="0" spc="300" noProof="0" dirty="0">
                <a:solidFill>
                  <a:sysClr val="windowText" lastClr="000000"/>
                </a:solidFill>
                <a:effectLst>
                  <a:glow rad="38100">
                    <a:schemeClr val="bg1">
                      <a:lumMod val="95000"/>
                    </a:schemeClr>
                  </a:glow>
                </a:effectLst>
                <a:latin typeface="刘德华字体叶根友仿版" panose="02010601030101010101" pitchFamily="2" charset="-122"/>
                <a:ea typeface="刘德华字体叶根友仿版" panose="02010601030101010101" pitchFamily="2" charset="-122"/>
              </a:rPr>
              <a:t>肆</a:t>
            </a:r>
            <a:endParaRPr kumimoji="0" lang="zh-CN" altLang="en-US" sz="13800" b="0" i="0" u="none" strike="noStrike" kern="0" cap="none" spc="300" normalizeH="0" baseline="0" noProof="0" dirty="0">
              <a:ln>
                <a:noFill/>
              </a:ln>
              <a:solidFill>
                <a:sysClr val="windowText" lastClr="000000"/>
              </a:solidFill>
              <a:effectLst>
                <a:glow rad="38100">
                  <a:schemeClr val="bg1">
                    <a:lumMod val="95000"/>
                  </a:schemeClr>
                </a:glow>
              </a:effectLst>
              <a:uLnTx/>
              <a:uFillTx/>
              <a:latin typeface="刘德华字体叶根友仿版" panose="02010601030101010101" pitchFamily="2" charset="-122"/>
              <a:ea typeface="刘德华字体叶根友仿版" panose="02010601030101010101" pitchFamily="2" charset="-122"/>
            </a:endParaRPr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966EF121-F978-4D81-BBDF-D8F093279B3B}"/>
              </a:ext>
            </a:extLst>
          </p:cNvPr>
          <p:cNvSpPr/>
          <p:nvPr/>
        </p:nvSpPr>
        <p:spPr>
          <a:xfrm rot="17100000">
            <a:off x="5123618" y="2132436"/>
            <a:ext cx="2696428" cy="2696428"/>
          </a:xfrm>
          <a:prstGeom prst="ellipse">
            <a:avLst/>
          </a:prstGeom>
          <a:noFill/>
          <a:ln>
            <a:gradFill>
              <a:gsLst>
                <a:gs pos="33000">
                  <a:schemeClr val="bg1">
                    <a:alpha val="0"/>
                  </a:schemeClr>
                </a:gs>
                <a:gs pos="61000">
                  <a:srgbClr val="239D86"/>
                </a:gs>
                <a:gs pos="100000">
                  <a:srgbClr val="239D86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12998CB4-7D14-46B0-94FF-A63F14813EF5}"/>
              </a:ext>
            </a:extLst>
          </p:cNvPr>
          <p:cNvSpPr/>
          <p:nvPr/>
        </p:nvSpPr>
        <p:spPr>
          <a:xfrm>
            <a:off x="7990716" y="3574288"/>
            <a:ext cx="3642029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altLang="zh-CN" sz="1600" b="0" i="0" u="none" strike="noStrike" kern="120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773-CAI978" panose="020B0402020204020303" pitchFamily="34" charset="0"/>
                <a:ea typeface="宋体" panose="02010600030101010101" pitchFamily="2" charset="-122"/>
                <a:sym typeface="+mn-lt"/>
              </a:rPr>
              <a:t>Lorem ipsum dolor sit amet, consectetur adipiscing elit. Ut lobortis.</a:t>
            </a:r>
          </a:p>
        </p:txBody>
      </p:sp>
      <p:sp>
        <p:nvSpPr>
          <p:cNvPr id="28" name="矩形 27">
            <a:extLst>
              <a:ext uri="{FF2B5EF4-FFF2-40B4-BE49-F238E27FC236}">
                <a16:creationId xmlns:a16="http://schemas.microsoft.com/office/drawing/2014/main" xmlns="" id="{F8EA1EB6-B82E-479F-BEE0-48D39FE9AFC8}"/>
              </a:ext>
            </a:extLst>
          </p:cNvPr>
          <p:cNvSpPr/>
          <p:nvPr/>
        </p:nvSpPr>
        <p:spPr>
          <a:xfrm>
            <a:off x="7990716" y="2596133"/>
            <a:ext cx="4826923" cy="9057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  <a:latin typeface="773-CAI978" panose="020B0402020204020303" pitchFamily="34" charset="0"/>
                <a:ea typeface="微软雅黑 Light" panose="020B0502040204020203" pitchFamily="34" charset="-122"/>
                <a:sym typeface="+mn-lt"/>
              </a:rPr>
              <a:t>第一部分</a:t>
            </a:r>
            <a:endParaRPr kumimoji="0" lang="tr-TR" altLang="zh-CN" sz="28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773-CAI978" panose="020B0402020204020303" pitchFamily="34" charset="0"/>
              <a:ea typeface="微软雅黑 Light" panose="020B0502040204020203" pitchFamily="34" charset="-122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87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 animBg="1"/>
      <p:bldP spid="27" grpId="0"/>
      <p:bldP spid="2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6"/>
          <p:cNvGrpSpPr/>
          <p:nvPr/>
        </p:nvGrpSpPr>
        <p:grpSpPr>
          <a:xfrm>
            <a:off x="4753174" y="1759051"/>
            <a:ext cx="3765239" cy="4094803"/>
            <a:chOff x="1891836" y="1476846"/>
            <a:chExt cx="1116824" cy="1213811"/>
          </a:xfrm>
        </p:grpSpPr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2541357" y="1588528"/>
              <a:ext cx="467303" cy="536370"/>
            </a:xfrm>
            <a:custGeom>
              <a:avLst/>
              <a:gdLst/>
              <a:ahLst/>
              <a:cxnLst>
                <a:cxn ang="0">
                  <a:pos x="90" y="42"/>
                </a:cxn>
                <a:cxn ang="0">
                  <a:pos x="16" y="171"/>
                </a:cxn>
                <a:cxn ang="0">
                  <a:pos x="15" y="174"/>
                </a:cxn>
                <a:cxn ang="0">
                  <a:pos x="4" y="267"/>
                </a:cxn>
                <a:cxn ang="0">
                  <a:pos x="40" y="375"/>
                </a:cxn>
                <a:cxn ang="0">
                  <a:pos x="44" y="375"/>
                </a:cxn>
                <a:cxn ang="0">
                  <a:pos x="112" y="379"/>
                </a:cxn>
                <a:cxn ang="0">
                  <a:pos x="149" y="332"/>
                </a:cxn>
                <a:cxn ang="0">
                  <a:pos x="149" y="331"/>
                </a:cxn>
                <a:cxn ang="0">
                  <a:pos x="148" y="330"/>
                </a:cxn>
                <a:cxn ang="0">
                  <a:pos x="131" y="312"/>
                </a:cxn>
                <a:cxn ang="0">
                  <a:pos x="134" y="301"/>
                </a:cxn>
                <a:cxn ang="0">
                  <a:pos x="145" y="304"/>
                </a:cxn>
                <a:cxn ang="0">
                  <a:pos x="192" y="323"/>
                </a:cxn>
                <a:cxn ang="0">
                  <a:pos x="202" y="327"/>
                </a:cxn>
                <a:cxn ang="0">
                  <a:pos x="197" y="337"/>
                </a:cxn>
                <a:cxn ang="0">
                  <a:pos x="171" y="340"/>
                </a:cxn>
                <a:cxn ang="0">
                  <a:pos x="137" y="391"/>
                </a:cxn>
                <a:cxn ang="0">
                  <a:pos x="254" y="416"/>
                </a:cxn>
                <a:cxn ang="0">
                  <a:pos x="319" y="366"/>
                </a:cxn>
                <a:cxn ang="0">
                  <a:pos x="320" y="365"/>
                </a:cxn>
                <a:cxn ang="0">
                  <a:pos x="312" y="237"/>
                </a:cxn>
                <a:cxn ang="0">
                  <a:pos x="306" y="232"/>
                </a:cxn>
                <a:cxn ang="0">
                  <a:pos x="307" y="226"/>
                </a:cxn>
                <a:cxn ang="0">
                  <a:pos x="247" y="115"/>
                </a:cxn>
                <a:cxn ang="0">
                  <a:pos x="227" y="149"/>
                </a:cxn>
                <a:cxn ang="0">
                  <a:pos x="180" y="179"/>
                </a:cxn>
                <a:cxn ang="0">
                  <a:pos x="108" y="171"/>
                </a:cxn>
                <a:cxn ang="0">
                  <a:pos x="106" y="171"/>
                </a:cxn>
                <a:cxn ang="0">
                  <a:pos x="104" y="169"/>
                </a:cxn>
                <a:cxn ang="0">
                  <a:pos x="85" y="182"/>
                </a:cxn>
                <a:cxn ang="0">
                  <a:pos x="78" y="181"/>
                </a:cxn>
                <a:cxn ang="0">
                  <a:pos x="75" y="178"/>
                </a:cxn>
                <a:cxn ang="0">
                  <a:pos x="79" y="168"/>
                </a:cxn>
                <a:cxn ang="0">
                  <a:pos x="106" y="126"/>
                </a:cxn>
                <a:cxn ang="0">
                  <a:pos x="114" y="118"/>
                </a:cxn>
                <a:cxn ang="0">
                  <a:pos x="122" y="125"/>
                </a:cxn>
                <a:cxn ang="0">
                  <a:pos x="118" y="150"/>
                </a:cxn>
                <a:cxn ang="0">
                  <a:pos x="210" y="134"/>
                </a:cxn>
                <a:cxn ang="0">
                  <a:pos x="229" y="96"/>
                </a:cxn>
                <a:cxn ang="0">
                  <a:pos x="192" y="14"/>
                </a:cxn>
                <a:cxn ang="0">
                  <a:pos x="164" y="4"/>
                </a:cxn>
                <a:cxn ang="0">
                  <a:pos x="110" y="18"/>
                </a:cxn>
                <a:cxn ang="0">
                  <a:pos x="90" y="42"/>
                </a:cxn>
              </a:cxnLst>
              <a:rect l="0" t="0" r="r" b="b"/>
              <a:pathLst>
                <a:path w="372" h="428">
                  <a:moveTo>
                    <a:pt x="90" y="42"/>
                  </a:moveTo>
                  <a:cubicBezTo>
                    <a:pt x="16" y="171"/>
                    <a:pt x="16" y="171"/>
                    <a:pt x="16" y="171"/>
                  </a:cubicBezTo>
                  <a:cubicBezTo>
                    <a:pt x="16" y="172"/>
                    <a:pt x="16" y="173"/>
                    <a:pt x="15" y="174"/>
                  </a:cubicBezTo>
                  <a:cubicBezTo>
                    <a:pt x="15" y="175"/>
                    <a:pt x="0" y="215"/>
                    <a:pt x="4" y="267"/>
                  </a:cubicBezTo>
                  <a:cubicBezTo>
                    <a:pt x="6" y="307"/>
                    <a:pt x="19" y="343"/>
                    <a:pt x="40" y="375"/>
                  </a:cubicBezTo>
                  <a:cubicBezTo>
                    <a:pt x="42" y="375"/>
                    <a:pt x="43" y="375"/>
                    <a:pt x="44" y="375"/>
                  </a:cubicBezTo>
                  <a:cubicBezTo>
                    <a:pt x="71" y="387"/>
                    <a:pt x="93" y="388"/>
                    <a:pt x="112" y="379"/>
                  </a:cubicBezTo>
                  <a:cubicBezTo>
                    <a:pt x="139" y="366"/>
                    <a:pt x="149" y="333"/>
                    <a:pt x="149" y="332"/>
                  </a:cubicBezTo>
                  <a:cubicBezTo>
                    <a:pt x="149" y="332"/>
                    <a:pt x="149" y="332"/>
                    <a:pt x="149" y="331"/>
                  </a:cubicBezTo>
                  <a:cubicBezTo>
                    <a:pt x="149" y="331"/>
                    <a:pt x="148" y="331"/>
                    <a:pt x="148" y="330"/>
                  </a:cubicBezTo>
                  <a:cubicBezTo>
                    <a:pt x="137" y="322"/>
                    <a:pt x="131" y="312"/>
                    <a:pt x="131" y="312"/>
                  </a:cubicBezTo>
                  <a:cubicBezTo>
                    <a:pt x="129" y="308"/>
                    <a:pt x="130" y="303"/>
                    <a:pt x="134" y="301"/>
                  </a:cubicBezTo>
                  <a:cubicBezTo>
                    <a:pt x="138" y="299"/>
                    <a:pt x="142" y="300"/>
                    <a:pt x="145" y="304"/>
                  </a:cubicBezTo>
                  <a:cubicBezTo>
                    <a:pt x="145" y="305"/>
                    <a:pt x="162" y="334"/>
                    <a:pt x="192" y="323"/>
                  </a:cubicBezTo>
                  <a:cubicBezTo>
                    <a:pt x="196" y="321"/>
                    <a:pt x="200" y="323"/>
                    <a:pt x="202" y="327"/>
                  </a:cubicBezTo>
                  <a:cubicBezTo>
                    <a:pt x="203" y="331"/>
                    <a:pt x="201" y="336"/>
                    <a:pt x="197" y="337"/>
                  </a:cubicBezTo>
                  <a:cubicBezTo>
                    <a:pt x="188" y="341"/>
                    <a:pt x="179" y="342"/>
                    <a:pt x="171" y="340"/>
                  </a:cubicBezTo>
                  <a:cubicBezTo>
                    <a:pt x="168" y="348"/>
                    <a:pt x="159" y="373"/>
                    <a:pt x="137" y="391"/>
                  </a:cubicBezTo>
                  <a:cubicBezTo>
                    <a:pt x="171" y="421"/>
                    <a:pt x="223" y="428"/>
                    <a:pt x="254" y="416"/>
                  </a:cubicBezTo>
                  <a:cubicBezTo>
                    <a:pt x="298" y="400"/>
                    <a:pt x="319" y="366"/>
                    <a:pt x="319" y="366"/>
                  </a:cubicBezTo>
                  <a:cubicBezTo>
                    <a:pt x="320" y="365"/>
                    <a:pt x="320" y="365"/>
                    <a:pt x="320" y="365"/>
                  </a:cubicBezTo>
                  <a:cubicBezTo>
                    <a:pt x="372" y="283"/>
                    <a:pt x="314" y="238"/>
                    <a:pt x="312" y="237"/>
                  </a:cubicBezTo>
                  <a:cubicBezTo>
                    <a:pt x="306" y="232"/>
                    <a:pt x="306" y="232"/>
                    <a:pt x="306" y="232"/>
                  </a:cubicBezTo>
                  <a:cubicBezTo>
                    <a:pt x="307" y="226"/>
                    <a:pt x="307" y="226"/>
                    <a:pt x="307" y="226"/>
                  </a:cubicBezTo>
                  <a:cubicBezTo>
                    <a:pt x="316" y="167"/>
                    <a:pt x="272" y="131"/>
                    <a:pt x="247" y="115"/>
                  </a:cubicBezTo>
                  <a:cubicBezTo>
                    <a:pt x="244" y="125"/>
                    <a:pt x="237" y="137"/>
                    <a:pt x="227" y="149"/>
                  </a:cubicBezTo>
                  <a:cubicBezTo>
                    <a:pt x="214" y="164"/>
                    <a:pt x="198" y="174"/>
                    <a:pt x="180" y="179"/>
                  </a:cubicBezTo>
                  <a:cubicBezTo>
                    <a:pt x="158" y="185"/>
                    <a:pt x="133" y="182"/>
                    <a:pt x="108" y="171"/>
                  </a:cubicBezTo>
                  <a:cubicBezTo>
                    <a:pt x="107" y="171"/>
                    <a:pt x="107" y="171"/>
                    <a:pt x="106" y="171"/>
                  </a:cubicBezTo>
                  <a:cubicBezTo>
                    <a:pt x="106" y="170"/>
                    <a:pt x="105" y="170"/>
                    <a:pt x="104" y="169"/>
                  </a:cubicBezTo>
                  <a:cubicBezTo>
                    <a:pt x="95" y="178"/>
                    <a:pt x="86" y="182"/>
                    <a:pt x="85" y="182"/>
                  </a:cubicBezTo>
                  <a:cubicBezTo>
                    <a:pt x="83" y="183"/>
                    <a:pt x="81" y="183"/>
                    <a:pt x="78" y="181"/>
                  </a:cubicBezTo>
                  <a:cubicBezTo>
                    <a:pt x="77" y="181"/>
                    <a:pt x="76" y="179"/>
                    <a:pt x="75" y="178"/>
                  </a:cubicBezTo>
                  <a:cubicBezTo>
                    <a:pt x="74" y="174"/>
                    <a:pt x="75" y="169"/>
                    <a:pt x="79" y="168"/>
                  </a:cubicBezTo>
                  <a:cubicBezTo>
                    <a:pt x="81" y="167"/>
                    <a:pt x="108" y="155"/>
                    <a:pt x="106" y="126"/>
                  </a:cubicBezTo>
                  <a:cubicBezTo>
                    <a:pt x="106" y="122"/>
                    <a:pt x="109" y="118"/>
                    <a:pt x="114" y="118"/>
                  </a:cubicBezTo>
                  <a:cubicBezTo>
                    <a:pt x="118" y="118"/>
                    <a:pt x="122" y="121"/>
                    <a:pt x="122" y="125"/>
                  </a:cubicBezTo>
                  <a:cubicBezTo>
                    <a:pt x="123" y="135"/>
                    <a:pt x="121" y="143"/>
                    <a:pt x="118" y="150"/>
                  </a:cubicBezTo>
                  <a:cubicBezTo>
                    <a:pt x="167" y="171"/>
                    <a:pt x="196" y="149"/>
                    <a:pt x="210" y="134"/>
                  </a:cubicBezTo>
                  <a:cubicBezTo>
                    <a:pt x="224" y="117"/>
                    <a:pt x="229" y="97"/>
                    <a:pt x="229" y="96"/>
                  </a:cubicBezTo>
                  <a:cubicBezTo>
                    <a:pt x="236" y="63"/>
                    <a:pt x="221" y="31"/>
                    <a:pt x="192" y="14"/>
                  </a:cubicBezTo>
                  <a:cubicBezTo>
                    <a:pt x="183" y="10"/>
                    <a:pt x="174" y="6"/>
                    <a:pt x="164" y="4"/>
                  </a:cubicBezTo>
                  <a:cubicBezTo>
                    <a:pt x="145" y="0"/>
                    <a:pt x="127" y="5"/>
                    <a:pt x="110" y="18"/>
                  </a:cubicBezTo>
                  <a:cubicBezTo>
                    <a:pt x="97" y="29"/>
                    <a:pt x="90" y="42"/>
                    <a:pt x="90" y="42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auto">
            <a:xfrm>
              <a:off x="2257743" y="1879490"/>
              <a:ext cx="700954" cy="646583"/>
            </a:xfrm>
            <a:custGeom>
              <a:avLst/>
              <a:gdLst/>
              <a:ahLst/>
              <a:cxnLst>
                <a:cxn ang="0">
                  <a:pos x="362" y="381"/>
                </a:cxn>
                <a:cxn ang="0">
                  <a:pos x="272" y="324"/>
                </a:cxn>
                <a:cxn ang="0">
                  <a:pos x="187" y="270"/>
                </a:cxn>
                <a:cxn ang="0">
                  <a:pos x="206" y="257"/>
                </a:cxn>
                <a:cxn ang="0">
                  <a:pos x="310" y="296"/>
                </a:cxn>
                <a:cxn ang="0">
                  <a:pos x="325" y="302"/>
                </a:cxn>
                <a:cxn ang="0">
                  <a:pos x="409" y="373"/>
                </a:cxn>
                <a:cxn ang="0">
                  <a:pos x="464" y="367"/>
                </a:cxn>
                <a:cxn ang="0">
                  <a:pos x="513" y="267"/>
                </a:cxn>
                <a:cxn ang="0">
                  <a:pos x="518" y="254"/>
                </a:cxn>
                <a:cxn ang="0">
                  <a:pos x="488" y="206"/>
                </a:cxn>
                <a:cxn ang="0">
                  <a:pos x="370" y="192"/>
                </a:cxn>
                <a:cxn ang="0">
                  <a:pos x="294" y="175"/>
                </a:cxn>
                <a:cxn ang="0">
                  <a:pos x="330" y="218"/>
                </a:cxn>
                <a:cxn ang="0">
                  <a:pos x="313" y="221"/>
                </a:cxn>
                <a:cxn ang="0">
                  <a:pos x="206" y="36"/>
                </a:cxn>
                <a:cxn ang="0">
                  <a:pos x="34" y="300"/>
                </a:cxn>
                <a:cxn ang="0">
                  <a:pos x="24" y="452"/>
                </a:cxn>
                <a:cxn ang="0">
                  <a:pos x="67" y="488"/>
                </a:cxn>
                <a:cxn ang="0">
                  <a:pos x="182" y="495"/>
                </a:cxn>
                <a:cxn ang="0">
                  <a:pos x="188" y="492"/>
                </a:cxn>
                <a:cxn ang="0">
                  <a:pos x="251" y="369"/>
                </a:cxn>
                <a:cxn ang="0">
                  <a:pos x="208" y="383"/>
                </a:cxn>
                <a:cxn ang="0">
                  <a:pos x="202" y="374"/>
                </a:cxn>
                <a:cxn ang="0">
                  <a:pos x="227" y="366"/>
                </a:cxn>
                <a:cxn ang="0">
                  <a:pos x="258" y="336"/>
                </a:cxn>
                <a:cxn ang="0">
                  <a:pos x="270" y="346"/>
                </a:cxn>
                <a:cxn ang="0">
                  <a:pos x="215" y="502"/>
                </a:cxn>
                <a:cxn ang="0">
                  <a:pos x="345" y="463"/>
                </a:cxn>
                <a:cxn ang="0">
                  <a:pos x="365" y="414"/>
                </a:cxn>
                <a:cxn ang="0">
                  <a:pos x="388" y="414"/>
                </a:cxn>
                <a:cxn ang="0">
                  <a:pos x="426" y="416"/>
                </a:cxn>
                <a:cxn ang="0">
                  <a:pos x="406" y="396"/>
                </a:cxn>
              </a:cxnLst>
              <a:rect l="0" t="0" r="r" b="b"/>
              <a:pathLst>
                <a:path w="559" h="516">
                  <a:moveTo>
                    <a:pt x="406" y="396"/>
                  </a:moveTo>
                  <a:cubicBezTo>
                    <a:pt x="393" y="394"/>
                    <a:pt x="377" y="390"/>
                    <a:pt x="362" y="381"/>
                  </a:cubicBezTo>
                  <a:cubicBezTo>
                    <a:pt x="342" y="370"/>
                    <a:pt x="323" y="351"/>
                    <a:pt x="308" y="321"/>
                  </a:cubicBezTo>
                  <a:cubicBezTo>
                    <a:pt x="300" y="323"/>
                    <a:pt x="287" y="325"/>
                    <a:pt x="272" y="324"/>
                  </a:cubicBezTo>
                  <a:cubicBezTo>
                    <a:pt x="260" y="323"/>
                    <a:pt x="244" y="320"/>
                    <a:pt x="228" y="311"/>
                  </a:cubicBezTo>
                  <a:cubicBezTo>
                    <a:pt x="214" y="303"/>
                    <a:pt x="199" y="290"/>
                    <a:pt x="187" y="270"/>
                  </a:cubicBezTo>
                  <a:cubicBezTo>
                    <a:pt x="183" y="264"/>
                    <a:pt x="185" y="257"/>
                    <a:pt x="190" y="254"/>
                  </a:cubicBezTo>
                  <a:cubicBezTo>
                    <a:pt x="196" y="250"/>
                    <a:pt x="203" y="252"/>
                    <a:pt x="206" y="257"/>
                  </a:cubicBezTo>
                  <a:cubicBezTo>
                    <a:pt x="243" y="315"/>
                    <a:pt x="295" y="301"/>
                    <a:pt x="308" y="297"/>
                  </a:cubicBezTo>
                  <a:cubicBezTo>
                    <a:pt x="308" y="296"/>
                    <a:pt x="309" y="296"/>
                    <a:pt x="310" y="296"/>
                  </a:cubicBezTo>
                  <a:cubicBezTo>
                    <a:pt x="313" y="294"/>
                    <a:pt x="316" y="294"/>
                    <a:pt x="319" y="296"/>
                  </a:cubicBezTo>
                  <a:cubicBezTo>
                    <a:pt x="322" y="297"/>
                    <a:pt x="324" y="299"/>
                    <a:pt x="325" y="302"/>
                  </a:cubicBezTo>
                  <a:cubicBezTo>
                    <a:pt x="326" y="303"/>
                    <a:pt x="326" y="303"/>
                    <a:pt x="326" y="304"/>
                  </a:cubicBezTo>
                  <a:cubicBezTo>
                    <a:pt x="344" y="345"/>
                    <a:pt x="372" y="368"/>
                    <a:pt x="409" y="373"/>
                  </a:cubicBezTo>
                  <a:cubicBezTo>
                    <a:pt x="438" y="376"/>
                    <a:pt x="461" y="368"/>
                    <a:pt x="462" y="368"/>
                  </a:cubicBezTo>
                  <a:cubicBezTo>
                    <a:pt x="462" y="367"/>
                    <a:pt x="463" y="367"/>
                    <a:pt x="464" y="367"/>
                  </a:cubicBezTo>
                  <a:cubicBezTo>
                    <a:pt x="490" y="353"/>
                    <a:pt x="506" y="333"/>
                    <a:pt x="512" y="308"/>
                  </a:cubicBezTo>
                  <a:cubicBezTo>
                    <a:pt x="517" y="285"/>
                    <a:pt x="513" y="267"/>
                    <a:pt x="513" y="267"/>
                  </a:cubicBezTo>
                  <a:cubicBezTo>
                    <a:pt x="511" y="259"/>
                    <a:pt x="511" y="259"/>
                    <a:pt x="511" y="259"/>
                  </a:cubicBezTo>
                  <a:cubicBezTo>
                    <a:pt x="518" y="254"/>
                    <a:pt x="518" y="254"/>
                    <a:pt x="518" y="254"/>
                  </a:cubicBezTo>
                  <a:cubicBezTo>
                    <a:pt x="559" y="224"/>
                    <a:pt x="557" y="186"/>
                    <a:pt x="551" y="163"/>
                  </a:cubicBezTo>
                  <a:cubicBezTo>
                    <a:pt x="539" y="177"/>
                    <a:pt x="518" y="195"/>
                    <a:pt x="488" y="206"/>
                  </a:cubicBezTo>
                  <a:cubicBezTo>
                    <a:pt x="465" y="214"/>
                    <a:pt x="438" y="215"/>
                    <a:pt x="410" y="208"/>
                  </a:cubicBezTo>
                  <a:cubicBezTo>
                    <a:pt x="396" y="205"/>
                    <a:pt x="382" y="199"/>
                    <a:pt x="370" y="192"/>
                  </a:cubicBezTo>
                  <a:cubicBezTo>
                    <a:pt x="359" y="186"/>
                    <a:pt x="350" y="179"/>
                    <a:pt x="342" y="171"/>
                  </a:cubicBezTo>
                  <a:cubicBezTo>
                    <a:pt x="327" y="176"/>
                    <a:pt x="311" y="178"/>
                    <a:pt x="294" y="175"/>
                  </a:cubicBezTo>
                  <a:cubicBezTo>
                    <a:pt x="304" y="184"/>
                    <a:pt x="315" y="193"/>
                    <a:pt x="327" y="202"/>
                  </a:cubicBezTo>
                  <a:cubicBezTo>
                    <a:pt x="332" y="205"/>
                    <a:pt x="333" y="213"/>
                    <a:pt x="330" y="218"/>
                  </a:cubicBezTo>
                  <a:cubicBezTo>
                    <a:pt x="326" y="223"/>
                    <a:pt x="319" y="224"/>
                    <a:pt x="314" y="221"/>
                  </a:cubicBezTo>
                  <a:cubicBezTo>
                    <a:pt x="314" y="221"/>
                    <a:pt x="314" y="221"/>
                    <a:pt x="313" y="221"/>
                  </a:cubicBezTo>
                  <a:cubicBezTo>
                    <a:pt x="277" y="195"/>
                    <a:pt x="249" y="165"/>
                    <a:pt x="231" y="129"/>
                  </a:cubicBezTo>
                  <a:cubicBezTo>
                    <a:pt x="217" y="101"/>
                    <a:pt x="209" y="69"/>
                    <a:pt x="206" y="36"/>
                  </a:cubicBezTo>
                  <a:cubicBezTo>
                    <a:pt x="206" y="23"/>
                    <a:pt x="206" y="11"/>
                    <a:pt x="207" y="0"/>
                  </a:cubicBezTo>
                  <a:cubicBezTo>
                    <a:pt x="34" y="300"/>
                    <a:pt x="34" y="300"/>
                    <a:pt x="34" y="300"/>
                  </a:cubicBezTo>
                  <a:cubicBezTo>
                    <a:pt x="17" y="329"/>
                    <a:pt x="2" y="357"/>
                    <a:pt x="1" y="389"/>
                  </a:cubicBezTo>
                  <a:cubicBezTo>
                    <a:pt x="0" y="427"/>
                    <a:pt x="24" y="452"/>
                    <a:pt x="24" y="452"/>
                  </a:cubicBezTo>
                  <a:cubicBezTo>
                    <a:pt x="24" y="453"/>
                    <a:pt x="24" y="453"/>
                    <a:pt x="24" y="453"/>
                  </a:cubicBezTo>
                  <a:cubicBezTo>
                    <a:pt x="38" y="467"/>
                    <a:pt x="52" y="479"/>
                    <a:pt x="67" y="488"/>
                  </a:cubicBezTo>
                  <a:cubicBezTo>
                    <a:pt x="93" y="502"/>
                    <a:pt x="120" y="508"/>
                    <a:pt x="148" y="505"/>
                  </a:cubicBezTo>
                  <a:cubicBezTo>
                    <a:pt x="169" y="502"/>
                    <a:pt x="182" y="495"/>
                    <a:pt x="182" y="495"/>
                  </a:cubicBezTo>
                  <a:cubicBezTo>
                    <a:pt x="187" y="492"/>
                    <a:pt x="187" y="492"/>
                    <a:pt x="187" y="492"/>
                  </a:cubicBezTo>
                  <a:cubicBezTo>
                    <a:pt x="188" y="492"/>
                    <a:pt x="188" y="492"/>
                    <a:pt x="188" y="492"/>
                  </a:cubicBezTo>
                  <a:cubicBezTo>
                    <a:pt x="193" y="489"/>
                    <a:pt x="202" y="484"/>
                    <a:pt x="210" y="476"/>
                  </a:cubicBezTo>
                  <a:cubicBezTo>
                    <a:pt x="225" y="462"/>
                    <a:pt x="257" y="424"/>
                    <a:pt x="251" y="369"/>
                  </a:cubicBezTo>
                  <a:cubicBezTo>
                    <a:pt x="244" y="375"/>
                    <a:pt x="237" y="379"/>
                    <a:pt x="231" y="381"/>
                  </a:cubicBezTo>
                  <a:cubicBezTo>
                    <a:pt x="219" y="384"/>
                    <a:pt x="209" y="383"/>
                    <a:pt x="208" y="383"/>
                  </a:cubicBezTo>
                  <a:cubicBezTo>
                    <a:pt x="207" y="382"/>
                    <a:pt x="206" y="382"/>
                    <a:pt x="205" y="382"/>
                  </a:cubicBezTo>
                  <a:cubicBezTo>
                    <a:pt x="203" y="380"/>
                    <a:pt x="201" y="377"/>
                    <a:pt x="202" y="374"/>
                  </a:cubicBezTo>
                  <a:cubicBezTo>
                    <a:pt x="202" y="369"/>
                    <a:pt x="206" y="367"/>
                    <a:pt x="211" y="367"/>
                  </a:cubicBezTo>
                  <a:cubicBezTo>
                    <a:pt x="211" y="367"/>
                    <a:pt x="218" y="368"/>
                    <a:pt x="227" y="366"/>
                  </a:cubicBezTo>
                  <a:cubicBezTo>
                    <a:pt x="237" y="362"/>
                    <a:pt x="245" y="354"/>
                    <a:pt x="248" y="341"/>
                  </a:cubicBezTo>
                  <a:cubicBezTo>
                    <a:pt x="249" y="337"/>
                    <a:pt x="254" y="335"/>
                    <a:pt x="258" y="336"/>
                  </a:cubicBezTo>
                  <a:cubicBezTo>
                    <a:pt x="259" y="336"/>
                    <a:pt x="259" y="337"/>
                    <a:pt x="260" y="337"/>
                  </a:cubicBezTo>
                  <a:cubicBezTo>
                    <a:pt x="265" y="338"/>
                    <a:pt x="269" y="341"/>
                    <a:pt x="270" y="346"/>
                  </a:cubicBezTo>
                  <a:cubicBezTo>
                    <a:pt x="289" y="422"/>
                    <a:pt x="246" y="474"/>
                    <a:pt x="226" y="493"/>
                  </a:cubicBezTo>
                  <a:cubicBezTo>
                    <a:pt x="222" y="497"/>
                    <a:pt x="218" y="500"/>
                    <a:pt x="215" y="502"/>
                  </a:cubicBezTo>
                  <a:cubicBezTo>
                    <a:pt x="262" y="516"/>
                    <a:pt x="306" y="503"/>
                    <a:pt x="343" y="465"/>
                  </a:cubicBezTo>
                  <a:cubicBezTo>
                    <a:pt x="343" y="464"/>
                    <a:pt x="344" y="463"/>
                    <a:pt x="345" y="463"/>
                  </a:cubicBezTo>
                  <a:cubicBezTo>
                    <a:pt x="345" y="462"/>
                    <a:pt x="346" y="461"/>
                    <a:pt x="346" y="461"/>
                  </a:cubicBezTo>
                  <a:cubicBezTo>
                    <a:pt x="351" y="456"/>
                    <a:pt x="365" y="436"/>
                    <a:pt x="365" y="414"/>
                  </a:cubicBezTo>
                  <a:cubicBezTo>
                    <a:pt x="365" y="408"/>
                    <a:pt x="370" y="403"/>
                    <a:pt x="377" y="403"/>
                  </a:cubicBezTo>
                  <a:cubicBezTo>
                    <a:pt x="383" y="402"/>
                    <a:pt x="388" y="408"/>
                    <a:pt x="388" y="414"/>
                  </a:cubicBezTo>
                  <a:cubicBezTo>
                    <a:pt x="389" y="428"/>
                    <a:pt x="385" y="441"/>
                    <a:pt x="380" y="451"/>
                  </a:cubicBezTo>
                  <a:cubicBezTo>
                    <a:pt x="398" y="444"/>
                    <a:pt x="413" y="433"/>
                    <a:pt x="426" y="416"/>
                  </a:cubicBezTo>
                  <a:cubicBezTo>
                    <a:pt x="432" y="409"/>
                    <a:pt x="436" y="402"/>
                    <a:pt x="439" y="396"/>
                  </a:cubicBezTo>
                  <a:cubicBezTo>
                    <a:pt x="430" y="397"/>
                    <a:pt x="418" y="397"/>
                    <a:pt x="406" y="396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1891836" y="1476846"/>
              <a:ext cx="752387" cy="869947"/>
            </a:xfrm>
            <a:custGeom>
              <a:avLst/>
              <a:gdLst/>
              <a:ahLst/>
              <a:cxnLst>
                <a:cxn ang="0">
                  <a:pos x="234" y="325"/>
                </a:cxn>
                <a:cxn ang="0">
                  <a:pos x="132" y="258"/>
                </a:cxn>
                <a:cxn ang="0">
                  <a:pos x="171" y="259"/>
                </a:cxn>
                <a:cxn ang="0">
                  <a:pos x="457" y="297"/>
                </a:cxn>
                <a:cxn ang="0">
                  <a:pos x="511" y="248"/>
                </a:cxn>
                <a:cxn ang="0">
                  <a:pos x="588" y="117"/>
                </a:cxn>
                <a:cxn ang="0">
                  <a:pos x="593" y="106"/>
                </a:cxn>
                <a:cxn ang="0">
                  <a:pos x="562" y="16"/>
                </a:cxn>
                <a:cxn ang="0">
                  <a:pos x="471" y="25"/>
                </a:cxn>
                <a:cxn ang="0">
                  <a:pos x="449" y="107"/>
                </a:cxn>
                <a:cxn ang="0">
                  <a:pos x="509" y="138"/>
                </a:cxn>
                <a:cxn ang="0">
                  <a:pos x="485" y="180"/>
                </a:cxn>
                <a:cxn ang="0">
                  <a:pos x="470" y="191"/>
                </a:cxn>
                <a:cxn ang="0">
                  <a:pos x="423" y="100"/>
                </a:cxn>
                <a:cxn ang="0">
                  <a:pos x="431" y="10"/>
                </a:cxn>
                <a:cxn ang="0">
                  <a:pos x="316" y="25"/>
                </a:cxn>
                <a:cxn ang="0">
                  <a:pos x="310" y="23"/>
                </a:cxn>
                <a:cxn ang="0">
                  <a:pos x="260" y="21"/>
                </a:cxn>
                <a:cxn ang="0">
                  <a:pos x="196" y="83"/>
                </a:cxn>
                <a:cxn ang="0">
                  <a:pos x="224" y="164"/>
                </a:cxn>
                <a:cxn ang="0">
                  <a:pos x="301" y="139"/>
                </a:cxn>
                <a:cxn ang="0">
                  <a:pos x="308" y="109"/>
                </a:cxn>
                <a:cxn ang="0">
                  <a:pos x="350" y="139"/>
                </a:cxn>
                <a:cxn ang="0">
                  <a:pos x="324" y="149"/>
                </a:cxn>
                <a:cxn ang="0">
                  <a:pos x="322" y="151"/>
                </a:cxn>
                <a:cxn ang="0">
                  <a:pos x="302" y="213"/>
                </a:cxn>
                <a:cxn ang="0">
                  <a:pos x="294" y="251"/>
                </a:cxn>
                <a:cxn ang="0">
                  <a:pos x="175" y="131"/>
                </a:cxn>
                <a:cxn ang="0">
                  <a:pos x="113" y="134"/>
                </a:cxn>
                <a:cxn ang="0">
                  <a:pos x="95" y="175"/>
                </a:cxn>
                <a:cxn ang="0">
                  <a:pos x="92" y="176"/>
                </a:cxn>
                <a:cxn ang="0">
                  <a:pos x="32" y="268"/>
                </a:cxn>
                <a:cxn ang="0">
                  <a:pos x="33" y="274"/>
                </a:cxn>
                <a:cxn ang="0">
                  <a:pos x="108" y="350"/>
                </a:cxn>
                <a:cxn ang="0">
                  <a:pos x="185" y="332"/>
                </a:cxn>
                <a:cxn ang="0">
                  <a:pos x="181" y="386"/>
                </a:cxn>
                <a:cxn ang="0">
                  <a:pos x="180" y="400"/>
                </a:cxn>
                <a:cxn ang="0">
                  <a:pos x="103" y="373"/>
                </a:cxn>
                <a:cxn ang="0">
                  <a:pos x="1" y="357"/>
                </a:cxn>
                <a:cxn ang="0">
                  <a:pos x="45" y="361"/>
                </a:cxn>
                <a:cxn ang="0">
                  <a:pos x="10" y="417"/>
                </a:cxn>
                <a:cxn ang="0">
                  <a:pos x="8" y="421"/>
                </a:cxn>
                <a:cxn ang="0">
                  <a:pos x="39" y="551"/>
                </a:cxn>
                <a:cxn ang="0">
                  <a:pos x="147" y="425"/>
                </a:cxn>
                <a:cxn ang="0">
                  <a:pos x="220" y="424"/>
                </a:cxn>
                <a:cxn ang="0">
                  <a:pos x="289" y="498"/>
                </a:cxn>
                <a:cxn ang="0">
                  <a:pos x="154" y="448"/>
                </a:cxn>
                <a:cxn ang="0">
                  <a:pos x="79" y="505"/>
                </a:cxn>
                <a:cxn ang="0">
                  <a:pos x="62" y="576"/>
                </a:cxn>
                <a:cxn ang="0">
                  <a:pos x="62" y="576"/>
                </a:cxn>
                <a:cxn ang="0">
                  <a:pos x="63" y="578"/>
                </a:cxn>
                <a:cxn ang="0">
                  <a:pos x="177" y="692"/>
                </a:cxn>
                <a:cxn ang="0">
                  <a:pos x="241" y="681"/>
                </a:cxn>
                <a:cxn ang="0">
                  <a:pos x="306" y="607"/>
                </a:cxn>
              </a:cxnLst>
              <a:rect l="0" t="0" r="r" b="b"/>
              <a:pathLst>
                <a:path w="600" h="693">
                  <a:moveTo>
                    <a:pt x="475" y="312"/>
                  </a:moveTo>
                  <a:cubicBezTo>
                    <a:pt x="469" y="317"/>
                    <a:pt x="462" y="321"/>
                    <a:pt x="455" y="325"/>
                  </a:cubicBezTo>
                  <a:cubicBezTo>
                    <a:pt x="439" y="334"/>
                    <a:pt x="420" y="341"/>
                    <a:pt x="398" y="346"/>
                  </a:cubicBezTo>
                  <a:cubicBezTo>
                    <a:pt x="370" y="353"/>
                    <a:pt x="337" y="354"/>
                    <a:pt x="300" y="347"/>
                  </a:cubicBezTo>
                  <a:cubicBezTo>
                    <a:pt x="279" y="343"/>
                    <a:pt x="257" y="336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34" y="325"/>
                    <a:pt x="234" y="325"/>
                  </a:cubicBezTo>
                  <a:cubicBezTo>
                    <a:pt x="234" y="325"/>
                    <a:pt x="222" y="319"/>
                    <a:pt x="206" y="310"/>
                  </a:cubicBezTo>
                  <a:cubicBezTo>
                    <a:pt x="195" y="304"/>
                    <a:pt x="183" y="296"/>
                    <a:pt x="170" y="287"/>
                  </a:cubicBezTo>
                  <a:cubicBezTo>
                    <a:pt x="157" y="279"/>
                    <a:pt x="144" y="269"/>
                    <a:pt x="132" y="258"/>
                  </a:cubicBezTo>
                  <a:cubicBezTo>
                    <a:pt x="124" y="251"/>
                    <a:pt x="116" y="244"/>
                    <a:pt x="110" y="237"/>
                  </a:cubicBezTo>
                  <a:cubicBezTo>
                    <a:pt x="106" y="232"/>
                    <a:pt x="107" y="224"/>
                    <a:pt x="111" y="220"/>
                  </a:cubicBezTo>
                  <a:cubicBezTo>
                    <a:pt x="116" y="216"/>
                    <a:pt x="124" y="217"/>
                    <a:pt x="128" y="222"/>
                  </a:cubicBezTo>
                  <a:cubicBezTo>
                    <a:pt x="133" y="228"/>
                    <a:pt x="140" y="235"/>
                    <a:pt x="147" y="241"/>
                  </a:cubicBezTo>
                  <a:cubicBezTo>
                    <a:pt x="154" y="247"/>
                    <a:pt x="162" y="254"/>
                    <a:pt x="171" y="259"/>
                  </a:cubicBezTo>
                  <a:cubicBezTo>
                    <a:pt x="187" y="271"/>
                    <a:pt x="204" y="282"/>
                    <a:pt x="217" y="290"/>
                  </a:cubicBezTo>
                  <a:cubicBezTo>
                    <a:pt x="232" y="298"/>
                    <a:pt x="243" y="303"/>
                    <a:pt x="244" y="304"/>
                  </a:cubicBezTo>
                  <a:cubicBezTo>
                    <a:pt x="280" y="321"/>
                    <a:pt x="313" y="328"/>
                    <a:pt x="342" y="328"/>
                  </a:cubicBezTo>
                  <a:cubicBezTo>
                    <a:pt x="371" y="329"/>
                    <a:pt x="396" y="324"/>
                    <a:pt x="418" y="316"/>
                  </a:cubicBezTo>
                  <a:cubicBezTo>
                    <a:pt x="432" y="311"/>
                    <a:pt x="445" y="304"/>
                    <a:pt x="457" y="297"/>
                  </a:cubicBezTo>
                  <a:cubicBezTo>
                    <a:pt x="472" y="287"/>
                    <a:pt x="484" y="277"/>
                    <a:pt x="493" y="269"/>
                  </a:cubicBezTo>
                  <a:cubicBezTo>
                    <a:pt x="505" y="257"/>
                    <a:pt x="511" y="249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1" y="248"/>
                    <a:pt x="511" y="248"/>
                    <a:pt x="511" y="248"/>
                  </a:cubicBezTo>
                  <a:cubicBezTo>
                    <a:pt x="512" y="247"/>
                    <a:pt x="513" y="247"/>
                    <a:pt x="514" y="246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8" y="117"/>
                    <a:pt x="588" y="117"/>
                    <a:pt x="588" y="117"/>
                  </a:cubicBezTo>
                  <a:cubicBezTo>
                    <a:pt x="589" y="115"/>
                    <a:pt x="591" y="112"/>
                    <a:pt x="593" y="106"/>
                  </a:cubicBezTo>
                  <a:cubicBezTo>
                    <a:pt x="596" y="101"/>
                    <a:pt x="598" y="94"/>
                    <a:pt x="599" y="86"/>
                  </a:cubicBezTo>
                  <a:cubicBezTo>
                    <a:pt x="600" y="81"/>
                    <a:pt x="600" y="75"/>
                    <a:pt x="600" y="70"/>
                  </a:cubicBezTo>
                  <a:cubicBezTo>
                    <a:pt x="599" y="62"/>
                    <a:pt x="597" y="55"/>
                    <a:pt x="593" y="47"/>
                  </a:cubicBezTo>
                  <a:cubicBezTo>
                    <a:pt x="591" y="43"/>
                    <a:pt x="588" y="38"/>
                    <a:pt x="584" y="34"/>
                  </a:cubicBezTo>
                  <a:cubicBezTo>
                    <a:pt x="577" y="26"/>
                    <a:pt x="570" y="20"/>
                    <a:pt x="562" y="16"/>
                  </a:cubicBezTo>
                  <a:cubicBezTo>
                    <a:pt x="551" y="9"/>
                    <a:pt x="539" y="6"/>
                    <a:pt x="527" y="5"/>
                  </a:cubicBezTo>
                  <a:cubicBezTo>
                    <a:pt x="515" y="4"/>
                    <a:pt x="504" y="6"/>
                    <a:pt x="493" y="11"/>
                  </a:cubicBezTo>
                  <a:cubicBezTo>
                    <a:pt x="486" y="14"/>
                    <a:pt x="479" y="18"/>
                    <a:pt x="472" y="24"/>
                  </a:cubicBezTo>
                  <a:cubicBezTo>
                    <a:pt x="472" y="24"/>
                    <a:pt x="472" y="24"/>
                    <a:pt x="472" y="24"/>
                  </a:cubicBezTo>
                  <a:cubicBezTo>
                    <a:pt x="472" y="24"/>
                    <a:pt x="472" y="24"/>
                    <a:pt x="471" y="25"/>
                  </a:cubicBezTo>
                  <a:cubicBezTo>
                    <a:pt x="470" y="26"/>
                    <a:pt x="469" y="27"/>
                    <a:pt x="467" y="29"/>
                  </a:cubicBezTo>
                  <a:cubicBezTo>
                    <a:pt x="464" y="32"/>
                    <a:pt x="460" y="37"/>
                    <a:pt x="456" y="44"/>
                  </a:cubicBezTo>
                  <a:cubicBezTo>
                    <a:pt x="454" y="49"/>
                    <a:pt x="451" y="54"/>
                    <a:pt x="449" y="60"/>
                  </a:cubicBezTo>
                  <a:cubicBezTo>
                    <a:pt x="447" y="67"/>
                    <a:pt x="445" y="74"/>
                    <a:pt x="445" y="82"/>
                  </a:cubicBezTo>
                  <a:cubicBezTo>
                    <a:pt x="445" y="90"/>
                    <a:pt x="446" y="99"/>
                    <a:pt x="449" y="107"/>
                  </a:cubicBezTo>
                  <a:cubicBezTo>
                    <a:pt x="452" y="113"/>
                    <a:pt x="454" y="119"/>
                    <a:pt x="459" y="125"/>
                  </a:cubicBezTo>
                  <a:cubicBezTo>
                    <a:pt x="464" y="132"/>
                    <a:pt x="471" y="140"/>
                    <a:pt x="481" y="148"/>
                  </a:cubicBezTo>
                  <a:cubicBezTo>
                    <a:pt x="482" y="146"/>
                    <a:pt x="484" y="144"/>
                    <a:pt x="486" y="143"/>
                  </a:cubicBezTo>
                  <a:cubicBezTo>
                    <a:pt x="489" y="139"/>
                    <a:pt x="494" y="136"/>
                    <a:pt x="499" y="134"/>
                  </a:cubicBezTo>
                  <a:cubicBezTo>
                    <a:pt x="503" y="132"/>
                    <a:pt x="508" y="134"/>
                    <a:pt x="509" y="138"/>
                  </a:cubicBezTo>
                  <a:cubicBezTo>
                    <a:pt x="511" y="142"/>
                    <a:pt x="509" y="146"/>
                    <a:pt x="505" y="148"/>
                  </a:cubicBezTo>
                  <a:cubicBezTo>
                    <a:pt x="502" y="150"/>
                    <a:pt x="499" y="152"/>
                    <a:pt x="496" y="154"/>
                  </a:cubicBezTo>
                  <a:cubicBezTo>
                    <a:pt x="494" y="156"/>
                    <a:pt x="492" y="159"/>
                    <a:pt x="490" y="161"/>
                  </a:cubicBezTo>
                  <a:cubicBezTo>
                    <a:pt x="489" y="164"/>
                    <a:pt x="487" y="168"/>
                    <a:pt x="486" y="171"/>
                  </a:cubicBezTo>
                  <a:cubicBezTo>
                    <a:pt x="486" y="174"/>
                    <a:pt x="485" y="177"/>
                    <a:pt x="485" y="180"/>
                  </a:cubicBezTo>
                  <a:cubicBezTo>
                    <a:pt x="484" y="185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5" y="189"/>
                    <a:pt x="485" y="189"/>
                    <a:pt x="485" y="189"/>
                  </a:cubicBezTo>
                  <a:cubicBezTo>
                    <a:pt x="486" y="194"/>
                    <a:pt x="483" y="197"/>
                    <a:pt x="478" y="198"/>
                  </a:cubicBezTo>
                  <a:cubicBezTo>
                    <a:pt x="474" y="199"/>
                    <a:pt x="470" y="196"/>
                    <a:pt x="470" y="191"/>
                  </a:cubicBezTo>
                  <a:cubicBezTo>
                    <a:pt x="470" y="191"/>
                    <a:pt x="469" y="188"/>
                    <a:pt x="469" y="184"/>
                  </a:cubicBezTo>
                  <a:cubicBezTo>
                    <a:pt x="469" y="180"/>
                    <a:pt x="470" y="174"/>
                    <a:pt x="471" y="169"/>
                  </a:cubicBezTo>
                  <a:cubicBezTo>
                    <a:pt x="470" y="168"/>
                    <a:pt x="469" y="168"/>
                    <a:pt x="468" y="167"/>
                  </a:cubicBezTo>
                  <a:cubicBezTo>
                    <a:pt x="454" y="157"/>
                    <a:pt x="444" y="146"/>
                    <a:pt x="437" y="135"/>
                  </a:cubicBezTo>
                  <a:cubicBezTo>
                    <a:pt x="430" y="123"/>
                    <a:pt x="425" y="112"/>
                    <a:pt x="423" y="100"/>
                  </a:cubicBezTo>
                  <a:cubicBezTo>
                    <a:pt x="422" y="93"/>
                    <a:pt x="422" y="85"/>
                    <a:pt x="422" y="78"/>
                  </a:cubicBezTo>
                  <a:cubicBezTo>
                    <a:pt x="423" y="69"/>
                    <a:pt x="425" y="60"/>
                    <a:pt x="427" y="52"/>
                  </a:cubicBezTo>
                  <a:cubicBezTo>
                    <a:pt x="430" y="45"/>
                    <a:pt x="433" y="38"/>
                    <a:pt x="436" y="32"/>
                  </a:cubicBezTo>
                  <a:cubicBezTo>
                    <a:pt x="440" y="27"/>
                    <a:pt x="443" y="22"/>
                    <a:pt x="446" y="18"/>
                  </a:cubicBezTo>
                  <a:cubicBezTo>
                    <a:pt x="442" y="15"/>
                    <a:pt x="437" y="13"/>
                    <a:pt x="431" y="10"/>
                  </a:cubicBezTo>
                  <a:cubicBezTo>
                    <a:pt x="421" y="7"/>
                    <a:pt x="410" y="3"/>
                    <a:pt x="399" y="2"/>
                  </a:cubicBezTo>
                  <a:cubicBezTo>
                    <a:pt x="391" y="0"/>
                    <a:pt x="383" y="0"/>
                    <a:pt x="374" y="1"/>
                  </a:cubicBezTo>
                  <a:cubicBezTo>
                    <a:pt x="363" y="1"/>
                    <a:pt x="352" y="4"/>
                    <a:pt x="340" y="9"/>
                  </a:cubicBezTo>
                  <a:cubicBezTo>
                    <a:pt x="334" y="12"/>
                    <a:pt x="327" y="16"/>
                    <a:pt x="321" y="21"/>
                  </a:cubicBezTo>
                  <a:cubicBezTo>
                    <a:pt x="316" y="25"/>
                    <a:pt x="316" y="25"/>
                    <a:pt x="316" y="25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10" y="23"/>
                    <a:pt x="310" y="23"/>
                  </a:cubicBezTo>
                  <a:cubicBezTo>
                    <a:pt x="310" y="23"/>
                    <a:pt x="309" y="23"/>
                    <a:pt x="308" y="23"/>
                  </a:cubicBezTo>
                  <a:cubicBezTo>
                    <a:pt x="307" y="22"/>
                    <a:pt x="305" y="22"/>
                    <a:pt x="302" y="21"/>
                  </a:cubicBezTo>
                  <a:cubicBezTo>
                    <a:pt x="296" y="20"/>
                    <a:pt x="288" y="19"/>
                    <a:pt x="279" y="19"/>
                  </a:cubicBezTo>
                  <a:cubicBezTo>
                    <a:pt x="273" y="19"/>
                    <a:pt x="267" y="20"/>
                    <a:pt x="260" y="21"/>
                  </a:cubicBezTo>
                  <a:cubicBezTo>
                    <a:pt x="252" y="22"/>
                    <a:pt x="243" y="25"/>
                    <a:pt x="235" y="30"/>
                  </a:cubicBezTo>
                  <a:cubicBezTo>
                    <a:pt x="230" y="33"/>
                    <a:pt x="225" y="36"/>
                    <a:pt x="221" y="41"/>
                  </a:cubicBezTo>
                  <a:cubicBezTo>
                    <a:pt x="216" y="45"/>
                    <a:pt x="211" y="51"/>
                    <a:pt x="207" y="59"/>
                  </a:cubicBezTo>
                  <a:cubicBezTo>
                    <a:pt x="203" y="65"/>
                    <a:pt x="200" y="72"/>
                    <a:pt x="197" y="81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3"/>
                    <a:pt x="196" y="83"/>
                    <a:pt x="196" y="83"/>
                  </a:cubicBezTo>
                  <a:cubicBezTo>
                    <a:pt x="196" y="85"/>
                    <a:pt x="195" y="87"/>
                    <a:pt x="195" y="90"/>
                  </a:cubicBezTo>
                  <a:cubicBezTo>
                    <a:pt x="194" y="96"/>
                    <a:pt x="193" y="104"/>
                    <a:pt x="195" y="114"/>
                  </a:cubicBezTo>
                  <a:cubicBezTo>
                    <a:pt x="196" y="120"/>
                    <a:pt x="198" y="127"/>
                    <a:pt x="201" y="134"/>
                  </a:cubicBezTo>
                  <a:cubicBezTo>
                    <a:pt x="206" y="144"/>
                    <a:pt x="213" y="154"/>
                    <a:pt x="224" y="164"/>
                  </a:cubicBezTo>
                  <a:cubicBezTo>
                    <a:pt x="231" y="169"/>
                    <a:pt x="238" y="175"/>
                    <a:pt x="248" y="181"/>
                  </a:cubicBezTo>
                  <a:cubicBezTo>
                    <a:pt x="256" y="185"/>
                    <a:pt x="266" y="190"/>
                    <a:pt x="278" y="195"/>
                  </a:cubicBezTo>
                  <a:cubicBezTo>
                    <a:pt x="278" y="189"/>
                    <a:pt x="279" y="183"/>
                    <a:pt x="280" y="178"/>
                  </a:cubicBezTo>
                  <a:cubicBezTo>
                    <a:pt x="283" y="169"/>
                    <a:pt x="287" y="161"/>
                    <a:pt x="291" y="154"/>
                  </a:cubicBezTo>
                  <a:cubicBezTo>
                    <a:pt x="294" y="148"/>
                    <a:pt x="298" y="143"/>
                    <a:pt x="301" y="139"/>
                  </a:cubicBezTo>
                  <a:cubicBezTo>
                    <a:pt x="302" y="137"/>
                    <a:pt x="304" y="136"/>
                    <a:pt x="304" y="135"/>
                  </a:cubicBezTo>
                  <a:cubicBezTo>
                    <a:pt x="304" y="134"/>
                    <a:pt x="303" y="134"/>
                    <a:pt x="303" y="133"/>
                  </a:cubicBezTo>
                  <a:cubicBezTo>
                    <a:pt x="298" y="128"/>
                    <a:pt x="295" y="121"/>
                    <a:pt x="293" y="113"/>
                  </a:cubicBezTo>
                  <a:cubicBezTo>
                    <a:pt x="292" y="109"/>
                    <a:pt x="295" y="104"/>
                    <a:pt x="299" y="103"/>
                  </a:cubicBezTo>
                  <a:cubicBezTo>
                    <a:pt x="303" y="103"/>
                    <a:pt x="307" y="105"/>
                    <a:pt x="308" y="109"/>
                  </a:cubicBezTo>
                  <a:cubicBezTo>
                    <a:pt x="310" y="115"/>
                    <a:pt x="312" y="120"/>
                    <a:pt x="315" y="123"/>
                  </a:cubicBezTo>
                  <a:cubicBezTo>
                    <a:pt x="318" y="127"/>
                    <a:pt x="321" y="130"/>
                    <a:pt x="325" y="132"/>
                  </a:cubicBezTo>
                  <a:cubicBezTo>
                    <a:pt x="331" y="135"/>
                    <a:pt x="337" y="137"/>
                    <a:pt x="342" y="138"/>
                  </a:cubicBezTo>
                  <a:cubicBezTo>
                    <a:pt x="346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0" y="139"/>
                    <a:pt x="350" y="139"/>
                    <a:pt x="350" y="139"/>
                  </a:cubicBezTo>
                  <a:cubicBezTo>
                    <a:pt x="354" y="139"/>
                    <a:pt x="357" y="143"/>
                    <a:pt x="357" y="147"/>
                  </a:cubicBezTo>
                  <a:cubicBezTo>
                    <a:pt x="357" y="151"/>
                    <a:pt x="354" y="155"/>
                    <a:pt x="349" y="155"/>
                  </a:cubicBezTo>
                  <a:cubicBezTo>
                    <a:pt x="349" y="155"/>
                    <a:pt x="345" y="154"/>
                    <a:pt x="339" y="153"/>
                  </a:cubicBezTo>
                  <a:cubicBezTo>
                    <a:pt x="335" y="152"/>
                    <a:pt x="329" y="151"/>
                    <a:pt x="324" y="149"/>
                  </a:cubicBezTo>
                  <a:cubicBezTo>
                    <a:pt x="323" y="149"/>
                    <a:pt x="323" y="149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3" y="150"/>
                  </a:cubicBezTo>
                  <a:cubicBezTo>
                    <a:pt x="323" y="150"/>
                    <a:pt x="323" y="150"/>
                    <a:pt x="322" y="150"/>
                  </a:cubicBezTo>
                  <a:cubicBezTo>
                    <a:pt x="322" y="150"/>
                    <a:pt x="322" y="150"/>
                    <a:pt x="322" y="151"/>
                  </a:cubicBezTo>
                  <a:cubicBezTo>
                    <a:pt x="321" y="151"/>
                    <a:pt x="320" y="152"/>
                    <a:pt x="319" y="154"/>
                  </a:cubicBezTo>
                  <a:cubicBezTo>
                    <a:pt x="317" y="156"/>
                    <a:pt x="314" y="161"/>
                    <a:pt x="311" y="166"/>
                  </a:cubicBezTo>
                  <a:cubicBezTo>
                    <a:pt x="308" y="170"/>
                    <a:pt x="306" y="175"/>
                    <a:pt x="304" y="181"/>
                  </a:cubicBezTo>
                  <a:cubicBezTo>
                    <a:pt x="302" y="187"/>
                    <a:pt x="301" y="193"/>
                    <a:pt x="301" y="200"/>
                  </a:cubicBezTo>
                  <a:cubicBezTo>
                    <a:pt x="301" y="204"/>
                    <a:pt x="301" y="209"/>
                    <a:pt x="302" y="213"/>
                  </a:cubicBezTo>
                  <a:cubicBezTo>
                    <a:pt x="303" y="220"/>
                    <a:pt x="306" y="226"/>
                    <a:pt x="310" y="233"/>
                  </a:cubicBezTo>
                  <a:cubicBezTo>
                    <a:pt x="316" y="242"/>
                    <a:pt x="325" y="252"/>
                    <a:pt x="338" y="262"/>
                  </a:cubicBezTo>
                  <a:cubicBezTo>
                    <a:pt x="343" y="266"/>
                    <a:pt x="344" y="273"/>
                    <a:pt x="340" y="278"/>
                  </a:cubicBezTo>
                  <a:cubicBezTo>
                    <a:pt x="336" y="283"/>
                    <a:pt x="329" y="284"/>
                    <a:pt x="324" y="280"/>
                  </a:cubicBezTo>
                  <a:cubicBezTo>
                    <a:pt x="311" y="271"/>
                    <a:pt x="301" y="261"/>
                    <a:pt x="294" y="251"/>
                  </a:cubicBezTo>
                  <a:cubicBezTo>
                    <a:pt x="287" y="241"/>
                    <a:pt x="282" y="231"/>
                    <a:pt x="280" y="221"/>
                  </a:cubicBezTo>
                  <a:cubicBezTo>
                    <a:pt x="280" y="221"/>
                    <a:pt x="280" y="220"/>
                    <a:pt x="280" y="220"/>
                  </a:cubicBezTo>
                  <a:cubicBezTo>
                    <a:pt x="263" y="214"/>
                    <a:pt x="248" y="208"/>
                    <a:pt x="236" y="201"/>
                  </a:cubicBezTo>
                  <a:cubicBezTo>
                    <a:pt x="218" y="190"/>
                    <a:pt x="205" y="179"/>
                    <a:pt x="195" y="167"/>
                  </a:cubicBezTo>
                  <a:cubicBezTo>
                    <a:pt x="185" y="155"/>
                    <a:pt x="179" y="142"/>
                    <a:pt x="175" y="131"/>
                  </a:cubicBezTo>
                  <a:cubicBezTo>
                    <a:pt x="173" y="123"/>
                    <a:pt x="172" y="116"/>
                    <a:pt x="171" y="109"/>
                  </a:cubicBezTo>
                  <a:cubicBezTo>
                    <a:pt x="171" y="103"/>
                    <a:pt x="171" y="97"/>
                    <a:pt x="171" y="92"/>
                  </a:cubicBezTo>
                  <a:cubicBezTo>
                    <a:pt x="166" y="94"/>
                    <a:pt x="159" y="96"/>
                    <a:pt x="153" y="99"/>
                  </a:cubicBezTo>
                  <a:cubicBezTo>
                    <a:pt x="146" y="102"/>
                    <a:pt x="140" y="106"/>
                    <a:pt x="134" y="110"/>
                  </a:cubicBezTo>
                  <a:cubicBezTo>
                    <a:pt x="126" y="117"/>
                    <a:pt x="119" y="124"/>
                    <a:pt x="113" y="134"/>
                  </a:cubicBezTo>
                  <a:cubicBezTo>
                    <a:pt x="108" y="143"/>
                    <a:pt x="104" y="153"/>
                    <a:pt x="103" y="165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5" y="175"/>
                    <a:pt x="95" y="175"/>
                    <a:pt x="95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4" y="175"/>
                    <a:pt x="94" y="175"/>
                  </a:cubicBezTo>
                  <a:cubicBezTo>
                    <a:pt x="94" y="175"/>
                    <a:pt x="93" y="176"/>
                    <a:pt x="92" y="176"/>
                  </a:cubicBezTo>
                  <a:cubicBezTo>
                    <a:pt x="90" y="177"/>
                    <a:pt x="87" y="178"/>
                    <a:pt x="84" y="180"/>
                  </a:cubicBezTo>
                  <a:cubicBezTo>
                    <a:pt x="77" y="183"/>
                    <a:pt x="68" y="188"/>
                    <a:pt x="59" y="196"/>
                  </a:cubicBezTo>
                  <a:cubicBezTo>
                    <a:pt x="54" y="202"/>
                    <a:pt x="48" y="208"/>
                    <a:pt x="44" y="216"/>
                  </a:cubicBezTo>
                  <a:cubicBezTo>
                    <a:pt x="39" y="224"/>
                    <a:pt x="36" y="232"/>
                    <a:pt x="34" y="243"/>
                  </a:cubicBezTo>
                  <a:cubicBezTo>
                    <a:pt x="32" y="250"/>
                    <a:pt x="32" y="258"/>
                    <a:pt x="32" y="268"/>
                  </a:cubicBezTo>
                  <a:cubicBezTo>
                    <a:pt x="33" y="269"/>
                    <a:pt x="33" y="271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2"/>
                    <a:pt x="33" y="272"/>
                  </a:cubicBezTo>
                  <a:cubicBezTo>
                    <a:pt x="33" y="272"/>
                    <a:pt x="33" y="273"/>
                    <a:pt x="33" y="273"/>
                  </a:cubicBezTo>
                  <a:cubicBezTo>
                    <a:pt x="33" y="273"/>
                    <a:pt x="33" y="273"/>
                    <a:pt x="33" y="274"/>
                  </a:cubicBezTo>
                  <a:cubicBezTo>
                    <a:pt x="33" y="275"/>
                    <a:pt x="33" y="277"/>
                    <a:pt x="33" y="280"/>
                  </a:cubicBezTo>
                  <a:cubicBezTo>
                    <a:pt x="34" y="285"/>
                    <a:pt x="36" y="292"/>
                    <a:pt x="39" y="300"/>
                  </a:cubicBezTo>
                  <a:cubicBezTo>
                    <a:pt x="42" y="305"/>
                    <a:pt x="45" y="311"/>
                    <a:pt x="49" y="316"/>
                  </a:cubicBezTo>
                  <a:cubicBezTo>
                    <a:pt x="55" y="323"/>
                    <a:pt x="62" y="330"/>
                    <a:pt x="73" y="337"/>
                  </a:cubicBezTo>
                  <a:cubicBezTo>
                    <a:pt x="82" y="342"/>
                    <a:pt x="94" y="347"/>
                    <a:pt x="108" y="350"/>
                  </a:cubicBezTo>
                  <a:cubicBezTo>
                    <a:pt x="122" y="353"/>
                    <a:pt x="139" y="355"/>
                    <a:pt x="160" y="355"/>
                  </a:cubicBezTo>
                  <a:cubicBezTo>
                    <a:pt x="161" y="355"/>
                    <a:pt x="162" y="356"/>
                    <a:pt x="163" y="356"/>
                  </a:cubicBezTo>
                  <a:cubicBezTo>
                    <a:pt x="164" y="351"/>
                    <a:pt x="166" y="346"/>
                    <a:pt x="168" y="341"/>
                  </a:cubicBezTo>
                  <a:cubicBezTo>
                    <a:pt x="170" y="338"/>
                    <a:pt x="172" y="336"/>
                    <a:pt x="174" y="333"/>
                  </a:cubicBezTo>
                  <a:cubicBezTo>
                    <a:pt x="177" y="330"/>
                    <a:pt x="182" y="329"/>
                    <a:pt x="185" y="332"/>
                  </a:cubicBezTo>
                  <a:cubicBezTo>
                    <a:pt x="188" y="335"/>
                    <a:pt x="189" y="340"/>
                    <a:pt x="186" y="343"/>
                  </a:cubicBezTo>
                  <a:cubicBezTo>
                    <a:pt x="184" y="345"/>
                    <a:pt x="183" y="347"/>
                    <a:pt x="182" y="349"/>
                  </a:cubicBezTo>
                  <a:cubicBezTo>
                    <a:pt x="180" y="353"/>
                    <a:pt x="178" y="356"/>
                    <a:pt x="178" y="360"/>
                  </a:cubicBezTo>
                  <a:cubicBezTo>
                    <a:pt x="177" y="363"/>
                    <a:pt x="177" y="367"/>
                    <a:pt x="177" y="370"/>
                  </a:cubicBezTo>
                  <a:cubicBezTo>
                    <a:pt x="177" y="377"/>
                    <a:pt x="179" y="382"/>
                    <a:pt x="181" y="386"/>
                  </a:cubicBezTo>
                  <a:cubicBezTo>
                    <a:pt x="182" y="388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3" y="390"/>
                    <a:pt x="183" y="390"/>
                    <a:pt x="183" y="390"/>
                  </a:cubicBezTo>
                  <a:cubicBezTo>
                    <a:pt x="185" y="393"/>
                    <a:pt x="184" y="398"/>
                    <a:pt x="180" y="400"/>
                  </a:cubicBezTo>
                  <a:cubicBezTo>
                    <a:pt x="177" y="403"/>
                    <a:pt x="172" y="402"/>
                    <a:pt x="170" y="398"/>
                  </a:cubicBezTo>
                  <a:cubicBezTo>
                    <a:pt x="169" y="398"/>
                    <a:pt x="168" y="395"/>
                    <a:pt x="166" y="392"/>
                  </a:cubicBezTo>
                  <a:cubicBezTo>
                    <a:pt x="165" y="388"/>
                    <a:pt x="163" y="384"/>
                    <a:pt x="162" y="378"/>
                  </a:cubicBezTo>
                  <a:cubicBezTo>
                    <a:pt x="162" y="379"/>
                    <a:pt x="161" y="379"/>
                    <a:pt x="160" y="379"/>
                  </a:cubicBezTo>
                  <a:cubicBezTo>
                    <a:pt x="138" y="379"/>
                    <a:pt x="119" y="376"/>
                    <a:pt x="103" y="373"/>
                  </a:cubicBezTo>
                  <a:cubicBezTo>
                    <a:pt x="86" y="369"/>
                    <a:pt x="73" y="363"/>
                    <a:pt x="62" y="357"/>
                  </a:cubicBezTo>
                  <a:cubicBezTo>
                    <a:pt x="47" y="348"/>
                    <a:pt x="36" y="338"/>
                    <a:pt x="28" y="327"/>
                  </a:cubicBezTo>
                  <a:cubicBezTo>
                    <a:pt x="23" y="320"/>
                    <a:pt x="20" y="314"/>
                    <a:pt x="17" y="307"/>
                  </a:cubicBezTo>
                  <a:cubicBezTo>
                    <a:pt x="14" y="313"/>
                    <a:pt x="10" y="321"/>
                    <a:pt x="7" y="329"/>
                  </a:cubicBezTo>
                  <a:cubicBezTo>
                    <a:pt x="4" y="337"/>
                    <a:pt x="2" y="347"/>
                    <a:pt x="1" y="357"/>
                  </a:cubicBezTo>
                  <a:cubicBezTo>
                    <a:pt x="0" y="363"/>
                    <a:pt x="0" y="370"/>
                    <a:pt x="1" y="377"/>
                  </a:cubicBezTo>
                  <a:cubicBezTo>
                    <a:pt x="1" y="379"/>
                    <a:pt x="1" y="380"/>
                    <a:pt x="1" y="382"/>
                  </a:cubicBezTo>
                  <a:cubicBezTo>
                    <a:pt x="4" y="379"/>
                    <a:pt x="6" y="376"/>
                    <a:pt x="9" y="373"/>
                  </a:cubicBezTo>
                  <a:cubicBezTo>
                    <a:pt x="14" y="367"/>
                    <a:pt x="21" y="361"/>
                    <a:pt x="29" y="357"/>
                  </a:cubicBezTo>
                  <a:cubicBezTo>
                    <a:pt x="35" y="354"/>
                    <a:pt x="42" y="356"/>
                    <a:pt x="45" y="361"/>
                  </a:cubicBezTo>
                  <a:cubicBezTo>
                    <a:pt x="48" y="367"/>
                    <a:pt x="46" y="374"/>
                    <a:pt x="41" y="377"/>
                  </a:cubicBezTo>
                  <a:cubicBezTo>
                    <a:pt x="35" y="380"/>
                    <a:pt x="30" y="384"/>
                    <a:pt x="26" y="389"/>
                  </a:cubicBezTo>
                  <a:cubicBezTo>
                    <a:pt x="22" y="393"/>
                    <a:pt x="19" y="398"/>
                    <a:pt x="16" y="402"/>
                  </a:cubicBezTo>
                  <a:cubicBezTo>
                    <a:pt x="13" y="407"/>
                    <a:pt x="11" y="412"/>
                    <a:pt x="10" y="415"/>
                  </a:cubicBezTo>
                  <a:cubicBezTo>
                    <a:pt x="10" y="416"/>
                    <a:pt x="10" y="416"/>
                    <a:pt x="10" y="417"/>
                  </a:cubicBezTo>
                  <a:cubicBezTo>
                    <a:pt x="9" y="418"/>
                    <a:pt x="9" y="418"/>
                    <a:pt x="9" y="419"/>
                  </a:cubicBezTo>
                  <a:cubicBezTo>
                    <a:pt x="9" y="419"/>
                    <a:pt x="9" y="419"/>
                    <a:pt x="9" y="419"/>
                  </a:cubicBezTo>
                  <a:cubicBezTo>
                    <a:pt x="9" y="420"/>
                    <a:pt x="9" y="420"/>
                    <a:pt x="8" y="420"/>
                  </a:cubicBezTo>
                  <a:cubicBezTo>
                    <a:pt x="8" y="420"/>
                    <a:pt x="8" y="420"/>
                    <a:pt x="8" y="421"/>
                  </a:cubicBezTo>
                  <a:cubicBezTo>
                    <a:pt x="8" y="421"/>
                    <a:pt x="8" y="421"/>
                    <a:pt x="8" y="421"/>
                  </a:cubicBezTo>
                  <a:cubicBezTo>
                    <a:pt x="7" y="425"/>
                    <a:pt x="5" y="430"/>
                    <a:pt x="4" y="436"/>
                  </a:cubicBezTo>
                  <a:cubicBezTo>
                    <a:pt x="2" y="448"/>
                    <a:pt x="0" y="465"/>
                    <a:pt x="3" y="483"/>
                  </a:cubicBezTo>
                  <a:cubicBezTo>
                    <a:pt x="5" y="495"/>
                    <a:pt x="9" y="508"/>
                    <a:pt x="16" y="520"/>
                  </a:cubicBezTo>
                  <a:cubicBezTo>
                    <a:pt x="19" y="528"/>
                    <a:pt x="24" y="535"/>
                    <a:pt x="31" y="542"/>
                  </a:cubicBezTo>
                  <a:cubicBezTo>
                    <a:pt x="33" y="545"/>
                    <a:pt x="36" y="548"/>
                    <a:pt x="39" y="551"/>
                  </a:cubicBezTo>
                  <a:cubicBezTo>
                    <a:pt x="40" y="547"/>
                    <a:pt x="41" y="542"/>
                    <a:pt x="42" y="537"/>
                  </a:cubicBezTo>
                  <a:cubicBezTo>
                    <a:pt x="45" y="524"/>
                    <a:pt x="51" y="508"/>
                    <a:pt x="59" y="493"/>
                  </a:cubicBezTo>
                  <a:cubicBezTo>
                    <a:pt x="67" y="479"/>
                    <a:pt x="78" y="465"/>
                    <a:pt x="93" y="453"/>
                  </a:cubicBezTo>
                  <a:cubicBezTo>
                    <a:pt x="107" y="441"/>
                    <a:pt x="125" y="431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7" y="425"/>
                    <a:pt x="147" y="425"/>
                    <a:pt x="147" y="425"/>
                  </a:cubicBezTo>
                  <a:cubicBezTo>
                    <a:pt x="149" y="425"/>
                    <a:pt x="157" y="423"/>
                    <a:pt x="169" y="421"/>
                  </a:cubicBezTo>
                  <a:cubicBezTo>
                    <a:pt x="182" y="420"/>
                    <a:pt x="200" y="420"/>
                    <a:pt x="220" y="424"/>
                  </a:cubicBezTo>
                  <a:cubicBezTo>
                    <a:pt x="233" y="426"/>
                    <a:pt x="247" y="431"/>
                    <a:pt x="260" y="439"/>
                  </a:cubicBezTo>
                  <a:cubicBezTo>
                    <a:pt x="269" y="444"/>
                    <a:pt x="278" y="450"/>
                    <a:pt x="286" y="458"/>
                  </a:cubicBezTo>
                  <a:cubicBezTo>
                    <a:pt x="294" y="466"/>
                    <a:pt x="301" y="475"/>
                    <a:pt x="308" y="486"/>
                  </a:cubicBezTo>
                  <a:cubicBezTo>
                    <a:pt x="312" y="491"/>
                    <a:pt x="310" y="499"/>
                    <a:pt x="305" y="502"/>
                  </a:cubicBezTo>
                  <a:cubicBezTo>
                    <a:pt x="299" y="505"/>
                    <a:pt x="292" y="504"/>
                    <a:pt x="289" y="498"/>
                  </a:cubicBezTo>
                  <a:cubicBezTo>
                    <a:pt x="283" y="489"/>
                    <a:pt x="276" y="481"/>
                    <a:pt x="270" y="475"/>
                  </a:cubicBezTo>
                  <a:cubicBezTo>
                    <a:pt x="263" y="468"/>
                    <a:pt x="256" y="463"/>
                    <a:pt x="249" y="459"/>
                  </a:cubicBezTo>
                  <a:cubicBezTo>
                    <a:pt x="238" y="453"/>
                    <a:pt x="226" y="449"/>
                    <a:pt x="215" y="447"/>
                  </a:cubicBezTo>
                  <a:cubicBezTo>
                    <a:pt x="205" y="444"/>
                    <a:pt x="194" y="444"/>
                    <a:pt x="185" y="444"/>
                  </a:cubicBezTo>
                  <a:cubicBezTo>
                    <a:pt x="167" y="444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54" y="448"/>
                    <a:pt x="154" y="448"/>
                    <a:pt x="154" y="448"/>
                  </a:cubicBezTo>
                  <a:cubicBezTo>
                    <a:pt x="135" y="453"/>
                    <a:pt x="120" y="461"/>
                    <a:pt x="108" y="471"/>
                  </a:cubicBezTo>
                  <a:cubicBezTo>
                    <a:pt x="96" y="481"/>
                    <a:pt x="86" y="493"/>
                    <a:pt x="79" y="505"/>
                  </a:cubicBezTo>
                  <a:cubicBezTo>
                    <a:pt x="72" y="518"/>
                    <a:pt x="67" y="531"/>
                    <a:pt x="65" y="542"/>
                  </a:cubicBezTo>
                  <a:cubicBezTo>
                    <a:pt x="62" y="551"/>
                    <a:pt x="62" y="559"/>
                    <a:pt x="62" y="565"/>
                  </a:cubicBezTo>
                  <a:cubicBezTo>
                    <a:pt x="62" y="566"/>
                    <a:pt x="62" y="568"/>
                    <a:pt x="62" y="569"/>
                  </a:cubicBezTo>
                  <a:cubicBezTo>
                    <a:pt x="62" y="570"/>
                    <a:pt x="62" y="570"/>
                    <a:pt x="62" y="570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6"/>
                    <a:pt x="62" y="576"/>
                    <a:pt x="62" y="576"/>
                  </a:cubicBezTo>
                  <a:cubicBezTo>
                    <a:pt x="62" y="577"/>
                    <a:pt x="63" y="577"/>
                    <a:pt x="63" y="578"/>
                  </a:cubicBezTo>
                  <a:cubicBezTo>
                    <a:pt x="63" y="581"/>
                    <a:pt x="63" y="584"/>
                    <a:pt x="64" y="588"/>
                  </a:cubicBezTo>
                  <a:cubicBezTo>
                    <a:pt x="65" y="595"/>
                    <a:pt x="68" y="606"/>
                    <a:pt x="74" y="618"/>
                  </a:cubicBezTo>
                  <a:cubicBezTo>
                    <a:pt x="78" y="626"/>
                    <a:pt x="83" y="634"/>
                    <a:pt x="89" y="642"/>
                  </a:cubicBezTo>
                  <a:cubicBezTo>
                    <a:pt x="98" y="653"/>
                    <a:pt x="110" y="664"/>
                    <a:pt x="126" y="673"/>
                  </a:cubicBezTo>
                  <a:cubicBezTo>
                    <a:pt x="139" y="681"/>
                    <a:pt x="156" y="688"/>
                    <a:pt x="177" y="692"/>
                  </a:cubicBezTo>
                  <a:cubicBezTo>
                    <a:pt x="177" y="692"/>
                    <a:pt x="177" y="692"/>
                    <a:pt x="177" y="692"/>
                  </a:cubicBezTo>
                  <a:cubicBezTo>
                    <a:pt x="178" y="692"/>
                    <a:pt x="178" y="693"/>
                    <a:pt x="180" y="693"/>
                  </a:cubicBezTo>
                  <a:cubicBezTo>
                    <a:pt x="182" y="693"/>
                    <a:pt x="185" y="693"/>
                    <a:pt x="189" y="693"/>
                  </a:cubicBezTo>
                  <a:cubicBezTo>
                    <a:pt x="197" y="693"/>
                    <a:pt x="208" y="693"/>
                    <a:pt x="219" y="690"/>
                  </a:cubicBezTo>
                  <a:cubicBezTo>
                    <a:pt x="227" y="688"/>
                    <a:pt x="234" y="685"/>
                    <a:pt x="241" y="681"/>
                  </a:cubicBezTo>
                  <a:cubicBezTo>
                    <a:pt x="247" y="678"/>
                    <a:pt x="252" y="675"/>
                    <a:pt x="256" y="672"/>
                  </a:cubicBezTo>
                  <a:cubicBezTo>
                    <a:pt x="260" y="669"/>
                    <a:pt x="263" y="666"/>
                    <a:pt x="267" y="662"/>
                  </a:cubicBezTo>
                  <a:cubicBezTo>
                    <a:pt x="270" y="660"/>
                    <a:pt x="272" y="657"/>
                    <a:pt x="275" y="654"/>
                  </a:cubicBezTo>
                  <a:cubicBezTo>
                    <a:pt x="278" y="650"/>
                    <a:pt x="282" y="645"/>
                    <a:pt x="286" y="638"/>
                  </a:cubicBezTo>
                  <a:cubicBezTo>
                    <a:pt x="292" y="630"/>
                    <a:pt x="298" y="620"/>
                    <a:pt x="306" y="607"/>
                  </a:cubicBezTo>
                  <a:cubicBezTo>
                    <a:pt x="306" y="607"/>
                    <a:pt x="306" y="607"/>
                    <a:pt x="306" y="607"/>
                  </a:cubicBezTo>
                  <a:lnTo>
                    <a:pt x="475" y="312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1953555" y="2326220"/>
              <a:ext cx="141073" cy="255694"/>
            </a:xfrm>
            <a:custGeom>
              <a:avLst/>
              <a:gdLst/>
              <a:ahLst/>
              <a:cxnLst>
                <a:cxn ang="0">
                  <a:pos x="18" y="197"/>
                </a:cxn>
                <a:cxn ang="0">
                  <a:pos x="14" y="195"/>
                </a:cxn>
                <a:cxn ang="0">
                  <a:pos x="9" y="156"/>
                </a:cxn>
                <a:cxn ang="0">
                  <a:pos x="44" y="35"/>
                </a:cxn>
                <a:cxn ang="0">
                  <a:pos x="67" y="3"/>
                </a:cxn>
                <a:cxn ang="0">
                  <a:pos x="99" y="26"/>
                </a:cxn>
                <a:cxn ang="0">
                  <a:pos x="54" y="190"/>
                </a:cxn>
                <a:cxn ang="0">
                  <a:pos x="18" y="197"/>
                </a:cxn>
              </a:cxnLst>
              <a:rect l="0" t="0" r="r" b="b"/>
              <a:pathLst>
                <a:path w="113" h="204">
                  <a:moveTo>
                    <a:pt x="18" y="197"/>
                  </a:moveTo>
                  <a:cubicBezTo>
                    <a:pt x="17" y="197"/>
                    <a:pt x="16" y="196"/>
                    <a:pt x="14" y="195"/>
                  </a:cubicBezTo>
                  <a:cubicBezTo>
                    <a:pt x="2" y="186"/>
                    <a:pt x="0" y="168"/>
                    <a:pt x="9" y="156"/>
                  </a:cubicBezTo>
                  <a:cubicBezTo>
                    <a:pt x="10" y="155"/>
                    <a:pt x="54" y="97"/>
                    <a:pt x="44" y="35"/>
                  </a:cubicBezTo>
                  <a:cubicBezTo>
                    <a:pt x="41" y="20"/>
                    <a:pt x="52" y="5"/>
                    <a:pt x="67" y="3"/>
                  </a:cubicBezTo>
                  <a:cubicBezTo>
                    <a:pt x="83" y="0"/>
                    <a:pt x="97" y="11"/>
                    <a:pt x="99" y="26"/>
                  </a:cubicBezTo>
                  <a:cubicBezTo>
                    <a:pt x="113" y="112"/>
                    <a:pt x="56" y="187"/>
                    <a:pt x="54" y="190"/>
                  </a:cubicBezTo>
                  <a:cubicBezTo>
                    <a:pt x="45" y="202"/>
                    <a:pt x="30" y="204"/>
                    <a:pt x="18" y="197"/>
                  </a:cubicBez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auto">
            <a:xfrm>
              <a:off x="2137243" y="2477579"/>
              <a:ext cx="210139" cy="213078"/>
            </a:xfrm>
            <a:custGeom>
              <a:avLst/>
              <a:gdLst/>
              <a:ahLst/>
              <a:cxnLst>
                <a:cxn ang="0">
                  <a:pos x="18" y="162"/>
                </a:cxn>
                <a:cxn ang="0">
                  <a:pos x="6" y="127"/>
                </a:cxn>
                <a:cxn ang="0">
                  <a:pos x="125" y="6"/>
                </a:cxn>
                <a:cxn ang="0">
                  <a:pos x="161" y="22"/>
                </a:cxn>
                <a:cxn ang="0">
                  <a:pos x="145" y="58"/>
                </a:cxn>
                <a:cxn ang="0">
                  <a:pos x="58" y="149"/>
                </a:cxn>
                <a:cxn ang="0">
                  <a:pos x="21" y="164"/>
                </a:cxn>
                <a:cxn ang="0">
                  <a:pos x="18" y="162"/>
                </a:cxn>
              </a:cxnLst>
              <a:rect l="0" t="0" r="r" b="b"/>
              <a:pathLst>
                <a:path w="167" h="170">
                  <a:moveTo>
                    <a:pt x="18" y="162"/>
                  </a:moveTo>
                  <a:cubicBezTo>
                    <a:pt x="6" y="155"/>
                    <a:pt x="0" y="140"/>
                    <a:pt x="6" y="127"/>
                  </a:cubicBezTo>
                  <a:cubicBezTo>
                    <a:pt x="7" y="124"/>
                    <a:pt x="44" y="37"/>
                    <a:pt x="125" y="6"/>
                  </a:cubicBezTo>
                  <a:cubicBezTo>
                    <a:pt x="140" y="0"/>
                    <a:pt x="156" y="8"/>
                    <a:pt x="161" y="22"/>
                  </a:cubicBezTo>
                  <a:cubicBezTo>
                    <a:pt x="167" y="37"/>
                    <a:pt x="160" y="53"/>
                    <a:pt x="145" y="58"/>
                  </a:cubicBezTo>
                  <a:cubicBezTo>
                    <a:pt x="87" y="81"/>
                    <a:pt x="58" y="148"/>
                    <a:pt x="58" y="149"/>
                  </a:cubicBezTo>
                  <a:cubicBezTo>
                    <a:pt x="52" y="163"/>
                    <a:pt x="35" y="170"/>
                    <a:pt x="21" y="164"/>
                  </a:cubicBezTo>
                  <a:cubicBezTo>
                    <a:pt x="20" y="163"/>
                    <a:pt x="19" y="163"/>
                    <a:pt x="18" y="162"/>
                  </a:cubicBez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200" b="0" i="0" u="none" strike="noStrike" kern="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17" name="Group 12"/>
          <p:cNvGrpSpPr/>
          <p:nvPr/>
        </p:nvGrpSpPr>
        <p:grpSpPr>
          <a:xfrm>
            <a:off x="7427803" y="1173451"/>
            <a:ext cx="4486782" cy="949274"/>
            <a:chOff x="5891539" y="1193290"/>
            <a:chExt cx="4486782" cy="949274"/>
          </a:xfrm>
        </p:grpSpPr>
        <p:grpSp>
          <p:nvGrpSpPr>
            <p:cNvPr id="18" name="Group 13"/>
            <p:cNvGrpSpPr/>
            <p:nvPr/>
          </p:nvGrpSpPr>
          <p:grpSpPr>
            <a:xfrm>
              <a:off x="5891539" y="1627409"/>
              <a:ext cx="1606953" cy="515155"/>
              <a:chOff x="7794624" y="2150772"/>
              <a:chExt cx="1606953" cy="515155"/>
            </a:xfrm>
          </p:grpSpPr>
          <p:cxnSp>
            <p:nvCxnSpPr>
              <p:cNvPr id="20" name="Straight Connector 15"/>
              <p:cNvCxnSpPr/>
              <p:nvPr/>
            </p:nvCxnSpPr>
            <p:spPr>
              <a:xfrm flipV="1">
                <a:off x="7794624" y="2150772"/>
                <a:ext cx="220663" cy="515155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Connector 16"/>
              <p:cNvCxnSpPr/>
              <p:nvPr/>
            </p:nvCxnSpPr>
            <p:spPr>
              <a:xfrm>
                <a:off x="8015287" y="2154363"/>
                <a:ext cx="138629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Content Placeholder 2"/>
            <p:cNvSpPr txBox="1">
              <a:spLocks/>
            </p:cNvSpPr>
            <p:nvPr/>
          </p:nvSpPr>
          <p:spPr>
            <a:xfrm>
              <a:off x="7678645" y="1193290"/>
              <a:ext cx="2699676" cy="89003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/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</a:b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用户可以在投影仪或计算机上进行演示，也可以将演示文稿打印出来，制作成胶片，以便应用到更广泛的领域中，利用</a:t>
              </a:r>
              <a:r>
                <a:rPr 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 powerpoint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2" name="Group 17"/>
          <p:cNvGrpSpPr/>
          <p:nvPr/>
        </p:nvGrpSpPr>
        <p:grpSpPr>
          <a:xfrm>
            <a:off x="7839680" y="2982798"/>
            <a:ext cx="4178168" cy="890039"/>
            <a:chOff x="7367712" y="4467079"/>
            <a:chExt cx="4178168" cy="890039"/>
          </a:xfrm>
        </p:grpSpPr>
        <p:cxnSp>
          <p:nvCxnSpPr>
            <p:cNvPr id="23" name="Straight Connector 18"/>
            <p:cNvCxnSpPr/>
            <p:nvPr/>
          </p:nvCxnSpPr>
          <p:spPr>
            <a:xfrm flipV="1">
              <a:off x="7367712" y="4912098"/>
              <a:ext cx="138629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Content Placeholder 2"/>
            <p:cNvSpPr txBox="1">
              <a:spLocks/>
            </p:cNvSpPr>
            <p:nvPr/>
          </p:nvSpPr>
          <p:spPr>
            <a:xfrm>
              <a:off x="8846204" y="4467079"/>
              <a:ext cx="2699676" cy="89003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marL="0" lvl="0" indent="0">
                <a:buNone/>
                <a:defRPr/>
              </a:pP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可以在投影仪或计算机上进行演示，也可以将演示文稿打印出来，制作成胶片，以便应用到更广泛的领域中，利用</a:t>
              </a:r>
              <a:r>
                <a:rPr 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 powerpoint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5" name="Group 20"/>
          <p:cNvGrpSpPr/>
          <p:nvPr/>
        </p:nvGrpSpPr>
        <p:grpSpPr>
          <a:xfrm>
            <a:off x="7527928" y="4655658"/>
            <a:ext cx="4486782" cy="990904"/>
            <a:chOff x="5891539" y="1092425"/>
            <a:chExt cx="4486782" cy="990904"/>
          </a:xfrm>
        </p:grpSpPr>
        <p:grpSp>
          <p:nvGrpSpPr>
            <p:cNvPr id="26" name="Group 21"/>
            <p:cNvGrpSpPr/>
            <p:nvPr/>
          </p:nvGrpSpPr>
          <p:grpSpPr>
            <a:xfrm>
              <a:off x="5891539" y="1092425"/>
              <a:ext cx="1606953" cy="538575"/>
              <a:chOff x="7794624" y="1615788"/>
              <a:chExt cx="1606953" cy="538575"/>
            </a:xfrm>
          </p:grpSpPr>
          <p:cxnSp>
            <p:nvCxnSpPr>
              <p:cNvPr id="28" name="Straight Connector 23"/>
              <p:cNvCxnSpPr/>
              <p:nvPr/>
            </p:nvCxnSpPr>
            <p:spPr>
              <a:xfrm flipH="1" flipV="1">
                <a:off x="7794624" y="1615788"/>
                <a:ext cx="220663" cy="515155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24"/>
              <p:cNvCxnSpPr/>
              <p:nvPr/>
            </p:nvCxnSpPr>
            <p:spPr>
              <a:xfrm>
                <a:off x="8015287" y="2154363"/>
                <a:ext cx="138629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Content Placeholder 2"/>
            <p:cNvSpPr txBox="1">
              <a:spLocks/>
            </p:cNvSpPr>
            <p:nvPr/>
          </p:nvSpPr>
          <p:spPr>
            <a:xfrm>
              <a:off x="7678645" y="1193290"/>
              <a:ext cx="2699676" cy="890039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>
                <a:buNone/>
                <a:defRPr/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此处添加标题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/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</a:b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用户可以在投影仪或计算机上进行演示，也可以将演示文稿打印出来，制作成胶片，以便应用到更广泛的领域中，利用</a:t>
              </a:r>
              <a:r>
                <a:rPr 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 powerpoint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0" name="Group 25"/>
          <p:cNvGrpSpPr/>
          <p:nvPr/>
        </p:nvGrpSpPr>
        <p:grpSpPr>
          <a:xfrm>
            <a:off x="1290579" y="1685769"/>
            <a:ext cx="4098608" cy="903343"/>
            <a:chOff x="10029" y="2066885"/>
            <a:chExt cx="4098608" cy="903343"/>
          </a:xfrm>
        </p:grpSpPr>
        <p:grpSp>
          <p:nvGrpSpPr>
            <p:cNvPr id="31" name="Group 26"/>
            <p:cNvGrpSpPr/>
            <p:nvPr/>
          </p:nvGrpSpPr>
          <p:grpSpPr>
            <a:xfrm flipH="1">
              <a:off x="2760127" y="2440861"/>
              <a:ext cx="1348510" cy="515155"/>
              <a:chOff x="7794624" y="2150772"/>
              <a:chExt cx="1606953" cy="515155"/>
            </a:xfrm>
          </p:grpSpPr>
          <p:cxnSp>
            <p:nvCxnSpPr>
              <p:cNvPr id="33" name="Straight Connector 28"/>
              <p:cNvCxnSpPr/>
              <p:nvPr/>
            </p:nvCxnSpPr>
            <p:spPr>
              <a:xfrm flipV="1">
                <a:off x="7794624" y="2150772"/>
                <a:ext cx="220663" cy="515155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Straight Connector 29"/>
              <p:cNvCxnSpPr/>
              <p:nvPr/>
            </p:nvCxnSpPr>
            <p:spPr>
              <a:xfrm>
                <a:off x="8015287" y="2154363"/>
                <a:ext cx="1386290" cy="0"/>
              </a:xfrm>
              <a:prstGeom prst="line">
                <a:avLst/>
              </a:prstGeom>
              <a:ln>
                <a:solidFill>
                  <a:schemeClr val="bg1">
                    <a:lumMod val="85000"/>
                  </a:schemeClr>
                </a:solidFill>
                <a:prstDash val="sysDash"/>
                <a:tail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2" name="Content Placeholder 2"/>
            <p:cNvSpPr txBox="1">
              <a:spLocks/>
            </p:cNvSpPr>
            <p:nvPr/>
          </p:nvSpPr>
          <p:spPr>
            <a:xfrm>
              <a:off x="10029" y="2066885"/>
              <a:ext cx="2699676" cy="903343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>
                <a:buNone/>
                <a:defRPr/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marL="0" lvl="0" indent="0" algn="r">
                <a:buNone/>
                <a:defRPr/>
              </a:pP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可以在投影仪或计算机上进行演示，也可以将演示文稿打印出来，制作成胶片，以便应用到更广泛的领域中，利用</a:t>
              </a:r>
              <a:r>
                <a:rPr 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 powerpoint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5" name="Group 30"/>
          <p:cNvGrpSpPr/>
          <p:nvPr/>
        </p:nvGrpSpPr>
        <p:grpSpPr>
          <a:xfrm>
            <a:off x="838623" y="3324038"/>
            <a:ext cx="4251238" cy="856755"/>
            <a:chOff x="31572" y="4582022"/>
            <a:chExt cx="4251238" cy="856755"/>
          </a:xfrm>
        </p:grpSpPr>
        <p:cxnSp>
          <p:nvCxnSpPr>
            <p:cNvPr id="36" name="Straight Connector 31"/>
            <p:cNvCxnSpPr/>
            <p:nvPr/>
          </p:nvCxnSpPr>
          <p:spPr>
            <a:xfrm flipH="1" flipV="1">
              <a:off x="2896519" y="4912097"/>
              <a:ext cx="138629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Content Placeholder 2"/>
            <p:cNvSpPr txBox="1">
              <a:spLocks/>
            </p:cNvSpPr>
            <p:nvPr/>
          </p:nvSpPr>
          <p:spPr>
            <a:xfrm>
              <a:off x="31572" y="4582022"/>
              <a:ext cx="2699676" cy="85675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>
                <a:buNone/>
                <a:defRPr/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endParaRPr lang="en-US" altLang="zh-CN" b="1" dirty="0" smtClean="0"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  <a:p>
              <a:pPr marL="0" lvl="0" indent="0" algn="r">
                <a:buNone/>
                <a:defRPr/>
              </a:pPr>
              <a:r>
                <a:rPr lang="zh-CN" altLang="en-US" sz="1100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</a:t>
              </a: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可以在投影仪或计算机上进行演示，也可以将演示文稿打印出来，制作成胶片，以便应用到更广泛的领域中，利用</a:t>
              </a:r>
              <a:r>
                <a:rPr 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 powerpoint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38" name="Group 33"/>
          <p:cNvGrpSpPr/>
          <p:nvPr/>
        </p:nvGrpSpPr>
        <p:grpSpPr>
          <a:xfrm>
            <a:off x="964977" y="4752158"/>
            <a:ext cx="4251238" cy="856755"/>
            <a:chOff x="31572" y="4582022"/>
            <a:chExt cx="4251238" cy="856755"/>
          </a:xfrm>
        </p:grpSpPr>
        <p:cxnSp>
          <p:nvCxnSpPr>
            <p:cNvPr id="39" name="Straight Connector 34"/>
            <p:cNvCxnSpPr/>
            <p:nvPr/>
          </p:nvCxnSpPr>
          <p:spPr>
            <a:xfrm flipH="1" flipV="1">
              <a:off x="2896519" y="4912097"/>
              <a:ext cx="1386291" cy="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  <a:prstDash val="sysDash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Content Placeholder 2"/>
            <p:cNvSpPr txBox="1">
              <a:spLocks/>
            </p:cNvSpPr>
            <p:nvPr/>
          </p:nvSpPr>
          <p:spPr>
            <a:xfrm>
              <a:off x="31572" y="4582022"/>
              <a:ext cx="2699676" cy="856755"/>
            </a:xfrm>
            <a:prstGeom prst="rect">
              <a:avLst/>
            </a:prstGeom>
          </p:spPr>
          <p:txBody>
            <a:bodyPr vert="horz" lIns="91440" tIns="45720" rIns="91440" bIns="45720" rtlCol="0">
              <a:noAutofit/>
            </a:bodyPr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lvl="0" indent="0" algn="r">
                <a:buNone/>
                <a:defRPr/>
              </a:pPr>
              <a:r>
                <a:rPr lang="zh-CN" altLang="en-US" b="1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此处添加</a:t>
              </a:r>
              <a:r>
                <a:rPr lang="zh-CN" altLang="en-US" b="1" dirty="0" smtClean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标题</a:t>
              </a:r>
              <a: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  <a:t/>
              </a:r>
              <a:br>
                <a:rPr kumimoji="0" lang="en-US" sz="1400" b="1" i="0" u="none" strike="noStrike" kern="1200" cap="none" spc="0" normalizeH="0" baseline="0" noProof="0" dirty="0">
                  <a:ln>
                    <a:noFill/>
                  </a:ln>
                  <a:solidFill>
                    <a:schemeClr val="bg1">
                      <a:lumMod val="65000"/>
                    </a:schemeClr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  <a:sym typeface="微软雅黑" panose="020B0503020204020204" pitchFamily="34" charset="-122"/>
                </a:rPr>
              </a:br>
              <a:r>
                <a:rPr lang="zh-CN" alt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用户可以在投影仪或计算机上进行演示，也可以将演示文稿打印出来，制作成胶片，以便应用到更广泛的领域中，利用</a:t>
              </a:r>
              <a:r>
                <a:rPr lang="en-US" sz="1100" dirty="0"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Microsoft Office powerpoint</a:t>
              </a:r>
              <a:endParaRPr kumimoji="0" lang="en-US" sz="11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65000"/>
                  </a:scheme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23106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3715018" y="1990438"/>
            <a:ext cx="2139528" cy="2439287"/>
            <a:chOff x="3715018" y="1990438"/>
            <a:chExt cx="2139528" cy="2439287"/>
          </a:xfrm>
        </p:grpSpPr>
        <p:sp>
          <p:nvSpPr>
            <p:cNvPr id="13" name="Shape 108"/>
            <p:cNvSpPr/>
            <p:nvPr/>
          </p:nvSpPr>
          <p:spPr>
            <a:xfrm>
              <a:off x="3776318" y="1990438"/>
              <a:ext cx="2016117" cy="2439287"/>
            </a:xfrm>
            <a:prstGeom prst="roundRect">
              <a:avLst>
                <a:gd name="adj" fmla="val 2738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13" tIns="45700" rIns="91413" bIns="45700" anchor="ctr" anchorCtr="0">
              <a:noAutofit/>
            </a:bodyPr>
            <a:lstStyle/>
            <a:p>
              <a:pPr algn="ctr" defTabSz="457200"/>
              <a:endParaRPr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14" name="Shape 109"/>
            <p:cNvSpPr/>
            <p:nvPr/>
          </p:nvSpPr>
          <p:spPr>
            <a:xfrm>
              <a:off x="4450384" y="3879784"/>
              <a:ext cx="667983" cy="238343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buSzPct val="25000"/>
              </a:pPr>
              <a:endParaRPr lang="id-ID" sz="800" kern="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25" name="Shape 120"/>
            <p:cNvSpPr/>
            <p:nvPr/>
          </p:nvSpPr>
          <p:spPr>
            <a:xfrm>
              <a:off x="3809738" y="3033585"/>
              <a:ext cx="1937698" cy="744032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30000"/>
                </a:lnSpc>
                <a:buSzPct val="25000"/>
              </a:pPr>
              <a:r>
                <a:rPr lang="zh-CN" altLang="en-US" sz="1100" kern="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用户可以在投影仪或计算机上进行演示，也可以将演示文稿打印出来</a:t>
              </a:r>
              <a:r>
                <a:rPr lang="zh-CN" altLang="en-US" sz="1100" kern="0" dirty="0" smtClea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，</a:t>
              </a:r>
              <a:endParaRPr lang="zh-CN" altLang="en-US" sz="11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26" name="Shape 121"/>
            <p:cNvSpPr/>
            <p:nvPr/>
          </p:nvSpPr>
          <p:spPr>
            <a:xfrm>
              <a:off x="3715018" y="2758603"/>
              <a:ext cx="2139528" cy="361620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30000"/>
                </a:lnSpc>
                <a:buSzPct val="25000"/>
              </a:pPr>
              <a:r>
                <a:rPr lang="zh-CN" altLang="en-US" sz="1400" b="1" kern="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7" name="Shape 122"/>
            <p:cNvSpPr/>
            <p:nvPr/>
          </p:nvSpPr>
          <p:spPr>
            <a:xfrm>
              <a:off x="4537238" y="2309906"/>
              <a:ext cx="488600" cy="44707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5223" y="15050"/>
                  </a:moveTo>
                  <a:lnTo>
                    <a:pt x="95223" y="15050"/>
                  </a:lnTo>
                  <a:cubicBezTo>
                    <a:pt x="95223" y="6101"/>
                    <a:pt x="89861" y="0"/>
                    <a:pt x="81725" y="0"/>
                  </a:cubicBezTo>
                  <a:cubicBezTo>
                    <a:pt x="38089" y="0"/>
                    <a:pt x="38089" y="0"/>
                    <a:pt x="38089" y="0"/>
                  </a:cubicBezTo>
                  <a:cubicBezTo>
                    <a:pt x="29953" y="0"/>
                    <a:pt x="24591" y="6101"/>
                    <a:pt x="24591" y="15050"/>
                  </a:cubicBezTo>
                  <a:cubicBezTo>
                    <a:pt x="0" y="15050"/>
                    <a:pt x="2773" y="15050"/>
                    <a:pt x="2773" y="32949"/>
                  </a:cubicBezTo>
                  <a:cubicBezTo>
                    <a:pt x="2773" y="44949"/>
                    <a:pt x="10909" y="56949"/>
                    <a:pt x="24591" y="56949"/>
                  </a:cubicBezTo>
                  <a:cubicBezTo>
                    <a:pt x="24591" y="56949"/>
                    <a:pt x="24591" y="56949"/>
                    <a:pt x="27180" y="56949"/>
                  </a:cubicBezTo>
                  <a:cubicBezTo>
                    <a:pt x="29953" y="71796"/>
                    <a:pt x="43636" y="86847"/>
                    <a:pt x="57134" y="86847"/>
                  </a:cubicBezTo>
                  <a:cubicBezTo>
                    <a:pt x="57134" y="110847"/>
                    <a:pt x="57134" y="110847"/>
                    <a:pt x="57134" y="110847"/>
                  </a:cubicBezTo>
                  <a:cubicBezTo>
                    <a:pt x="46224" y="110847"/>
                    <a:pt x="46224" y="110847"/>
                    <a:pt x="46224" y="110847"/>
                  </a:cubicBezTo>
                  <a:cubicBezTo>
                    <a:pt x="43636" y="110847"/>
                    <a:pt x="40862" y="113898"/>
                    <a:pt x="40862" y="116745"/>
                  </a:cubicBezTo>
                  <a:cubicBezTo>
                    <a:pt x="40862" y="116745"/>
                    <a:pt x="43636" y="119796"/>
                    <a:pt x="46224" y="119796"/>
                  </a:cubicBezTo>
                  <a:cubicBezTo>
                    <a:pt x="73405" y="119796"/>
                    <a:pt x="73405" y="119796"/>
                    <a:pt x="73405" y="119796"/>
                  </a:cubicBezTo>
                  <a:cubicBezTo>
                    <a:pt x="76363" y="119796"/>
                    <a:pt x="78952" y="116745"/>
                    <a:pt x="78952" y="116745"/>
                  </a:cubicBezTo>
                  <a:cubicBezTo>
                    <a:pt x="78952" y="113898"/>
                    <a:pt x="76363" y="110847"/>
                    <a:pt x="73405" y="110847"/>
                  </a:cubicBezTo>
                  <a:cubicBezTo>
                    <a:pt x="62681" y="110847"/>
                    <a:pt x="62681" y="110847"/>
                    <a:pt x="62681" y="110847"/>
                  </a:cubicBezTo>
                  <a:cubicBezTo>
                    <a:pt x="62681" y="86847"/>
                    <a:pt x="62681" y="86847"/>
                    <a:pt x="62681" y="86847"/>
                  </a:cubicBezTo>
                  <a:cubicBezTo>
                    <a:pt x="76363" y="86847"/>
                    <a:pt x="89861" y="71796"/>
                    <a:pt x="92634" y="56949"/>
                  </a:cubicBezTo>
                  <a:cubicBezTo>
                    <a:pt x="95223" y="56949"/>
                    <a:pt x="95223" y="56949"/>
                    <a:pt x="95223" y="56949"/>
                  </a:cubicBezTo>
                  <a:cubicBezTo>
                    <a:pt x="108906" y="56949"/>
                    <a:pt x="117041" y="44949"/>
                    <a:pt x="117041" y="32949"/>
                  </a:cubicBezTo>
                  <a:cubicBezTo>
                    <a:pt x="117041" y="15050"/>
                    <a:pt x="119815" y="15050"/>
                    <a:pt x="95223" y="15050"/>
                  </a:cubicBezTo>
                  <a:close/>
                  <a:moveTo>
                    <a:pt x="24591" y="48000"/>
                  </a:moveTo>
                  <a:lnTo>
                    <a:pt x="24591" y="48000"/>
                  </a:lnTo>
                  <a:cubicBezTo>
                    <a:pt x="16271" y="48000"/>
                    <a:pt x="8135" y="41898"/>
                    <a:pt x="8135" y="32949"/>
                  </a:cubicBezTo>
                  <a:cubicBezTo>
                    <a:pt x="8135" y="24000"/>
                    <a:pt x="8135" y="24000"/>
                    <a:pt x="24591" y="24000"/>
                  </a:cubicBezTo>
                  <a:lnTo>
                    <a:pt x="24591" y="48000"/>
                  </a:lnTo>
                  <a:close/>
                  <a:moveTo>
                    <a:pt x="89861" y="38847"/>
                  </a:moveTo>
                  <a:lnTo>
                    <a:pt x="89861" y="38847"/>
                  </a:lnTo>
                  <a:cubicBezTo>
                    <a:pt x="89861" y="56949"/>
                    <a:pt x="76363" y="80949"/>
                    <a:pt x="59907" y="80949"/>
                  </a:cubicBezTo>
                  <a:cubicBezTo>
                    <a:pt x="43636" y="80949"/>
                    <a:pt x="29953" y="56949"/>
                    <a:pt x="29953" y="38847"/>
                  </a:cubicBezTo>
                  <a:cubicBezTo>
                    <a:pt x="29953" y="15050"/>
                    <a:pt x="29953" y="15050"/>
                    <a:pt x="29953" y="15050"/>
                  </a:cubicBezTo>
                  <a:cubicBezTo>
                    <a:pt x="29953" y="12000"/>
                    <a:pt x="35500" y="8949"/>
                    <a:pt x="38089" y="8949"/>
                  </a:cubicBezTo>
                  <a:cubicBezTo>
                    <a:pt x="81725" y="8949"/>
                    <a:pt x="81725" y="8949"/>
                    <a:pt x="81725" y="8949"/>
                  </a:cubicBezTo>
                  <a:cubicBezTo>
                    <a:pt x="84314" y="8949"/>
                    <a:pt x="89861" y="12000"/>
                    <a:pt x="89861" y="15050"/>
                  </a:cubicBezTo>
                  <a:lnTo>
                    <a:pt x="89861" y="38847"/>
                  </a:lnTo>
                  <a:close/>
                  <a:moveTo>
                    <a:pt x="95223" y="48000"/>
                  </a:moveTo>
                  <a:lnTo>
                    <a:pt x="95223" y="48000"/>
                  </a:lnTo>
                  <a:cubicBezTo>
                    <a:pt x="95223" y="24000"/>
                    <a:pt x="95223" y="24000"/>
                    <a:pt x="95223" y="24000"/>
                  </a:cubicBezTo>
                  <a:cubicBezTo>
                    <a:pt x="111679" y="24000"/>
                    <a:pt x="111679" y="24000"/>
                    <a:pt x="111679" y="32949"/>
                  </a:cubicBezTo>
                  <a:cubicBezTo>
                    <a:pt x="111679" y="41898"/>
                    <a:pt x="103543" y="48000"/>
                    <a:pt x="95223" y="4800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108511" y="1990438"/>
            <a:ext cx="2016117" cy="2439287"/>
            <a:chOff x="1108511" y="1990438"/>
            <a:chExt cx="2016117" cy="2439287"/>
          </a:xfrm>
        </p:grpSpPr>
        <p:sp>
          <p:nvSpPr>
            <p:cNvPr id="11" name="Shape 106"/>
            <p:cNvSpPr/>
            <p:nvPr/>
          </p:nvSpPr>
          <p:spPr>
            <a:xfrm>
              <a:off x="1108511" y="1990438"/>
              <a:ext cx="2016117" cy="2439287"/>
            </a:xfrm>
            <a:prstGeom prst="roundRect">
              <a:avLst>
                <a:gd name="adj" fmla="val 2738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13" tIns="45700" rIns="91413" bIns="45700" anchor="ctr" anchorCtr="0">
              <a:noAutofit/>
            </a:bodyPr>
            <a:lstStyle/>
            <a:p>
              <a:pPr algn="ctr" defTabSz="457200"/>
              <a:endParaRPr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12" name="Shape 107"/>
            <p:cNvSpPr/>
            <p:nvPr/>
          </p:nvSpPr>
          <p:spPr>
            <a:xfrm>
              <a:off x="1760202" y="3879784"/>
              <a:ext cx="674426" cy="23834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buSzPct val="25000"/>
              </a:pPr>
              <a:endParaRPr lang="id-ID" sz="800" kern="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21" name="Shape 116"/>
            <p:cNvSpPr/>
            <p:nvPr/>
          </p:nvSpPr>
          <p:spPr>
            <a:xfrm>
              <a:off x="1153509" y="3033585"/>
              <a:ext cx="1937698" cy="744032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30000"/>
                </a:lnSpc>
                <a:buSzPct val="25000"/>
              </a:pPr>
              <a:r>
                <a:rPr lang="zh-CN" altLang="en-US" sz="1100" kern="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用户可以在投影仪或计算机上进行演示，也可以将演示文稿打印出来，制作</a:t>
              </a:r>
              <a:r>
                <a:rPr lang="zh-CN" altLang="en-US" sz="1100" kern="0" dirty="0" smtClea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成</a:t>
              </a:r>
              <a:endParaRPr lang="zh-CN" altLang="en-US" sz="11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22" name="Shape 117"/>
            <p:cNvSpPr/>
            <p:nvPr/>
          </p:nvSpPr>
          <p:spPr>
            <a:xfrm>
              <a:off x="1425242" y="2758603"/>
              <a:ext cx="1406620" cy="361620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30000"/>
                </a:lnSpc>
                <a:buSzPct val="25000"/>
              </a:pPr>
              <a:r>
                <a:rPr lang="zh-CN" altLang="en-US" sz="1400" b="1" kern="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28" name="Shape 123"/>
            <p:cNvSpPr/>
            <p:nvPr/>
          </p:nvSpPr>
          <p:spPr>
            <a:xfrm>
              <a:off x="1876696" y="2214252"/>
              <a:ext cx="506851" cy="52207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4151" y="55835"/>
                  </a:moveTo>
                  <a:lnTo>
                    <a:pt x="14151" y="55835"/>
                  </a:lnTo>
                  <a:cubicBezTo>
                    <a:pt x="2907" y="55835"/>
                    <a:pt x="2907" y="55835"/>
                    <a:pt x="2907" y="55835"/>
                  </a:cubicBezTo>
                  <a:cubicBezTo>
                    <a:pt x="0" y="55835"/>
                    <a:pt x="0" y="58675"/>
                    <a:pt x="0" y="61324"/>
                  </a:cubicBezTo>
                  <a:cubicBezTo>
                    <a:pt x="0" y="61324"/>
                    <a:pt x="0" y="64164"/>
                    <a:pt x="2907" y="64164"/>
                  </a:cubicBezTo>
                  <a:cubicBezTo>
                    <a:pt x="14151" y="64164"/>
                    <a:pt x="14151" y="64164"/>
                    <a:pt x="14151" y="64164"/>
                  </a:cubicBezTo>
                  <a:cubicBezTo>
                    <a:pt x="17059" y="64164"/>
                    <a:pt x="17059" y="61324"/>
                    <a:pt x="17059" y="61324"/>
                  </a:cubicBezTo>
                  <a:cubicBezTo>
                    <a:pt x="17059" y="58675"/>
                    <a:pt x="17059" y="55835"/>
                    <a:pt x="14151" y="55835"/>
                  </a:cubicBezTo>
                  <a:close/>
                  <a:moveTo>
                    <a:pt x="96930" y="30662"/>
                  </a:moveTo>
                  <a:lnTo>
                    <a:pt x="96930" y="30662"/>
                  </a:lnTo>
                  <a:cubicBezTo>
                    <a:pt x="105654" y="22334"/>
                    <a:pt x="105654" y="22334"/>
                    <a:pt x="105654" y="22334"/>
                  </a:cubicBezTo>
                  <a:cubicBezTo>
                    <a:pt x="105654" y="19495"/>
                    <a:pt x="105654" y="19495"/>
                    <a:pt x="105654" y="16845"/>
                  </a:cubicBezTo>
                  <a:cubicBezTo>
                    <a:pt x="102746" y="16845"/>
                    <a:pt x="99838" y="16845"/>
                    <a:pt x="99838" y="16845"/>
                  </a:cubicBezTo>
                  <a:cubicBezTo>
                    <a:pt x="91308" y="25173"/>
                    <a:pt x="91308" y="25173"/>
                    <a:pt x="91308" y="25173"/>
                  </a:cubicBezTo>
                  <a:cubicBezTo>
                    <a:pt x="88400" y="25173"/>
                    <a:pt x="88400" y="28012"/>
                    <a:pt x="91308" y="30662"/>
                  </a:cubicBezTo>
                  <a:cubicBezTo>
                    <a:pt x="91308" y="30662"/>
                    <a:pt x="94216" y="30662"/>
                    <a:pt x="96930" y="30662"/>
                  </a:cubicBezTo>
                  <a:close/>
                  <a:moveTo>
                    <a:pt x="25589" y="30662"/>
                  </a:moveTo>
                  <a:lnTo>
                    <a:pt x="25589" y="30662"/>
                  </a:lnTo>
                  <a:cubicBezTo>
                    <a:pt x="25589" y="33501"/>
                    <a:pt x="28497" y="33501"/>
                    <a:pt x="31405" y="30662"/>
                  </a:cubicBezTo>
                  <a:cubicBezTo>
                    <a:pt x="31405" y="30662"/>
                    <a:pt x="31405" y="28012"/>
                    <a:pt x="31405" y="25173"/>
                  </a:cubicBezTo>
                  <a:cubicBezTo>
                    <a:pt x="22875" y="19495"/>
                    <a:pt x="22875" y="19495"/>
                    <a:pt x="22875" y="19495"/>
                  </a:cubicBezTo>
                  <a:cubicBezTo>
                    <a:pt x="19967" y="16845"/>
                    <a:pt x="17059" y="16845"/>
                    <a:pt x="17059" y="19495"/>
                  </a:cubicBezTo>
                  <a:cubicBezTo>
                    <a:pt x="14151" y="19495"/>
                    <a:pt x="14151" y="22334"/>
                    <a:pt x="17059" y="22334"/>
                  </a:cubicBezTo>
                  <a:lnTo>
                    <a:pt x="25589" y="30662"/>
                  </a:lnTo>
                  <a:close/>
                  <a:moveTo>
                    <a:pt x="59903" y="19495"/>
                  </a:moveTo>
                  <a:lnTo>
                    <a:pt x="59903" y="19495"/>
                  </a:lnTo>
                  <a:cubicBezTo>
                    <a:pt x="62810" y="19495"/>
                    <a:pt x="62810" y="16845"/>
                    <a:pt x="62810" y="16845"/>
                  </a:cubicBezTo>
                  <a:cubicBezTo>
                    <a:pt x="62810" y="5678"/>
                    <a:pt x="62810" y="5678"/>
                    <a:pt x="62810" y="5678"/>
                  </a:cubicBezTo>
                  <a:cubicBezTo>
                    <a:pt x="62810" y="2839"/>
                    <a:pt x="62810" y="0"/>
                    <a:pt x="59903" y="0"/>
                  </a:cubicBezTo>
                  <a:cubicBezTo>
                    <a:pt x="56995" y="0"/>
                    <a:pt x="56995" y="2839"/>
                    <a:pt x="56995" y="5678"/>
                  </a:cubicBezTo>
                  <a:cubicBezTo>
                    <a:pt x="56995" y="16845"/>
                    <a:pt x="56995" y="16845"/>
                    <a:pt x="56995" y="16845"/>
                  </a:cubicBezTo>
                  <a:cubicBezTo>
                    <a:pt x="56995" y="16845"/>
                    <a:pt x="56995" y="19495"/>
                    <a:pt x="59903" y="19495"/>
                  </a:cubicBezTo>
                  <a:close/>
                  <a:moveTo>
                    <a:pt x="59903" y="100315"/>
                  </a:moveTo>
                  <a:lnTo>
                    <a:pt x="59903" y="100315"/>
                  </a:lnTo>
                  <a:cubicBezTo>
                    <a:pt x="56995" y="100315"/>
                    <a:pt x="56995" y="103154"/>
                    <a:pt x="56995" y="105993"/>
                  </a:cubicBezTo>
                  <a:cubicBezTo>
                    <a:pt x="56995" y="117160"/>
                    <a:pt x="56995" y="117160"/>
                    <a:pt x="56995" y="117160"/>
                  </a:cubicBezTo>
                  <a:cubicBezTo>
                    <a:pt x="56995" y="117160"/>
                    <a:pt x="56995" y="119810"/>
                    <a:pt x="59903" y="119810"/>
                  </a:cubicBezTo>
                  <a:cubicBezTo>
                    <a:pt x="62810" y="119810"/>
                    <a:pt x="62810" y="117160"/>
                    <a:pt x="62810" y="117160"/>
                  </a:cubicBezTo>
                  <a:cubicBezTo>
                    <a:pt x="62810" y="105993"/>
                    <a:pt x="62810" y="105993"/>
                    <a:pt x="62810" y="105993"/>
                  </a:cubicBezTo>
                  <a:cubicBezTo>
                    <a:pt x="62810" y="103154"/>
                    <a:pt x="62810" y="100315"/>
                    <a:pt x="59903" y="100315"/>
                  </a:cubicBezTo>
                  <a:close/>
                  <a:moveTo>
                    <a:pt x="94216" y="89148"/>
                  </a:moveTo>
                  <a:lnTo>
                    <a:pt x="94216" y="89148"/>
                  </a:lnTo>
                  <a:cubicBezTo>
                    <a:pt x="94216" y="89148"/>
                    <a:pt x="91308" y="89148"/>
                    <a:pt x="88400" y="89148"/>
                  </a:cubicBezTo>
                  <a:cubicBezTo>
                    <a:pt x="88400" y="91987"/>
                    <a:pt x="88400" y="91987"/>
                    <a:pt x="88400" y="94826"/>
                  </a:cubicBezTo>
                  <a:cubicBezTo>
                    <a:pt x="96930" y="103154"/>
                    <a:pt x="96930" y="103154"/>
                    <a:pt x="96930" y="103154"/>
                  </a:cubicBezTo>
                  <a:cubicBezTo>
                    <a:pt x="99838" y="103154"/>
                    <a:pt x="102746" y="103154"/>
                    <a:pt x="102746" y="103154"/>
                  </a:cubicBezTo>
                  <a:cubicBezTo>
                    <a:pt x="105654" y="100315"/>
                    <a:pt x="105654" y="97665"/>
                    <a:pt x="102746" y="97665"/>
                  </a:cubicBezTo>
                  <a:lnTo>
                    <a:pt x="94216" y="89148"/>
                  </a:lnTo>
                  <a:close/>
                  <a:moveTo>
                    <a:pt x="116898" y="55835"/>
                  </a:moveTo>
                  <a:lnTo>
                    <a:pt x="116898" y="55835"/>
                  </a:lnTo>
                  <a:cubicBezTo>
                    <a:pt x="105654" y="55835"/>
                    <a:pt x="105654" y="55835"/>
                    <a:pt x="105654" y="55835"/>
                  </a:cubicBezTo>
                  <a:cubicBezTo>
                    <a:pt x="102746" y="55835"/>
                    <a:pt x="102746" y="58675"/>
                    <a:pt x="102746" y="61324"/>
                  </a:cubicBezTo>
                  <a:cubicBezTo>
                    <a:pt x="102746" y="61324"/>
                    <a:pt x="102746" y="64164"/>
                    <a:pt x="105654" y="64164"/>
                  </a:cubicBezTo>
                  <a:cubicBezTo>
                    <a:pt x="116898" y="64164"/>
                    <a:pt x="116898" y="64164"/>
                    <a:pt x="116898" y="64164"/>
                  </a:cubicBezTo>
                  <a:cubicBezTo>
                    <a:pt x="119806" y="64164"/>
                    <a:pt x="119806" y="61324"/>
                    <a:pt x="119806" y="61324"/>
                  </a:cubicBezTo>
                  <a:cubicBezTo>
                    <a:pt x="119806" y="58675"/>
                    <a:pt x="119806" y="55835"/>
                    <a:pt x="116898" y="55835"/>
                  </a:cubicBezTo>
                  <a:close/>
                  <a:moveTo>
                    <a:pt x="28497" y="86498"/>
                  </a:moveTo>
                  <a:lnTo>
                    <a:pt x="28497" y="86498"/>
                  </a:lnTo>
                  <a:cubicBezTo>
                    <a:pt x="19967" y="94826"/>
                    <a:pt x="19967" y="94826"/>
                    <a:pt x="19967" y="94826"/>
                  </a:cubicBezTo>
                  <a:cubicBezTo>
                    <a:pt x="17059" y="97665"/>
                    <a:pt x="17059" y="97665"/>
                    <a:pt x="19967" y="100315"/>
                  </a:cubicBezTo>
                  <a:cubicBezTo>
                    <a:pt x="19967" y="100315"/>
                    <a:pt x="22875" y="100315"/>
                    <a:pt x="25589" y="100315"/>
                  </a:cubicBezTo>
                  <a:cubicBezTo>
                    <a:pt x="31405" y="91987"/>
                    <a:pt x="31405" y="91987"/>
                    <a:pt x="31405" y="91987"/>
                  </a:cubicBezTo>
                  <a:cubicBezTo>
                    <a:pt x="34313" y="91987"/>
                    <a:pt x="34313" y="89148"/>
                    <a:pt x="31405" y="86498"/>
                  </a:cubicBezTo>
                  <a:lnTo>
                    <a:pt x="28497" y="86498"/>
                  </a:lnTo>
                  <a:close/>
                  <a:moveTo>
                    <a:pt x="59903" y="28012"/>
                  </a:moveTo>
                  <a:lnTo>
                    <a:pt x="59903" y="28012"/>
                  </a:lnTo>
                  <a:cubicBezTo>
                    <a:pt x="39935" y="28012"/>
                    <a:pt x="25589" y="41829"/>
                    <a:pt x="25589" y="61324"/>
                  </a:cubicBezTo>
                  <a:cubicBezTo>
                    <a:pt x="25589" y="77981"/>
                    <a:pt x="39935" y="94826"/>
                    <a:pt x="59903" y="94826"/>
                  </a:cubicBezTo>
                  <a:cubicBezTo>
                    <a:pt x="79870" y="94826"/>
                    <a:pt x="94216" y="77981"/>
                    <a:pt x="94216" y="61324"/>
                  </a:cubicBezTo>
                  <a:cubicBezTo>
                    <a:pt x="94216" y="41829"/>
                    <a:pt x="79870" y="28012"/>
                    <a:pt x="59903" y="28012"/>
                  </a:cubicBezTo>
                  <a:close/>
                  <a:moveTo>
                    <a:pt x="59903" y="86498"/>
                  </a:moveTo>
                  <a:lnTo>
                    <a:pt x="59903" y="86498"/>
                  </a:lnTo>
                  <a:cubicBezTo>
                    <a:pt x="45751" y="86498"/>
                    <a:pt x="34313" y="75331"/>
                    <a:pt x="34313" y="61324"/>
                  </a:cubicBezTo>
                  <a:cubicBezTo>
                    <a:pt x="34313" y="47507"/>
                    <a:pt x="45751" y="33501"/>
                    <a:pt x="59903" y="33501"/>
                  </a:cubicBezTo>
                  <a:cubicBezTo>
                    <a:pt x="74248" y="33501"/>
                    <a:pt x="85492" y="47507"/>
                    <a:pt x="85492" y="61324"/>
                  </a:cubicBezTo>
                  <a:cubicBezTo>
                    <a:pt x="85492" y="75331"/>
                    <a:pt x="74248" y="86498"/>
                    <a:pt x="59903" y="86498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444125" y="1986007"/>
            <a:ext cx="2016117" cy="2439287"/>
            <a:chOff x="6444125" y="1986007"/>
            <a:chExt cx="2016117" cy="2439287"/>
          </a:xfrm>
        </p:grpSpPr>
        <p:sp>
          <p:nvSpPr>
            <p:cNvPr id="15" name="Shape 110"/>
            <p:cNvSpPr/>
            <p:nvPr/>
          </p:nvSpPr>
          <p:spPr>
            <a:xfrm>
              <a:off x="6444125" y="1986007"/>
              <a:ext cx="2016117" cy="2439287"/>
            </a:xfrm>
            <a:prstGeom prst="roundRect">
              <a:avLst>
                <a:gd name="adj" fmla="val 2738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13" tIns="45700" rIns="91413" bIns="45700" anchor="ctr" anchorCtr="0">
              <a:noAutofit/>
            </a:bodyPr>
            <a:lstStyle/>
            <a:p>
              <a:pPr algn="ctr" defTabSz="457200"/>
              <a:endParaRPr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16" name="Shape 111"/>
            <p:cNvSpPr/>
            <p:nvPr/>
          </p:nvSpPr>
          <p:spPr>
            <a:xfrm>
              <a:off x="7118192" y="3875352"/>
              <a:ext cx="667983" cy="238343"/>
            </a:xfrm>
            <a:prstGeom prst="roundRect">
              <a:avLst>
                <a:gd name="adj" fmla="val 16667"/>
              </a:avLst>
            </a:prstGeom>
            <a:solidFill>
              <a:schemeClr val="accent3"/>
            </a:solidFill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buSzPct val="25000"/>
              </a:pPr>
              <a:endParaRPr lang="id-ID" sz="800" kern="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19" name="Shape 114"/>
            <p:cNvSpPr/>
            <p:nvPr/>
          </p:nvSpPr>
          <p:spPr>
            <a:xfrm>
              <a:off x="6478168" y="3033585"/>
              <a:ext cx="1937698" cy="744032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30000"/>
                </a:lnSpc>
                <a:buSzPct val="25000"/>
              </a:pPr>
              <a:r>
                <a:rPr lang="zh-CN" altLang="en-US" sz="1100" kern="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用户可以在投影仪或计算机上进行演示，也可以将演示文稿打印出来，</a:t>
              </a:r>
              <a:r>
                <a:rPr lang="zh-CN" altLang="en-US" sz="1100" kern="0" dirty="0" smtClea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制作</a:t>
              </a:r>
              <a:endParaRPr lang="zh-CN" altLang="en-US" sz="11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20" name="Shape 115"/>
            <p:cNvSpPr/>
            <p:nvPr/>
          </p:nvSpPr>
          <p:spPr>
            <a:xfrm>
              <a:off x="6887288" y="2758603"/>
              <a:ext cx="1131846" cy="361620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30000"/>
                </a:lnSpc>
                <a:buSzPct val="25000"/>
              </a:pPr>
              <a:r>
                <a:rPr lang="zh-CN" altLang="en-US" sz="1400" b="1" kern="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添加标题</a:t>
              </a:r>
            </a:p>
          </p:txBody>
        </p:sp>
        <p:grpSp>
          <p:nvGrpSpPr>
            <p:cNvPr id="29" name="Shape 124"/>
            <p:cNvGrpSpPr/>
            <p:nvPr/>
          </p:nvGrpSpPr>
          <p:grpSpPr>
            <a:xfrm>
              <a:off x="7214042" y="2377406"/>
              <a:ext cx="454274" cy="382011"/>
              <a:chOff x="4856162" y="2736850"/>
              <a:chExt cx="358775" cy="301624"/>
            </a:xfrm>
          </p:grpSpPr>
          <p:sp>
            <p:nvSpPr>
              <p:cNvPr id="30" name="Shape 125"/>
              <p:cNvSpPr/>
              <p:nvPr/>
            </p:nvSpPr>
            <p:spPr>
              <a:xfrm>
                <a:off x="4946650" y="2814638"/>
                <a:ext cx="177800" cy="17938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983" y="0"/>
                    </a:moveTo>
                    <a:cubicBezTo>
                      <a:pt x="27540" y="0"/>
                      <a:pt x="0" y="25573"/>
                      <a:pt x="0" y="59016"/>
                    </a:cubicBezTo>
                    <a:cubicBezTo>
                      <a:pt x="0" y="92459"/>
                      <a:pt x="27540" y="120000"/>
                      <a:pt x="60983" y="120000"/>
                    </a:cubicBezTo>
                    <a:cubicBezTo>
                      <a:pt x="94426" y="120000"/>
                      <a:pt x="120000" y="92459"/>
                      <a:pt x="120000" y="59016"/>
                    </a:cubicBezTo>
                    <a:cubicBezTo>
                      <a:pt x="120000" y="25573"/>
                      <a:pt x="94426" y="0"/>
                      <a:pt x="60983" y="0"/>
                    </a:cubicBezTo>
                    <a:close/>
                    <a:moveTo>
                      <a:pt x="94426" y="88524"/>
                    </a:moveTo>
                    <a:cubicBezTo>
                      <a:pt x="78688" y="108196"/>
                      <a:pt x="49180" y="110163"/>
                      <a:pt x="31475" y="94426"/>
                    </a:cubicBezTo>
                    <a:cubicBezTo>
                      <a:pt x="11803" y="76721"/>
                      <a:pt x="9836" y="49180"/>
                      <a:pt x="25573" y="29508"/>
                    </a:cubicBezTo>
                    <a:cubicBezTo>
                      <a:pt x="43278" y="11803"/>
                      <a:pt x="70819" y="9836"/>
                      <a:pt x="90491" y="25573"/>
                    </a:cubicBezTo>
                    <a:cubicBezTo>
                      <a:pt x="108196" y="41311"/>
                      <a:pt x="112131" y="70819"/>
                      <a:pt x="94426" y="88524"/>
                    </a:cubicBezTo>
                    <a:close/>
                    <a:moveTo>
                      <a:pt x="94426" y="88524"/>
                    </a:moveTo>
                    <a:cubicBezTo>
                      <a:pt x="94426" y="88524"/>
                      <a:pt x="94426" y="88524"/>
                      <a:pt x="94426" y="88524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" name="Shape 126"/>
              <p:cNvSpPr/>
              <p:nvPr/>
            </p:nvSpPr>
            <p:spPr>
              <a:xfrm>
                <a:off x="4989512" y="2859088"/>
                <a:ext cx="53974" cy="507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6666" y="0"/>
                    </a:moveTo>
                    <a:cubicBezTo>
                      <a:pt x="46666" y="0"/>
                      <a:pt x="0" y="49411"/>
                      <a:pt x="0" y="105882"/>
                    </a:cubicBezTo>
                    <a:cubicBezTo>
                      <a:pt x="0" y="112941"/>
                      <a:pt x="6666" y="120000"/>
                      <a:pt x="13333" y="120000"/>
                    </a:cubicBezTo>
                    <a:cubicBezTo>
                      <a:pt x="20000" y="120000"/>
                      <a:pt x="26666" y="112941"/>
                      <a:pt x="26666" y="105882"/>
                    </a:cubicBezTo>
                    <a:cubicBezTo>
                      <a:pt x="26666" y="63529"/>
                      <a:pt x="60000" y="28235"/>
                      <a:pt x="106666" y="28235"/>
                    </a:cubicBezTo>
                    <a:cubicBezTo>
                      <a:pt x="113333" y="28235"/>
                      <a:pt x="120000" y="21176"/>
                      <a:pt x="120000" y="14117"/>
                    </a:cubicBezTo>
                    <a:cubicBezTo>
                      <a:pt x="120000" y="7058"/>
                      <a:pt x="113333" y="0"/>
                      <a:pt x="106666" y="0"/>
                    </a:cubicBezTo>
                    <a:close/>
                    <a:moveTo>
                      <a:pt x="106666" y="0"/>
                    </a:moveTo>
                    <a:cubicBezTo>
                      <a:pt x="106666" y="0"/>
                      <a:pt x="106666" y="0"/>
                      <a:pt x="106666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" name="Shape 127"/>
              <p:cNvSpPr/>
              <p:nvPr/>
            </p:nvSpPr>
            <p:spPr>
              <a:xfrm>
                <a:off x="4856162" y="2736850"/>
                <a:ext cx="358775" cy="30162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1219" y="26796"/>
                    </a:moveTo>
                    <a:cubicBezTo>
                      <a:pt x="94634" y="23300"/>
                      <a:pt x="94634" y="23300"/>
                      <a:pt x="94634" y="23300"/>
                    </a:cubicBezTo>
                    <a:cubicBezTo>
                      <a:pt x="89756" y="8155"/>
                      <a:pt x="89756" y="8155"/>
                      <a:pt x="89756" y="8155"/>
                    </a:cubicBezTo>
                    <a:cubicBezTo>
                      <a:pt x="87804" y="3495"/>
                      <a:pt x="83902" y="0"/>
                      <a:pt x="79024" y="0"/>
                    </a:cubicBezTo>
                    <a:cubicBezTo>
                      <a:pt x="41951" y="0"/>
                      <a:pt x="41951" y="0"/>
                      <a:pt x="41951" y="0"/>
                    </a:cubicBezTo>
                    <a:cubicBezTo>
                      <a:pt x="37073" y="0"/>
                      <a:pt x="33170" y="3495"/>
                      <a:pt x="31219" y="8155"/>
                    </a:cubicBezTo>
                    <a:cubicBezTo>
                      <a:pt x="26341" y="23300"/>
                      <a:pt x="26341" y="23300"/>
                      <a:pt x="26341" y="23300"/>
                    </a:cubicBezTo>
                    <a:cubicBezTo>
                      <a:pt x="9756" y="26796"/>
                      <a:pt x="9756" y="26796"/>
                      <a:pt x="9756" y="26796"/>
                    </a:cubicBezTo>
                    <a:cubicBezTo>
                      <a:pt x="3902" y="27961"/>
                      <a:pt x="0" y="33786"/>
                      <a:pt x="0" y="39611"/>
                    </a:cubicBezTo>
                    <a:cubicBezTo>
                      <a:pt x="0" y="107184"/>
                      <a:pt x="0" y="107184"/>
                      <a:pt x="0" y="107184"/>
                    </a:cubicBezTo>
                    <a:cubicBezTo>
                      <a:pt x="0" y="114174"/>
                      <a:pt x="5853" y="120000"/>
                      <a:pt x="11707" y="120000"/>
                    </a:cubicBezTo>
                    <a:cubicBezTo>
                      <a:pt x="109268" y="120000"/>
                      <a:pt x="109268" y="120000"/>
                      <a:pt x="109268" y="120000"/>
                    </a:cubicBezTo>
                    <a:cubicBezTo>
                      <a:pt x="115121" y="120000"/>
                      <a:pt x="120000" y="114174"/>
                      <a:pt x="120000" y="107184"/>
                    </a:cubicBezTo>
                    <a:cubicBezTo>
                      <a:pt x="120000" y="39611"/>
                      <a:pt x="120000" y="39611"/>
                      <a:pt x="120000" y="39611"/>
                    </a:cubicBezTo>
                    <a:cubicBezTo>
                      <a:pt x="120000" y="33786"/>
                      <a:pt x="116097" y="27961"/>
                      <a:pt x="111219" y="26796"/>
                    </a:cubicBezTo>
                    <a:close/>
                    <a:moveTo>
                      <a:pt x="112195" y="107184"/>
                    </a:moveTo>
                    <a:cubicBezTo>
                      <a:pt x="112195" y="109514"/>
                      <a:pt x="111219" y="111844"/>
                      <a:pt x="109268" y="111844"/>
                    </a:cubicBezTo>
                    <a:cubicBezTo>
                      <a:pt x="11707" y="111844"/>
                      <a:pt x="11707" y="111844"/>
                      <a:pt x="11707" y="111844"/>
                    </a:cubicBezTo>
                    <a:cubicBezTo>
                      <a:pt x="9756" y="111844"/>
                      <a:pt x="7804" y="109514"/>
                      <a:pt x="7804" y="107184"/>
                    </a:cubicBezTo>
                    <a:cubicBezTo>
                      <a:pt x="7804" y="39611"/>
                      <a:pt x="7804" y="39611"/>
                      <a:pt x="7804" y="39611"/>
                    </a:cubicBezTo>
                    <a:cubicBezTo>
                      <a:pt x="7804" y="37281"/>
                      <a:pt x="8780" y="36116"/>
                      <a:pt x="10731" y="34951"/>
                    </a:cubicBezTo>
                    <a:cubicBezTo>
                      <a:pt x="31219" y="31456"/>
                      <a:pt x="31219" y="31456"/>
                      <a:pt x="31219" y="31456"/>
                    </a:cubicBezTo>
                    <a:cubicBezTo>
                      <a:pt x="38048" y="11650"/>
                      <a:pt x="38048" y="11650"/>
                      <a:pt x="38048" y="11650"/>
                    </a:cubicBezTo>
                    <a:cubicBezTo>
                      <a:pt x="39024" y="9320"/>
                      <a:pt x="40000" y="8155"/>
                      <a:pt x="41951" y="8155"/>
                    </a:cubicBezTo>
                    <a:cubicBezTo>
                      <a:pt x="79024" y="8155"/>
                      <a:pt x="79024" y="8155"/>
                      <a:pt x="79024" y="8155"/>
                    </a:cubicBezTo>
                    <a:cubicBezTo>
                      <a:pt x="80975" y="8155"/>
                      <a:pt x="81951" y="9320"/>
                      <a:pt x="82926" y="11650"/>
                    </a:cubicBezTo>
                    <a:cubicBezTo>
                      <a:pt x="88780" y="31456"/>
                      <a:pt x="88780" y="31456"/>
                      <a:pt x="88780" y="31456"/>
                    </a:cubicBezTo>
                    <a:cubicBezTo>
                      <a:pt x="109268" y="34951"/>
                      <a:pt x="109268" y="34951"/>
                      <a:pt x="109268" y="34951"/>
                    </a:cubicBezTo>
                    <a:cubicBezTo>
                      <a:pt x="111219" y="36116"/>
                      <a:pt x="112195" y="37281"/>
                      <a:pt x="112195" y="39611"/>
                    </a:cubicBezTo>
                    <a:lnTo>
                      <a:pt x="112195" y="107184"/>
                    </a:lnTo>
                    <a:close/>
                    <a:moveTo>
                      <a:pt x="112195" y="107184"/>
                    </a:moveTo>
                    <a:cubicBezTo>
                      <a:pt x="112195" y="107184"/>
                      <a:pt x="112195" y="107184"/>
                      <a:pt x="112195" y="107184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9111932" y="1986007"/>
            <a:ext cx="2016117" cy="2439287"/>
            <a:chOff x="9111932" y="1986007"/>
            <a:chExt cx="2016117" cy="2439287"/>
          </a:xfrm>
        </p:grpSpPr>
        <p:sp>
          <p:nvSpPr>
            <p:cNvPr id="17" name="Shape 112"/>
            <p:cNvSpPr/>
            <p:nvPr/>
          </p:nvSpPr>
          <p:spPr>
            <a:xfrm>
              <a:off x="9111932" y="1986007"/>
              <a:ext cx="2016117" cy="2439287"/>
            </a:xfrm>
            <a:prstGeom prst="roundRect">
              <a:avLst>
                <a:gd name="adj" fmla="val 2738"/>
              </a:avLst>
            </a:prstGeom>
            <a:noFill/>
            <a:ln w="9525" cap="flat" cmpd="sng">
              <a:solidFill>
                <a:schemeClr val="dk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lIns="91413" tIns="45700" rIns="91413" bIns="45700" anchor="ctr" anchorCtr="0">
              <a:noAutofit/>
            </a:bodyPr>
            <a:lstStyle/>
            <a:p>
              <a:pPr algn="ctr" defTabSz="457200"/>
              <a:endParaRPr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18" name="Shape 113"/>
            <p:cNvSpPr/>
            <p:nvPr/>
          </p:nvSpPr>
          <p:spPr>
            <a:xfrm>
              <a:off x="9785999" y="3875352"/>
              <a:ext cx="667983" cy="238343"/>
            </a:xfrm>
            <a:prstGeom prst="roundRect">
              <a:avLst>
                <a:gd name="adj" fmla="val 16667"/>
              </a:avLst>
            </a:prstGeom>
            <a:solidFill>
              <a:schemeClr val="accent4"/>
            </a:solidFill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buSzPct val="25000"/>
              </a:pPr>
              <a:endParaRPr lang="id-ID" sz="800" kern="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23" name="Shape 118"/>
            <p:cNvSpPr/>
            <p:nvPr/>
          </p:nvSpPr>
          <p:spPr>
            <a:xfrm>
              <a:off x="9152313" y="3033585"/>
              <a:ext cx="1937698" cy="744032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30000"/>
                </a:lnSpc>
                <a:buSzPct val="25000"/>
              </a:pPr>
              <a:r>
                <a:rPr lang="zh-CN" altLang="en-US" sz="1100" kern="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用户可以在投影仪或计算机上进行演示，也可以将演示文稿打印出来，制作</a:t>
              </a:r>
              <a:r>
                <a:rPr lang="zh-CN" altLang="en-US" sz="1100" kern="0" dirty="0" smtClea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成</a:t>
              </a:r>
              <a:endParaRPr lang="zh-CN" altLang="en-US" sz="11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24" name="Shape 119"/>
            <p:cNvSpPr/>
            <p:nvPr/>
          </p:nvSpPr>
          <p:spPr>
            <a:xfrm>
              <a:off x="9236515" y="2758603"/>
              <a:ext cx="1781682" cy="361620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30000"/>
                </a:lnSpc>
                <a:buSzPct val="25000"/>
              </a:pPr>
              <a:r>
                <a:rPr lang="zh-CN" altLang="en-US" sz="1400" b="1" kern="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33" name="Shape 128"/>
            <p:cNvSpPr/>
            <p:nvPr/>
          </p:nvSpPr>
          <p:spPr>
            <a:xfrm>
              <a:off x="9946652" y="2399686"/>
              <a:ext cx="355507" cy="36618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7059" y="16845"/>
                  </a:moveTo>
                  <a:lnTo>
                    <a:pt x="17059" y="16845"/>
                  </a:lnTo>
                  <a:cubicBezTo>
                    <a:pt x="17059" y="16845"/>
                    <a:pt x="14151" y="16845"/>
                    <a:pt x="14151" y="19495"/>
                  </a:cubicBezTo>
                  <a:cubicBezTo>
                    <a:pt x="14151" y="22334"/>
                    <a:pt x="17059" y="22334"/>
                    <a:pt x="17059" y="22334"/>
                  </a:cubicBezTo>
                  <a:cubicBezTo>
                    <a:pt x="19967" y="22334"/>
                    <a:pt x="22875" y="22334"/>
                    <a:pt x="22875" y="19495"/>
                  </a:cubicBezTo>
                  <a:cubicBezTo>
                    <a:pt x="22875" y="16845"/>
                    <a:pt x="19967" y="16845"/>
                    <a:pt x="17059" y="16845"/>
                  </a:cubicBezTo>
                  <a:close/>
                  <a:moveTo>
                    <a:pt x="105654" y="0"/>
                  </a:moveTo>
                  <a:lnTo>
                    <a:pt x="105654" y="0"/>
                  </a:lnTo>
                  <a:cubicBezTo>
                    <a:pt x="14151" y="0"/>
                    <a:pt x="14151" y="0"/>
                    <a:pt x="14151" y="0"/>
                  </a:cubicBezTo>
                  <a:cubicBezTo>
                    <a:pt x="5621" y="0"/>
                    <a:pt x="0" y="8328"/>
                    <a:pt x="0" y="16845"/>
                  </a:cubicBezTo>
                  <a:cubicBezTo>
                    <a:pt x="0" y="105993"/>
                    <a:pt x="0" y="105993"/>
                    <a:pt x="0" y="105993"/>
                  </a:cubicBezTo>
                  <a:cubicBezTo>
                    <a:pt x="0" y="114321"/>
                    <a:pt x="5621" y="119810"/>
                    <a:pt x="14151" y="119810"/>
                  </a:cubicBezTo>
                  <a:cubicBezTo>
                    <a:pt x="105654" y="119810"/>
                    <a:pt x="105654" y="119810"/>
                    <a:pt x="105654" y="119810"/>
                  </a:cubicBezTo>
                  <a:cubicBezTo>
                    <a:pt x="114184" y="119810"/>
                    <a:pt x="119806" y="114321"/>
                    <a:pt x="119806" y="105993"/>
                  </a:cubicBezTo>
                  <a:cubicBezTo>
                    <a:pt x="119806" y="16845"/>
                    <a:pt x="119806" y="16845"/>
                    <a:pt x="119806" y="16845"/>
                  </a:cubicBezTo>
                  <a:cubicBezTo>
                    <a:pt x="119806" y="8328"/>
                    <a:pt x="114184" y="0"/>
                    <a:pt x="105654" y="0"/>
                  </a:cubicBezTo>
                  <a:close/>
                  <a:moveTo>
                    <a:pt x="114184" y="105993"/>
                  </a:moveTo>
                  <a:lnTo>
                    <a:pt x="114184" y="105993"/>
                  </a:lnTo>
                  <a:cubicBezTo>
                    <a:pt x="114184" y="108643"/>
                    <a:pt x="108368" y="111482"/>
                    <a:pt x="105654" y="111482"/>
                  </a:cubicBezTo>
                  <a:cubicBezTo>
                    <a:pt x="14151" y="111482"/>
                    <a:pt x="14151" y="111482"/>
                    <a:pt x="14151" y="111482"/>
                  </a:cubicBezTo>
                  <a:cubicBezTo>
                    <a:pt x="11437" y="111482"/>
                    <a:pt x="5621" y="108643"/>
                    <a:pt x="5621" y="105993"/>
                  </a:cubicBezTo>
                  <a:cubicBezTo>
                    <a:pt x="5621" y="38990"/>
                    <a:pt x="5621" y="38990"/>
                    <a:pt x="5621" y="38990"/>
                  </a:cubicBezTo>
                  <a:cubicBezTo>
                    <a:pt x="114184" y="38990"/>
                    <a:pt x="114184" y="38990"/>
                    <a:pt x="114184" y="38990"/>
                  </a:cubicBezTo>
                  <a:lnTo>
                    <a:pt x="114184" y="105993"/>
                  </a:lnTo>
                  <a:close/>
                  <a:moveTo>
                    <a:pt x="114184" y="30662"/>
                  </a:moveTo>
                  <a:lnTo>
                    <a:pt x="114184" y="30662"/>
                  </a:lnTo>
                  <a:cubicBezTo>
                    <a:pt x="5621" y="30662"/>
                    <a:pt x="5621" y="30662"/>
                    <a:pt x="5621" y="30662"/>
                  </a:cubicBezTo>
                  <a:cubicBezTo>
                    <a:pt x="5621" y="16845"/>
                    <a:pt x="5621" y="16845"/>
                    <a:pt x="5621" y="16845"/>
                  </a:cubicBezTo>
                  <a:cubicBezTo>
                    <a:pt x="5621" y="11167"/>
                    <a:pt x="11437" y="8328"/>
                    <a:pt x="14151" y="8328"/>
                  </a:cubicBezTo>
                  <a:cubicBezTo>
                    <a:pt x="105654" y="8328"/>
                    <a:pt x="105654" y="8328"/>
                    <a:pt x="105654" y="8328"/>
                  </a:cubicBezTo>
                  <a:cubicBezTo>
                    <a:pt x="108368" y="8328"/>
                    <a:pt x="114184" y="11167"/>
                    <a:pt x="114184" y="16845"/>
                  </a:cubicBezTo>
                  <a:lnTo>
                    <a:pt x="114184" y="30662"/>
                  </a:lnTo>
                  <a:close/>
                  <a:moveTo>
                    <a:pt x="48465" y="16845"/>
                  </a:moveTo>
                  <a:lnTo>
                    <a:pt x="48465" y="16845"/>
                  </a:lnTo>
                  <a:cubicBezTo>
                    <a:pt x="45557" y="16845"/>
                    <a:pt x="45557" y="16845"/>
                    <a:pt x="45557" y="19495"/>
                  </a:cubicBezTo>
                  <a:cubicBezTo>
                    <a:pt x="45557" y="22334"/>
                    <a:pt x="45557" y="22334"/>
                    <a:pt x="48465" y="22334"/>
                  </a:cubicBezTo>
                  <a:cubicBezTo>
                    <a:pt x="51373" y="22334"/>
                    <a:pt x="51373" y="22334"/>
                    <a:pt x="51373" y="19495"/>
                  </a:cubicBezTo>
                  <a:cubicBezTo>
                    <a:pt x="51373" y="16845"/>
                    <a:pt x="51373" y="16845"/>
                    <a:pt x="48465" y="16845"/>
                  </a:cubicBezTo>
                  <a:close/>
                  <a:moveTo>
                    <a:pt x="34313" y="16845"/>
                  </a:moveTo>
                  <a:lnTo>
                    <a:pt x="34313" y="16845"/>
                  </a:lnTo>
                  <a:cubicBezTo>
                    <a:pt x="31405" y="16845"/>
                    <a:pt x="28497" y="16845"/>
                    <a:pt x="28497" y="19495"/>
                  </a:cubicBezTo>
                  <a:cubicBezTo>
                    <a:pt x="28497" y="22334"/>
                    <a:pt x="31405" y="22334"/>
                    <a:pt x="34313" y="22334"/>
                  </a:cubicBezTo>
                  <a:cubicBezTo>
                    <a:pt x="34313" y="22334"/>
                    <a:pt x="37027" y="22334"/>
                    <a:pt x="37027" y="19495"/>
                  </a:cubicBezTo>
                  <a:cubicBezTo>
                    <a:pt x="37027" y="16845"/>
                    <a:pt x="34313" y="16845"/>
                    <a:pt x="34313" y="16845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</p:grpSp>
      <p:sp>
        <p:nvSpPr>
          <p:cNvPr id="34" name="Shape 129"/>
          <p:cNvSpPr/>
          <p:nvPr/>
        </p:nvSpPr>
        <p:spPr>
          <a:xfrm>
            <a:off x="1196084" y="5098688"/>
            <a:ext cx="9822114" cy="744032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zh-CN" altLang="en-US" sz="11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用户可以在投影仪或计算机上进行演示，也可以将演示文稿打印出来，制作成胶片，以便应用到更广泛的领域中，利用</a:t>
            </a:r>
            <a:r>
              <a:rPr lang="en-US" altLang="zh-CN" sz="11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1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不仅可以创建演示文稿，用户可以在投影仪或计算机上进行演示，也可以将演示文稿打印出来用户可以在投影仪或计算机上进行演示，也可以将演示文稿打印出来用户可以在投影仪或计算机上进行演示，也可以将演示文稿打印出来</a:t>
            </a:r>
          </a:p>
        </p:txBody>
      </p:sp>
    </p:spTree>
    <p:extLst>
      <p:ext uri="{BB962C8B-B14F-4D97-AF65-F5344CB8AC3E}">
        <p14:creationId xmlns:p14="http://schemas.microsoft.com/office/powerpoint/2010/main" val="3910251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1004291" y="2210721"/>
            <a:ext cx="10388771" cy="1738164"/>
            <a:chOff x="1004291" y="2210721"/>
            <a:chExt cx="10388771" cy="1738164"/>
          </a:xfrm>
        </p:grpSpPr>
        <p:sp>
          <p:nvSpPr>
            <p:cNvPr id="11" name="Shape 221"/>
            <p:cNvSpPr/>
            <p:nvPr/>
          </p:nvSpPr>
          <p:spPr>
            <a:xfrm>
              <a:off x="9985767" y="2878293"/>
              <a:ext cx="156489" cy="40301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46776" y="738"/>
                  </a:moveTo>
                  <a:cubicBezTo>
                    <a:pt x="63969" y="5746"/>
                    <a:pt x="112110" y="40135"/>
                    <a:pt x="118987" y="58833"/>
                  </a:cubicBezTo>
                  <a:cubicBezTo>
                    <a:pt x="125864" y="77530"/>
                    <a:pt x="95777" y="102905"/>
                    <a:pt x="88040" y="112921"/>
                  </a:cubicBezTo>
                  <a:cubicBezTo>
                    <a:pt x="80302" y="122937"/>
                    <a:pt x="82022" y="119599"/>
                    <a:pt x="72566" y="118931"/>
                  </a:cubicBezTo>
                  <a:cubicBezTo>
                    <a:pt x="63110" y="118263"/>
                    <a:pt x="43338" y="117929"/>
                    <a:pt x="31303" y="108915"/>
                  </a:cubicBezTo>
                  <a:cubicBezTo>
                    <a:pt x="19268" y="99900"/>
                    <a:pt x="2935" y="78197"/>
                    <a:pt x="356" y="64842"/>
                  </a:cubicBezTo>
                  <a:cubicBezTo>
                    <a:pt x="-2222" y="51487"/>
                    <a:pt x="9811" y="40136"/>
                    <a:pt x="15829" y="28784"/>
                  </a:cubicBezTo>
                  <a:cubicBezTo>
                    <a:pt x="21846" y="17432"/>
                    <a:pt x="29583" y="-4269"/>
                    <a:pt x="46776" y="73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13" tIns="45700" rIns="91413" bIns="45700" anchor="ctr" anchorCtr="0">
              <a:noAutofit/>
            </a:bodyPr>
            <a:lstStyle/>
            <a:p>
              <a:pPr algn="ctr" defTabSz="457200"/>
              <a:endParaRPr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12" name="Shape 222"/>
            <p:cNvSpPr/>
            <p:nvPr/>
          </p:nvSpPr>
          <p:spPr>
            <a:xfrm>
              <a:off x="9312312" y="2885382"/>
              <a:ext cx="49047" cy="388841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5450" y="70"/>
                  </a:moveTo>
                  <a:cubicBezTo>
                    <a:pt x="101908" y="-1314"/>
                    <a:pt x="126594" y="18064"/>
                    <a:pt x="118365" y="35367"/>
                  </a:cubicBezTo>
                  <a:cubicBezTo>
                    <a:pt x="110137" y="52670"/>
                    <a:pt x="55279" y="90044"/>
                    <a:pt x="36081" y="103886"/>
                  </a:cubicBezTo>
                  <a:cubicBezTo>
                    <a:pt x="16883" y="117728"/>
                    <a:pt x="8651" y="122919"/>
                    <a:pt x="3166" y="118420"/>
                  </a:cubicBezTo>
                  <a:cubicBezTo>
                    <a:pt x="-2317" y="113921"/>
                    <a:pt x="422" y="89352"/>
                    <a:pt x="3166" y="76894"/>
                  </a:cubicBezTo>
                  <a:cubicBezTo>
                    <a:pt x="5911" y="64436"/>
                    <a:pt x="5911" y="55784"/>
                    <a:pt x="19624" y="43672"/>
                  </a:cubicBezTo>
                  <a:cubicBezTo>
                    <a:pt x="33337" y="31560"/>
                    <a:pt x="68993" y="1454"/>
                    <a:pt x="85450" y="7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13" tIns="45700" rIns="91413" bIns="45700" anchor="ctr" anchorCtr="0">
              <a:noAutofit/>
            </a:bodyPr>
            <a:lstStyle/>
            <a:p>
              <a:pPr algn="ctr" defTabSz="457200"/>
              <a:endParaRPr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13" name="Shape 223"/>
            <p:cNvSpPr/>
            <p:nvPr/>
          </p:nvSpPr>
          <p:spPr>
            <a:xfrm>
              <a:off x="9471706" y="2896656"/>
              <a:ext cx="504706" cy="36629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0846" y="7581"/>
                  </a:moveTo>
                  <a:cubicBezTo>
                    <a:pt x="29109" y="11989"/>
                    <a:pt x="42969" y="56439"/>
                    <a:pt x="49632" y="69297"/>
                  </a:cubicBezTo>
                  <a:cubicBezTo>
                    <a:pt x="56296" y="82154"/>
                    <a:pt x="55763" y="89869"/>
                    <a:pt x="60827" y="84726"/>
                  </a:cubicBezTo>
                  <a:cubicBezTo>
                    <a:pt x="65892" y="79583"/>
                    <a:pt x="75221" y="52031"/>
                    <a:pt x="80018" y="38439"/>
                  </a:cubicBezTo>
                  <a:cubicBezTo>
                    <a:pt x="84816" y="24847"/>
                    <a:pt x="86682" y="9051"/>
                    <a:pt x="89614" y="3173"/>
                  </a:cubicBezTo>
                  <a:cubicBezTo>
                    <a:pt x="92546" y="-2704"/>
                    <a:pt x="93612" y="969"/>
                    <a:pt x="97610" y="3173"/>
                  </a:cubicBezTo>
                  <a:cubicBezTo>
                    <a:pt x="101608" y="5377"/>
                    <a:pt x="109871" y="9786"/>
                    <a:pt x="113602" y="16398"/>
                  </a:cubicBezTo>
                  <a:cubicBezTo>
                    <a:pt x="117334" y="23010"/>
                    <a:pt x="118721" y="32194"/>
                    <a:pt x="119999" y="42848"/>
                  </a:cubicBezTo>
                  <a:cubicBezTo>
                    <a:pt x="107206" y="39395"/>
                    <a:pt x="104273" y="41011"/>
                    <a:pt x="94411" y="53868"/>
                  </a:cubicBezTo>
                  <a:cubicBezTo>
                    <a:pt x="84549" y="66725"/>
                    <a:pt x="72022" y="120727"/>
                    <a:pt x="60827" y="119992"/>
                  </a:cubicBezTo>
                  <a:cubicBezTo>
                    <a:pt x="49632" y="119258"/>
                    <a:pt x="36572" y="62685"/>
                    <a:pt x="27243" y="49460"/>
                  </a:cubicBezTo>
                  <a:cubicBezTo>
                    <a:pt x="17914" y="36235"/>
                    <a:pt x="9385" y="41745"/>
                    <a:pt x="4854" y="40643"/>
                  </a:cubicBezTo>
                  <a:cubicBezTo>
                    <a:pt x="322" y="39541"/>
                    <a:pt x="-210" y="47991"/>
                    <a:pt x="56" y="42848"/>
                  </a:cubicBezTo>
                  <a:cubicBezTo>
                    <a:pt x="322" y="37705"/>
                    <a:pt x="12583" y="3173"/>
                    <a:pt x="20846" y="758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91413" tIns="45700" rIns="91413" bIns="45700" anchor="ctr" anchorCtr="0">
              <a:noAutofit/>
            </a:bodyPr>
            <a:lstStyle/>
            <a:p>
              <a:pPr algn="ctr" defTabSz="457200"/>
              <a:endParaRPr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14" name="Shape 224"/>
            <p:cNvSpPr/>
            <p:nvPr/>
          </p:nvSpPr>
          <p:spPr>
            <a:xfrm>
              <a:off x="5229936" y="2210721"/>
              <a:ext cx="1737711" cy="1738164"/>
            </a:xfrm>
            <a:prstGeom prst="ellipse">
              <a:avLst/>
            </a:prstGeom>
            <a:solidFill>
              <a:schemeClr val="accent3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9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5" name="Shape 225"/>
            <p:cNvSpPr/>
            <p:nvPr/>
          </p:nvSpPr>
          <p:spPr>
            <a:xfrm>
              <a:off x="3005864" y="2370223"/>
              <a:ext cx="1418791" cy="1419161"/>
            </a:xfrm>
            <a:prstGeom prst="ellipse">
              <a:avLst/>
            </a:prstGeom>
            <a:solidFill>
              <a:schemeClr val="accent2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9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6" name="Shape 226"/>
            <p:cNvSpPr/>
            <p:nvPr/>
          </p:nvSpPr>
          <p:spPr>
            <a:xfrm>
              <a:off x="1315833" y="2654536"/>
              <a:ext cx="850314" cy="850535"/>
            </a:xfrm>
            <a:prstGeom prst="ellipse">
              <a:avLst/>
            </a:prstGeom>
            <a:solidFill>
              <a:schemeClr val="accent1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9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7" name="Shape 227"/>
            <p:cNvSpPr/>
            <p:nvPr/>
          </p:nvSpPr>
          <p:spPr>
            <a:xfrm>
              <a:off x="7918045" y="2370223"/>
              <a:ext cx="1418791" cy="1419161"/>
            </a:xfrm>
            <a:prstGeom prst="ellipse">
              <a:avLst/>
            </a:prstGeom>
            <a:solidFill>
              <a:schemeClr val="accent4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9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8" name="Shape 228"/>
            <p:cNvSpPr/>
            <p:nvPr/>
          </p:nvSpPr>
          <p:spPr>
            <a:xfrm>
              <a:off x="10284477" y="2654536"/>
              <a:ext cx="850314" cy="850535"/>
            </a:xfrm>
            <a:prstGeom prst="ellipse">
              <a:avLst/>
            </a:prstGeom>
            <a:solidFill>
              <a:schemeClr val="accent5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9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9" name="Shape 229"/>
            <p:cNvSpPr/>
            <p:nvPr/>
          </p:nvSpPr>
          <p:spPr>
            <a:xfrm>
              <a:off x="4681827" y="2514333"/>
              <a:ext cx="1130646" cy="1130941"/>
            </a:xfrm>
            <a:prstGeom prst="ellipse">
              <a:avLst/>
            </a:prstGeom>
            <a:solidFill>
              <a:schemeClr val="accent3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9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0" name="Shape 230"/>
            <p:cNvSpPr/>
            <p:nvPr/>
          </p:nvSpPr>
          <p:spPr>
            <a:xfrm>
              <a:off x="6537195" y="2514333"/>
              <a:ext cx="1130646" cy="1130941"/>
            </a:xfrm>
            <a:prstGeom prst="ellipse">
              <a:avLst/>
            </a:prstGeom>
            <a:solidFill>
              <a:schemeClr val="accent3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9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1" name="Shape 231"/>
            <p:cNvSpPr/>
            <p:nvPr/>
          </p:nvSpPr>
          <p:spPr>
            <a:xfrm>
              <a:off x="4075250" y="2654536"/>
              <a:ext cx="850314" cy="850535"/>
            </a:xfrm>
            <a:prstGeom prst="ellipse">
              <a:avLst/>
            </a:prstGeom>
            <a:solidFill>
              <a:schemeClr val="accent2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9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2" name="Shape 232"/>
            <p:cNvSpPr/>
            <p:nvPr/>
          </p:nvSpPr>
          <p:spPr>
            <a:xfrm>
              <a:off x="2470519" y="2654536"/>
              <a:ext cx="850314" cy="850535"/>
            </a:xfrm>
            <a:prstGeom prst="ellipse">
              <a:avLst/>
            </a:prstGeom>
            <a:solidFill>
              <a:schemeClr val="accent2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9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3" name="Shape 233"/>
            <p:cNvSpPr/>
            <p:nvPr/>
          </p:nvSpPr>
          <p:spPr>
            <a:xfrm>
              <a:off x="2010640" y="2785944"/>
              <a:ext cx="587565" cy="587718"/>
            </a:xfrm>
            <a:prstGeom prst="ellipse">
              <a:avLst/>
            </a:prstGeom>
            <a:solidFill>
              <a:schemeClr val="accent1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9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4" name="Shape 234"/>
            <p:cNvSpPr/>
            <p:nvPr/>
          </p:nvSpPr>
          <p:spPr>
            <a:xfrm>
              <a:off x="1004291" y="2846819"/>
              <a:ext cx="448746" cy="448863"/>
            </a:xfrm>
            <a:prstGeom prst="ellipse">
              <a:avLst/>
            </a:prstGeom>
            <a:solidFill>
              <a:schemeClr val="accent1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9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5" name="Shape 235"/>
            <p:cNvSpPr/>
            <p:nvPr/>
          </p:nvSpPr>
          <p:spPr>
            <a:xfrm>
              <a:off x="7333554" y="2654536"/>
              <a:ext cx="850314" cy="850535"/>
            </a:xfrm>
            <a:prstGeom prst="ellipse">
              <a:avLst/>
            </a:prstGeom>
            <a:solidFill>
              <a:schemeClr val="accent4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9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6" name="Shape 236"/>
            <p:cNvSpPr/>
            <p:nvPr/>
          </p:nvSpPr>
          <p:spPr>
            <a:xfrm>
              <a:off x="9144945" y="2654536"/>
              <a:ext cx="850314" cy="850535"/>
            </a:xfrm>
            <a:prstGeom prst="ellipse">
              <a:avLst/>
            </a:prstGeom>
            <a:solidFill>
              <a:schemeClr val="accent4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9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Shape 237"/>
            <p:cNvSpPr/>
            <p:nvPr/>
          </p:nvSpPr>
          <p:spPr>
            <a:xfrm>
              <a:off x="9808373" y="2785944"/>
              <a:ext cx="587565" cy="587718"/>
            </a:xfrm>
            <a:prstGeom prst="ellipse">
              <a:avLst/>
            </a:prstGeom>
            <a:solidFill>
              <a:schemeClr val="accent5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9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Shape 238"/>
            <p:cNvSpPr/>
            <p:nvPr/>
          </p:nvSpPr>
          <p:spPr>
            <a:xfrm>
              <a:off x="10979826" y="2873130"/>
              <a:ext cx="413236" cy="413344"/>
            </a:xfrm>
            <a:prstGeom prst="ellipse">
              <a:avLst/>
            </a:prstGeom>
            <a:solidFill>
              <a:schemeClr val="accent5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9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29" name="Shape 239"/>
            <p:cNvGrpSpPr/>
            <p:nvPr/>
          </p:nvGrpSpPr>
          <p:grpSpPr>
            <a:xfrm>
              <a:off x="8461336" y="2833913"/>
              <a:ext cx="374290" cy="400877"/>
              <a:chOff x="2281238" y="1909763"/>
              <a:chExt cx="336549" cy="360363"/>
            </a:xfrm>
          </p:grpSpPr>
          <p:sp>
            <p:nvSpPr>
              <p:cNvPr id="30" name="Shape 240"/>
              <p:cNvSpPr/>
              <p:nvPr/>
            </p:nvSpPr>
            <p:spPr>
              <a:xfrm>
                <a:off x="2281238" y="1909763"/>
                <a:ext cx="336549" cy="36036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3304" y="0"/>
                    </a:moveTo>
                    <a:cubicBezTo>
                      <a:pt x="15652" y="0"/>
                      <a:pt x="15652" y="0"/>
                      <a:pt x="15652" y="0"/>
                    </a:cubicBezTo>
                    <a:cubicBezTo>
                      <a:pt x="7304" y="0"/>
                      <a:pt x="0" y="6829"/>
                      <a:pt x="0" y="14634"/>
                    </a:cubicBezTo>
                    <a:cubicBezTo>
                      <a:pt x="0" y="104390"/>
                      <a:pt x="0" y="104390"/>
                      <a:pt x="0" y="104390"/>
                    </a:cubicBezTo>
                    <a:cubicBezTo>
                      <a:pt x="0" y="113170"/>
                      <a:pt x="7304" y="120000"/>
                      <a:pt x="15652" y="120000"/>
                    </a:cubicBezTo>
                    <a:cubicBezTo>
                      <a:pt x="103304" y="120000"/>
                      <a:pt x="103304" y="120000"/>
                      <a:pt x="103304" y="120000"/>
                    </a:cubicBezTo>
                    <a:cubicBezTo>
                      <a:pt x="112695" y="120000"/>
                      <a:pt x="120000" y="113170"/>
                      <a:pt x="120000" y="104390"/>
                    </a:cubicBezTo>
                    <a:cubicBezTo>
                      <a:pt x="120000" y="14634"/>
                      <a:pt x="120000" y="14634"/>
                      <a:pt x="120000" y="14634"/>
                    </a:cubicBezTo>
                    <a:cubicBezTo>
                      <a:pt x="120000" y="6829"/>
                      <a:pt x="112695" y="0"/>
                      <a:pt x="103304" y="0"/>
                    </a:cubicBezTo>
                    <a:close/>
                    <a:moveTo>
                      <a:pt x="111652" y="104390"/>
                    </a:moveTo>
                    <a:cubicBezTo>
                      <a:pt x="111652" y="108292"/>
                      <a:pt x="108521" y="112195"/>
                      <a:pt x="103304" y="112195"/>
                    </a:cubicBezTo>
                    <a:cubicBezTo>
                      <a:pt x="15652" y="112195"/>
                      <a:pt x="15652" y="112195"/>
                      <a:pt x="15652" y="112195"/>
                    </a:cubicBezTo>
                    <a:cubicBezTo>
                      <a:pt x="11478" y="112195"/>
                      <a:pt x="7304" y="108292"/>
                      <a:pt x="7304" y="104390"/>
                    </a:cubicBezTo>
                    <a:cubicBezTo>
                      <a:pt x="7304" y="14634"/>
                      <a:pt x="7304" y="14634"/>
                      <a:pt x="7304" y="14634"/>
                    </a:cubicBezTo>
                    <a:cubicBezTo>
                      <a:pt x="7304" y="10731"/>
                      <a:pt x="11478" y="7804"/>
                      <a:pt x="15652" y="7804"/>
                    </a:cubicBezTo>
                    <a:cubicBezTo>
                      <a:pt x="103304" y="7804"/>
                      <a:pt x="103304" y="7804"/>
                      <a:pt x="103304" y="7804"/>
                    </a:cubicBezTo>
                    <a:cubicBezTo>
                      <a:pt x="108521" y="7804"/>
                      <a:pt x="111652" y="10731"/>
                      <a:pt x="111652" y="14634"/>
                    </a:cubicBezTo>
                    <a:lnTo>
                      <a:pt x="111652" y="104390"/>
                    </a:lnTo>
                    <a:close/>
                    <a:moveTo>
                      <a:pt x="111652" y="104390"/>
                    </a:moveTo>
                    <a:cubicBezTo>
                      <a:pt x="111652" y="104390"/>
                      <a:pt x="111652" y="104390"/>
                      <a:pt x="111652" y="104390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1" name="Shape 241"/>
              <p:cNvSpPr/>
              <p:nvPr/>
            </p:nvSpPr>
            <p:spPr>
              <a:xfrm>
                <a:off x="2325688" y="1952625"/>
                <a:ext cx="246062" cy="22701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5714" y="0"/>
                    </a:moveTo>
                    <a:cubicBezTo>
                      <a:pt x="5714" y="0"/>
                      <a:pt x="5714" y="0"/>
                      <a:pt x="5714" y="0"/>
                    </a:cubicBezTo>
                    <a:cubicBezTo>
                      <a:pt x="2857" y="0"/>
                      <a:pt x="0" y="3116"/>
                      <a:pt x="0" y="6233"/>
                    </a:cubicBezTo>
                    <a:cubicBezTo>
                      <a:pt x="0" y="113766"/>
                      <a:pt x="0" y="113766"/>
                      <a:pt x="0" y="113766"/>
                    </a:cubicBezTo>
                    <a:cubicBezTo>
                      <a:pt x="0" y="116883"/>
                      <a:pt x="2857" y="120000"/>
                      <a:pt x="5714" y="120000"/>
                    </a:cubicBezTo>
                    <a:cubicBezTo>
                      <a:pt x="115714" y="120000"/>
                      <a:pt x="115714" y="120000"/>
                      <a:pt x="115714" y="120000"/>
                    </a:cubicBezTo>
                    <a:cubicBezTo>
                      <a:pt x="118571" y="120000"/>
                      <a:pt x="120000" y="116883"/>
                      <a:pt x="120000" y="113766"/>
                    </a:cubicBezTo>
                    <a:cubicBezTo>
                      <a:pt x="120000" y="6233"/>
                      <a:pt x="120000" y="6233"/>
                      <a:pt x="120000" y="6233"/>
                    </a:cubicBezTo>
                    <a:cubicBezTo>
                      <a:pt x="120000" y="3116"/>
                      <a:pt x="118571" y="0"/>
                      <a:pt x="115714" y="0"/>
                    </a:cubicBezTo>
                    <a:close/>
                    <a:moveTo>
                      <a:pt x="115714" y="6233"/>
                    </a:moveTo>
                    <a:cubicBezTo>
                      <a:pt x="115714" y="88831"/>
                      <a:pt x="115714" y="88831"/>
                      <a:pt x="115714" y="88831"/>
                    </a:cubicBezTo>
                    <a:cubicBezTo>
                      <a:pt x="97142" y="68571"/>
                      <a:pt x="97142" y="68571"/>
                      <a:pt x="97142" y="68571"/>
                    </a:cubicBezTo>
                    <a:cubicBezTo>
                      <a:pt x="95714" y="67012"/>
                      <a:pt x="94285" y="65454"/>
                      <a:pt x="92857" y="65454"/>
                    </a:cubicBezTo>
                    <a:cubicBezTo>
                      <a:pt x="91428" y="65454"/>
                      <a:pt x="90000" y="67012"/>
                      <a:pt x="88571" y="68571"/>
                    </a:cubicBezTo>
                    <a:cubicBezTo>
                      <a:pt x="74285" y="85714"/>
                      <a:pt x="74285" y="85714"/>
                      <a:pt x="74285" y="85714"/>
                    </a:cubicBezTo>
                    <a:cubicBezTo>
                      <a:pt x="31428" y="32727"/>
                      <a:pt x="31428" y="32727"/>
                      <a:pt x="31428" y="32727"/>
                    </a:cubicBezTo>
                    <a:cubicBezTo>
                      <a:pt x="30000" y="31168"/>
                      <a:pt x="28571" y="29610"/>
                      <a:pt x="27142" y="29610"/>
                    </a:cubicBezTo>
                    <a:cubicBezTo>
                      <a:pt x="25714" y="29610"/>
                      <a:pt x="24285" y="31168"/>
                      <a:pt x="22857" y="32727"/>
                    </a:cubicBezTo>
                    <a:cubicBezTo>
                      <a:pt x="5714" y="54545"/>
                      <a:pt x="5714" y="54545"/>
                      <a:pt x="5714" y="54545"/>
                    </a:cubicBezTo>
                    <a:cubicBezTo>
                      <a:pt x="5714" y="6233"/>
                      <a:pt x="5714" y="6233"/>
                      <a:pt x="5714" y="6233"/>
                    </a:cubicBezTo>
                    <a:lnTo>
                      <a:pt x="115714" y="6233"/>
                    </a:lnTo>
                    <a:close/>
                    <a:moveTo>
                      <a:pt x="5714" y="63896"/>
                    </a:moveTo>
                    <a:cubicBezTo>
                      <a:pt x="27142" y="35844"/>
                      <a:pt x="27142" y="35844"/>
                      <a:pt x="27142" y="35844"/>
                    </a:cubicBezTo>
                    <a:cubicBezTo>
                      <a:pt x="71428" y="90389"/>
                      <a:pt x="71428" y="90389"/>
                      <a:pt x="71428" y="90389"/>
                    </a:cubicBezTo>
                    <a:cubicBezTo>
                      <a:pt x="74285" y="95064"/>
                      <a:pt x="74285" y="95064"/>
                      <a:pt x="74285" y="95064"/>
                    </a:cubicBezTo>
                    <a:cubicBezTo>
                      <a:pt x="90000" y="113766"/>
                      <a:pt x="90000" y="113766"/>
                      <a:pt x="90000" y="113766"/>
                    </a:cubicBezTo>
                    <a:cubicBezTo>
                      <a:pt x="5714" y="113766"/>
                      <a:pt x="5714" y="113766"/>
                      <a:pt x="5714" y="113766"/>
                    </a:cubicBezTo>
                    <a:lnTo>
                      <a:pt x="5714" y="63896"/>
                    </a:lnTo>
                    <a:close/>
                    <a:moveTo>
                      <a:pt x="97142" y="113766"/>
                    </a:moveTo>
                    <a:cubicBezTo>
                      <a:pt x="78571" y="90389"/>
                      <a:pt x="78571" y="90389"/>
                      <a:pt x="78571" y="90389"/>
                    </a:cubicBezTo>
                    <a:cubicBezTo>
                      <a:pt x="92857" y="71688"/>
                      <a:pt x="92857" y="71688"/>
                      <a:pt x="92857" y="71688"/>
                    </a:cubicBezTo>
                    <a:cubicBezTo>
                      <a:pt x="115714" y="98181"/>
                      <a:pt x="115714" y="98181"/>
                      <a:pt x="115714" y="98181"/>
                    </a:cubicBezTo>
                    <a:cubicBezTo>
                      <a:pt x="115714" y="113766"/>
                      <a:pt x="115714" y="113766"/>
                      <a:pt x="115714" y="113766"/>
                    </a:cubicBezTo>
                    <a:lnTo>
                      <a:pt x="97142" y="113766"/>
                    </a:lnTo>
                    <a:close/>
                    <a:moveTo>
                      <a:pt x="97142" y="113766"/>
                    </a:moveTo>
                    <a:cubicBezTo>
                      <a:pt x="97142" y="113766"/>
                      <a:pt x="97142" y="113766"/>
                      <a:pt x="97142" y="113766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2" name="Shape 242"/>
              <p:cNvSpPr/>
              <p:nvPr/>
            </p:nvSpPr>
            <p:spPr>
              <a:xfrm>
                <a:off x="2460625" y="1989138"/>
                <a:ext cx="66674" cy="6667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2608" y="120000"/>
                    </a:moveTo>
                    <a:cubicBezTo>
                      <a:pt x="93913" y="120000"/>
                      <a:pt x="120000" y="93913"/>
                      <a:pt x="120000" y="57391"/>
                    </a:cubicBezTo>
                    <a:cubicBezTo>
                      <a:pt x="120000" y="26086"/>
                      <a:pt x="93913" y="0"/>
                      <a:pt x="62608" y="0"/>
                    </a:cubicBezTo>
                    <a:cubicBezTo>
                      <a:pt x="26086" y="0"/>
                      <a:pt x="0" y="26086"/>
                      <a:pt x="0" y="57391"/>
                    </a:cubicBezTo>
                    <a:cubicBezTo>
                      <a:pt x="0" y="93913"/>
                      <a:pt x="26086" y="120000"/>
                      <a:pt x="62608" y="120000"/>
                    </a:cubicBezTo>
                    <a:close/>
                    <a:moveTo>
                      <a:pt x="62608" y="20869"/>
                    </a:moveTo>
                    <a:cubicBezTo>
                      <a:pt x="83478" y="20869"/>
                      <a:pt x="99130" y="36521"/>
                      <a:pt x="99130" y="57391"/>
                    </a:cubicBezTo>
                    <a:cubicBezTo>
                      <a:pt x="99130" y="78260"/>
                      <a:pt x="83478" y="99130"/>
                      <a:pt x="62608" y="99130"/>
                    </a:cubicBezTo>
                    <a:cubicBezTo>
                      <a:pt x="36521" y="99130"/>
                      <a:pt x="20869" y="78260"/>
                      <a:pt x="20869" y="57391"/>
                    </a:cubicBezTo>
                    <a:cubicBezTo>
                      <a:pt x="20869" y="36521"/>
                      <a:pt x="36521" y="20869"/>
                      <a:pt x="62608" y="20869"/>
                    </a:cubicBezTo>
                    <a:close/>
                    <a:moveTo>
                      <a:pt x="62608" y="20869"/>
                    </a:moveTo>
                    <a:cubicBezTo>
                      <a:pt x="62608" y="20869"/>
                      <a:pt x="62608" y="20869"/>
                      <a:pt x="62608" y="20869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33" name="Shape 243"/>
            <p:cNvGrpSpPr/>
            <p:nvPr/>
          </p:nvGrpSpPr>
          <p:grpSpPr>
            <a:xfrm>
              <a:off x="5915292" y="2741384"/>
              <a:ext cx="367767" cy="535288"/>
              <a:chOff x="4075112" y="1909763"/>
              <a:chExt cx="247649" cy="360363"/>
            </a:xfrm>
          </p:grpSpPr>
          <p:sp>
            <p:nvSpPr>
              <p:cNvPr id="34" name="Shape 244"/>
              <p:cNvSpPr/>
              <p:nvPr/>
            </p:nvSpPr>
            <p:spPr>
              <a:xfrm>
                <a:off x="4075112" y="1909763"/>
                <a:ext cx="247649" cy="36036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9294" y="0"/>
                    </a:moveTo>
                    <a:cubicBezTo>
                      <a:pt x="26823" y="0"/>
                      <a:pt x="0" y="18536"/>
                      <a:pt x="0" y="40975"/>
                    </a:cubicBezTo>
                    <a:cubicBezTo>
                      <a:pt x="0" y="55609"/>
                      <a:pt x="19764" y="72195"/>
                      <a:pt x="26823" y="85853"/>
                    </a:cubicBezTo>
                    <a:cubicBezTo>
                      <a:pt x="38117" y="107317"/>
                      <a:pt x="36705" y="120000"/>
                      <a:pt x="59294" y="120000"/>
                    </a:cubicBezTo>
                    <a:cubicBezTo>
                      <a:pt x="83294" y="120000"/>
                      <a:pt x="81882" y="107317"/>
                      <a:pt x="91764" y="85853"/>
                    </a:cubicBezTo>
                    <a:cubicBezTo>
                      <a:pt x="98823" y="72195"/>
                      <a:pt x="120000" y="55609"/>
                      <a:pt x="120000" y="40975"/>
                    </a:cubicBezTo>
                    <a:cubicBezTo>
                      <a:pt x="120000" y="18536"/>
                      <a:pt x="93176" y="0"/>
                      <a:pt x="59294" y="0"/>
                    </a:cubicBezTo>
                    <a:close/>
                    <a:moveTo>
                      <a:pt x="73411" y="101463"/>
                    </a:moveTo>
                    <a:cubicBezTo>
                      <a:pt x="46588" y="103414"/>
                      <a:pt x="46588" y="103414"/>
                      <a:pt x="46588" y="103414"/>
                    </a:cubicBezTo>
                    <a:cubicBezTo>
                      <a:pt x="46588" y="101463"/>
                      <a:pt x="45176" y="99512"/>
                      <a:pt x="43764" y="96585"/>
                    </a:cubicBezTo>
                    <a:cubicBezTo>
                      <a:pt x="43764" y="96585"/>
                      <a:pt x="43764" y="96585"/>
                      <a:pt x="43764" y="96585"/>
                    </a:cubicBezTo>
                    <a:cubicBezTo>
                      <a:pt x="77647" y="93658"/>
                      <a:pt x="77647" y="93658"/>
                      <a:pt x="77647" y="93658"/>
                    </a:cubicBezTo>
                    <a:cubicBezTo>
                      <a:pt x="76235" y="94634"/>
                      <a:pt x="76235" y="95609"/>
                      <a:pt x="76235" y="96585"/>
                    </a:cubicBezTo>
                    <a:cubicBezTo>
                      <a:pt x="74823" y="98536"/>
                      <a:pt x="74823" y="100487"/>
                      <a:pt x="73411" y="101463"/>
                    </a:cubicBezTo>
                    <a:close/>
                    <a:moveTo>
                      <a:pt x="42352" y="92682"/>
                    </a:moveTo>
                    <a:cubicBezTo>
                      <a:pt x="40941" y="90731"/>
                      <a:pt x="39529" y="88780"/>
                      <a:pt x="38117" y="85853"/>
                    </a:cubicBezTo>
                    <a:cubicBezTo>
                      <a:pt x="80470" y="85853"/>
                      <a:pt x="80470" y="85853"/>
                      <a:pt x="80470" y="85853"/>
                    </a:cubicBezTo>
                    <a:cubicBezTo>
                      <a:pt x="80470" y="86829"/>
                      <a:pt x="79058" y="88780"/>
                      <a:pt x="79058" y="89756"/>
                    </a:cubicBezTo>
                    <a:lnTo>
                      <a:pt x="42352" y="92682"/>
                    </a:lnTo>
                    <a:close/>
                    <a:moveTo>
                      <a:pt x="59294" y="112195"/>
                    </a:moveTo>
                    <a:cubicBezTo>
                      <a:pt x="53647" y="112195"/>
                      <a:pt x="52235" y="111219"/>
                      <a:pt x="49411" y="107317"/>
                    </a:cubicBezTo>
                    <a:cubicBezTo>
                      <a:pt x="72000" y="105365"/>
                      <a:pt x="72000" y="105365"/>
                      <a:pt x="72000" y="105365"/>
                    </a:cubicBezTo>
                    <a:cubicBezTo>
                      <a:pt x="69176" y="111219"/>
                      <a:pt x="66352" y="112195"/>
                      <a:pt x="59294" y="112195"/>
                    </a:cubicBezTo>
                    <a:close/>
                    <a:moveTo>
                      <a:pt x="84705" y="78048"/>
                    </a:moveTo>
                    <a:cubicBezTo>
                      <a:pt x="33882" y="78048"/>
                      <a:pt x="33882" y="78048"/>
                      <a:pt x="33882" y="78048"/>
                    </a:cubicBezTo>
                    <a:cubicBezTo>
                      <a:pt x="32470" y="74146"/>
                      <a:pt x="28235" y="70243"/>
                      <a:pt x="25411" y="66341"/>
                    </a:cubicBezTo>
                    <a:cubicBezTo>
                      <a:pt x="18352" y="57560"/>
                      <a:pt x="11294" y="48780"/>
                      <a:pt x="11294" y="40975"/>
                    </a:cubicBezTo>
                    <a:cubicBezTo>
                      <a:pt x="11294" y="22439"/>
                      <a:pt x="32470" y="7804"/>
                      <a:pt x="59294" y="7804"/>
                    </a:cubicBezTo>
                    <a:cubicBezTo>
                      <a:pt x="86117" y="7804"/>
                      <a:pt x="108705" y="22439"/>
                      <a:pt x="108705" y="40975"/>
                    </a:cubicBezTo>
                    <a:cubicBezTo>
                      <a:pt x="108705" y="48780"/>
                      <a:pt x="101647" y="57560"/>
                      <a:pt x="94588" y="66341"/>
                    </a:cubicBezTo>
                    <a:cubicBezTo>
                      <a:pt x="90352" y="70243"/>
                      <a:pt x="87529" y="74146"/>
                      <a:pt x="84705" y="78048"/>
                    </a:cubicBezTo>
                    <a:close/>
                    <a:moveTo>
                      <a:pt x="84705" y="78048"/>
                    </a:moveTo>
                    <a:cubicBezTo>
                      <a:pt x="84705" y="78048"/>
                      <a:pt x="84705" y="78048"/>
                      <a:pt x="84705" y="78048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" name="Shape 245"/>
              <p:cNvSpPr/>
              <p:nvPr/>
            </p:nvSpPr>
            <p:spPr>
              <a:xfrm>
                <a:off x="4130675" y="1965325"/>
                <a:ext cx="73025" cy="730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0400" y="0"/>
                    </a:moveTo>
                    <a:cubicBezTo>
                      <a:pt x="52800" y="0"/>
                      <a:pt x="0" y="48000"/>
                      <a:pt x="0" y="110400"/>
                    </a:cubicBezTo>
                    <a:cubicBezTo>
                      <a:pt x="0" y="115200"/>
                      <a:pt x="4800" y="120000"/>
                      <a:pt x="9600" y="120000"/>
                    </a:cubicBezTo>
                    <a:cubicBezTo>
                      <a:pt x="14400" y="120000"/>
                      <a:pt x="19200" y="115200"/>
                      <a:pt x="19200" y="110400"/>
                    </a:cubicBezTo>
                    <a:cubicBezTo>
                      <a:pt x="19200" y="57600"/>
                      <a:pt x="62400" y="19200"/>
                      <a:pt x="110400" y="19200"/>
                    </a:cubicBezTo>
                    <a:cubicBezTo>
                      <a:pt x="115200" y="19200"/>
                      <a:pt x="120000" y="14400"/>
                      <a:pt x="120000" y="9600"/>
                    </a:cubicBezTo>
                    <a:cubicBezTo>
                      <a:pt x="120000" y="4800"/>
                      <a:pt x="115200" y="0"/>
                      <a:pt x="110400" y="0"/>
                    </a:cubicBezTo>
                    <a:close/>
                    <a:moveTo>
                      <a:pt x="110400" y="0"/>
                    </a:moveTo>
                    <a:cubicBezTo>
                      <a:pt x="110400" y="0"/>
                      <a:pt x="110400" y="0"/>
                      <a:pt x="110400" y="0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36" name="Shape 246"/>
            <p:cNvGrpSpPr/>
            <p:nvPr/>
          </p:nvGrpSpPr>
          <p:grpSpPr>
            <a:xfrm>
              <a:off x="3483633" y="2846198"/>
              <a:ext cx="438917" cy="439031"/>
              <a:chOff x="2270125" y="3568701"/>
              <a:chExt cx="360363" cy="360363"/>
            </a:xfrm>
          </p:grpSpPr>
          <p:sp>
            <p:nvSpPr>
              <p:cNvPr id="37" name="Shape 247"/>
              <p:cNvSpPr/>
              <p:nvPr/>
            </p:nvSpPr>
            <p:spPr>
              <a:xfrm>
                <a:off x="2270125" y="3568701"/>
                <a:ext cx="111125" cy="36036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7894" y="22439"/>
                    </a:moveTo>
                    <a:cubicBezTo>
                      <a:pt x="97894" y="10731"/>
                      <a:pt x="97894" y="10731"/>
                      <a:pt x="97894" y="10731"/>
                    </a:cubicBezTo>
                    <a:cubicBezTo>
                      <a:pt x="97894" y="4878"/>
                      <a:pt x="78947" y="0"/>
                      <a:pt x="60000" y="0"/>
                    </a:cubicBezTo>
                    <a:cubicBezTo>
                      <a:pt x="41052" y="0"/>
                      <a:pt x="25263" y="4878"/>
                      <a:pt x="25263" y="10731"/>
                    </a:cubicBezTo>
                    <a:cubicBezTo>
                      <a:pt x="25263" y="22439"/>
                      <a:pt x="25263" y="22439"/>
                      <a:pt x="25263" y="22439"/>
                    </a:cubicBezTo>
                    <a:cubicBezTo>
                      <a:pt x="9473" y="26341"/>
                      <a:pt x="0" y="31219"/>
                      <a:pt x="0" y="37073"/>
                    </a:cubicBezTo>
                    <a:cubicBezTo>
                      <a:pt x="0" y="43902"/>
                      <a:pt x="9473" y="48780"/>
                      <a:pt x="25263" y="52682"/>
                    </a:cubicBezTo>
                    <a:cubicBezTo>
                      <a:pt x="25263" y="108292"/>
                      <a:pt x="25263" y="108292"/>
                      <a:pt x="25263" y="108292"/>
                    </a:cubicBezTo>
                    <a:cubicBezTo>
                      <a:pt x="25263" y="115121"/>
                      <a:pt x="41052" y="120000"/>
                      <a:pt x="60000" y="120000"/>
                    </a:cubicBezTo>
                    <a:cubicBezTo>
                      <a:pt x="78947" y="120000"/>
                      <a:pt x="97894" y="115121"/>
                      <a:pt x="97894" y="108292"/>
                    </a:cubicBezTo>
                    <a:cubicBezTo>
                      <a:pt x="97894" y="52682"/>
                      <a:pt x="97894" y="52682"/>
                      <a:pt x="97894" y="52682"/>
                    </a:cubicBezTo>
                    <a:cubicBezTo>
                      <a:pt x="110526" y="48780"/>
                      <a:pt x="120000" y="43902"/>
                      <a:pt x="120000" y="37073"/>
                    </a:cubicBezTo>
                    <a:cubicBezTo>
                      <a:pt x="120000" y="31219"/>
                      <a:pt x="110526" y="26341"/>
                      <a:pt x="97894" y="22439"/>
                    </a:cubicBezTo>
                    <a:close/>
                    <a:moveTo>
                      <a:pt x="47368" y="10731"/>
                    </a:moveTo>
                    <a:cubicBezTo>
                      <a:pt x="47368" y="8780"/>
                      <a:pt x="53684" y="7804"/>
                      <a:pt x="60000" y="7804"/>
                    </a:cubicBezTo>
                    <a:cubicBezTo>
                      <a:pt x="66315" y="7804"/>
                      <a:pt x="72631" y="8780"/>
                      <a:pt x="72631" y="10731"/>
                    </a:cubicBezTo>
                    <a:cubicBezTo>
                      <a:pt x="72631" y="19512"/>
                      <a:pt x="72631" y="19512"/>
                      <a:pt x="72631" y="19512"/>
                    </a:cubicBezTo>
                    <a:cubicBezTo>
                      <a:pt x="69473" y="18536"/>
                      <a:pt x="63157" y="18536"/>
                      <a:pt x="60000" y="18536"/>
                    </a:cubicBezTo>
                    <a:cubicBezTo>
                      <a:pt x="56842" y="18536"/>
                      <a:pt x="53684" y="18536"/>
                      <a:pt x="47368" y="19512"/>
                    </a:cubicBezTo>
                    <a:lnTo>
                      <a:pt x="47368" y="10731"/>
                    </a:lnTo>
                    <a:close/>
                    <a:moveTo>
                      <a:pt x="72631" y="108292"/>
                    </a:moveTo>
                    <a:cubicBezTo>
                      <a:pt x="72631" y="110243"/>
                      <a:pt x="66315" y="112195"/>
                      <a:pt x="60000" y="112195"/>
                    </a:cubicBezTo>
                    <a:cubicBezTo>
                      <a:pt x="53684" y="112195"/>
                      <a:pt x="47368" y="110243"/>
                      <a:pt x="47368" y="108292"/>
                    </a:cubicBezTo>
                    <a:cubicBezTo>
                      <a:pt x="47368" y="55609"/>
                      <a:pt x="47368" y="55609"/>
                      <a:pt x="47368" y="55609"/>
                    </a:cubicBezTo>
                    <a:cubicBezTo>
                      <a:pt x="53684" y="55609"/>
                      <a:pt x="56842" y="56585"/>
                      <a:pt x="60000" y="56585"/>
                    </a:cubicBezTo>
                    <a:cubicBezTo>
                      <a:pt x="63157" y="56585"/>
                      <a:pt x="69473" y="55609"/>
                      <a:pt x="72631" y="55609"/>
                    </a:cubicBezTo>
                    <a:lnTo>
                      <a:pt x="72631" y="108292"/>
                    </a:lnTo>
                    <a:close/>
                    <a:moveTo>
                      <a:pt x="94736" y="40975"/>
                    </a:moveTo>
                    <a:cubicBezTo>
                      <a:pt x="94736" y="40975"/>
                      <a:pt x="94736" y="40975"/>
                      <a:pt x="94736" y="40975"/>
                    </a:cubicBezTo>
                    <a:cubicBezTo>
                      <a:pt x="94736" y="41951"/>
                      <a:pt x="91578" y="42926"/>
                      <a:pt x="88421" y="43902"/>
                    </a:cubicBezTo>
                    <a:cubicBezTo>
                      <a:pt x="88421" y="43902"/>
                      <a:pt x="88421" y="43902"/>
                      <a:pt x="88421" y="43902"/>
                    </a:cubicBezTo>
                    <a:cubicBezTo>
                      <a:pt x="88421" y="44878"/>
                      <a:pt x="85263" y="45853"/>
                      <a:pt x="82105" y="45853"/>
                    </a:cubicBezTo>
                    <a:cubicBezTo>
                      <a:pt x="82105" y="45853"/>
                      <a:pt x="82105" y="45853"/>
                      <a:pt x="82105" y="45853"/>
                    </a:cubicBezTo>
                    <a:cubicBezTo>
                      <a:pt x="78947" y="46829"/>
                      <a:pt x="75789" y="47804"/>
                      <a:pt x="72631" y="47804"/>
                    </a:cubicBezTo>
                    <a:cubicBezTo>
                      <a:pt x="69473" y="48780"/>
                      <a:pt x="63157" y="48780"/>
                      <a:pt x="60000" y="48780"/>
                    </a:cubicBezTo>
                    <a:cubicBezTo>
                      <a:pt x="56842" y="48780"/>
                      <a:pt x="50526" y="48780"/>
                      <a:pt x="47368" y="47804"/>
                    </a:cubicBezTo>
                    <a:cubicBezTo>
                      <a:pt x="44210" y="47804"/>
                      <a:pt x="41052" y="46829"/>
                      <a:pt x="37894" y="45853"/>
                    </a:cubicBezTo>
                    <a:cubicBezTo>
                      <a:pt x="37894" y="45853"/>
                      <a:pt x="37894" y="45853"/>
                      <a:pt x="37894" y="45853"/>
                    </a:cubicBezTo>
                    <a:cubicBezTo>
                      <a:pt x="34736" y="45853"/>
                      <a:pt x="31578" y="44878"/>
                      <a:pt x="31578" y="43902"/>
                    </a:cubicBezTo>
                    <a:cubicBezTo>
                      <a:pt x="31578" y="43902"/>
                      <a:pt x="31578" y="43902"/>
                      <a:pt x="31578" y="43902"/>
                    </a:cubicBezTo>
                    <a:cubicBezTo>
                      <a:pt x="28421" y="42926"/>
                      <a:pt x="28421" y="41951"/>
                      <a:pt x="25263" y="40975"/>
                    </a:cubicBezTo>
                    <a:cubicBezTo>
                      <a:pt x="25263" y="40975"/>
                      <a:pt x="25263" y="40975"/>
                      <a:pt x="25263" y="40975"/>
                    </a:cubicBezTo>
                    <a:cubicBezTo>
                      <a:pt x="25263" y="40000"/>
                      <a:pt x="25263" y="38048"/>
                      <a:pt x="25263" y="37073"/>
                    </a:cubicBezTo>
                    <a:cubicBezTo>
                      <a:pt x="25263" y="36097"/>
                      <a:pt x="25263" y="35121"/>
                      <a:pt x="25263" y="34146"/>
                    </a:cubicBezTo>
                    <a:cubicBezTo>
                      <a:pt x="25263" y="34146"/>
                      <a:pt x="25263" y="34146"/>
                      <a:pt x="25263" y="34146"/>
                    </a:cubicBezTo>
                    <a:cubicBezTo>
                      <a:pt x="28421" y="32195"/>
                      <a:pt x="28421" y="32195"/>
                      <a:pt x="31578" y="31219"/>
                    </a:cubicBezTo>
                    <a:cubicBezTo>
                      <a:pt x="31578" y="31219"/>
                      <a:pt x="31578" y="31219"/>
                      <a:pt x="31578" y="31219"/>
                    </a:cubicBezTo>
                    <a:cubicBezTo>
                      <a:pt x="31578" y="30243"/>
                      <a:pt x="34736" y="29268"/>
                      <a:pt x="37894" y="28292"/>
                    </a:cubicBezTo>
                    <a:cubicBezTo>
                      <a:pt x="37894" y="28292"/>
                      <a:pt x="37894" y="28292"/>
                      <a:pt x="37894" y="28292"/>
                    </a:cubicBezTo>
                    <a:cubicBezTo>
                      <a:pt x="41052" y="27317"/>
                      <a:pt x="44210" y="27317"/>
                      <a:pt x="47368" y="27317"/>
                    </a:cubicBezTo>
                    <a:cubicBezTo>
                      <a:pt x="50526" y="26341"/>
                      <a:pt x="56842" y="26341"/>
                      <a:pt x="60000" y="26341"/>
                    </a:cubicBezTo>
                    <a:cubicBezTo>
                      <a:pt x="63157" y="26341"/>
                      <a:pt x="69473" y="26341"/>
                      <a:pt x="72631" y="27317"/>
                    </a:cubicBezTo>
                    <a:cubicBezTo>
                      <a:pt x="75789" y="27317"/>
                      <a:pt x="78947" y="27317"/>
                      <a:pt x="82105" y="28292"/>
                    </a:cubicBezTo>
                    <a:cubicBezTo>
                      <a:pt x="82105" y="28292"/>
                      <a:pt x="82105" y="28292"/>
                      <a:pt x="82105" y="28292"/>
                    </a:cubicBezTo>
                    <a:cubicBezTo>
                      <a:pt x="85263" y="29268"/>
                      <a:pt x="88421" y="30243"/>
                      <a:pt x="88421" y="31219"/>
                    </a:cubicBezTo>
                    <a:cubicBezTo>
                      <a:pt x="88421" y="31219"/>
                      <a:pt x="88421" y="31219"/>
                      <a:pt x="88421" y="31219"/>
                    </a:cubicBezTo>
                    <a:cubicBezTo>
                      <a:pt x="91578" y="32195"/>
                      <a:pt x="94736" y="32195"/>
                      <a:pt x="94736" y="34146"/>
                    </a:cubicBezTo>
                    <a:cubicBezTo>
                      <a:pt x="94736" y="34146"/>
                      <a:pt x="94736" y="34146"/>
                      <a:pt x="94736" y="34146"/>
                    </a:cubicBezTo>
                    <a:cubicBezTo>
                      <a:pt x="94736" y="35121"/>
                      <a:pt x="97894" y="36097"/>
                      <a:pt x="97894" y="37073"/>
                    </a:cubicBezTo>
                    <a:cubicBezTo>
                      <a:pt x="97894" y="38048"/>
                      <a:pt x="94736" y="40000"/>
                      <a:pt x="94736" y="40975"/>
                    </a:cubicBezTo>
                    <a:close/>
                    <a:moveTo>
                      <a:pt x="94736" y="40975"/>
                    </a:moveTo>
                    <a:cubicBezTo>
                      <a:pt x="94736" y="40975"/>
                      <a:pt x="94736" y="40975"/>
                      <a:pt x="94736" y="40975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8" name="Shape 248"/>
              <p:cNvSpPr/>
              <p:nvPr/>
            </p:nvSpPr>
            <p:spPr>
              <a:xfrm>
                <a:off x="2516188" y="3568701"/>
                <a:ext cx="114300" cy="36036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5384" y="22439"/>
                    </a:moveTo>
                    <a:cubicBezTo>
                      <a:pt x="95384" y="10731"/>
                      <a:pt x="95384" y="10731"/>
                      <a:pt x="95384" y="10731"/>
                    </a:cubicBezTo>
                    <a:cubicBezTo>
                      <a:pt x="95384" y="4878"/>
                      <a:pt x="80000" y="0"/>
                      <a:pt x="58461" y="0"/>
                    </a:cubicBezTo>
                    <a:cubicBezTo>
                      <a:pt x="40000" y="0"/>
                      <a:pt x="24615" y="4878"/>
                      <a:pt x="24615" y="10731"/>
                    </a:cubicBezTo>
                    <a:cubicBezTo>
                      <a:pt x="24615" y="22439"/>
                      <a:pt x="24615" y="22439"/>
                      <a:pt x="24615" y="22439"/>
                    </a:cubicBezTo>
                    <a:cubicBezTo>
                      <a:pt x="9230" y="26341"/>
                      <a:pt x="0" y="31219"/>
                      <a:pt x="0" y="37073"/>
                    </a:cubicBezTo>
                    <a:cubicBezTo>
                      <a:pt x="0" y="43902"/>
                      <a:pt x="9230" y="48780"/>
                      <a:pt x="24615" y="52682"/>
                    </a:cubicBezTo>
                    <a:cubicBezTo>
                      <a:pt x="24615" y="108292"/>
                      <a:pt x="24615" y="108292"/>
                      <a:pt x="24615" y="108292"/>
                    </a:cubicBezTo>
                    <a:cubicBezTo>
                      <a:pt x="24615" y="115121"/>
                      <a:pt x="40000" y="120000"/>
                      <a:pt x="58461" y="120000"/>
                    </a:cubicBezTo>
                    <a:cubicBezTo>
                      <a:pt x="80000" y="120000"/>
                      <a:pt x="95384" y="115121"/>
                      <a:pt x="95384" y="108292"/>
                    </a:cubicBezTo>
                    <a:cubicBezTo>
                      <a:pt x="95384" y="52682"/>
                      <a:pt x="95384" y="52682"/>
                      <a:pt x="95384" y="52682"/>
                    </a:cubicBezTo>
                    <a:cubicBezTo>
                      <a:pt x="110769" y="48780"/>
                      <a:pt x="120000" y="43902"/>
                      <a:pt x="120000" y="37073"/>
                    </a:cubicBezTo>
                    <a:cubicBezTo>
                      <a:pt x="120000" y="31219"/>
                      <a:pt x="110769" y="26341"/>
                      <a:pt x="95384" y="22439"/>
                    </a:cubicBezTo>
                    <a:close/>
                    <a:moveTo>
                      <a:pt x="49230" y="10731"/>
                    </a:moveTo>
                    <a:cubicBezTo>
                      <a:pt x="49230" y="8780"/>
                      <a:pt x="52307" y="7804"/>
                      <a:pt x="58461" y="7804"/>
                    </a:cubicBezTo>
                    <a:cubicBezTo>
                      <a:pt x="67692" y="7804"/>
                      <a:pt x="70769" y="8780"/>
                      <a:pt x="70769" y="10731"/>
                    </a:cubicBezTo>
                    <a:cubicBezTo>
                      <a:pt x="70769" y="19512"/>
                      <a:pt x="70769" y="19512"/>
                      <a:pt x="70769" y="19512"/>
                    </a:cubicBezTo>
                    <a:cubicBezTo>
                      <a:pt x="67692" y="18536"/>
                      <a:pt x="64615" y="18536"/>
                      <a:pt x="58461" y="18536"/>
                    </a:cubicBezTo>
                    <a:cubicBezTo>
                      <a:pt x="55384" y="18536"/>
                      <a:pt x="52307" y="18536"/>
                      <a:pt x="49230" y="19512"/>
                    </a:cubicBezTo>
                    <a:lnTo>
                      <a:pt x="49230" y="10731"/>
                    </a:lnTo>
                    <a:close/>
                    <a:moveTo>
                      <a:pt x="70769" y="108292"/>
                    </a:moveTo>
                    <a:cubicBezTo>
                      <a:pt x="70769" y="110243"/>
                      <a:pt x="67692" y="112195"/>
                      <a:pt x="58461" y="112195"/>
                    </a:cubicBezTo>
                    <a:cubicBezTo>
                      <a:pt x="52307" y="112195"/>
                      <a:pt x="49230" y="110243"/>
                      <a:pt x="49230" y="108292"/>
                    </a:cubicBezTo>
                    <a:cubicBezTo>
                      <a:pt x="49230" y="55609"/>
                      <a:pt x="49230" y="55609"/>
                      <a:pt x="49230" y="55609"/>
                    </a:cubicBezTo>
                    <a:cubicBezTo>
                      <a:pt x="52307" y="55609"/>
                      <a:pt x="55384" y="56585"/>
                      <a:pt x="58461" y="56585"/>
                    </a:cubicBezTo>
                    <a:cubicBezTo>
                      <a:pt x="64615" y="56585"/>
                      <a:pt x="67692" y="55609"/>
                      <a:pt x="70769" y="55609"/>
                    </a:cubicBezTo>
                    <a:lnTo>
                      <a:pt x="70769" y="108292"/>
                    </a:lnTo>
                    <a:close/>
                    <a:moveTo>
                      <a:pt x="92307" y="40975"/>
                    </a:moveTo>
                    <a:cubicBezTo>
                      <a:pt x="92307" y="40975"/>
                      <a:pt x="92307" y="40975"/>
                      <a:pt x="92307" y="40975"/>
                    </a:cubicBezTo>
                    <a:cubicBezTo>
                      <a:pt x="92307" y="41951"/>
                      <a:pt x="89230" y="42926"/>
                      <a:pt x="89230" y="43902"/>
                    </a:cubicBezTo>
                    <a:cubicBezTo>
                      <a:pt x="89230" y="43902"/>
                      <a:pt x="89230" y="43902"/>
                      <a:pt x="89230" y="43902"/>
                    </a:cubicBezTo>
                    <a:cubicBezTo>
                      <a:pt x="86153" y="44878"/>
                      <a:pt x="83076" y="45853"/>
                      <a:pt x="80000" y="45853"/>
                    </a:cubicBezTo>
                    <a:cubicBezTo>
                      <a:pt x="80000" y="45853"/>
                      <a:pt x="80000" y="45853"/>
                      <a:pt x="80000" y="45853"/>
                    </a:cubicBezTo>
                    <a:cubicBezTo>
                      <a:pt x="76923" y="46829"/>
                      <a:pt x="73846" y="47804"/>
                      <a:pt x="70769" y="47804"/>
                    </a:cubicBezTo>
                    <a:cubicBezTo>
                      <a:pt x="67692" y="48780"/>
                      <a:pt x="64615" y="48780"/>
                      <a:pt x="58461" y="48780"/>
                    </a:cubicBezTo>
                    <a:cubicBezTo>
                      <a:pt x="55384" y="48780"/>
                      <a:pt x="52307" y="48780"/>
                      <a:pt x="49230" y="47804"/>
                    </a:cubicBezTo>
                    <a:cubicBezTo>
                      <a:pt x="46153" y="47804"/>
                      <a:pt x="43076" y="46829"/>
                      <a:pt x="40000" y="45853"/>
                    </a:cubicBezTo>
                    <a:cubicBezTo>
                      <a:pt x="40000" y="45853"/>
                      <a:pt x="40000" y="45853"/>
                      <a:pt x="40000" y="45853"/>
                    </a:cubicBezTo>
                    <a:cubicBezTo>
                      <a:pt x="36923" y="45853"/>
                      <a:pt x="33846" y="44878"/>
                      <a:pt x="30769" y="43902"/>
                    </a:cubicBezTo>
                    <a:cubicBezTo>
                      <a:pt x="30769" y="43902"/>
                      <a:pt x="30769" y="43902"/>
                      <a:pt x="30769" y="43902"/>
                    </a:cubicBezTo>
                    <a:cubicBezTo>
                      <a:pt x="30769" y="42926"/>
                      <a:pt x="27692" y="41951"/>
                      <a:pt x="27692" y="40975"/>
                    </a:cubicBezTo>
                    <a:cubicBezTo>
                      <a:pt x="27692" y="40975"/>
                      <a:pt x="27692" y="40975"/>
                      <a:pt x="27692" y="40975"/>
                    </a:cubicBezTo>
                    <a:cubicBezTo>
                      <a:pt x="24615" y="40000"/>
                      <a:pt x="24615" y="38048"/>
                      <a:pt x="24615" y="37073"/>
                    </a:cubicBezTo>
                    <a:cubicBezTo>
                      <a:pt x="24615" y="36097"/>
                      <a:pt x="24615" y="35121"/>
                      <a:pt x="27692" y="34146"/>
                    </a:cubicBezTo>
                    <a:cubicBezTo>
                      <a:pt x="27692" y="34146"/>
                      <a:pt x="27692" y="34146"/>
                      <a:pt x="27692" y="34146"/>
                    </a:cubicBezTo>
                    <a:cubicBezTo>
                      <a:pt x="27692" y="32195"/>
                      <a:pt x="30769" y="32195"/>
                      <a:pt x="30769" y="31219"/>
                    </a:cubicBezTo>
                    <a:cubicBezTo>
                      <a:pt x="30769" y="31219"/>
                      <a:pt x="30769" y="31219"/>
                      <a:pt x="30769" y="31219"/>
                    </a:cubicBezTo>
                    <a:cubicBezTo>
                      <a:pt x="33846" y="30243"/>
                      <a:pt x="36923" y="29268"/>
                      <a:pt x="40000" y="28292"/>
                    </a:cubicBezTo>
                    <a:cubicBezTo>
                      <a:pt x="40000" y="28292"/>
                      <a:pt x="40000" y="28292"/>
                      <a:pt x="40000" y="28292"/>
                    </a:cubicBezTo>
                    <a:cubicBezTo>
                      <a:pt x="43076" y="27317"/>
                      <a:pt x="46153" y="27317"/>
                      <a:pt x="49230" y="27317"/>
                    </a:cubicBezTo>
                    <a:cubicBezTo>
                      <a:pt x="52307" y="26341"/>
                      <a:pt x="55384" y="26341"/>
                      <a:pt x="58461" y="26341"/>
                    </a:cubicBezTo>
                    <a:cubicBezTo>
                      <a:pt x="64615" y="26341"/>
                      <a:pt x="67692" y="26341"/>
                      <a:pt x="70769" y="27317"/>
                    </a:cubicBezTo>
                    <a:cubicBezTo>
                      <a:pt x="73846" y="27317"/>
                      <a:pt x="76923" y="27317"/>
                      <a:pt x="80000" y="28292"/>
                    </a:cubicBezTo>
                    <a:cubicBezTo>
                      <a:pt x="80000" y="28292"/>
                      <a:pt x="80000" y="28292"/>
                      <a:pt x="80000" y="28292"/>
                    </a:cubicBezTo>
                    <a:cubicBezTo>
                      <a:pt x="83076" y="29268"/>
                      <a:pt x="86153" y="30243"/>
                      <a:pt x="89230" y="31219"/>
                    </a:cubicBezTo>
                    <a:cubicBezTo>
                      <a:pt x="89230" y="31219"/>
                      <a:pt x="89230" y="31219"/>
                      <a:pt x="89230" y="31219"/>
                    </a:cubicBezTo>
                    <a:cubicBezTo>
                      <a:pt x="89230" y="32195"/>
                      <a:pt x="92307" y="32195"/>
                      <a:pt x="92307" y="34146"/>
                    </a:cubicBezTo>
                    <a:cubicBezTo>
                      <a:pt x="92307" y="34146"/>
                      <a:pt x="92307" y="34146"/>
                      <a:pt x="92307" y="34146"/>
                    </a:cubicBezTo>
                    <a:cubicBezTo>
                      <a:pt x="95384" y="35121"/>
                      <a:pt x="95384" y="36097"/>
                      <a:pt x="95384" y="37073"/>
                    </a:cubicBezTo>
                    <a:cubicBezTo>
                      <a:pt x="95384" y="38048"/>
                      <a:pt x="95384" y="40000"/>
                      <a:pt x="92307" y="40975"/>
                    </a:cubicBezTo>
                    <a:close/>
                    <a:moveTo>
                      <a:pt x="92307" y="40975"/>
                    </a:moveTo>
                    <a:cubicBezTo>
                      <a:pt x="92307" y="40975"/>
                      <a:pt x="92307" y="40975"/>
                      <a:pt x="92307" y="40975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9" name="Shape 249"/>
              <p:cNvSpPr/>
              <p:nvPr/>
            </p:nvSpPr>
            <p:spPr>
              <a:xfrm>
                <a:off x="2392363" y="3568701"/>
                <a:ext cx="111125" cy="36036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7894" y="67317"/>
                    </a:moveTo>
                    <a:cubicBezTo>
                      <a:pt x="97894" y="10731"/>
                      <a:pt x="97894" y="10731"/>
                      <a:pt x="97894" y="10731"/>
                    </a:cubicBezTo>
                    <a:cubicBezTo>
                      <a:pt x="97894" y="4878"/>
                      <a:pt x="82105" y="0"/>
                      <a:pt x="60000" y="0"/>
                    </a:cubicBezTo>
                    <a:cubicBezTo>
                      <a:pt x="41052" y="0"/>
                      <a:pt x="25263" y="4878"/>
                      <a:pt x="25263" y="10731"/>
                    </a:cubicBezTo>
                    <a:cubicBezTo>
                      <a:pt x="25263" y="67317"/>
                      <a:pt x="25263" y="67317"/>
                      <a:pt x="25263" y="67317"/>
                    </a:cubicBezTo>
                    <a:cubicBezTo>
                      <a:pt x="9473" y="71219"/>
                      <a:pt x="0" y="76097"/>
                      <a:pt x="0" y="81951"/>
                    </a:cubicBezTo>
                    <a:cubicBezTo>
                      <a:pt x="0" y="88780"/>
                      <a:pt x="9473" y="93658"/>
                      <a:pt x="25263" y="97560"/>
                    </a:cubicBezTo>
                    <a:cubicBezTo>
                      <a:pt x="25263" y="108292"/>
                      <a:pt x="25263" y="108292"/>
                      <a:pt x="25263" y="108292"/>
                    </a:cubicBezTo>
                    <a:cubicBezTo>
                      <a:pt x="25263" y="115121"/>
                      <a:pt x="41052" y="120000"/>
                      <a:pt x="60000" y="120000"/>
                    </a:cubicBezTo>
                    <a:cubicBezTo>
                      <a:pt x="82105" y="120000"/>
                      <a:pt x="97894" y="115121"/>
                      <a:pt x="97894" y="108292"/>
                    </a:cubicBezTo>
                    <a:cubicBezTo>
                      <a:pt x="97894" y="97560"/>
                      <a:pt x="97894" y="97560"/>
                      <a:pt x="97894" y="97560"/>
                    </a:cubicBezTo>
                    <a:cubicBezTo>
                      <a:pt x="110526" y="93658"/>
                      <a:pt x="120000" y="88780"/>
                      <a:pt x="120000" y="81951"/>
                    </a:cubicBezTo>
                    <a:cubicBezTo>
                      <a:pt x="120000" y="76097"/>
                      <a:pt x="110526" y="71219"/>
                      <a:pt x="97894" y="67317"/>
                    </a:cubicBezTo>
                    <a:close/>
                    <a:moveTo>
                      <a:pt x="47368" y="10731"/>
                    </a:moveTo>
                    <a:cubicBezTo>
                      <a:pt x="47368" y="8780"/>
                      <a:pt x="53684" y="7804"/>
                      <a:pt x="60000" y="7804"/>
                    </a:cubicBezTo>
                    <a:cubicBezTo>
                      <a:pt x="66315" y="7804"/>
                      <a:pt x="72631" y="8780"/>
                      <a:pt x="72631" y="10731"/>
                    </a:cubicBezTo>
                    <a:cubicBezTo>
                      <a:pt x="72631" y="64390"/>
                      <a:pt x="72631" y="64390"/>
                      <a:pt x="72631" y="64390"/>
                    </a:cubicBezTo>
                    <a:cubicBezTo>
                      <a:pt x="69473" y="63414"/>
                      <a:pt x="66315" y="63414"/>
                      <a:pt x="60000" y="63414"/>
                    </a:cubicBezTo>
                    <a:cubicBezTo>
                      <a:pt x="56842" y="63414"/>
                      <a:pt x="53684" y="63414"/>
                      <a:pt x="47368" y="64390"/>
                    </a:cubicBezTo>
                    <a:lnTo>
                      <a:pt x="47368" y="10731"/>
                    </a:lnTo>
                    <a:close/>
                    <a:moveTo>
                      <a:pt x="72631" y="108292"/>
                    </a:moveTo>
                    <a:cubicBezTo>
                      <a:pt x="72631" y="110243"/>
                      <a:pt x="66315" y="112195"/>
                      <a:pt x="60000" y="112195"/>
                    </a:cubicBezTo>
                    <a:cubicBezTo>
                      <a:pt x="53684" y="112195"/>
                      <a:pt x="47368" y="110243"/>
                      <a:pt x="47368" y="108292"/>
                    </a:cubicBezTo>
                    <a:cubicBezTo>
                      <a:pt x="47368" y="100487"/>
                      <a:pt x="47368" y="100487"/>
                      <a:pt x="47368" y="100487"/>
                    </a:cubicBezTo>
                    <a:cubicBezTo>
                      <a:pt x="53684" y="100487"/>
                      <a:pt x="56842" y="101463"/>
                      <a:pt x="60000" y="101463"/>
                    </a:cubicBezTo>
                    <a:cubicBezTo>
                      <a:pt x="66315" y="101463"/>
                      <a:pt x="69473" y="100487"/>
                      <a:pt x="72631" y="100487"/>
                    </a:cubicBezTo>
                    <a:lnTo>
                      <a:pt x="72631" y="108292"/>
                    </a:lnTo>
                    <a:close/>
                    <a:moveTo>
                      <a:pt x="94736" y="85853"/>
                    </a:moveTo>
                    <a:cubicBezTo>
                      <a:pt x="94736" y="85853"/>
                      <a:pt x="94736" y="85853"/>
                      <a:pt x="94736" y="85853"/>
                    </a:cubicBezTo>
                    <a:cubicBezTo>
                      <a:pt x="94736" y="86829"/>
                      <a:pt x="91578" y="87804"/>
                      <a:pt x="91578" y="88780"/>
                    </a:cubicBezTo>
                    <a:cubicBezTo>
                      <a:pt x="91578" y="88780"/>
                      <a:pt x="91578" y="88780"/>
                      <a:pt x="91578" y="88780"/>
                    </a:cubicBezTo>
                    <a:cubicBezTo>
                      <a:pt x="88421" y="89756"/>
                      <a:pt x="85263" y="90731"/>
                      <a:pt x="82105" y="90731"/>
                    </a:cubicBezTo>
                    <a:cubicBezTo>
                      <a:pt x="82105" y="90731"/>
                      <a:pt x="82105" y="90731"/>
                      <a:pt x="82105" y="90731"/>
                    </a:cubicBezTo>
                    <a:cubicBezTo>
                      <a:pt x="78947" y="91707"/>
                      <a:pt x="75789" y="92682"/>
                      <a:pt x="72631" y="92682"/>
                    </a:cubicBezTo>
                    <a:cubicBezTo>
                      <a:pt x="69473" y="93658"/>
                      <a:pt x="66315" y="93658"/>
                      <a:pt x="60000" y="93658"/>
                    </a:cubicBezTo>
                    <a:cubicBezTo>
                      <a:pt x="56842" y="93658"/>
                      <a:pt x="53684" y="93658"/>
                      <a:pt x="47368" y="92682"/>
                    </a:cubicBezTo>
                    <a:cubicBezTo>
                      <a:pt x="44210" y="92682"/>
                      <a:pt x="41052" y="91707"/>
                      <a:pt x="37894" y="90731"/>
                    </a:cubicBezTo>
                    <a:cubicBezTo>
                      <a:pt x="37894" y="90731"/>
                      <a:pt x="37894" y="90731"/>
                      <a:pt x="37894" y="90731"/>
                    </a:cubicBezTo>
                    <a:cubicBezTo>
                      <a:pt x="34736" y="90731"/>
                      <a:pt x="34736" y="89756"/>
                      <a:pt x="31578" y="88780"/>
                    </a:cubicBezTo>
                    <a:cubicBezTo>
                      <a:pt x="31578" y="88780"/>
                      <a:pt x="31578" y="88780"/>
                      <a:pt x="31578" y="88780"/>
                    </a:cubicBezTo>
                    <a:cubicBezTo>
                      <a:pt x="28421" y="87804"/>
                      <a:pt x="28421" y="86829"/>
                      <a:pt x="25263" y="85853"/>
                    </a:cubicBezTo>
                    <a:cubicBezTo>
                      <a:pt x="25263" y="85853"/>
                      <a:pt x="25263" y="85853"/>
                      <a:pt x="25263" y="85853"/>
                    </a:cubicBezTo>
                    <a:cubicBezTo>
                      <a:pt x="25263" y="84878"/>
                      <a:pt x="25263" y="82926"/>
                      <a:pt x="25263" y="81951"/>
                    </a:cubicBezTo>
                    <a:cubicBezTo>
                      <a:pt x="25263" y="80975"/>
                      <a:pt x="25263" y="80000"/>
                      <a:pt x="25263" y="79024"/>
                    </a:cubicBezTo>
                    <a:cubicBezTo>
                      <a:pt x="25263" y="79024"/>
                      <a:pt x="25263" y="79024"/>
                      <a:pt x="25263" y="79024"/>
                    </a:cubicBezTo>
                    <a:cubicBezTo>
                      <a:pt x="28421" y="78048"/>
                      <a:pt x="28421" y="77073"/>
                      <a:pt x="31578" y="76097"/>
                    </a:cubicBezTo>
                    <a:cubicBezTo>
                      <a:pt x="31578" y="76097"/>
                      <a:pt x="31578" y="76097"/>
                      <a:pt x="31578" y="76097"/>
                    </a:cubicBezTo>
                    <a:cubicBezTo>
                      <a:pt x="34736" y="75121"/>
                      <a:pt x="34736" y="74146"/>
                      <a:pt x="37894" y="73170"/>
                    </a:cubicBezTo>
                    <a:cubicBezTo>
                      <a:pt x="37894" y="73170"/>
                      <a:pt x="37894" y="73170"/>
                      <a:pt x="37894" y="73170"/>
                    </a:cubicBezTo>
                    <a:cubicBezTo>
                      <a:pt x="41052" y="73170"/>
                      <a:pt x="44210" y="72195"/>
                      <a:pt x="47368" y="72195"/>
                    </a:cubicBezTo>
                    <a:cubicBezTo>
                      <a:pt x="53684" y="71219"/>
                      <a:pt x="56842" y="71219"/>
                      <a:pt x="60000" y="71219"/>
                    </a:cubicBezTo>
                    <a:cubicBezTo>
                      <a:pt x="66315" y="71219"/>
                      <a:pt x="69473" y="71219"/>
                      <a:pt x="72631" y="72195"/>
                    </a:cubicBezTo>
                    <a:cubicBezTo>
                      <a:pt x="75789" y="72195"/>
                      <a:pt x="78947" y="73170"/>
                      <a:pt x="82105" y="73170"/>
                    </a:cubicBezTo>
                    <a:cubicBezTo>
                      <a:pt x="82105" y="73170"/>
                      <a:pt x="82105" y="73170"/>
                      <a:pt x="82105" y="73170"/>
                    </a:cubicBezTo>
                    <a:cubicBezTo>
                      <a:pt x="85263" y="74146"/>
                      <a:pt x="88421" y="75121"/>
                      <a:pt x="91578" y="76097"/>
                    </a:cubicBezTo>
                    <a:cubicBezTo>
                      <a:pt x="91578" y="76097"/>
                      <a:pt x="91578" y="76097"/>
                      <a:pt x="91578" y="76097"/>
                    </a:cubicBezTo>
                    <a:cubicBezTo>
                      <a:pt x="91578" y="77073"/>
                      <a:pt x="94736" y="78048"/>
                      <a:pt x="94736" y="79024"/>
                    </a:cubicBezTo>
                    <a:cubicBezTo>
                      <a:pt x="94736" y="79024"/>
                      <a:pt x="94736" y="79024"/>
                      <a:pt x="94736" y="79024"/>
                    </a:cubicBezTo>
                    <a:cubicBezTo>
                      <a:pt x="97894" y="80000"/>
                      <a:pt x="97894" y="80975"/>
                      <a:pt x="97894" y="81951"/>
                    </a:cubicBezTo>
                    <a:cubicBezTo>
                      <a:pt x="97894" y="82926"/>
                      <a:pt x="97894" y="84878"/>
                      <a:pt x="94736" y="85853"/>
                    </a:cubicBezTo>
                    <a:close/>
                    <a:moveTo>
                      <a:pt x="94736" y="85853"/>
                    </a:moveTo>
                    <a:cubicBezTo>
                      <a:pt x="94736" y="85853"/>
                      <a:pt x="94736" y="85853"/>
                      <a:pt x="94736" y="85853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0" name="Shape 250"/>
            <p:cNvGrpSpPr/>
            <p:nvPr/>
          </p:nvGrpSpPr>
          <p:grpSpPr>
            <a:xfrm>
              <a:off x="1600355" y="2937284"/>
              <a:ext cx="302995" cy="300427"/>
              <a:chOff x="704850" y="2703513"/>
              <a:chExt cx="363538" cy="360363"/>
            </a:xfrm>
          </p:grpSpPr>
          <p:sp>
            <p:nvSpPr>
              <p:cNvPr id="41" name="Shape 251"/>
              <p:cNvSpPr/>
              <p:nvPr/>
            </p:nvSpPr>
            <p:spPr>
              <a:xfrm>
                <a:off x="903287" y="2751138"/>
                <a:ext cx="117474" cy="11747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8000" y="114000"/>
                    </a:moveTo>
                    <a:cubicBezTo>
                      <a:pt x="108000" y="114000"/>
                      <a:pt x="108000" y="114000"/>
                      <a:pt x="108000" y="114000"/>
                    </a:cubicBezTo>
                    <a:cubicBezTo>
                      <a:pt x="108000" y="117000"/>
                      <a:pt x="111000" y="120000"/>
                      <a:pt x="114000" y="120000"/>
                    </a:cubicBezTo>
                    <a:cubicBezTo>
                      <a:pt x="117000" y="120000"/>
                      <a:pt x="120000" y="117000"/>
                      <a:pt x="120000" y="114000"/>
                    </a:cubicBezTo>
                    <a:cubicBezTo>
                      <a:pt x="120000" y="114000"/>
                      <a:pt x="120000" y="114000"/>
                      <a:pt x="120000" y="114000"/>
                    </a:cubicBezTo>
                    <a:cubicBezTo>
                      <a:pt x="120000" y="51000"/>
                      <a:pt x="69000" y="0"/>
                      <a:pt x="6000" y="0"/>
                    </a:cubicBezTo>
                    <a:cubicBezTo>
                      <a:pt x="6000" y="0"/>
                      <a:pt x="6000" y="0"/>
                      <a:pt x="6000" y="0"/>
                    </a:cubicBezTo>
                    <a:cubicBezTo>
                      <a:pt x="3000" y="0"/>
                      <a:pt x="0" y="0"/>
                      <a:pt x="0" y="3000"/>
                    </a:cubicBezTo>
                    <a:cubicBezTo>
                      <a:pt x="0" y="9000"/>
                      <a:pt x="3000" y="9000"/>
                      <a:pt x="6000" y="9000"/>
                    </a:cubicBezTo>
                    <a:cubicBezTo>
                      <a:pt x="6000" y="9000"/>
                      <a:pt x="6000" y="9000"/>
                      <a:pt x="6000" y="9000"/>
                    </a:cubicBezTo>
                    <a:cubicBezTo>
                      <a:pt x="63000" y="9000"/>
                      <a:pt x="108000" y="57000"/>
                      <a:pt x="108000" y="114000"/>
                    </a:cubicBezTo>
                    <a:close/>
                    <a:moveTo>
                      <a:pt x="108000" y="114000"/>
                    </a:moveTo>
                    <a:cubicBezTo>
                      <a:pt x="108000" y="114000"/>
                      <a:pt x="108000" y="114000"/>
                      <a:pt x="108000" y="114000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2" name="Shape 252"/>
              <p:cNvSpPr/>
              <p:nvPr/>
            </p:nvSpPr>
            <p:spPr>
              <a:xfrm>
                <a:off x="704850" y="2703513"/>
                <a:ext cx="363538" cy="36036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4838" y="3902"/>
                    </a:moveTo>
                    <a:cubicBezTo>
                      <a:pt x="32903" y="975"/>
                      <a:pt x="30000" y="0"/>
                      <a:pt x="27096" y="0"/>
                    </a:cubicBezTo>
                    <a:cubicBezTo>
                      <a:pt x="25161" y="0"/>
                      <a:pt x="24193" y="0"/>
                      <a:pt x="22258" y="975"/>
                    </a:cubicBezTo>
                    <a:cubicBezTo>
                      <a:pt x="18387" y="2926"/>
                      <a:pt x="15483" y="6829"/>
                      <a:pt x="15483" y="11707"/>
                    </a:cubicBezTo>
                    <a:cubicBezTo>
                      <a:pt x="15483" y="62439"/>
                      <a:pt x="15483" y="62439"/>
                      <a:pt x="15483" y="62439"/>
                    </a:cubicBezTo>
                    <a:cubicBezTo>
                      <a:pt x="3870" y="74146"/>
                      <a:pt x="3870" y="74146"/>
                      <a:pt x="3870" y="74146"/>
                    </a:cubicBezTo>
                    <a:cubicBezTo>
                      <a:pt x="0" y="79024"/>
                      <a:pt x="0" y="85853"/>
                      <a:pt x="3870" y="90731"/>
                    </a:cubicBezTo>
                    <a:cubicBezTo>
                      <a:pt x="30000" y="117073"/>
                      <a:pt x="30000" y="117073"/>
                      <a:pt x="30000" y="117073"/>
                    </a:cubicBezTo>
                    <a:cubicBezTo>
                      <a:pt x="31935" y="119024"/>
                      <a:pt x="34838" y="120000"/>
                      <a:pt x="37741" y="120000"/>
                    </a:cubicBezTo>
                    <a:cubicBezTo>
                      <a:pt x="40645" y="120000"/>
                      <a:pt x="43548" y="119024"/>
                      <a:pt x="45483" y="117073"/>
                    </a:cubicBezTo>
                    <a:cubicBezTo>
                      <a:pt x="57096" y="105365"/>
                      <a:pt x="57096" y="105365"/>
                      <a:pt x="57096" y="105365"/>
                    </a:cubicBezTo>
                    <a:cubicBezTo>
                      <a:pt x="108387" y="105365"/>
                      <a:pt x="108387" y="105365"/>
                      <a:pt x="108387" y="105365"/>
                    </a:cubicBezTo>
                    <a:cubicBezTo>
                      <a:pt x="113225" y="105365"/>
                      <a:pt x="117096" y="102439"/>
                      <a:pt x="119032" y="97560"/>
                    </a:cubicBezTo>
                    <a:cubicBezTo>
                      <a:pt x="120000" y="93658"/>
                      <a:pt x="119032" y="88780"/>
                      <a:pt x="116129" y="85853"/>
                    </a:cubicBezTo>
                    <a:lnTo>
                      <a:pt x="34838" y="3902"/>
                    </a:lnTo>
                    <a:close/>
                    <a:moveTo>
                      <a:pt x="52258" y="99512"/>
                    </a:moveTo>
                    <a:cubicBezTo>
                      <a:pt x="40645" y="111219"/>
                      <a:pt x="40645" y="111219"/>
                      <a:pt x="40645" y="111219"/>
                    </a:cubicBezTo>
                    <a:cubicBezTo>
                      <a:pt x="39677" y="112195"/>
                      <a:pt x="38709" y="112195"/>
                      <a:pt x="37741" y="112195"/>
                    </a:cubicBezTo>
                    <a:cubicBezTo>
                      <a:pt x="37741" y="112195"/>
                      <a:pt x="35806" y="112195"/>
                      <a:pt x="34838" y="111219"/>
                    </a:cubicBezTo>
                    <a:cubicBezTo>
                      <a:pt x="9677" y="84878"/>
                      <a:pt x="9677" y="84878"/>
                      <a:pt x="9677" y="84878"/>
                    </a:cubicBezTo>
                    <a:cubicBezTo>
                      <a:pt x="8709" y="83902"/>
                      <a:pt x="7741" y="82926"/>
                      <a:pt x="7741" y="82926"/>
                    </a:cubicBezTo>
                    <a:cubicBezTo>
                      <a:pt x="7741" y="81951"/>
                      <a:pt x="8709" y="80975"/>
                      <a:pt x="9677" y="80000"/>
                    </a:cubicBezTo>
                    <a:cubicBezTo>
                      <a:pt x="21290" y="68292"/>
                      <a:pt x="21290" y="68292"/>
                      <a:pt x="21290" y="68292"/>
                    </a:cubicBezTo>
                    <a:cubicBezTo>
                      <a:pt x="21290" y="68292"/>
                      <a:pt x="21290" y="68292"/>
                      <a:pt x="21290" y="68292"/>
                    </a:cubicBezTo>
                    <a:cubicBezTo>
                      <a:pt x="52258" y="99512"/>
                      <a:pt x="52258" y="99512"/>
                      <a:pt x="52258" y="99512"/>
                    </a:cubicBezTo>
                    <a:cubicBezTo>
                      <a:pt x="52258" y="99512"/>
                      <a:pt x="52258" y="99512"/>
                      <a:pt x="52258" y="99512"/>
                    </a:cubicBezTo>
                    <a:close/>
                    <a:moveTo>
                      <a:pt x="57096" y="97560"/>
                    </a:moveTo>
                    <a:cubicBezTo>
                      <a:pt x="57096" y="97560"/>
                      <a:pt x="56129" y="97560"/>
                      <a:pt x="55161" y="97560"/>
                    </a:cubicBezTo>
                    <a:cubicBezTo>
                      <a:pt x="22258" y="64390"/>
                      <a:pt x="22258" y="64390"/>
                      <a:pt x="22258" y="64390"/>
                    </a:cubicBezTo>
                    <a:cubicBezTo>
                      <a:pt x="23225" y="64390"/>
                      <a:pt x="23225" y="63414"/>
                      <a:pt x="23225" y="62439"/>
                    </a:cubicBezTo>
                    <a:cubicBezTo>
                      <a:pt x="23225" y="17560"/>
                      <a:pt x="23225" y="17560"/>
                      <a:pt x="23225" y="17560"/>
                    </a:cubicBezTo>
                    <a:cubicBezTo>
                      <a:pt x="101612" y="97560"/>
                      <a:pt x="101612" y="97560"/>
                      <a:pt x="101612" y="97560"/>
                    </a:cubicBezTo>
                    <a:lnTo>
                      <a:pt x="57096" y="97560"/>
                    </a:lnTo>
                    <a:close/>
                    <a:moveTo>
                      <a:pt x="112258" y="95609"/>
                    </a:moveTo>
                    <a:cubicBezTo>
                      <a:pt x="111290" y="96585"/>
                      <a:pt x="110322" y="97560"/>
                      <a:pt x="108387" y="97560"/>
                    </a:cubicBezTo>
                    <a:cubicBezTo>
                      <a:pt x="107419" y="97560"/>
                      <a:pt x="107419" y="97560"/>
                      <a:pt x="107419" y="97560"/>
                    </a:cubicBezTo>
                    <a:cubicBezTo>
                      <a:pt x="23225" y="12682"/>
                      <a:pt x="23225" y="12682"/>
                      <a:pt x="23225" y="12682"/>
                    </a:cubicBezTo>
                    <a:cubicBezTo>
                      <a:pt x="23225" y="11707"/>
                      <a:pt x="23225" y="11707"/>
                      <a:pt x="23225" y="11707"/>
                    </a:cubicBezTo>
                    <a:cubicBezTo>
                      <a:pt x="23225" y="9756"/>
                      <a:pt x="24193" y="8780"/>
                      <a:pt x="25161" y="7804"/>
                    </a:cubicBezTo>
                    <a:cubicBezTo>
                      <a:pt x="26129" y="7804"/>
                      <a:pt x="26129" y="7804"/>
                      <a:pt x="27096" y="7804"/>
                    </a:cubicBezTo>
                    <a:cubicBezTo>
                      <a:pt x="28064" y="7804"/>
                      <a:pt x="29032" y="7804"/>
                      <a:pt x="29032" y="8780"/>
                    </a:cubicBezTo>
                    <a:cubicBezTo>
                      <a:pt x="111290" y="90731"/>
                      <a:pt x="111290" y="90731"/>
                      <a:pt x="111290" y="90731"/>
                    </a:cubicBezTo>
                    <a:cubicBezTo>
                      <a:pt x="112258" y="91707"/>
                      <a:pt x="112258" y="93658"/>
                      <a:pt x="112258" y="95609"/>
                    </a:cubicBezTo>
                    <a:close/>
                    <a:moveTo>
                      <a:pt x="112258" y="95609"/>
                    </a:moveTo>
                    <a:cubicBezTo>
                      <a:pt x="112258" y="95609"/>
                      <a:pt x="112258" y="95609"/>
                      <a:pt x="112258" y="95609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3" name="Shape 253"/>
              <p:cNvSpPr/>
              <p:nvPr/>
            </p:nvSpPr>
            <p:spPr>
              <a:xfrm>
                <a:off x="898525" y="2703513"/>
                <a:ext cx="166688" cy="16986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421" y="16551"/>
                    </a:moveTo>
                    <a:cubicBezTo>
                      <a:pt x="8421" y="16551"/>
                      <a:pt x="8421" y="16551"/>
                      <a:pt x="8421" y="16551"/>
                    </a:cubicBezTo>
                    <a:cubicBezTo>
                      <a:pt x="61052" y="16551"/>
                      <a:pt x="105263" y="60000"/>
                      <a:pt x="105263" y="111724"/>
                    </a:cubicBezTo>
                    <a:cubicBezTo>
                      <a:pt x="105263" y="115862"/>
                      <a:pt x="109473" y="120000"/>
                      <a:pt x="113684" y="120000"/>
                    </a:cubicBezTo>
                    <a:cubicBezTo>
                      <a:pt x="117894" y="120000"/>
                      <a:pt x="119999" y="115862"/>
                      <a:pt x="119999" y="111724"/>
                    </a:cubicBezTo>
                    <a:cubicBezTo>
                      <a:pt x="119999" y="111724"/>
                      <a:pt x="119999" y="111724"/>
                      <a:pt x="119999" y="111724"/>
                    </a:cubicBezTo>
                    <a:cubicBezTo>
                      <a:pt x="119999" y="49655"/>
                      <a:pt x="69473" y="0"/>
                      <a:pt x="8421" y="0"/>
                    </a:cubicBezTo>
                    <a:cubicBezTo>
                      <a:pt x="8421" y="0"/>
                      <a:pt x="8421" y="0"/>
                      <a:pt x="8421" y="0"/>
                    </a:cubicBezTo>
                    <a:cubicBezTo>
                      <a:pt x="4210" y="0"/>
                      <a:pt x="0" y="4137"/>
                      <a:pt x="0" y="8275"/>
                    </a:cubicBezTo>
                    <a:cubicBezTo>
                      <a:pt x="0" y="12413"/>
                      <a:pt x="4210" y="16551"/>
                      <a:pt x="8421" y="16551"/>
                    </a:cubicBezTo>
                    <a:close/>
                    <a:moveTo>
                      <a:pt x="8421" y="16551"/>
                    </a:moveTo>
                    <a:cubicBezTo>
                      <a:pt x="8421" y="16551"/>
                      <a:pt x="8421" y="16551"/>
                      <a:pt x="8421" y="16551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</p:grpSp>
        <p:grpSp>
          <p:nvGrpSpPr>
            <p:cNvPr id="44" name="Shape 254"/>
            <p:cNvGrpSpPr/>
            <p:nvPr/>
          </p:nvGrpSpPr>
          <p:grpSpPr>
            <a:xfrm>
              <a:off x="10515748" y="2821873"/>
              <a:ext cx="438004" cy="438118"/>
              <a:chOff x="8780463" y="1906588"/>
              <a:chExt cx="360362" cy="360363"/>
            </a:xfrm>
          </p:grpSpPr>
          <p:sp>
            <p:nvSpPr>
              <p:cNvPr id="45" name="Shape 255"/>
              <p:cNvSpPr/>
              <p:nvPr/>
            </p:nvSpPr>
            <p:spPr>
              <a:xfrm>
                <a:off x="8780463" y="1938338"/>
                <a:ext cx="328613" cy="32861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5714" y="3214"/>
                    </a:moveTo>
                    <a:cubicBezTo>
                      <a:pt x="83571" y="1071"/>
                      <a:pt x="81428" y="0"/>
                      <a:pt x="78214" y="0"/>
                    </a:cubicBezTo>
                    <a:cubicBezTo>
                      <a:pt x="76071" y="0"/>
                      <a:pt x="72857" y="1071"/>
                      <a:pt x="70714" y="3214"/>
                    </a:cubicBezTo>
                    <a:cubicBezTo>
                      <a:pt x="65357" y="9642"/>
                      <a:pt x="65357" y="9642"/>
                      <a:pt x="65357" y="9642"/>
                    </a:cubicBezTo>
                    <a:cubicBezTo>
                      <a:pt x="63214" y="10714"/>
                      <a:pt x="62142" y="13928"/>
                      <a:pt x="62142" y="16071"/>
                    </a:cubicBezTo>
                    <a:cubicBezTo>
                      <a:pt x="62142" y="18214"/>
                      <a:pt x="63214" y="20357"/>
                      <a:pt x="64285" y="21428"/>
                    </a:cubicBezTo>
                    <a:cubicBezTo>
                      <a:pt x="8571" y="43928"/>
                      <a:pt x="8571" y="43928"/>
                      <a:pt x="8571" y="43928"/>
                    </a:cubicBezTo>
                    <a:cubicBezTo>
                      <a:pt x="4285" y="46071"/>
                      <a:pt x="2142" y="49285"/>
                      <a:pt x="1071" y="53571"/>
                    </a:cubicBezTo>
                    <a:cubicBezTo>
                      <a:pt x="0" y="56785"/>
                      <a:pt x="1071" y="61071"/>
                      <a:pt x="4285" y="64285"/>
                    </a:cubicBezTo>
                    <a:cubicBezTo>
                      <a:pt x="56785" y="115714"/>
                      <a:pt x="56785" y="115714"/>
                      <a:pt x="56785" y="115714"/>
                    </a:cubicBezTo>
                    <a:cubicBezTo>
                      <a:pt x="58928" y="117857"/>
                      <a:pt x="62142" y="119999"/>
                      <a:pt x="65357" y="119999"/>
                    </a:cubicBezTo>
                    <a:cubicBezTo>
                      <a:pt x="65357" y="119999"/>
                      <a:pt x="65357" y="119999"/>
                      <a:pt x="65357" y="119999"/>
                    </a:cubicBezTo>
                    <a:cubicBezTo>
                      <a:pt x="66428" y="119999"/>
                      <a:pt x="67500" y="119999"/>
                      <a:pt x="67500" y="118928"/>
                    </a:cubicBezTo>
                    <a:cubicBezTo>
                      <a:pt x="71785" y="118928"/>
                      <a:pt x="75000" y="115714"/>
                      <a:pt x="77142" y="111428"/>
                    </a:cubicBezTo>
                    <a:cubicBezTo>
                      <a:pt x="98571" y="56785"/>
                      <a:pt x="98571" y="56785"/>
                      <a:pt x="98571" y="56785"/>
                    </a:cubicBezTo>
                    <a:cubicBezTo>
                      <a:pt x="100714" y="57857"/>
                      <a:pt x="101785" y="58928"/>
                      <a:pt x="103928" y="58928"/>
                    </a:cubicBezTo>
                    <a:cubicBezTo>
                      <a:pt x="107142" y="58928"/>
                      <a:pt x="109285" y="57857"/>
                      <a:pt x="111428" y="55714"/>
                    </a:cubicBezTo>
                    <a:cubicBezTo>
                      <a:pt x="117857" y="49285"/>
                      <a:pt x="117857" y="49285"/>
                      <a:pt x="117857" y="49285"/>
                    </a:cubicBezTo>
                    <a:cubicBezTo>
                      <a:pt x="118928" y="48214"/>
                      <a:pt x="119999" y="44999"/>
                      <a:pt x="119999" y="42857"/>
                    </a:cubicBezTo>
                    <a:cubicBezTo>
                      <a:pt x="119999" y="39642"/>
                      <a:pt x="118928" y="37500"/>
                      <a:pt x="117857" y="35357"/>
                    </a:cubicBezTo>
                    <a:lnTo>
                      <a:pt x="85714" y="3214"/>
                    </a:lnTo>
                    <a:close/>
                    <a:moveTo>
                      <a:pt x="69642" y="109285"/>
                    </a:moveTo>
                    <a:cubicBezTo>
                      <a:pt x="68571" y="110357"/>
                      <a:pt x="67500" y="111428"/>
                      <a:pt x="66428" y="111428"/>
                    </a:cubicBezTo>
                    <a:cubicBezTo>
                      <a:pt x="65357" y="111428"/>
                      <a:pt x="65357" y="111428"/>
                      <a:pt x="65357" y="111428"/>
                    </a:cubicBezTo>
                    <a:cubicBezTo>
                      <a:pt x="64285" y="111428"/>
                      <a:pt x="63214" y="111428"/>
                      <a:pt x="62142" y="110357"/>
                    </a:cubicBezTo>
                    <a:cubicBezTo>
                      <a:pt x="9642" y="58928"/>
                      <a:pt x="9642" y="58928"/>
                      <a:pt x="9642" y="58928"/>
                    </a:cubicBezTo>
                    <a:cubicBezTo>
                      <a:pt x="9642" y="57857"/>
                      <a:pt x="8571" y="55714"/>
                      <a:pt x="8571" y="54642"/>
                    </a:cubicBezTo>
                    <a:cubicBezTo>
                      <a:pt x="9642" y="53571"/>
                      <a:pt x="9642" y="52499"/>
                      <a:pt x="11785" y="51428"/>
                    </a:cubicBezTo>
                    <a:cubicBezTo>
                      <a:pt x="36428" y="41785"/>
                      <a:pt x="36428" y="41785"/>
                      <a:pt x="36428" y="41785"/>
                    </a:cubicBezTo>
                    <a:cubicBezTo>
                      <a:pt x="54642" y="47142"/>
                      <a:pt x="71785" y="41785"/>
                      <a:pt x="88928" y="59999"/>
                    </a:cubicBezTo>
                    <a:lnTo>
                      <a:pt x="69642" y="109285"/>
                    </a:lnTo>
                    <a:close/>
                    <a:moveTo>
                      <a:pt x="111428" y="43928"/>
                    </a:moveTo>
                    <a:cubicBezTo>
                      <a:pt x="106071" y="49285"/>
                      <a:pt x="106071" y="49285"/>
                      <a:pt x="106071" y="49285"/>
                    </a:cubicBezTo>
                    <a:cubicBezTo>
                      <a:pt x="104999" y="50357"/>
                      <a:pt x="103928" y="50357"/>
                      <a:pt x="102857" y="49285"/>
                    </a:cubicBezTo>
                    <a:cubicBezTo>
                      <a:pt x="95357" y="42857"/>
                      <a:pt x="95357" y="42857"/>
                      <a:pt x="95357" y="42857"/>
                    </a:cubicBezTo>
                    <a:cubicBezTo>
                      <a:pt x="89999" y="56785"/>
                      <a:pt x="89999" y="56785"/>
                      <a:pt x="89999" y="56785"/>
                    </a:cubicBezTo>
                    <a:cubicBezTo>
                      <a:pt x="89999" y="55714"/>
                      <a:pt x="89999" y="55714"/>
                      <a:pt x="89999" y="55714"/>
                    </a:cubicBezTo>
                    <a:cubicBezTo>
                      <a:pt x="78214" y="43928"/>
                      <a:pt x="65357" y="41785"/>
                      <a:pt x="53571" y="40714"/>
                    </a:cubicBezTo>
                    <a:cubicBezTo>
                      <a:pt x="50357" y="40714"/>
                      <a:pt x="47142" y="39642"/>
                      <a:pt x="42857" y="38571"/>
                    </a:cubicBezTo>
                    <a:cubicBezTo>
                      <a:pt x="78214" y="24642"/>
                      <a:pt x="78214" y="24642"/>
                      <a:pt x="78214" y="24642"/>
                    </a:cubicBezTo>
                    <a:cubicBezTo>
                      <a:pt x="70714" y="18214"/>
                      <a:pt x="70714" y="18214"/>
                      <a:pt x="70714" y="18214"/>
                    </a:cubicBezTo>
                    <a:cubicBezTo>
                      <a:pt x="70714" y="17142"/>
                      <a:pt x="70714" y="16071"/>
                      <a:pt x="70714" y="14999"/>
                    </a:cubicBezTo>
                    <a:cubicBezTo>
                      <a:pt x="77142" y="9642"/>
                      <a:pt x="77142" y="9642"/>
                      <a:pt x="77142" y="9642"/>
                    </a:cubicBezTo>
                    <a:cubicBezTo>
                      <a:pt x="78214" y="8571"/>
                      <a:pt x="79285" y="8571"/>
                      <a:pt x="80357" y="9642"/>
                    </a:cubicBezTo>
                    <a:cubicBezTo>
                      <a:pt x="111428" y="40714"/>
                      <a:pt x="111428" y="40714"/>
                      <a:pt x="111428" y="40714"/>
                    </a:cubicBezTo>
                    <a:cubicBezTo>
                      <a:pt x="112499" y="41785"/>
                      <a:pt x="112499" y="42857"/>
                      <a:pt x="111428" y="43928"/>
                    </a:cubicBezTo>
                    <a:close/>
                    <a:moveTo>
                      <a:pt x="111428" y="43928"/>
                    </a:moveTo>
                    <a:cubicBezTo>
                      <a:pt x="111428" y="43928"/>
                      <a:pt x="111428" y="43928"/>
                      <a:pt x="111428" y="43928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6" name="Shape 256"/>
              <p:cNvSpPr/>
              <p:nvPr/>
            </p:nvSpPr>
            <p:spPr>
              <a:xfrm>
                <a:off x="8939213" y="2084388"/>
                <a:ext cx="55562" cy="5715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3157" y="120000"/>
                    </a:moveTo>
                    <a:cubicBezTo>
                      <a:pt x="94736" y="120000"/>
                      <a:pt x="120000" y="94736"/>
                      <a:pt x="120000" y="63157"/>
                    </a:cubicBezTo>
                    <a:cubicBezTo>
                      <a:pt x="120000" y="31578"/>
                      <a:pt x="94736" y="0"/>
                      <a:pt x="63157" y="0"/>
                    </a:cubicBezTo>
                    <a:cubicBezTo>
                      <a:pt x="31578" y="0"/>
                      <a:pt x="0" y="31578"/>
                      <a:pt x="0" y="63157"/>
                    </a:cubicBezTo>
                    <a:cubicBezTo>
                      <a:pt x="0" y="94736"/>
                      <a:pt x="31578" y="120000"/>
                      <a:pt x="63157" y="120000"/>
                    </a:cubicBezTo>
                    <a:close/>
                    <a:moveTo>
                      <a:pt x="63157" y="25263"/>
                    </a:moveTo>
                    <a:cubicBezTo>
                      <a:pt x="82105" y="25263"/>
                      <a:pt x="101052" y="44210"/>
                      <a:pt x="101052" y="63157"/>
                    </a:cubicBezTo>
                    <a:cubicBezTo>
                      <a:pt x="101052" y="82105"/>
                      <a:pt x="82105" y="101052"/>
                      <a:pt x="63157" y="101052"/>
                    </a:cubicBezTo>
                    <a:cubicBezTo>
                      <a:pt x="44210" y="101052"/>
                      <a:pt x="25263" y="82105"/>
                      <a:pt x="25263" y="63157"/>
                    </a:cubicBezTo>
                    <a:cubicBezTo>
                      <a:pt x="25263" y="44210"/>
                      <a:pt x="44210" y="25263"/>
                      <a:pt x="63157" y="25263"/>
                    </a:cubicBezTo>
                    <a:close/>
                    <a:moveTo>
                      <a:pt x="63157" y="25263"/>
                    </a:moveTo>
                    <a:cubicBezTo>
                      <a:pt x="63157" y="25263"/>
                      <a:pt x="63157" y="25263"/>
                      <a:pt x="63157" y="25263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7" name="Shape 257"/>
              <p:cNvSpPr/>
              <p:nvPr/>
            </p:nvSpPr>
            <p:spPr>
              <a:xfrm>
                <a:off x="9085263" y="1906588"/>
                <a:ext cx="55562" cy="5556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3157" y="0"/>
                    </a:moveTo>
                    <a:cubicBezTo>
                      <a:pt x="25263" y="0"/>
                      <a:pt x="0" y="25263"/>
                      <a:pt x="0" y="56842"/>
                    </a:cubicBezTo>
                    <a:cubicBezTo>
                      <a:pt x="0" y="94736"/>
                      <a:pt x="25263" y="120000"/>
                      <a:pt x="63157" y="120000"/>
                    </a:cubicBezTo>
                    <a:cubicBezTo>
                      <a:pt x="94736" y="120000"/>
                      <a:pt x="120000" y="94736"/>
                      <a:pt x="120000" y="56842"/>
                    </a:cubicBezTo>
                    <a:cubicBezTo>
                      <a:pt x="120000" y="25263"/>
                      <a:pt x="94736" y="0"/>
                      <a:pt x="63157" y="0"/>
                    </a:cubicBezTo>
                    <a:close/>
                    <a:moveTo>
                      <a:pt x="63157" y="94736"/>
                    </a:moveTo>
                    <a:cubicBezTo>
                      <a:pt x="44210" y="94736"/>
                      <a:pt x="25263" y="82105"/>
                      <a:pt x="25263" y="56842"/>
                    </a:cubicBezTo>
                    <a:cubicBezTo>
                      <a:pt x="25263" y="37894"/>
                      <a:pt x="44210" y="25263"/>
                      <a:pt x="63157" y="25263"/>
                    </a:cubicBezTo>
                    <a:cubicBezTo>
                      <a:pt x="82105" y="25263"/>
                      <a:pt x="101052" y="37894"/>
                      <a:pt x="101052" y="56842"/>
                    </a:cubicBezTo>
                    <a:cubicBezTo>
                      <a:pt x="101052" y="82105"/>
                      <a:pt x="82105" y="94736"/>
                      <a:pt x="63157" y="94736"/>
                    </a:cubicBezTo>
                    <a:close/>
                    <a:moveTo>
                      <a:pt x="63157" y="94736"/>
                    </a:moveTo>
                    <a:cubicBezTo>
                      <a:pt x="63157" y="94736"/>
                      <a:pt x="63157" y="94736"/>
                      <a:pt x="63157" y="94736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8" name="Shape 258"/>
              <p:cNvSpPr/>
              <p:nvPr/>
            </p:nvSpPr>
            <p:spPr>
              <a:xfrm>
                <a:off x="8872538" y="2073275"/>
                <a:ext cx="46037" cy="4762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60000"/>
                    </a:moveTo>
                    <a:cubicBezTo>
                      <a:pt x="0" y="90000"/>
                      <a:pt x="30000" y="120000"/>
                      <a:pt x="60000" y="120000"/>
                    </a:cubicBezTo>
                    <a:cubicBezTo>
                      <a:pt x="90000" y="120000"/>
                      <a:pt x="120000" y="90000"/>
                      <a:pt x="120000" y="60000"/>
                    </a:cubicBezTo>
                    <a:cubicBezTo>
                      <a:pt x="120000" y="30000"/>
                      <a:pt x="90000" y="0"/>
                      <a:pt x="60000" y="0"/>
                    </a:cubicBezTo>
                    <a:cubicBezTo>
                      <a:pt x="30000" y="0"/>
                      <a:pt x="0" y="30000"/>
                      <a:pt x="0" y="60000"/>
                    </a:cubicBezTo>
                    <a:close/>
                    <a:moveTo>
                      <a:pt x="60000" y="30000"/>
                    </a:moveTo>
                    <a:cubicBezTo>
                      <a:pt x="75000" y="30000"/>
                      <a:pt x="90000" y="45000"/>
                      <a:pt x="90000" y="60000"/>
                    </a:cubicBezTo>
                    <a:cubicBezTo>
                      <a:pt x="90000" y="75000"/>
                      <a:pt x="75000" y="90000"/>
                      <a:pt x="60000" y="90000"/>
                    </a:cubicBezTo>
                    <a:cubicBezTo>
                      <a:pt x="45000" y="90000"/>
                      <a:pt x="30000" y="75000"/>
                      <a:pt x="30000" y="60000"/>
                    </a:cubicBezTo>
                    <a:cubicBezTo>
                      <a:pt x="30000" y="45000"/>
                      <a:pt x="45000" y="30000"/>
                      <a:pt x="60000" y="30000"/>
                    </a:cubicBezTo>
                    <a:close/>
                    <a:moveTo>
                      <a:pt x="60000" y="30000"/>
                    </a:moveTo>
                    <a:cubicBezTo>
                      <a:pt x="60000" y="30000"/>
                      <a:pt x="60000" y="30000"/>
                      <a:pt x="60000" y="3000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9" name="Shape 259"/>
              <p:cNvSpPr/>
              <p:nvPr/>
            </p:nvSpPr>
            <p:spPr>
              <a:xfrm>
                <a:off x="8918575" y="2152650"/>
                <a:ext cx="20638" cy="2381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60000"/>
                    </a:moveTo>
                    <a:cubicBezTo>
                      <a:pt x="119999" y="90000"/>
                      <a:pt x="102857" y="120000"/>
                      <a:pt x="51428" y="120000"/>
                    </a:cubicBezTo>
                    <a:cubicBezTo>
                      <a:pt x="17142" y="120000"/>
                      <a:pt x="0" y="90000"/>
                      <a:pt x="0" y="60000"/>
                    </a:cubicBezTo>
                    <a:cubicBezTo>
                      <a:pt x="0" y="30000"/>
                      <a:pt x="17142" y="0"/>
                      <a:pt x="51428" y="0"/>
                    </a:cubicBezTo>
                    <a:cubicBezTo>
                      <a:pt x="102857" y="0"/>
                      <a:pt x="119999" y="30000"/>
                      <a:pt x="119999" y="60000"/>
                    </a:cubicBezTo>
                    <a:close/>
                    <a:moveTo>
                      <a:pt x="119999" y="60000"/>
                    </a:moveTo>
                    <a:cubicBezTo>
                      <a:pt x="119999" y="60000"/>
                      <a:pt x="119999" y="60000"/>
                      <a:pt x="119999" y="60000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0" name="Shape 260"/>
              <p:cNvSpPr/>
              <p:nvPr/>
            </p:nvSpPr>
            <p:spPr>
              <a:xfrm>
                <a:off x="9096375" y="1985963"/>
                <a:ext cx="23813" cy="2063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68571"/>
                    </a:moveTo>
                    <a:cubicBezTo>
                      <a:pt x="120000" y="102857"/>
                      <a:pt x="90000" y="119999"/>
                      <a:pt x="60000" y="119999"/>
                    </a:cubicBezTo>
                    <a:cubicBezTo>
                      <a:pt x="30000" y="119999"/>
                      <a:pt x="0" y="102857"/>
                      <a:pt x="0" y="68571"/>
                    </a:cubicBezTo>
                    <a:cubicBezTo>
                      <a:pt x="0" y="17142"/>
                      <a:pt x="30000" y="0"/>
                      <a:pt x="60000" y="0"/>
                    </a:cubicBezTo>
                    <a:cubicBezTo>
                      <a:pt x="90000" y="0"/>
                      <a:pt x="120000" y="17142"/>
                      <a:pt x="120000" y="68571"/>
                    </a:cubicBezTo>
                    <a:close/>
                    <a:moveTo>
                      <a:pt x="120000" y="68571"/>
                    </a:moveTo>
                    <a:cubicBezTo>
                      <a:pt x="120000" y="68571"/>
                      <a:pt x="120000" y="68571"/>
                      <a:pt x="120000" y="68571"/>
                    </a:cubicBez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</p:grpSp>
      </p:grpSp>
      <p:sp>
        <p:nvSpPr>
          <p:cNvPr id="51" name="Shape 261"/>
          <p:cNvSpPr/>
          <p:nvPr/>
        </p:nvSpPr>
        <p:spPr>
          <a:xfrm>
            <a:off x="3809946" y="5426613"/>
            <a:ext cx="674400" cy="23835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buSzPct val="25000"/>
            </a:pPr>
            <a:endParaRPr lang="id-ID" sz="800" kern="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52" name="Shape 262"/>
          <p:cNvSpPr/>
          <p:nvPr/>
        </p:nvSpPr>
        <p:spPr>
          <a:xfrm>
            <a:off x="4578444" y="5426613"/>
            <a:ext cx="850350" cy="23835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buSzPct val="25000"/>
            </a:pPr>
            <a:endParaRPr lang="id-ID" sz="800" kern="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53" name="Shape 263"/>
          <p:cNvSpPr/>
          <p:nvPr/>
        </p:nvSpPr>
        <p:spPr>
          <a:xfrm>
            <a:off x="5582676" y="5422188"/>
            <a:ext cx="854100" cy="238350"/>
          </a:xfrm>
          <a:prstGeom prst="roundRect">
            <a:avLst>
              <a:gd name="adj" fmla="val 16667"/>
            </a:avLst>
          </a:prstGeom>
          <a:solidFill>
            <a:schemeClr val="accent3"/>
          </a:solidFill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buSzPct val="25000"/>
            </a:pPr>
            <a:endParaRPr lang="id-ID" sz="800" kern="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54" name="Shape 264"/>
          <p:cNvSpPr/>
          <p:nvPr/>
        </p:nvSpPr>
        <p:spPr>
          <a:xfrm>
            <a:off x="7535100" y="5422188"/>
            <a:ext cx="893250" cy="238350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buSzPct val="25000"/>
            </a:pPr>
            <a:endParaRPr lang="id-ID" sz="800" kern="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55" name="Shape 265"/>
          <p:cNvSpPr/>
          <p:nvPr/>
        </p:nvSpPr>
        <p:spPr>
          <a:xfrm>
            <a:off x="6576363" y="5422188"/>
            <a:ext cx="819150" cy="238350"/>
          </a:xfrm>
          <a:prstGeom prst="roundRect">
            <a:avLst>
              <a:gd name="adj" fmla="val 16667"/>
            </a:avLst>
          </a:prstGeom>
          <a:solidFill>
            <a:schemeClr val="accent4"/>
          </a:solidFill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buSzPct val="25000"/>
            </a:pPr>
            <a:endParaRPr lang="id-ID" sz="800" kern="0" dirty="0">
              <a:solidFill>
                <a:schemeClr val="lt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56" name="Shape 266"/>
          <p:cNvSpPr/>
          <p:nvPr/>
        </p:nvSpPr>
        <p:spPr>
          <a:xfrm>
            <a:off x="830179" y="4585886"/>
            <a:ext cx="10526878" cy="523971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zh-CN" altLang="en-US" sz="11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用户可以在投影仪或计算机上进行演示，也可以将演示文稿打印出来，制作成胶片，以便应用到更广泛的领域中，利用</a:t>
            </a:r>
            <a:r>
              <a:rPr lang="en-US" altLang="zh-CN" sz="11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1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不仅可以创建演示文稿，用户可以在投影仪或计算机上进行演示，也可以将演示文稿打印出来用户可以在投影仪或计算机上进行演示，也可以将演示文稿打印出来用户可以在投影仪或计算机上进行演示，也可以将演示文稿打印出来</a:t>
            </a:r>
          </a:p>
        </p:txBody>
      </p:sp>
    </p:spTree>
    <p:extLst>
      <p:ext uri="{BB962C8B-B14F-4D97-AF65-F5344CB8AC3E}">
        <p14:creationId xmlns:p14="http://schemas.microsoft.com/office/powerpoint/2010/main" val="23177113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52" grpId="0" animBg="1"/>
      <p:bldP spid="53" grpId="0" animBg="1"/>
      <p:bldP spid="54" grpId="0" animBg="1"/>
      <p:bldP spid="55" grpId="0" animBg="1"/>
      <p:bldP spid="5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1" name="Shape 395"/>
          <p:cNvSpPr/>
          <p:nvPr/>
        </p:nvSpPr>
        <p:spPr>
          <a:xfrm>
            <a:off x="1267843" y="2518021"/>
            <a:ext cx="2112546" cy="2102212"/>
          </a:xfrm>
          <a:prstGeom prst="rect">
            <a:avLst/>
          </a:prstGeom>
          <a:noFill/>
          <a:ln w="38100" cap="flat" cmpd="sng">
            <a:solidFill>
              <a:schemeClr val="accent2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 defTabSz="457200">
              <a:lnSpc>
                <a:spcPct val="90000"/>
              </a:lnSpc>
            </a:pPr>
            <a:endParaRPr sz="1450" b="1"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12" name="Shape 396"/>
          <p:cNvSpPr/>
          <p:nvPr/>
        </p:nvSpPr>
        <p:spPr>
          <a:xfrm>
            <a:off x="1267842" y="2518020"/>
            <a:ext cx="2112547" cy="50976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 defTabSz="457200">
              <a:lnSpc>
                <a:spcPct val="90000"/>
              </a:lnSpc>
              <a:buSzPct val="25000"/>
            </a:pPr>
            <a:r>
              <a:rPr lang="id-ID" sz="1850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APRIL</a:t>
            </a:r>
          </a:p>
        </p:txBody>
      </p:sp>
      <p:sp>
        <p:nvSpPr>
          <p:cNvPr id="13" name="Shape 397"/>
          <p:cNvSpPr txBox="1"/>
          <p:nvPr/>
        </p:nvSpPr>
        <p:spPr>
          <a:xfrm>
            <a:off x="1267842" y="3097380"/>
            <a:ext cx="2112547" cy="1354217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ctr" anchorCtr="0">
            <a:noAutofit/>
          </a:bodyPr>
          <a:lstStyle/>
          <a:p>
            <a:pPr algn="ctr" defTabSz="457200">
              <a:buSzPct val="25000"/>
            </a:pPr>
            <a:r>
              <a:rPr lang="id-ID" sz="8000"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14</a:t>
            </a:r>
          </a:p>
        </p:txBody>
      </p:sp>
      <p:sp>
        <p:nvSpPr>
          <p:cNvPr id="14" name="Shape 398"/>
          <p:cNvSpPr/>
          <p:nvPr/>
        </p:nvSpPr>
        <p:spPr>
          <a:xfrm>
            <a:off x="3789911" y="2518022"/>
            <a:ext cx="2112546" cy="2102212"/>
          </a:xfrm>
          <a:prstGeom prst="rect">
            <a:avLst/>
          </a:prstGeom>
          <a:noFill/>
          <a:ln w="38100" cap="flat" cmpd="sng">
            <a:solidFill>
              <a:schemeClr val="accent3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 defTabSz="457200">
              <a:lnSpc>
                <a:spcPct val="90000"/>
              </a:lnSpc>
            </a:pPr>
            <a:endParaRPr sz="1450" b="1"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15" name="Shape 399"/>
          <p:cNvSpPr/>
          <p:nvPr/>
        </p:nvSpPr>
        <p:spPr>
          <a:xfrm>
            <a:off x="3789909" y="2518021"/>
            <a:ext cx="2112547" cy="50976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 defTabSz="457200">
              <a:lnSpc>
                <a:spcPct val="90000"/>
              </a:lnSpc>
              <a:buSzPct val="25000"/>
            </a:pPr>
            <a:r>
              <a:rPr lang="id-ID" sz="1850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AUGUST</a:t>
            </a:r>
          </a:p>
        </p:txBody>
      </p:sp>
      <p:sp>
        <p:nvSpPr>
          <p:cNvPr id="16" name="Shape 400"/>
          <p:cNvSpPr txBox="1"/>
          <p:nvPr/>
        </p:nvSpPr>
        <p:spPr>
          <a:xfrm>
            <a:off x="3789909" y="3097381"/>
            <a:ext cx="2112547" cy="1354217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ctr" anchorCtr="0">
            <a:noAutofit/>
          </a:bodyPr>
          <a:lstStyle/>
          <a:p>
            <a:pPr algn="ctr" defTabSz="457200">
              <a:buSzPct val="25000"/>
            </a:pPr>
            <a:r>
              <a:rPr lang="id-ID" sz="8000"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05</a:t>
            </a:r>
          </a:p>
        </p:txBody>
      </p:sp>
      <p:sp>
        <p:nvSpPr>
          <p:cNvPr id="17" name="Shape 401"/>
          <p:cNvSpPr/>
          <p:nvPr/>
        </p:nvSpPr>
        <p:spPr>
          <a:xfrm>
            <a:off x="6300383" y="2518023"/>
            <a:ext cx="2112546" cy="2102212"/>
          </a:xfrm>
          <a:prstGeom prst="rect">
            <a:avLst/>
          </a:prstGeom>
          <a:noFill/>
          <a:ln w="38100" cap="flat" cmpd="sng">
            <a:solidFill>
              <a:schemeClr val="accent4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 defTabSz="457200">
              <a:lnSpc>
                <a:spcPct val="90000"/>
              </a:lnSpc>
            </a:pPr>
            <a:endParaRPr sz="1450" b="1"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18" name="Shape 402"/>
          <p:cNvSpPr/>
          <p:nvPr/>
        </p:nvSpPr>
        <p:spPr>
          <a:xfrm>
            <a:off x="6300382" y="2518022"/>
            <a:ext cx="2112547" cy="50976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 defTabSz="457200">
              <a:lnSpc>
                <a:spcPct val="90000"/>
              </a:lnSpc>
              <a:buSzPct val="25000"/>
            </a:pPr>
            <a:r>
              <a:rPr lang="id-ID" sz="1850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OCTOBER</a:t>
            </a:r>
          </a:p>
        </p:txBody>
      </p:sp>
      <p:sp>
        <p:nvSpPr>
          <p:cNvPr id="19" name="Shape 403"/>
          <p:cNvSpPr txBox="1"/>
          <p:nvPr/>
        </p:nvSpPr>
        <p:spPr>
          <a:xfrm>
            <a:off x="6300382" y="3097394"/>
            <a:ext cx="2112547" cy="1354195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ctr" anchorCtr="0">
            <a:noAutofit/>
          </a:bodyPr>
          <a:lstStyle/>
          <a:p>
            <a:pPr algn="ctr" defTabSz="457200">
              <a:buSzPct val="25000"/>
            </a:pPr>
            <a:r>
              <a:rPr lang="id-ID" sz="8000"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28</a:t>
            </a:r>
          </a:p>
        </p:txBody>
      </p:sp>
      <p:sp>
        <p:nvSpPr>
          <p:cNvPr id="20" name="Shape 404"/>
          <p:cNvSpPr/>
          <p:nvPr/>
        </p:nvSpPr>
        <p:spPr>
          <a:xfrm>
            <a:off x="8925791" y="2518026"/>
            <a:ext cx="2112546" cy="2102212"/>
          </a:xfrm>
          <a:prstGeom prst="rect">
            <a:avLst/>
          </a:prstGeom>
          <a:noFill/>
          <a:ln w="38100" cap="flat" cmpd="sng">
            <a:solidFill>
              <a:schemeClr val="accent5"/>
            </a:solidFill>
            <a:prstDash val="solid"/>
            <a:miter/>
            <a:headEnd type="none" w="med" len="med"/>
            <a:tailEnd type="none" w="med" len="med"/>
          </a:ln>
        </p:spPr>
        <p:txBody>
          <a:bodyPr lIns="0" tIns="0" rIns="0" bIns="0" anchor="ctr" anchorCtr="0">
            <a:noAutofit/>
          </a:bodyPr>
          <a:lstStyle/>
          <a:p>
            <a:pPr algn="ctr" defTabSz="457200">
              <a:lnSpc>
                <a:spcPct val="90000"/>
              </a:lnSpc>
            </a:pPr>
            <a:endParaRPr sz="1450" b="1"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21" name="Shape 405"/>
          <p:cNvSpPr/>
          <p:nvPr/>
        </p:nvSpPr>
        <p:spPr>
          <a:xfrm>
            <a:off x="8925790" y="2518025"/>
            <a:ext cx="2112547" cy="50976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 defTabSz="457200">
              <a:lnSpc>
                <a:spcPct val="90000"/>
              </a:lnSpc>
              <a:buSzPct val="25000"/>
            </a:pPr>
            <a:r>
              <a:rPr lang="id-ID" sz="1850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DECEMBER</a:t>
            </a:r>
          </a:p>
        </p:txBody>
      </p:sp>
      <p:sp>
        <p:nvSpPr>
          <p:cNvPr id="22" name="Shape 406"/>
          <p:cNvSpPr txBox="1"/>
          <p:nvPr/>
        </p:nvSpPr>
        <p:spPr>
          <a:xfrm>
            <a:off x="8925790" y="3097396"/>
            <a:ext cx="2112547" cy="1354195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ctr" anchorCtr="0">
            <a:noAutofit/>
          </a:bodyPr>
          <a:lstStyle/>
          <a:p>
            <a:pPr algn="ctr" defTabSz="457200">
              <a:buSzPct val="25000"/>
            </a:pPr>
            <a:r>
              <a:rPr lang="id-ID" sz="8000"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31</a:t>
            </a:r>
          </a:p>
        </p:txBody>
      </p:sp>
      <p:sp>
        <p:nvSpPr>
          <p:cNvPr id="23" name="Shape 407"/>
          <p:cNvSpPr txBox="1"/>
          <p:nvPr/>
        </p:nvSpPr>
        <p:spPr>
          <a:xfrm>
            <a:off x="1267842" y="5368655"/>
            <a:ext cx="2112548" cy="830463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zh-CN" altLang="en-US" sz="14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</a:t>
            </a:r>
          </a:p>
        </p:txBody>
      </p:sp>
      <p:sp>
        <p:nvSpPr>
          <p:cNvPr id="24" name="Shape 408"/>
          <p:cNvSpPr/>
          <p:nvPr/>
        </p:nvSpPr>
        <p:spPr>
          <a:xfrm>
            <a:off x="1753213" y="4993967"/>
            <a:ext cx="1141809" cy="330839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algn="ctr" defTabSz="457200">
              <a:buSzPct val="25000"/>
            </a:pPr>
            <a:r>
              <a:rPr lang="id-ID" sz="1350" b="1"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PROJECT 1</a:t>
            </a:r>
          </a:p>
        </p:txBody>
      </p:sp>
      <p:sp>
        <p:nvSpPr>
          <p:cNvPr id="25" name="Shape 409"/>
          <p:cNvSpPr txBox="1"/>
          <p:nvPr/>
        </p:nvSpPr>
        <p:spPr>
          <a:xfrm>
            <a:off x="3789910" y="5368655"/>
            <a:ext cx="2112548" cy="830463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zh-CN" altLang="en-US" sz="14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</a:t>
            </a:r>
          </a:p>
        </p:txBody>
      </p:sp>
      <p:sp>
        <p:nvSpPr>
          <p:cNvPr id="26" name="Shape 410"/>
          <p:cNvSpPr/>
          <p:nvPr/>
        </p:nvSpPr>
        <p:spPr>
          <a:xfrm>
            <a:off x="4275282" y="4993967"/>
            <a:ext cx="1141809" cy="330839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algn="ctr" defTabSz="457200">
              <a:buSzPct val="25000"/>
            </a:pPr>
            <a:r>
              <a:rPr lang="id-ID" sz="1350" b="1"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PROJECT 2</a:t>
            </a:r>
          </a:p>
        </p:txBody>
      </p:sp>
      <p:sp>
        <p:nvSpPr>
          <p:cNvPr id="27" name="Shape 411"/>
          <p:cNvSpPr txBox="1"/>
          <p:nvPr/>
        </p:nvSpPr>
        <p:spPr>
          <a:xfrm>
            <a:off x="6300380" y="5368655"/>
            <a:ext cx="2112548" cy="830463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zh-CN" altLang="en-US" sz="14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</a:t>
            </a:r>
          </a:p>
        </p:txBody>
      </p:sp>
      <p:sp>
        <p:nvSpPr>
          <p:cNvPr id="28" name="Shape 412"/>
          <p:cNvSpPr/>
          <p:nvPr/>
        </p:nvSpPr>
        <p:spPr>
          <a:xfrm>
            <a:off x="6785752" y="4993967"/>
            <a:ext cx="1141809" cy="330839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algn="ctr" defTabSz="457200">
              <a:buSzPct val="25000"/>
            </a:pPr>
            <a:r>
              <a:rPr lang="id-ID" sz="1350" b="1"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PROJECT 3</a:t>
            </a:r>
          </a:p>
        </p:txBody>
      </p:sp>
      <p:sp>
        <p:nvSpPr>
          <p:cNvPr id="29" name="Shape 413"/>
          <p:cNvSpPr txBox="1"/>
          <p:nvPr/>
        </p:nvSpPr>
        <p:spPr>
          <a:xfrm>
            <a:off x="8938329" y="5368655"/>
            <a:ext cx="2112548" cy="830463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zh-CN" altLang="en-US" sz="14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</a:t>
            </a:r>
          </a:p>
        </p:txBody>
      </p:sp>
      <p:sp>
        <p:nvSpPr>
          <p:cNvPr id="30" name="Shape 414"/>
          <p:cNvSpPr/>
          <p:nvPr/>
        </p:nvSpPr>
        <p:spPr>
          <a:xfrm>
            <a:off x="9423701" y="4993967"/>
            <a:ext cx="1141809" cy="330839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algn="ctr" defTabSz="457200">
              <a:buSzPct val="25000"/>
            </a:pPr>
            <a:r>
              <a:rPr lang="id-ID" sz="1350" b="1"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PROJECT 4</a:t>
            </a:r>
          </a:p>
        </p:txBody>
      </p:sp>
      <p:sp>
        <p:nvSpPr>
          <p:cNvPr id="31" name="Shape 415"/>
          <p:cNvSpPr/>
          <p:nvPr/>
        </p:nvSpPr>
        <p:spPr>
          <a:xfrm>
            <a:off x="1259690" y="1822375"/>
            <a:ext cx="10056010" cy="4031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t" anchorCtr="0">
            <a:noAutofit/>
          </a:bodyPr>
          <a:lstStyle/>
          <a:p>
            <a:pPr defTabSz="457200">
              <a:lnSpc>
                <a:spcPct val="110000"/>
              </a:lnSpc>
              <a:buSzPct val="25000"/>
            </a:pPr>
            <a:r>
              <a:rPr lang="zh-CN" altLang="en-US" sz="12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用户可以在投影仪或计算机上进行演示，也可以将演示文稿打印出来，制作成胶片，用户可以在投影仪或计算机上进行演示，也可以将演示文稿打印出来，制作成胶片，</a:t>
            </a:r>
          </a:p>
          <a:p>
            <a:pPr defTabSz="457200">
              <a:lnSpc>
                <a:spcPct val="110000"/>
              </a:lnSpc>
              <a:buSzPct val="25000"/>
            </a:pPr>
            <a:endParaRPr lang="zh-CN" altLang="en-US" sz="1200" kern="0" dirty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32" name="Shape 416"/>
          <p:cNvSpPr/>
          <p:nvPr/>
        </p:nvSpPr>
        <p:spPr>
          <a:xfrm>
            <a:off x="1259685" y="1494538"/>
            <a:ext cx="3860400" cy="2461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defTabSz="457200">
              <a:buSzPct val="25000"/>
            </a:pPr>
            <a:r>
              <a:rPr lang="zh-CN" altLang="en-US" sz="1600" b="1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916062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r>
                  <a:rPr lang="zh-CN" altLang="en-US" dirty="0" smtClean="0">
                    <a:solidFill>
                      <a:schemeClr val="bg1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lang="zh-CN" altLang="en-US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endPara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1" name="Shape 644"/>
          <p:cNvSpPr/>
          <p:nvPr/>
        </p:nvSpPr>
        <p:spPr>
          <a:xfrm>
            <a:off x="1118613" y="1430803"/>
            <a:ext cx="4852027" cy="108696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 defTabSz="457200"/>
            <a:endParaRPr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12" name="Shape 645"/>
          <p:cNvSpPr/>
          <p:nvPr/>
        </p:nvSpPr>
        <p:spPr>
          <a:xfrm>
            <a:off x="4628872" y="1574671"/>
            <a:ext cx="1513510" cy="1024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45346" y="0"/>
                </a:lnTo>
                <a:lnTo>
                  <a:pt x="0" y="120000"/>
                </a:lnTo>
                <a:lnTo>
                  <a:pt x="120000" y="120000"/>
                </a:lnTo>
                <a:lnTo>
                  <a:pt x="12000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defTabSz="457200"/>
            <a:endParaRPr sz="1450"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13" name="Shape 646"/>
          <p:cNvSpPr/>
          <p:nvPr/>
        </p:nvSpPr>
        <p:spPr>
          <a:xfrm>
            <a:off x="5381890" y="1698988"/>
            <a:ext cx="636127" cy="530894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algn="r" defTabSz="457200">
              <a:buSzPct val="25000"/>
            </a:pPr>
            <a:r>
              <a:rPr lang="id-ID" sz="2650" b="1"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01</a:t>
            </a:r>
          </a:p>
        </p:txBody>
      </p:sp>
      <p:sp>
        <p:nvSpPr>
          <p:cNvPr id="14" name="Shape 648"/>
          <p:cNvSpPr/>
          <p:nvPr/>
        </p:nvSpPr>
        <p:spPr>
          <a:xfrm>
            <a:off x="1118613" y="2973487"/>
            <a:ext cx="4819654" cy="1079708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 defTabSz="457200"/>
            <a:endParaRPr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15" name="Shape 649"/>
          <p:cNvSpPr/>
          <p:nvPr/>
        </p:nvSpPr>
        <p:spPr>
          <a:xfrm>
            <a:off x="4638970" y="3116396"/>
            <a:ext cx="1503411" cy="101777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45346" y="0"/>
                </a:lnTo>
                <a:lnTo>
                  <a:pt x="0" y="120000"/>
                </a:lnTo>
                <a:lnTo>
                  <a:pt x="120000" y="120000"/>
                </a:lnTo>
                <a:lnTo>
                  <a:pt x="12000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defTabSz="457200"/>
            <a:endParaRPr sz="1450"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16" name="Shape 650"/>
          <p:cNvSpPr/>
          <p:nvPr/>
        </p:nvSpPr>
        <p:spPr>
          <a:xfrm>
            <a:off x="5368009" y="3240748"/>
            <a:ext cx="650008" cy="533480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algn="r" defTabSz="457200">
              <a:buSzPct val="25000"/>
            </a:pPr>
            <a:r>
              <a:rPr lang="id-ID" sz="2650" b="1"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02</a:t>
            </a:r>
          </a:p>
        </p:txBody>
      </p:sp>
      <p:sp>
        <p:nvSpPr>
          <p:cNvPr id="17" name="Shape 652"/>
          <p:cNvSpPr/>
          <p:nvPr/>
        </p:nvSpPr>
        <p:spPr>
          <a:xfrm>
            <a:off x="1117235" y="4516171"/>
            <a:ext cx="4820976" cy="108000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 defTabSz="457200"/>
            <a:endParaRPr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18" name="Shape 653"/>
          <p:cNvSpPr/>
          <p:nvPr/>
        </p:nvSpPr>
        <p:spPr>
          <a:xfrm>
            <a:off x="4638559" y="4669864"/>
            <a:ext cx="1503823" cy="1018054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45346" y="0"/>
                </a:lnTo>
                <a:lnTo>
                  <a:pt x="0" y="120000"/>
                </a:lnTo>
                <a:lnTo>
                  <a:pt x="120000" y="120000"/>
                </a:lnTo>
                <a:lnTo>
                  <a:pt x="12000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defTabSz="457200"/>
            <a:endParaRPr sz="1450"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19" name="Shape 654"/>
          <p:cNvSpPr/>
          <p:nvPr/>
        </p:nvSpPr>
        <p:spPr>
          <a:xfrm>
            <a:off x="5372283" y="4786157"/>
            <a:ext cx="645734" cy="533480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algn="r" defTabSz="457200">
              <a:buSzPct val="25000"/>
            </a:pPr>
            <a:r>
              <a:rPr lang="id-ID" sz="2650" b="1"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03</a:t>
            </a:r>
          </a:p>
        </p:txBody>
      </p:sp>
      <p:sp>
        <p:nvSpPr>
          <p:cNvPr id="20" name="Shape 656"/>
          <p:cNvSpPr/>
          <p:nvPr/>
        </p:nvSpPr>
        <p:spPr>
          <a:xfrm>
            <a:off x="2845995" y="3326909"/>
            <a:ext cx="2214731" cy="523971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defTabSz="457200">
              <a:lnSpc>
                <a:spcPct val="130000"/>
              </a:lnSpc>
              <a:buSzPct val="25000"/>
            </a:pPr>
            <a:r>
              <a:rPr lang="zh-CN" altLang="en-US" sz="1100" kern="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</a:t>
            </a:r>
          </a:p>
          <a:p>
            <a:pPr defTabSz="457200">
              <a:lnSpc>
                <a:spcPct val="130000"/>
              </a:lnSpc>
              <a:buSzPct val="25000"/>
            </a:pPr>
            <a:r>
              <a:rPr lang="id-ID" sz="1100" kern="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.</a:t>
            </a:r>
            <a:endParaRPr lang="id-ID" sz="1100" kern="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21" name="Shape 657"/>
          <p:cNvSpPr/>
          <p:nvPr/>
        </p:nvSpPr>
        <p:spPr>
          <a:xfrm>
            <a:off x="2849913" y="3022246"/>
            <a:ext cx="1328070" cy="400091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defTabSz="457200">
              <a:lnSpc>
                <a:spcPct val="130000"/>
              </a:lnSpc>
              <a:buSzPct val="25000"/>
            </a:pPr>
            <a:r>
              <a:rPr lang="zh-CN" altLang="en-US" sz="1600" kern="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2" name="Shape 658"/>
          <p:cNvSpPr/>
          <p:nvPr/>
        </p:nvSpPr>
        <p:spPr>
          <a:xfrm>
            <a:off x="2371630" y="3337407"/>
            <a:ext cx="287792" cy="28998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59301" y="119800"/>
                </a:moveTo>
                <a:lnTo>
                  <a:pt x="59301" y="119800"/>
                </a:lnTo>
                <a:cubicBezTo>
                  <a:pt x="26755" y="119800"/>
                  <a:pt x="0" y="93089"/>
                  <a:pt x="0" y="59202"/>
                </a:cubicBezTo>
                <a:cubicBezTo>
                  <a:pt x="0" y="26910"/>
                  <a:pt x="26755" y="0"/>
                  <a:pt x="59301" y="0"/>
                </a:cubicBezTo>
                <a:cubicBezTo>
                  <a:pt x="93044" y="0"/>
                  <a:pt x="119800" y="26910"/>
                  <a:pt x="119800" y="59202"/>
                </a:cubicBezTo>
                <a:cubicBezTo>
                  <a:pt x="119800" y="93089"/>
                  <a:pt x="93044" y="119800"/>
                  <a:pt x="59301" y="119800"/>
                </a:cubicBezTo>
                <a:close/>
                <a:moveTo>
                  <a:pt x="59301" y="11362"/>
                </a:moveTo>
                <a:lnTo>
                  <a:pt x="59301" y="11362"/>
                </a:lnTo>
                <a:cubicBezTo>
                  <a:pt x="32346" y="11362"/>
                  <a:pt x="11181" y="32491"/>
                  <a:pt x="11181" y="59202"/>
                </a:cubicBezTo>
                <a:cubicBezTo>
                  <a:pt x="11181" y="85913"/>
                  <a:pt x="32346" y="108438"/>
                  <a:pt x="59301" y="108438"/>
                </a:cubicBezTo>
                <a:cubicBezTo>
                  <a:pt x="86056" y="108438"/>
                  <a:pt x="108618" y="85913"/>
                  <a:pt x="108618" y="59202"/>
                </a:cubicBezTo>
                <a:cubicBezTo>
                  <a:pt x="108618" y="32491"/>
                  <a:pt x="86056" y="11362"/>
                  <a:pt x="59301" y="11362"/>
                </a:cubicBezTo>
                <a:close/>
                <a:moveTo>
                  <a:pt x="87454" y="63388"/>
                </a:moveTo>
                <a:lnTo>
                  <a:pt x="87454" y="63388"/>
                </a:lnTo>
                <a:cubicBezTo>
                  <a:pt x="69084" y="80332"/>
                  <a:pt x="69084" y="80332"/>
                  <a:pt x="69084" y="80332"/>
                </a:cubicBezTo>
                <a:cubicBezTo>
                  <a:pt x="67687" y="81727"/>
                  <a:pt x="66289" y="81727"/>
                  <a:pt x="64891" y="81727"/>
                </a:cubicBezTo>
                <a:cubicBezTo>
                  <a:pt x="62096" y="81727"/>
                  <a:pt x="59301" y="80332"/>
                  <a:pt x="59301" y="76146"/>
                </a:cubicBezTo>
                <a:cubicBezTo>
                  <a:pt x="59301" y="74750"/>
                  <a:pt x="60698" y="73355"/>
                  <a:pt x="62096" y="71960"/>
                </a:cubicBezTo>
                <a:cubicBezTo>
                  <a:pt x="69084" y="64784"/>
                  <a:pt x="69084" y="64784"/>
                  <a:pt x="69084" y="64784"/>
                </a:cubicBezTo>
                <a:cubicBezTo>
                  <a:pt x="35141" y="64784"/>
                  <a:pt x="35141" y="64784"/>
                  <a:pt x="35141" y="64784"/>
                </a:cubicBezTo>
                <a:cubicBezTo>
                  <a:pt x="32346" y="64784"/>
                  <a:pt x="29550" y="63388"/>
                  <a:pt x="29550" y="59202"/>
                </a:cubicBezTo>
                <a:cubicBezTo>
                  <a:pt x="29550" y="56411"/>
                  <a:pt x="32346" y="53621"/>
                  <a:pt x="35141" y="53621"/>
                </a:cubicBezTo>
                <a:cubicBezTo>
                  <a:pt x="69084" y="53621"/>
                  <a:pt x="69084" y="53621"/>
                  <a:pt x="69084" y="53621"/>
                </a:cubicBezTo>
                <a:cubicBezTo>
                  <a:pt x="62096" y="46644"/>
                  <a:pt x="62096" y="46644"/>
                  <a:pt x="62096" y="46644"/>
                </a:cubicBezTo>
                <a:cubicBezTo>
                  <a:pt x="60698" y="46644"/>
                  <a:pt x="59301" y="45049"/>
                  <a:pt x="59301" y="42259"/>
                </a:cubicBezTo>
                <a:cubicBezTo>
                  <a:pt x="59301" y="39468"/>
                  <a:pt x="62096" y="36677"/>
                  <a:pt x="64891" y="36677"/>
                </a:cubicBezTo>
                <a:cubicBezTo>
                  <a:pt x="66289" y="36677"/>
                  <a:pt x="67687" y="38073"/>
                  <a:pt x="69084" y="38073"/>
                </a:cubicBezTo>
                <a:cubicBezTo>
                  <a:pt x="87454" y="55016"/>
                  <a:pt x="87454" y="55016"/>
                  <a:pt x="87454" y="55016"/>
                </a:cubicBezTo>
                <a:cubicBezTo>
                  <a:pt x="88851" y="56411"/>
                  <a:pt x="90249" y="57807"/>
                  <a:pt x="90249" y="59202"/>
                </a:cubicBezTo>
                <a:cubicBezTo>
                  <a:pt x="90249" y="61993"/>
                  <a:pt x="88851" y="63388"/>
                  <a:pt x="87454" y="63388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defTabSz="457200"/>
            <a:endParaRPr ker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23" name="Shape 659"/>
          <p:cNvSpPr/>
          <p:nvPr/>
        </p:nvSpPr>
        <p:spPr>
          <a:xfrm>
            <a:off x="2845995" y="4894700"/>
            <a:ext cx="2214731" cy="523971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defTabSz="457200">
              <a:lnSpc>
                <a:spcPct val="130000"/>
              </a:lnSpc>
              <a:buSzPct val="25000"/>
            </a:pPr>
            <a:r>
              <a:rPr lang="zh-CN" altLang="en-US" sz="1100" kern="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</a:t>
            </a:r>
          </a:p>
        </p:txBody>
      </p:sp>
      <p:sp>
        <p:nvSpPr>
          <p:cNvPr id="24" name="Shape 660"/>
          <p:cNvSpPr/>
          <p:nvPr/>
        </p:nvSpPr>
        <p:spPr>
          <a:xfrm>
            <a:off x="2849913" y="4590038"/>
            <a:ext cx="1328070" cy="400091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defTabSz="457200">
              <a:lnSpc>
                <a:spcPct val="130000"/>
              </a:lnSpc>
              <a:buSzPct val="25000"/>
            </a:pPr>
            <a:r>
              <a:rPr lang="id-ID" sz="1600" ker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Objective 01</a:t>
            </a:r>
          </a:p>
        </p:txBody>
      </p:sp>
      <p:sp>
        <p:nvSpPr>
          <p:cNvPr id="25" name="Shape 661"/>
          <p:cNvSpPr/>
          <p:nvPr/>
        </p:nvSpPr>
        <p:spPr>
          <a:xfrm>
            <a:off x="2371630" y="4905199"/>
            <a:ext cx="287792" cy="28998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59301" y="119800"/>
                </a:moveTo>
                <a:lnTo>
                  <a:pt x="59301" y="119800"/>
                </a:lnTo>
                <a:cubicBezTo>
                  <a:pt x="26755" y="119800"/>
                  <a:pt x="0" y="93089"/>
                  <a:pt x="0" y="59202"/>
                </a:cubicBezTo>
                <a:cubicBezTo>
                  <a:pt x="0" y="26910"/>
                  <a:pt x="26755" y="0"/>
                  <a:pt x="59301" y="0"/>
                </a:cubicBezTo>
                <a:cubicBezTo>
                  <a:pt x="93044" y="0"/>
                  <a:pt x="119800" y="26910"/>
                  <a:pt x="119800" y="59202"/>
                </a:cubicBezTo>
                <a:cubicBezTo>
                  <a:pt x="119800" y="93089"/>
                  <a:pt x="93044" y="119800"/>
                  <a:pt x="59301" y="119800"/>
                </a:cubicBezTo>
                <a:close/>
                <a:moveTo>
                  <a:pt x="59301" y="11362"/>
                </a:moveTo>
                <a:lnTo>
                  <a:pt x="59301" y="11362"/>
                </a:lnTo>
                <a:cubicBezTo>
                  <a:pt x="32346" y="11362"/>
                  <a:pt x="11181" y="32491"/>
                  <a:pt x="11181" y="59202"/>
                </a:cubicBezTo>
                <a:cubicBezTo>
                  <a:pt x="11181" y="85913"/>
                  <a:pt x="32346" y="108438"/>
                  <a:pt x="59301" y="108438"/>
                </a:cubicBezTo>
                <a:cubicBezTo>
                  <a:pt x="86056" y="108438"/>
                  <a:pt x="108618" y="85913"/>
                  <a:pt x="108618" y="59202"/>
                </a:cubicBezTo>
                <a:cubicBezTo>
                  <a:pt x="108618" y="32491"/>
                  <a:pt x="86056" y="11362"/>
                  <a:pt x="59301" y="11362"/>
                </a:cubicBezTo>
                <a:close/>
                <a:moveTo>
                  <a:pt x="87454" y="63388"/>
                </a:moveTo>
                <a:lnTo>
                  <a:pt x="87454" y="63388"/>
                </a:lnTo>
                <a:cubicBezTo>
                  <a:pt x="69084" y="80332"/>
                  <a:pt x="69084" y="80332"/>
                  <a:pt x="69084" y="80332"/>
                </a:cubicBezTo>
                <a:cubicBezTo>
                  <a:pt x="67687" y="81727"/>
                  <a:pt x="66289" y="81727"/>
                  <a:pt x="64891" y="81727"/>
                </a:cubicBezTo>
                <a:cubicBezTo>
                  <a:pt x="62096" y="81727"/>
                  <a:pt x="59301" y="80332"/>
                  <a:pt x="59301" y="76146"/>
                </a:cubicBezTo>
                <a:cubicBezTo>
                  <a:pt x="59301" y="74750"/>
                  <a:pt x="60698" y="73355"/>
                  <a:pt x="62096" y="71960"/>
                </a:cubicBezTo>
                <a:cubicBezTo>
                  <a:pt x="69084" y="64784"/>
                  <a:pt x="69084" y="64784"/>
                  <a:pt x="69084" y="64784"/>
                </a:cubicBezTo>
                <a:cubicBezTo>
                  <a:pt x="35141" y="64784"/>
                  <a:pt x="35141" y="64784"/>
                  <a:pt x="35141" y="64784"/>
                </a:cubicBezTo>
                <a:cubicBezTo>
                  <a:pt x="32346" y="64784"/>
                  <a:pt x="29550" y="63388"/>
                  <a:pt x="29550" y="59202"/>
                </a:cubicBezTo>
                <a:cubicBezTo>
                  <a:pt x="29550" y="56411"/>
                  <a:pt x="32346" y="53621"/>
                  <a:pt x="35141" y="53621"/>
                </a:cubicBezTo>
                <a:cubicBezTo>
                  <a:pt x="69084" y="53621"/>
                  <a:pt x="69084" y="53621"/>
                  <a:pt x="69084" y="53621"/>
                </a:cubicBezTo>
                <a:cubicBezTo>
                  <a:pt x="62096" y="46644"/>
                  <a:pt x="62096" y="46644"/>
                  <a:pt x="62096" y="46644"/>
                </a:cubicBezTo>
                <a:cubicBezTo>
                  <a:pt x="60698" y="46644"/>
                  <a:pt x="59301" y="45049"/>
                  <a:pt x="59301" y="42259"/>
                </a:cubicBezTo>
                <a:cubicBezTo>
                  <a:pt x="59301" y="39468"/>
                  <a:pt x="62096" y="36677"/>
                  <a:pt x="64891" y="36677"/>
                </a:cubicBezTo>
                <a:cubicBezTo>
                  <a:pt x="66289" y="36677"/>
                  <a:pt x="67687" y="38073"/>
                  <a:pt x="69084" y="38073"/>
                </a:cubicBezTo>
                <a:cubicBezTo>
                  <a:pt x="87454" y="55016"/>
                  <a:pt x="87454" y="55016"/>
                  <a:pt x="87454" y="55016"/>
                </a:cubicBezTo>
                <a:cubicBezTo>
                  <a:pt x="88851" y="56411"/>
                  <a:pt x="90249" y="57807"/>
                  <a:pt x="90249" y="59202"/>
                </a:cubicBezTo>
                <a:cubicBezTo>
                  <a:pt x="90249" y="61993"/>
                  <a:pt x="88851" y="63388"/>
                  <a:pt x="87454" y="63388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defTabSz="457200"/>
            <a:endParaRPr ker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26" name="Shape 662"/>
          <p:cNvSpPr/>
          <p:nvPr/>
        </p:nvSpPr>
        <p:spPr>
          <a:xfrm>
            <a:off x="2845995" y="1784002"/>
            <a:ext cx="2214731" cy="523971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defTabSz="457200">
              <a:lnSpc>
                <a:spcPct val="130000"/>
              </a:lnSpc>
              <a:buSzPct val="25000"/>
            </a:pPr>
            <a:r>
              <a:rPr lang="zh-CN" altLang="en-US" sz="1100" kern="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</a:t>
            </a:r>
          </a:p>
        </p:txBody>
      </p:sp>
      <p:sp>
        <p:nvSpPr>
          <p:cNvPr id="27" name="Shape 663"/>
          <p:cNvSpPr/>
          <p:nvPr/>
        </p:nvSpPr>
        <p:spPr>
          <a:xfrm>
            <a:off x="2849912" y="1479339"/>
            <a:ext cx="2692015" cy="400091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defTabSz="457200">
              <a:lnSpc>
                <a:spcPct val="130000"/>
              </a:lnSpc>
              <a:buSzPct val="25000"/>
            </a:pPr>
            <a:r>
              <a:rPr lang="zh-CN" altLang="en-US" sz="1600" kern="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28" name="Shape 664"/>
          <p:cNvSpPr/>
          <p:nvPr/>
        </p:nvSpPr>
        <p:spPr>
          <a:xfrm>
            <a:off x="2371630" y="1794501"/>
            <a:ext cx="287792" cy="28998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59301" y="119800"/>
                </a:moveTo>
                <a:lnTo>
                  <a:pt x="59301" y="119800"/>
                </a:lnTo>
                <a:cubicBezTo>
                  <a:pt x="26755" y="119800"/>
                  <a:pt x="0" y="93089"/>
                  <a:pt x="0" y="59202"/>
                </a:cubicBezTo>
                <a:cubicBezTo>
                  <a:pt x="0" y="26910"/>
                  <a:pt x="26755" y="0"/>
                  <a:pt x="59301" y="0"/>
                </a:cubicBezTo>
                <a:cubicBezTo>
                  <a:pt x="93044" y="0"/>
                  <a:pt x="119800" y="26910"/>
                  <a:pt x="119800" y="59202"/>
                </a:cubicBezTo>
                <a:cubicBezTo>
                  <a:pt x="119800" y="93089"/>
                  <a:pt x="93044" y="119800"/>
                  <a:pt x="59301" y="119800"/>
                </a:cubicBezTo>
                <a:close/>
                <a:moveTo>
                  <a:pt x="59301" y="11362"/>
                </a:moveTo>
                <a:lnTo>
                  <a:pt x="59301" y="11362"/>
                </a:lnTo>
                <a:cubicBezTo>
                  <a:pt x="32346" y="11362"/>
                  <a:pt x="11181" y="32491"/>
                  <a:pt x="11181" y="59202"/>
                </a:cubicBezTo>
                <a:cubicBezTo>
                  <a:pt x="11181" y="85913"/>
                  <a:pt x="32346" y="108438"/>
                  <a:pt x="59301" y="108438"/>
                </a:cubicBezTo>
                <a:cubicBezTo>
                  <a:pt x="86056" y="108438"/>
                  <a:pt x="108618" y="85913"/>
                  <a:pt x="108618" y="59202"/>
                </a:cubicBezTo>
                <a:cubicBezTo>
                  <a:pt x="108618" y="32491"/>
                  <a:pt x="86056" y="11362"/>
                  <a:pt x="59301" y="11362"/>
                </a:cubicBezTo>
                <a:close/>
                <a:moveTo>
                  <a:pt x="87454" y="63388"/>
                </a:moveTo>
                <a:lnTo>
                  <a:pt x="87454" y="63388"/>
                </a:lnTo>
                <a:cubicBezTo>
                  <a:pt x="69084" y="80332"/>
                  <a:pt x="69084" y="80332"/>
                  <a:pt x="69084" y="80332"/>
                </a:cubicBezTo>
                <a:cubicBezTo>
                  <a:pt x="67687" y="81727"/>
                  <a:pt x="66289" y="81727"/>
                  <a:pt x="64891" y="81727"/>
                </a:cubicBezTo>
                <a:cubicBezTo>
                  <a:pt x="62096" y="81727"/>
                  <a:pt x="59301" y="80332"/>
                  <a:pt x="59301" y="76146"/>
                </a:cubicBezTo>
                <a:cubicBezTo>
                  <a:pt x="59301" y="74750"/>
                  <a:pt x="60698" y="73355"/>
                  <a:pt x="62096" y="71960"/>
                </a:cubicBezTo>
                <a:cubicBezTo>
                  <a:pt x="69084" y="64784"/>
                  <a:pt x="69084" y="64784"/>
                  <a:pt x="69084" y="64784"/>
                </a:cubicBezTo>
                <a:cubicBezTo>
                  <a:pt x="35141" y="64784"/>
                  <a:pt x="35141" y="64784"/>
                  <a:pt x="35141" y="64784"/>
                </a:cubicBezTo>
                <a:cubicBezTo>
                  <a:pt x="32346" y="64784"/>
                  <a:pt x="29550" y="63388"/>
                  <a:pt x="29550" y="59202"/>
                </a:cubicBezTo>
                <a:cubicBezTo>
                  <a:pt x="29550" y="56411"/>
                  <a:pt x="32346" y="53621"/>
                  <a:pt x="35141" y="53621"/>
                </a:cubicBezTo>
                <a:cubicBezTo>
                  <a:pt x="69084" y="53621"/>
                  <a:pt x="69084" y="53621"/>
                  <a:pt x="69084" y="53621"/>
                </a:cubicBezTo>
                <a:cubicBezTo>
                  <a:pt x="62096" y="46644"/>
                  <a:pt x="62096" y="46644"/>
                  <a:pt x="62096" y="46644"/>
                </a:cubicBezTo>
                <a:cubicBezTo>
                  <a:pt x="60698" y="46644"/>
                  <a:pt x="59301" y="45049"/>
                  <a:pt x="59301" y="42259"/>
                </a:cubicBezTo>
                <a:cubicBezTo>
                  <a:pt x="59301" y="39468"/>
                  <a:pt x="62096" y="36677"/>
                  <a:pt x="64891" y="36677"/>
                </a:cubicBezTo>
                <a:cubicBezTo>
                  <a:pt x="66289" y="36677"/>
                  <a:pt x="67687" y="38073"/>
                  <a:pt x="69084" y="38073"/>
                </a:cubicBezTo>
                <a:cubicBezTo>
                  <a:pt x="87454" y="55016"/>
                  <a:pt x="87454" y="55016"/>
                  <a:pt x="87454" y="55016"/>
                </a:cubicBezTo>
                <a:cubicBezTo>
                  <a:pt x="88851" y="56411"/>
                  <a:pt x="90249" y="57807"/>
                  <a:pt x="90249" y="59202"/>
                </a:cubicBezTo>
                <a:cubicBezTo>
                  <a:pt x="90249" y="61993"/>
                  <a:pt x="88851" y="63388"/>
                  <a:pt x="87454" y="63388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defTabSz="457200"/>
            <a:endParaRPr ker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29" name="Shape 665"/>
          <p:cNvSpPr/>
          <p:nvPr/>
        </p:nvSpPr>
        <p:spPr>
          <a:xfrm>
            <a:off x="1395207" y="1660822"/>
            <a:ext cx="506851" cy="52207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4151" y="55835"/>
                </a:moveTo>
                <a:lnTo>
                  <a:pt x="14151" y="55835"/>
                </a:lnTo>
                <a:cubicBezTo>
                  <a:pt x="2907" y="55835"/>
                  <a:pt x="2907" y="55835"/>
                  <a:pt x="2907" y="55835"/>
                </a:cubicBezTo>
                <a:cubicBezTo>
                  <a:pt x="0" y="55835"/>
                  <a:pt x="0" y="58675"/>
                  <a:pt x="0" y="61324"/>
                </a:cubicBezTo>
                <a:cubicBezTo>
                  <a:pt x="0" y="61324"/>
                  <a:pt x="0" y="64164"/>
                  <a:pt x="2907" y="64164"/>
                </a:cubicBezTo>
                <a:cubicBezTo>
                  <a:pt x="14151" y="64164"/>
                  <a:pt x="14151" y="64164"/>
                  <a:pt x="14151" y="64164"/>
                </a:cubicBezTo>
                <a:cubicBezTo>
                  <a:pt x="17059" y="64164"/>
                  <a:pt x="17059" y="61324"/>
                  <a:pt x="17059" y="61324"/>
                </a:cubicBezTo>
                <a:cubicBezTo>
                  <a:pt x="17059" y="58675"/>
                  <a:pt x="17059" y="55835"/>
                  <a:pt x="14151" y="55835"/>
                </a:cubicBezTo>
                <a:close/>
                <a:moveTo>
                  <a:pt x="96930" y="30662"/>
                </a:moveTo>
                <a:lnTo>
                  <a:pt x="96930" y="30662"/>
                </a:lnTo>
                <a:cubicBezTo>
                  <a:pt x="105654" y="22334"/>
                  <a:pt x="105654" y="22334"/>
                  <a:pt x="105654" y="22334"/>
                </a:cubicBezTo>
                <a:cubicBezTo>
                  <a:pt x="105654" y="19495"/>
                  <a:pt x="105654" y="19495"/>
                  <a:pt x="105654" y="16845"/>
                </a:cubicBezTo>
                <a:cubicBezTo>
                  <a:pt x="102746" y="16845"/>
                  <a:pt x="99838" y="16845"/>
                  <a:pt x="99838" y="16845"/>
                </a:cubicBezTo>
                <a:cubicBezTo>
                  <a:pt x="91308" y="25173"/>
                  <a:pt x="91308" y="25173"/>
                  <a:pt x="91308" y="25173"/>
                </a:cubicBezTo>
                <a:cubicBezTo>
                  <a:pt x="88400" y="25173"/>
                  <a:pt x="88400" y="28012"/>
                  <a:pt x="91308" y="30662"/>
                </a:cubicBezTo>
                <a:cubicBezTo>
                  <a:pt x="91308" y="30662"/>
                  <a:pt x="94216" y="30662"/>
                  <a:pt x="96930" y="30662"/>
                </a:cubicBezTo>
                <a:close/>
                <a:moveTo>
                  <a:pt x="25589" y="30662"/>
                </a:moveTo>
                <a:lnTo>
                  <a:pt x="25589" y="30662"/>
                </a:lnTo>
                <a:cubicBezTo>
                  <a:pt x="25589" y="33501"/>
                  <a:pt x="28497" y="33501"/>
                  <a:pt x="31405" y="30662"/>
                </a:cubicBezTo>
                <a:cubicBezTo>
                  <a:pt x="31405" y="30662"/>
                  <a:pt x="31405" y="28012"/>
                  <a:pt x="31405" y="25173"/>
                </a:cubicBezTo>
                <a:cubicBezTo>
                  <a:pt x="22875" y="19495"/>
                  <a:pt x="22875" y="19495"/>
                  <a:pt x="22875" y="19495"/>
                </a:cubicBezTo>
                <a:cubicBezTo>
                  <a:pt x="19967" y="16845"/>
                  <a:pt x="17059" y="16845"/>
                  <a:pt x="17059" y="19495"/>
                </a:cubicBezTo>
                <a:cubicBezTo>
                  <a:pt x="14151" y="19495"/>
                  <a:pt x="14151" y="22334"/>
                  <a:pt x="17059" y="22334"/>
                </a:cubicBezTo>
                <a:lnTo>
                  <a:pt x="25589" y="30662"/>
                </a:lnTo>
                <a:close/>
                <a:moveTo>
                  <a:pt x="59903" y="19495"/>
                </a:moveTo>
                <a:lnTo>
                  <a:pt x="59903" y="19495"/>
                </a:lnTo>
                <a:cubicBezTo>
                  <a:pt x="62810" y="19495"/>
                  <a:pt x="62810" y="16845"/>
                  <a:pt x="62810" y="16845"/>
                </a:cubicBezTo>
                <a:cubicBezTo>
                  <a:pt x="62810" y="5678"/>
                  <a:pt x="62810" y="5678"/>
                  <a:pt x="62810" y="5678"/>
                </a:cubicBezTo>
                <a:cubicBezTo>
                  <a:pt x="62810" y="2839"/>
                  <a:pt x="62810" y="0"/>
                  <a:pt x="59903" y="0"/>
                </a:cubicBezTo>
                <a:cubicBezTo>
                  <a:pt x="56995" y="0"/>
                  <a:pt x="56995" y="2839"/>
                  <a:pt x="56995" y="5678"/>
                </a:cubicBezTo>
                <a:cubicBezTo>
                  <a:pt x="56995" y="16845"/>
                  <a:pt x="56995" y="16845"/>
                  <a:pt x="56995" y="16845"/>
                </a:cubicBezTo>
                <a:cubicBezTo>
                  <a:pt x="56995" y="16845"/>
                  <a:pt x="56995" y="19495"/>
                  <a:pt x="59903" y="19495"/>
                </a:cubicBezTo>
                <a:close/>
                <a:moveTo>
                  <a:pt x="59903" y="100315"/>
                </a:moveTo>
                <a:lnTo>
                  <a:pt x="59903" y="100315"/>
                </a:lnTo>
                <a:cubicBezTo>
                  <a:pt x="56995" y="100315"/>
                  <a:pt x="56995" y="103154"/>
                  <a:pt x="56995" y="105993"/>
                </a:cubicBezTo>
                <a:cubicBezTo>
                  <a:pt x="56995" y="117160"/>
                  <a:pt x="56995" y="117160"/>
                  <a:pt x="56995" y="117160"/>
                </a:cubicBezTo>
                <a:cubicBezTo>
                  <a:pt x="56995" y="117160"/>
                  <a:pt x="56995" y="119810"/>
                  <a:pt x="59903" y="119810"/>
                </a:cubicBezTo>
                <a:cubicBezTo>
                  <a:pt x="62810" y="119810"/>
                  <a:pt x="62810" y="117160"/>
                  <a:pt x="62810" y="117160"/>
                </a:cubicBezTo>
                <a:cubicBezTo>
                  <a:pt x="62810" y="105993"/>
                  <a:pt x="62810" y="105993"/>
                  <a:pt x="62810" y="105993"/>
                </a:cubicBezTo>
                <a:cubicBezTo>
                  <a:pt x="62810" y="103154"/>
                  <a:pt x="62810" y="100315"/>
                  <a:pt x="59903" y="100315"/>
                </a:cubicBezTo>
                <a:close/>
                <a:moveTo>
                  <a:pt x="94216" y="89148"/>
                </a:moveTo>
                <a:lnTo>
                  <a:pt x="94216" y="89148"/>
                </a:lnTo>
                <a:cubicBezTo>
                  <a:pt x="94216" y="89148"/>
                  <a:pt x="91308" y="89148"/>
                  <a:pt x="88400" y="89148"/>
                </a:cubicBezTo>
                <a:cubicBezTo>
                  <a:pt x="88400" y="91987"/>
                  <a:pt x="88400" y="91987"/>
                  <a:pt x="88400" y="94826"/>
                </a:cubicBezTo>
                <a:cubicBezTo>
                  <a:pt x="96930" y="103154"/>
                  <a:pt x="96930" y="103154"/>
                  <a:pt x="96930" y="103154"/>
                </a:cubicBezTo>
                <a:cubicBezTo>
                  <a:pt x="99838" y="103154"/>
                  <a:pt x="102746" y="103154"/>
                  <a:pt x="102746" y="103154"/>
                </a:cubicBezTo>
                <a:cubicBezTo>
                  <a:pt x="105654" y="100315"/>
                  <a:pt x="105654" y="97665"/>
                  <a:pt x="102746" y="97665"/>
                </a:cubicBezTo>
                <a:lnTo>
                  <a:pt x="94216" y="89148"/>
                </a:lnTo>
                <a:close/>
                <a:moveTo>
                  <a:pt x="116898" y="55835"/>
                </a:moveTo>
                <a:lnTo>
                  <a:pt x="116898" y="55835"/>
                </a:lnTo>
                <a:cubicBezTo>
                  <a:pt x="105654" y="55835"/>
                  <a:pt x="105654" y="55835"/>
                  <a:pt x="105654" y="55835"/>
                </a:cubicBezTo>
                <a:cubicBezTo>
                  <a:pt x="102746" y="55835"/>
                  <a:pt x="102746" y="58675"/>
                  <a:pt x="102746" y="61324"/>
                </a:cubicBezTo>
                <a:cubicBezTo>
                  <a:pt x="102746" y="61324"/>
                  <a:pt x="102746" y="64164"/>
                  <a:pt x="105654" y="64164"/>
                </a:cubicBezTo>
                <a:cubicBezTo>
                  <a:pt x="116898" y="64164"/>
                  <a:pt x="116898" y="64164"/>
                  <a:pt x="116898" y="64164"/>
                </a:cubicBezTo>
                <a:cubicBezTo>
                  <a:pt x="119806" y="64164"/>
                  <a:pt x="119806" y="61324"/>
                  <a:pt x="119806" y="61324"/>
                </a:cubicBezTo>
                <a:cubicBezTo>
                  <a:pt x="119806" y="58675"/>
                  <a:pt x="119806" y="55835"/>
                  <a:pt x="116898" y="55835"/>
                </a:cubicBezTo>
                <a:close/>
                <a:moveTo>
                  <a:pt x="28497" y="86498"/>
                </a:moveTo>
                <a:lnTo>
                  <a:pt x="28497" y="86498"/>
                </a:lnTo>
                <a:cubicBezTo>
                  <a:pt x="19967" y="94826"/>
                  <a:pt x="19967" y="94826"/>
                  <a:pt x="19967" y="94826"/>
                </a:cubicBezTo>
                <a:cubicBezTo>
                  <a:pt x="17059" y="97665"/>
                  <a:pt x="17059" y="97665"/>
                  <a:pt x="19967" y="100315"/>
                </a:cubicBezTo>
                <a:cubicBezTo>
                  <a:pt x="19967" y="100315"/>
                  <a:pt x="22875" y="100315"/>
                  <a:pt x="25589" y="100315"/>
                </a:cubicBezTo>
                <a:cubicBezTo>
                  <a:pt x="31405" y="91987"/>
                  <a:pt x="31405" y="91987"/>
                  <a:pt x="31405" y="91987"/>
                </a:cubicBezTo>
                <a:cubicBezTo>
                  <a:pt x="34313" y="91987"/>
                  <a:pt x="34313" y="89148"/>
                  <a:pt x="31405" y="86498"/>
                </a:cubicBezTo>
                <a:lnTo>
                  <a:pt x="28497" y="86498"/>
                </a:lnTo>
                <a:close/>
                <a:moveTo>
                  <a:pt x="59903" y="28012"/>
                </a:moveTo>
                <a:lnTo>
                  <a:pt x="59903" y="28012"/>
                </a:lnTo>
                <a:cubicBezTo>
                  <a:pt x="39935" y="28012"/>
                  <a:pt x="25589" y="41829"/>
                  <a:pt x="25589" y="61324"/>
                </a:cubicBezTo>
                <a:cubicBezTo>
                  <a:pt x="25589" y="77981"/>
                  <a:pt x="39935" y="94826"/>
                  <a:pt x="59903" y="94826"/>
                </a:cubicBezTo>
                <a:cubicBezTo>
                  <a:pt x="79870" y="94826"/>
                  <a:pt x="94216" y="77981"/>
                  <a:pt x="94216" y="61324"/>
                </a:cubicBezTo>
                <a:cubicBezTo>
                  <a:pt x="94216" y="41829"/>
                  <a:pt x="79870" y="28012"/>
                  <a:pt x="59903" y="28012"/>
                </a:cubicBezTo>
                <a:close/>
                <a:moveTo>
                  <a:pt x="59903" y="86498"/>
                </a:moveTo>
                <a:lnTo>
                  <a:pt x="59903" y="86498"/>
                </a:lnTo>
                <a:cubicBezTo>
                  <a:pt x="45751" y="86498"/>
                  <a:pt x="34313" y="75331"/>
                  <a:pt x="34313" y="61324"/>
                </a:cubicBezTo>
                <a:cubicBezTo>
                  <a:pt x="34313" y="47507"/>
                  <a:pt x="45751" y="33501"/>
                  <a:pt x="59903" y="33501"/>
                </a:cubicBezTo>
                <a:cubicBezTo>
                  <a:pt x="74248" y="33501"/>
                  <a:pt x="85492" y="47507"/>
                  <a:pt x="85492" y="61324"/>
                </a:cubicBezTo>
                <a:cubicBezTo>
                  <a:pt x="85492" y="75331"/>
                  <a:pt x="74248" y="86498"/>
                  <a:pt x="59903" y="8649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defTabSz="457200"/>
            <a:endParaRPr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30" name="Shape 666"/>
          <p:cNvSpPr/>
          <p:nvPr/>
        </p:nvSpPr>
        <p:spPr>
          <a:xfrm flipH="1">
            <a:off x="6946458" y="2960942"/>
            <a:ext cx="4852856" cy="108696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 defTabSz="457200"/>
            <a:endParaRPr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31" name="Shape 667"/>
          <p:cNvSpPr/>
          <p:nvPr/>
        </p:nvSpPr>
        <p:spPr>
          <a:xfrm flipH="1">
            <a:off x="6774687" y="3104811"/>
            <a:ext cx="1513769" cy="1024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45346" y="0"/>
                </a:lnTo>
                <a:lnTo>
                  <a:pt x="0" y="120000"/>
                </a:lnTo>
                <a:lnTo>
                  <a:pt x="120000" y="120000"/>
                </a:lnTo>
                <a:lnTo>
                  <a:pt x="120000" y="0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defTabSz="457200"/>
            <a:endParaRPr sz="1450"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32" name="Shape 668"/>
          <p:cNvSpPr/>
          <p:nvPr/>
        </p:nvSpPr>
        <p:spPr>
          <a:xfrm>
            <a:off x="7845052" y="3320027"/>
            <a:ext cx="2214731" cy="523971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r" defTabSz="457200">
              <a:lnSpc>
                <a:spcPct val="130000"/>
              </a:lnSpc>
              <a:buSzPct val="25000"/>
            </a:pPr>
            <a:r>
              <a:rPr lang="zh-CN" altLang="en-US" sz="1100" kern="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</a:t>
            </a:r>
          </a:p>
          <a:p>
            <a:pPr algn="r" defTabSz="457200">
              <a:lnSpc>
                <a:spcPct val="130000"/>
              </a:lnSpc>
              <a:buSzPct val="25000"/>
            </a:pPr>
            <a:r>
              <a:rPr lang="id-ID" sz="1100" kern="0" dirty="0" smtClean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.</a:t>
            </a:r>
            <a:endParaRPr lang="id-ID" sz="1100" kern="0" dirty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33" name="Shape 669"/>
          <p:cNvSpPr/>
          <p:nvPr/>
        </p:nvSpPr>
        <p:spPr>
          <a:xfrm>
            <a:off x="8776273" y="3015364"/>
            <a:ext cx="1328070" cy="400091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r" defTabSz="457200">
              <a:lnSpc>
                <a:spcPct val="130000"/>
              </a:lnSpc>
              <a:buSzPct val="25000"/>
            </a:pPr>
            <a:r>
              <a:rPr lang="zh-CN" altLang="en-US" sz="1600" kern="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34" name="Shape 670"/>
          <p:cNvSpPr/>
          <p:nvPr/>
        </p:nvSpPr>
        <p:spPr>
          <a:xfrm flipH="1">
            <a:off x="10386643" y="3309473"/>
            <a:ext cx="292007" cy="28998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59301" y="119800"/>
                </a:moveTo>
                <a:lnTo>
                  <a:pt x="59301" y="119800"/>
                </a:lnTo>
                <a:cubicBezTo>
                  <a:pt x="26755" y="119800"/>
                  <a:pt x="0" y="93089"/>
                  <a:pt x="0" y="59202"/>
                </a:cubicBezTo>
                <a:cubicBezTo>
                  <a:pt x="0" y="26910"/>
                  <a:pt x="26755" y="0"/>
                  <a:pt x="59301" y="0"/>
                </a:cubicBezTo>
                <a:cubicBezTo>
                  <a:pt x="93044" y="0"/>
                  <a:pt x="119800" y="26910"/>
                  <a:pt x="119800" y="59202"/>
                </a:cubicBezTo>
                <a:cubicBezTo>
                  <a:pt x="119800" y="93089"/>
                  <a:pt x="93044" y="119800"/>
                  <a:pt x="59301" y="119800"/>
                </a:cubicBezTo>
                <a:close/>
                <a:moveTo>
                  <a:pt x="59301" y="11362"/>
                </a:moveTo>
                <a:lnTo>
                  <a:pt x="59301" y="11362"/>
                </a:lnTo>
                <a:cubicBezTo>
                  <a:pt x="32346" y="11362"/>
                  <a:pt x="11181" y="32491"/>
                  <a:pt x="11181" y="59202"/>
                </a:cubicBezTo>
                <a:cubicBezTo>
                  <a:pt x="11181" y="85913"/>
                  <a:pt x="32346" y="108438"/>
                  <a:pt x="59301" y="108438"/>
                </a:cubicBezTo>
                <a:cubicBezTo>
                  <a:pt x="86056" y="108438"/>
                  <a:pt x="108618" y="85913"/>
                  <a:pt x="108618" y="59202"/>
                </a:cubicBezTo>
                <a:cubicBezTo>
                  <a:pt x="108618" y="32491"/>
                  <a:pt x="86056" y="11362"/>
                  <a:pt x="59301" y="11362"/>
                </a:cubicBezTo>
                <a:close/>
                <a:moveTo>
                  <a:pt x="87454" y="63388"/>
                </a:moveTo>
                <a:lnTo>
                  <a:pt x="87454" y="63388"/>
                </a:lnTo>
                <a:cubicBezTo>
                  <a:pt x="69084" y="80332"/>
                  <a:pt x="69084" y="80332"/>
                  <a:pt x="69084" y="80332"/>
                </a:cubicBezTo>
                <a:cubicBezTo>
                  <a:pt x="67687" y="81727"/>
                  <a:pt x="66289" y="81727"/>
                  <a:pt x="64891" y="81727"/>
                </a:cubicBezTo>
                <a:cubicBezTo>
                  <a:pt x="62096" y="81727"/>
                  <a:pt x="59301" y="80332"/>
                  <a:pt x="59301" y="76146"/>
                </a:cubicBezTo>
                <a:cubicBezTo>
                  <a:pt x="59301" y="74750"/>
                  <a:pt x="60698" y="73355"/>
                  <a:pt x="62096" y="71960"/>
                </a:cubicBezTo>
                <a:cubicBezTo>
                  <a:pt x="69084" y="64784"/>
                  <a:pt x="69084" y="64784"/>
                  <a:pt x="69084" y="64784"/>
                </a:cubicBezTo>
                <a:cubicBezTo>
                  <a:pt x="35141" y="64784"/>
                  <a:pt x="35141" y="64784"/>
                  <a:pt x="35141" y="64784"/>
                </a:cubicBezTo>
                <a:cubicBezTo>
                  <a:pt x="32346" y="64784"/>
                  <a:pt x="29550" y="63388"/>
                  <a:pt x="29550" y="59202"/>
                </a:cubicBezTo>
                <a:cubicBezTo>
                  <a:pt x="29550" y="56411"/>
                  <a:pt x="32346" y="53621"/>
                  <a:pt x="35141" y="53621"/>
                </a:cubicBezTo>
                <a:cubicBezTo>
                  <a:pt x="69084" y="53621"/>
                  <a:pt x="69084" y="53621"/>
                  <a:pt x="69084" y="53621"/>
                </a:cubicBezTo>
                <a:cubicBezTo>
                  <a:pt x="62096" y="46644"/>
                  <a:pt x="62096" y="46644"/>
                  <a:pt x="62096" y="46644"/>
                </a:cubicBezTo>
                <a:cubicBezTo>
                  <a:pt x="60698" y="46644"/>
                  <a:pt x="59301" y="45049"/>
                  <a:pt x="59301" y="42259"/>
                </a:cubicBezTo>
                <a:cubicBezTo>
                  <a:pt x="59301" y="39468"/>
                  <a:pt x="62096" y="36677"/>
                  <a:pt x="64891" y="36677"/>
                </a:cubicBezTo>
                <a:cubicBezTo>
                  <a:pt x="66289" y="36677"/>
                  <a:pt x="67687" y="38073"/>
                  <a:pt x="69084" y="38073"/>
                </a:cubicBezTo>
                <a:cubicBezTo>
                  <a:pt x="87454" y="55016"/>
                  <a:pt x="87454" y="55016"/>
                  <a:pt x="87454" y="55016"/>
                </a:cubicBezTo>
                <a:cubicBezTo>
                  <a:pt x="88851" y="56411"/>
                  <a:pt x="90249" y="57807"/>
                  <a:pt x="90249" y="59202"/>
                </a:cubicBezTo>
                <a:cubicBezTo>
                  <a:pt x="90249" y="61993"/>
                  <a:pt x="88851" y="63388"/>
                  <a:pt x="87454" y="63388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defTabSz="457200"/>
            <a:endParaRPr ker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35" name="Shape 671"/>
          <p:cNvSpPr/>
          <p:nvPr/>
        </p:nvSpPr>
        <p:spPr>
          <a:xfrm>
            <a:off x="6905345" y="3229128"/>
            <a:ext cx="636127" cy="530894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defTabSz="457200">
              <a:buSzPct val="25000"/>
            </a:pPr>
            <a:r>
              <a:rPr lang="id-ID" sz="2650" b="1"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05</a:t>
            </a:r>
          </a:p>
        </p:txBody>
      </p:sp>
      <p:sp>
        <p:nvSpPr>
          <p:cNvPr id="36" name="Shape 673"/>
          <p:cNvSpPr/>
          <p:nvPr/>
        </p:nvSpPr>
        <p:spPr>
          <a:xfrm flipH="1">
            <a:off x="6946458" y="4535860"/>
            <a:ext cx="4852856" cy="108696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 defTabSz="457200"/>
            <a:endParaRPr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37" name="Shape 674"/>
          <p:cNvSpPr/>
          <p:nvPr/>
        </p:nvSpPr>
        <p:spPr>
          <a:xfrm flipH="1">
            <a:off x="6774687" y="4679730"/>
            <a:ext cx="1513769" cy="1024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45346" y="0"/>
                </a:lnTo>
                <a:lnTo>
                  <a:pt x="0" y="120000"/>
                </a:lnTo>
                <a:lnTo>
                  <a:pt x="120000" y="120000"/>
                </a:lnTo>
                <a:lnTo>
                  <a:pt x="120000" y="0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defTabSz="457200"/>
            <a:endParaRPr sz="1450"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38" name="Shape 675"/>
          <p:cNvSpPr/>
          <p:nvPr/>
        </p:nvSpPr>
        <p:spPr>
          <a:xfrm>
            <a:off x="7845052" y="4894945"/>
            <a:ext cx="2214731" cy="523971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r" defTabSz="457200">
              <a:lnSpc>
                <a:spcPct val="130000"/>
              </a:lnSpc>
              <a:buSzPct val="25000"/>
            </a:pPr>
            <a:r>
              <a:rPr lang="zh-CN" altLang="en-US" sz="1100" kern="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</a:t>
            </a:r>
          </a:p>
        </p:txBody>
      </p:sp>
      <p:sp>
        <p:nvSpPr>
          <p:cNvPr id="39" name="Shape 676"/>
          <p:cNvSpPr/>
          <p:nvPr/>
        </p:nvSpPr>
        <p:spPr>
          <a:xfrm>
            <a:off x="8776273" y="4590282"/>
            <a:ext cx="1328070" cy="400091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r" defTabSz="457200">
              <a:lnSpc>
                <a:spcPct val="130000"/>
              </a:lnSpc>
              <a:buSzPct val="25000"/>
            </a:pPr>
            <a:r>
              <a:rPr lang="zh-CN" altLang="en-US" sz="1600" kern="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40" name="Shape 677"/>
          <p:cNvSpPr/>
          <p:nvPr/>
        </p:nvSpPr>
        <p:spPr>
          <a:xfrm flipH="1">
            <a:off x="10386643" y="4884391"/>
            <a:ext cx="292007" cy="28998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59301" y="119800"/>
                </a:moveTo>
                <a:lnTo>
                  <a:pt x="59301" y="119800"/>
                </a:lnTo>
                <a:cubicBezTo>
                  <a:pt x="26755" y="119800"/>
                  <a:pt x="0" y="93089"/>
                  <a:pt x="0" y="59202"/>
                </a:cubicBezTo>
                <a:cubicBezTo>
                  <a:pt x="0" y="26910"/>
                  <a:pt x="26755" y="0"/>
                  <a:pt x="59301" y="0"/>
                </a:cubicBezTo>
                <a:cubicBezTo>
                  <a:pt x="93044" y="0"/>
                  <a:pt x="119800" y="26910"/>
                  <a:pt x="119800" y="59202"/>
                </a:cubicBezTo>
                <a:cubicBezTo>
                  <a:pt x="119800" y="93089"/>
                  <a:pt x="93044" y="119800"/>
                  <a:pt x="59301" y="119800"/>
                </a:cubicBezTo>
                <a:close/>
                <a:moveTo>
                  <a:pt x="59301" y="11362"/>
                </a:moveTo>
                <a:lnTo>
                  <a:pt x="59301" y="11362"/>
                </a:lnTo>
                <a:cubicBezTo>
                  <a:pt x="32346" y="11362"/>
                  <a:pt x="11181" y="32491"/>
                  <a:pt x="11181" y="59202"/>
                </a:cubicBezTo>
                <a:cubicBezTo>
                  <a:pt x="11181" y="85913"/>
                  <a:pt x="32346" y="108438"/>
                  <a:pt x="59301" y="108438"/>
                </a:cubicBezTo>
                <a:cubicBezTo>
                  <a:pt x="86056" y="108438"/>
                  <a:pt x="108618" y="85913"/>
                  <a:pt x="108618" y="59202"/>
                </a:cubicBezTo>
                <a:cubicBezTo>
                  <a:pt x="108618" y="32491"/>
                  <a:pt x="86056" y="11362"/>
                  <a:pt x="59301" y="11362"/>
                </a:cubicBezTo>
                <a:close/>
                <a:moveTo>
                  <a:pt x="87454" y="63388"/>
                </a:moveTo>
                <a:lnTo>
                  <a:pt x="87454" y="63388"/>
                </a:lnTo>
                <a:cubicBezTo>
                  <a:pt x="69084" y="80332"/>
                  <a:pt x="69084" y="80332"/>
                  <a:pt x="69084" y="80332"/>
                </a:cubicBezTo>
                <a:cubicBezTo>
                  <a:pt x="67687" y="81727"/>
                  <a:pt x="66289" y="81727"/>
                  <a:pt x="64891" y="81727"/>
                </a:cubicBezTo>
                <a:cubicBezTo>
                  <a:pt x="62096" y="81727"/>
                  <a:pt x="59301" y="80332"/>
                  <a:pt x="59301" y="76146"/>
                </a:cubicBezTo>
                <a:cubicBezTo>
                  <a:pt x="59301" y="74750"/>
                  <a:pt x="60698" y="73355"/>
                  <a:pt x="62096" y="71960"/>
                </a:cubicBezTo>
                <a:cubicBezTo>
                  <a:pt x="69084" y="64784"/>
                  <a:pt x="69084" y="64784"/>
                  <a:pt x="69084" y="64784"/>
                </a:cubicBezTo>
                <a:cubicBezTo>
                  <a:pt x="35141" y="64784"/>
                  <a:pt x="35141" y="64784"/>
                  <a:pt x="35141" y="64784"/>
                </a:cubicBezTo>
                <a:cubicBezTo>
                  <a:pt x="32346" y="64784"/>
                  <a:pt x="29550" y="63388"/>
                  <a:pt x="29550" y="59202"/>
                </a:cubicBezTo>
                <a:cubicBezTo>
                  <a:pt x="29550" y="56411"/>
                  <a:pt x="32346" y="53621"/>
                  <a:pt x="35141" y="53621"/>
                </a:cubicBezTo>
                <a:cubicBezTo>
                  <a:pt x="69084" y="53621"/>
                  <a:pt x="69084" y="53621"/>
                  <a:pt x="69084" y="53621"/>
                </a:cubicBezTo>
                <a:cubicBezTo>
                  <a:pt x="62096" y="46644"/>
                  <a:pt x="62096" y="46644"/>
                  <a:pt x="62096" y="46644"/>
                </a:cubicBezTo>
                <a:cubicBezTo>
                  <a:pt x="60698" y="46644"/>
                  <a:pt x="59301" y="45049"/>
                  <a:pt x="59301" y="42259"/>
                </a:cubicBezTo>
                <a:cubicBezTo>
                  <a:pt x="59301" y="39468"/>
                  <a:pt x="62096" y="36677"/>
                  <a:pt x="64891" y="36677"/>
                </a:cubicBezTo>
                <a:cubicBezTo>
                  <a:pt x="66289" y="36677"/>
                  <a:pt x="67687" y="38073"/>
                  <a:pt x="69084" y="38073"/>
                </a:cubicBezTo>
                <a:cubicBezTo>
                  <a:pt x="87454" y="55016"/>
                  <a:pt x="87454" y="55016"/>
                  <a:pt x="87454" y="55016"/>
                </a:cubicBezTo>
                <a:cubicBezTo>
                  <a:pt x="88851" y="56411"/>
                  <a:pt x="90249" y="57807"/>
                  <a:pt x="90249" y="59202"/>
                </a:cubicBezTo>
                <a:cubicBezTo>
                  <a:pt x="90249" y="61993"/>
                  <a:pt x="88851" y="63388"/>
                  <a:pt x="87454" y="63388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defTabSz="457200"/>
            <a:endParaRPr ker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41" name="Shape 678"/>
          <p:cNvSpPr/>
          <p:nvPr/>
        </p:nvSpPr>
        <p:spPr>
          <a:xfrm>
            <a:off x="6905345" y="4804046"/>
            <a:ext cx="636127" cy="530894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defTabSz="457200">
              <a:buSzPct val="25000"/>
            </a:pPr>
            <a:r>
              <a:rPr lang="id-ID" sz="2650" b="1"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06</a:t>
            </a:r>
          </a:p>
        </p:txBody>
      </p:sp>
      <p:sp>
        <p:nvSpPr>
          <p:cNvPr id="42" name="Shape 680"/>
          <p:cNvSpPr/>
          <p:nvPr/>
        </p:nvSpPr>
        <p:spPr>
          <a:xfrm flipH="1">
            <a:off x="6946458" y="1436057"/>
            <a:ext cx="4852856" cy="1086962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lIns="0" tIns="0" rIns="0" bIns="0" anchor="ctr" anchorCtr="0">
            <a:noAutofit/>
          </a:bodyPr>
          <a:lstStyle/>
          <a:p>
            <a:pPr algn="ctr" defTabSz="457200"/>
            <a:endParaRPr kern="0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43" name="Shape 681"/>
          <p:cNvSpPr/>
          <p:nvPr/>
        </p:nvSpPr>
        <p:spPr>
          <a:xfrm flipH="1">
            <a:off x="6774687" y="1579927"/>
            <a:ext cx="1513769" cy="102461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20000" y="0"/>
                </a:moveTo>
                <a:lnTo>
                  <a:pt x="45346" y="0"/>
                </a:lnTo>
                <a:lnTo>
                  <a:pt x="0" y="120000"/>
                </a:lnTo>
                <a:lnTo>
                  <a:pt x="120000" y="120000"/>
                </a:lnTo>
                <a:lnTo>
                  <a:pt x="120000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defTabSz="457200"/>
            <a:endParaRPr sz="1450"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44" name="Shape 682"/>
          <p:cNvSpPr/>
          <p:nvPr/>
        </p:nvSpPr>
        <p:spPr>
          <a:xfrm>
            <a:off x="7845052" y="1795142"/>
            <a:ext cx="2214731" cy="523971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r" defTabSz="457200">
              <a:lnSpc>
                <a:spcPct val="130000"/>
              </a:lnSpc>
              <a:buSzPct val="25000"/>
            </a:pPr>
            <a:r>
              <a:rPr lang="zh-CN" altLang="en-US" sz="1100" kern="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</a:t>
            </a:r>
          </a:p>
        </p:txBody>
      </p:sp>
      <p:sp>
        <p:nvSpPr>
          <p:cNvPr id="45" name="Shape 683"/>
          <p:cNvSpPr/>
          <p:nvPr/>
        </p:nvSpPr>
        <p:spPr>
          <a:xfrm>
            <a:off x="8776273" y="1490479"/>
            <a:ext cx="1328070" cy="400091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r" defTabSz="457200">
              <a:lnSpc>
                <a:spcPct val="130000"/>
              </a:lnSpc>
              <a:buSzPct val="25000"/>
            </a:pPr>
            <a:r>
              <a:rPr lang="zh-CN" altLang="en-US" sz="1600" kern="0" dirty="0">
                <a:solidFill>
                  <a:srgbClr val="7F7F7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46" name="Shape 684"/>
          <p:cNvSpPr/>
          <p:nvPr/>
        </p:nvSpPr>
        <p:spPr>
          <a:xfrm flipH="1">
            <a:off x="10386643" y="1784588"/>
            <a:ext cx="292007" cy="28998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59301" y="119800"/>
                </a:moveTo>
                <a:lnTo>
                  <a:pt x="59301" y="119800"/>
                </a:lnTo>
                <a:cubicBezTo>
                  <a:pt x="26755" y="119800"/>
                  <a:pt x="0" y="93089"/>
                  <a:pt x="0" y="59202"/>
                </a:cubicBezTo>
                <a:cubicBezTo>
                  <a:pt x="0" y="26910"/>
                  <a:pt x="26755" y="0"/>
                  <a:pt x="59301" y="0"/>
                </a:cubicBezTo>
                <a:cubicBezTo>
                  <a:pt x="93044" y="0"/>
                  <a:pt x="119800" y="26910"/>
                  <a:pt x="119800" y="59202"/>
                </a:cubicBezTo>
                <a:cubicBezTo>
                  <a:pt x="119800" y="93089"/>
                  <a:pt x="93044" y="119800"/>
                  <a:pt x="59301" y="119800"/>
                </a:cubicBezTo>
                <a:close/>
                <a:moveTo>
                  <a:pt x="59301" y="11362"/>
                </a:moveTo>
                <a:lnTo>
                  <a:pt x="59301" y="11362"/>
                </a:lnTo>
                <a:cubicBezTo>
                  <a:pt x="32346" y="11362"/>
                  <a:pt x="11181" y="32491"/>
                  <a:pt x="11181" y="59202"/>
                </a:cubicBezTo>
                <a:cubicBezTo>
                  <a:pt x="11181" y="85913"/>
                  <a:pt x="32346" y="108438"/>
                  <a:pt x="59301" y="108438"/>
                </a:cubicBezTo>
                <a:cubicBezTo>
                  <a:pt x="86056" y="108438"/>
                  <a:pt x="108618" y="85913"/>
                  <a:pt x="108618" y="59202"/>
                </a:cubicBezTo>
                <a:cubicBezTo>
                  <a:pt x="108618" y="32491"/>
                  <a:pt x="86056" y="11362"/>
                  <a:pt x="59301" y="11362"/>
                </a:cubicBezTo>
                <a:close/>
                <a:moveTo>
                  <a:pt x="87454" y="63388"/>
                </a:moveTo>
                <a:lnTo>
                  <a:pt x="87454" y="63388"/>
                </a:lnTo>
                <a:cubicBezTo>
                  <a:pt x="69084" y="80332"/>
                  <a:pt x="69084" y="80332"/>
                  <a:pt x="69084" y="80332"/>
                </a:cubicBezTo>
                <a:cubicBezTo>
                  <a:pt x="67687" y="81727"/>
                  <a:pt x="66289" y="81727"/>
                  <a:pt x="64891" y="81727"/>
                </a:cubicBezTo>
                <a:cubicBezTo>
                  <a:pt x="62096" y="81727"/>
                  <a:pt x="59301" y="80332"/>
                  <a:pt x="59301" y="76146"/>
                </a:cubicBezTo>
                <a:cubicBezTo>
                  <a:pt x="59301" y="74750"/>
                  <a:pt x="60698" y="73355"/>
                  <a:pt x="62096" y="71960"/>
                </a:cubicBezTo>
                <a:cubicBezTo>
                  <a:pt x="69084" y="64784"/>
                  <a:pt x="69084" y="64784"/>
                  <a:pt x="69084" y="64784"/>
                </a:cubicBezTo>
                <a:cubicBezTo>
                  <a:pt x="35141" y="64784"/>
                  <a:pt x="35141" y="64784"/>
                  <a:pt x="35141" y="64784"/>
                </a:cubicBezTo>
                <a:cubicBezTo>
                  <a:pt x="32346" y="64784"/>
                  <a:pt x="29550" y="63388"/>
                  <a:pt x="29550" y="59202"/>
                </a:cubicBezTo>
                <a:cubicBezTo>
                  <a:pt x="29550" y="56411"/>
                  <a:pt x="32346" y="53621"/>
                  <a:pt x="35141" y="53621"/>
                </a:cubicBezTo>
                <a:cubicBezTo>
                  <a:pt x="69084" y="53621"/>
                  <a:pt x="69084" y="53621"/>
                  <a:pt x="69084" y="53621"/>
                </a:cubicBezTo>
                <a:cubicBezTo>
                  <a:pt x="62096" y="46644"/>
                  <a:pt x="62096" y="46644"/>
                  <a:pt x="62096" y="46644"/>
                </a:cubicBezTo>
                <a:cubicBezTo>
                  <a:pt x="60698" y="46644"/>
                  <a:pt x="59301" y="45049"/>
                  <a:pt x="59301" y="42259"/>
                </a:cubicBezTo>
                <a:cubicBezTo>
                  <a:pt x="59301" y="39468"/>
                  <a:pt x="62096" y="36677"/>
                  <a:pt x="64891" y="36677"/>
                </a:cubicBezTo>
                <a:cubicBezTo>
                  <a:pt x="66289" y="36677"/>
                  <a:pt x="67687" y="38073"/>
                  <a:pt x="69084" y="38073"/>
                </a:cubicBezTo>
                <a:cubicBezTo>
                  <a:pt x="87454" y="55016"/>
                  <a:pt x="87454" y="55016"/>
                  <a:pt x="87454" y="55016"/>
                </a:cubicBezTo>
                <a:cubicBezTo>
                  <a:pt x="88851" y="56411"/>
                  <a:pt x="90249" y="57807"/>
                  <a:pt x="90249" y="59202"/>
                </a:cubicBezTo>
                <a:cubicBezTo>
                  <a:pt x="90249" y="61993"/>
                  <a:pt x="88851" y="63388"/>
                  <a:pt x="87454" y="63388"/>
                </a:cubicBezTo>
                <a:close/>
              </a:path>
            </a:pathLst>
          </a:custGeom>
          <a:solidFill>
            <a:srgbClr val="7F7F7F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defTabSz="457200"/>
            <a:endParaRPr kern="0">
              <a:solidFill>
                <a:srgbClr val="7F7F7F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47" name="Shape 685"/>
          <p:cNvSpPr/>
          <p:nvPr/>
        </p:nvSpPr>
        <p:spPr>
          <a:xfrm>
            <a:off x="6905345" y="1704243"/>
            <a:ext cx="636127" cy="530894"/>
          </a:xfrm>
          <a:prstGeom prst="rect">
            <a:avLst/>
          </a:prstGeom>
          <a:noFill/>
          <a:ln>
            <a:noFill/>
          </a:ln>
        </p:spPr>
        <p:txBody>
          <a:bodyPr lIns="121888" tIns="60938" rIns="121888" bIns="60938" anchor="t" anchorCtr="0">
            <a:noAutofit/>
          </a:bodyPr>
          <a:lstStyle/>
          <a:p>
            <a:pPr defTabSz="457200">
              <a:buSzPct val="25000"/>
            </a:pPr>
            <a:r>
              <a:rPr lang="id-ID" sz="2650" b="1"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04</a:t>
            </a:r>
          </a:p>
        </p:txBody>
      </p:sp>
      <p:sp>
        <p:nvSpPr>
          <p:cNvPr id="48" name="Shape 687"/>
          <p:cNvSpPr/>
          <p:nvPr/>
        </p:nvSpPr>
        <p:spPr>
          <a:xfrm>
            <a:off x="1431757" y="3317336"/>
            <a:ext cx="436881" cy="39975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95223" y="15050"/>
                </a:moveTo>
                <a:lnTo>
                  <a:pt x="95223" y="15050"/>
                </a:lnTo>
                <a:cubicBezTo>
                  <a:pt x="95223" y="6101"/>
                  <a:pt x="89861" y="0"/>
                  <a:pt x="81725" y="0"/>
                </a:cubicBezTo>
                <a:cubicBezTo>
                  <a:pt x="38089" y="0"/>
                  <a:pt x="38089" y="0"/>
                  <a:pt x="38089" y="0"/>
                </a:cubicBezTo>
                <a:cubicBezTo>
                  <a:pt x="29953" y="0"/>
                  <a:pt x="24591" y="6101"/>
                  <a:pt x="24591" y="15050"/>
                </a:cubicBezTo>
                <a:cubicBezTo>
                  <a:pt x="0" y="15050"/>
                  <a:pt x="2773" y="15050"/>
                  <a:pt x="2773" y="32949"/>
                </a:cubicBezTo>
                <a:cubicBezTo>
                  <a:pt x="2773" y="44949"/>
                  <a:pt x="10909" y="56949"/>
                  <a:pt x="24591" y="56949"/>
                </a:cubicBezTo>
                <a:cubicBezTo>
                  <a:pt x="24591" y="56949"/>
                  <a:pt x="24591" y="56949"/>
                  <a:pt x="27180" y="56949"/>
                </a:cubicBezTo>
                <a:cubicBezTo>
                  <a:pt x="29953" y="71796"/>
                  <a:pt x="43636" y="86847"/>
                  <a:pt x="57134" y="86847"/>
                </a:cubicBezTo>
                <a:cubicBezTo>
                  <a:pt x="57134" y="110847"/>
                  <a:pt x="57134" y="110847"/>
                  <a:pt x="57134" y="110847"/>
                </a:cubicBezTo>
                <a:cubicBezTo>
                  <a:pt x="46224" y="110847"/>
                  <a:pt x="46224" y="110847"/>
                  <a:pt x="46224" y="110847"/>
                </a:cubicBezTo>
                <a:cubicBezTo>
                  <a:pt x="43636" y="110847"/>
                  <a:pt x="40862" y="113898"/>
                  <a:pt x="40862" y="116745"/>
                </a:cubicBezTo>
                <a:cubicBezTo>
                  <a:pt x="40862" y="116745"/>
                  <a:pt x="43636" y="119796"/>
                  <a:pt x="46224" y="119796"/>
                </a:cubicBezTo>
                <a:cubicBezTo>
                  <a:pt x="73405" y="119796"/>
                  <a:pt x="73405" y="119796"/>
                  <a:pt x="73405" y="119796"/>
                </a:cubicBezTo>
                <a:cubicBezTo>
                  <a:pt x="76363" y="119796"/>
                  <a:pt x="78952" y="116745"/>
                  <a:pt x="78952" y="116745"/>
                </a:cubicBezTo>
                <a:cubicBezTo>
                  <a:pt x="78952" y="113898"/>
                  <a:pt x="76363" y="110847"/>
                  <a:pt x="73405" y="110847"/>
                </a:cubicBezTo>
                <a:cubicBezTo>
                  <a:pt x="62681" y="110847"/>
                  <a:pt x="62681" y="110847"/>
                  <a:pt x="62681" y="110847"/>
                </a:cubicBezTo>
                <a:cubicBezTo>
                  <a:pt x="62681" y="86847"/>
                  <a:pt x="62681" y="86847"/>
                  <a:pt x="62681" y="86847"/>
                </a:cubicBezTo>
                <a:cubicBezTo>
                  <a:pt x="76363" y="86847"/>
                  <a:pt x="89861" y="71796"/>
                  <a:pt x="92634" y="56949"/>
                </a:cubicBezTo>
                <a:cubicBezTo>
                  <a:pt x="95223" y="56949"/>
                  <a:pt x="95223" y="56949"/>
                  <a:pt x="95223" y="56949"/>
                </a:cubicBezTo>
                <a:cubicBezTo>
                  <a:pt x="108906" y="56949"/>
                  <a:pt x="117041" y="44949"/>
                  <a:pt x="117041" y="32949"/>
                </a:cubicBezTo>
                <a:cubicBezTo>
                  <a:pt x="117041" y="15050"/>
                  <a:pt x="119815" y="15050"/>
                  <a:pt x="95223" y="15050"/>
                </a:cubicBezTo>
                <a:close/>
                <a:moveTo>
                  <a:pt x="24591" y="48000"/>
                </a:moveTo>
                <a:lnTo>
                  <a:pt x="24591" y="48000"/>
                </a:lnTo>
                <a:cubicBezTo>
                  <a:pt x="16271" y="48000"/>
                  <a:pt x="8135" y="41898"/>
                  <a:pt x="8135" y="32949"/>
                </a:cubicBezTo>
                <a:cubicBezTo>
                  <a:pt x="8135" y="24000"/>
                  <a:pt x="8135" y="24000"/>
                  <a:pt x="24591" y="24000"/>
                </a:cubicBezTo>
                <a:lnTo>
                  <a:pt x="24591" y="48000"/>
                </a:lnTo>
                <a:close/>
                <a:moveTo>
                  <a:pt x="89861" y="38847"/>
                </a:moveTo>
                <a:lnTo>
                  <a:pt x="89861" y="38847"/>
                </a:lnTo>
                <a:cubicBezTo>
                  <a:pt x="89861" y="56949"/>
                  <a:pt x="76363" y="80949"/>
                  <a:pt x="59907" y="80949"/>
                </a:cubicBezTo>
                <a:cubicBezTo>
                  <a:pt x="43636" y="80949"/>
                  <a:pt x="29953" y="56949"/>
                  <a:pt x="29953" y="38847"/>
                </a:cubicBezTo>
                <a:cubicBezTo>
                  <a:pt x="29953" y="15050"/>
                  <a:pt x="29953" y="15050"/>
                  <a:pt x="29953" y="15050"/>
                </a:cubicBezTo>
                <a:cubicBezTo>
                  <a:pt x="29953" y="12000"/>
                  <a:pt x="35500" y="8949"/>
                  <a:pt x="38089" y="8949"/>
                </a:cubicBezTo>
                <a:cubicBezTo>
                  <a:pt x="81725" y="8949"/>
                  <a:pt x="81725" y="8949"/>
                  <a:pt x="81725" y="8949"/>
                </a:cubicBezTo>
                <a:cubicBezTo>
                  <a:pt x="84314" y="8949"/>
                  <a:pt x="89861" y="12000"/>
                  <a:pt x="89861" y="15050"/>
                </a:cubicBezTo>
                <a:lnTo>
                  <a:pt x="89861" y="38847"/>
                </a:lnTo>
                <a:close/>
                <a:moveTo>
                  <a:pt x="95223" y="48000"/>
                </a:moveTo>
                <a:lnTo>
                  <a:pt x="95223" y="48000"/>
                </a:lnTo>
                <a:cubicBezTo>
                  <a:pt x="95223" y="24000"/>
                  <a:pt x="95223" y="24000"/>
                  <a:pt x="95223" y="24000"/>
                </a:cubicBezTo>
                <a:cubicBezTo>
                  <a:pt x="111679" y="24000"/>
                  <a:pt x="111679" y="24000"/>
                  <a:pt x="111679" y="32949"/>
                </a:cubicBezTo>
                <a:cubicBezTo>
                  <a:pt x="111679" y="41898"/>
                  <a:pt x="103543" y="48000"/>
                  <a:pt x="95223" y="4800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defTabSz="457200"/>
            <a:endParaRPr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grpSp>
        <p:nvGrpSpPr>
          <p:cNvPr id="49" name="Shape 688"/>
          <p:cNvGrpSpPr/>
          <p:nvPr/>
        </p:nvGrpSpPr>
        <p:grpSpPr>
          <a:xfrm>
            <a:off x="1431757" y="4850718"/>
            <a:ext cx="406189" cy="341575"/>
            <a:chOff x="4856162" y="2736850"/>
            <a:chExt cx="358775" cy="301624"/>
          </a:xfrm>
        </p:grpSpPr>
        <p:sp>
          <p:nvSpPr>
            <p:cNvPr id="50" name="Shape 689"/>
            <p:cNvSpPr/>
            <p:nvPr/>
          </p:nvSpPr>
          <p:spPr>
            <a:xfrm>
              <a:off x="4946650" y="2814638"/>
              <a:ext cx="177800" cy="17938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0983" y="0"/>
                  </a:moveTo>
                  <a:cubicBezTo>
                    <a:pt x="27540" y="0"/>
                    <a:pt x="0" y="25573"/>
                    <a:pt x="0" y="59016"/>
                  </a:cubicBezTo>
                  <a:cubicBezTo>
                    <a:pt x="0" y="92459"/>
                    <a:pt x="27540" y="120000"/>
                    <a:pt x="60983" y="120000"/>
                  </a:cubicBezTo>
                  <a:cubicBezTo>
                    <a:pt x="94426" y="120000"/>
                    <a:pt x="120000" y="92459"/>
                    <a:pt x="120000" y="59016"/>
                  </a:cubicBezTo>
                  <a:cubicBezTo>
                    <a:pt x="120000" y="25573"/>
                    <a:pt x="94426" y="0"/>
                    <a:pt x="60983" y="0"/>
                  </a:cubicBezTo>
                  <a:close/>
                  <a:moveTo>
                    <a:pt x="94426" y="88524"/>
                  </a:moveTo>
                  <a:cubicBezTo>
                    <a:pt x="78688" y="108196"/>
                    <a:pt x="49180" y="110163"/>
                    <a:pt x="31475" y="94426"/>
                  </a:cubicBezTo>
                  <a:cubicBezTo>
                    <a:pt x="11803" y="76721"/>
                    <a:pt x="9836" y="49180"/>
                    <a:pt x="25573" y="29508"/>
                  </a:cubicBezTo>
                  <a:cubicBezTo>
                    <a:pt x="43278" y="11803"/>
                    <a:pt x="70819" y="9836"/>
                    <a:pt x="90491" y="25573"/>
                  </a:cubicBezTo>
                  <a:cubicBezTo>
                    <a:pt x="108196" y="41311"/>
                    <a:pt x="112131" y="70819"/>
                    <a:pt x="94426" y="88524"/>
                  </a:cubicBezTo>
                  <a:close/>
                  <a:moveTo>
                    <a:pt x="94426" y="88524"/>
                  </a:moveTo>
                  <a:cubicBezTo>
                    <a:pt x="94426" y="88524"/>
                    <a:pt x="94426" y="88524"/>
                    <a:pt x="94426" y="88524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51" name="Shape 690"/>
            <p:cNvSpPr/>
            <p:nvPr/>
          </p:nvSpPr>
          <p:spPr>
            <a:xfrm>
              <a:off x="4989512" y="2859088"/>
              <a:ext cx="53974" cy="507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6666" y="0"/>
                  </a:moveTo>
                  <a:cubicBezTo>
                    <a:pt x="46666" y="0"/>
                    <a:pt x="0" y="49411"/>
                    <a:pt x="0" y="105882"/>
                  </a:cubicBezTo>
                  <a:cubicBezTo>
                    <a:pt x="0" y="112941"/>
                    <a:pt x="6666" y="120000"/>
                    <a:pt x="13333" y="120000"/>
                  </a:cubicBezTo>
                  <a:cubicBezTo>
                    <a:pt x="20000" y="120000"/>
                    <a:pt x="26666" y="112941"/>
                    <a:pt x="26666" y="105882"/>
                  </a:cubicBezTo>
                  <a:cubicBezTo>
                    <a:pt x="26666" y="63529"/>
                    <a:pt x="60000" y="28235"/>
                    <a:pt x="106666" y="28235"/>
                  </a:cubicBezTo>
                  <a:cubicBezTo>
                    <a:pt x="113333" y="28235"/>
                    <a:pt x="120000" y="21176"/>
                    <a:pt x="120000" y="14117"/>
                  </a:cubicBezTo>
                  <a:cubicBezTo>
                    <a:pt x="120000" y="7058"/>
                    <a:pt x="113333" y="0"/>
                    <a:pt x="106666" y="0"/>
                  </a:cubicBezTo>
                  <a:close/>
                  <a:moveTo>
                    <a:pt x="106666" y="0"/>
                  </a:moveTo>
                  <a:cubicBezTo>
                    <a:pt x="106666" y="0"/>
                    <a:pt x="106666" y="0"/>
                    <a:pt x="10666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52" name="Shape 691"/>
            <p:cNvSpPr/>
            <p:nvPr/>
          </p:nvSpPr>
          <p:spPr>
            <a:xfrm>
              <a:off x="4856162" y="2736850"/>
              <a:ext cx="358775" cy="3016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1219" y="26796"/>
                  </a:moveTo>
                  <a:cubicBezTo>
                    <a:pt x="94634" y="23300"/>
                    <a:pt x="94634" y="23300"/>
                    <a:pt x="94634" y="23300"/>
                  </a:cubicBezTo>
                  <a:cubicBezTo>
                    <a:pt x="89756" y="8155"/>
                    <a:pt x="89756" y="8155"/>
                    <a:pt x="89756" y="8155"/>
                  </a:cubicBezTo>
                  <a:cubicBezTo>
                    <a:pt x="87804" y="3495"/>
                    <a:pt x="83902" y="0"/>
                    <a:pt x="79024" y="0"/>
                  </a:cubicBezTo>
                  <a:cubicBezTo>
                    <a:pt x="41951" y="0"/>
                    <a:pt x="41951" y="0"/>
                    <a:pt x="41951" y="0"/>
                  </a:cubicBezTo>
                  <a:cubicBezTo>
                    <a:pt x="37073" y="0"/>
                    <a:pt x="33170" y="3495"/>
                    <a:pt x="31219" y="8155"/>
                  </a:cubicBezTo>
                  <a:cubicBezTo>
                    <a:pt x="26341" y="23300"/>
                    <a:pt x="26341" y="23300"/>
                    <a:pt x="26341" y="23300"/>
                  </a:cubicBezTo>
                  <a:cubicBezTo>
                    <a:pt x="9756" y="26796"/>
                    <a:pt x="9756" y="26796"/>
                    <a:pt x="9756" y="26796"/>
                  </a:cubicBezTo>
                  <a:cubicBezTo>
                    <a:pt x="3902" y="27961"/>
                    <a:pt x="0" y="33786"/>
                    <a:pt x="0" y="39611"/>
                  </a:cubicBezTo>
                  <a:cubicBezTo>
                    <a:pt x="0" y="107184"/>
                    <a:pt x="0" y="107184"/>
                    <a:pt x="0" y="107184"/>
                  </a:cubicBezTo>
                  <a:cubicBezTo>
                    <a:pt x="0" y="114174"/>
                    <a:pt x="5853" y="120000"/>
                    <a:pt x="11707" y="120000"/>
                  </a:cubicBezTo>
                  <a:cubicBezTo>
                    <a:pt x="109268" y="120000"/>
                    <a:pt x="109268" y="120000"/>
                    <a:pt x="109268" y="120000"/>
                  </a:cubicBezTo>
                  <a:cubicBezTo>
                    <a:pt x="115121" y="120000"/>
                    <a:pt x="120000" y="114174"/>
                    <a:pt x="120000" y="107184"/>
                  </a:cubicBezTo>
                  <a:cubicBezTo>
                    <a:pt x="120000" y="39611"/>
                    <a:pt x="120000" y="39611"/>
                    <a:pt x="120000" y="39611"/>
                  </a:cubicBezTo>
                  <a:cubicBezTo>
                    <a:pt x="120000" y="33786"/>
                    <a:pt x="116097" y="27961"/>
                    <a:pt x="111219" y="26796"/>
                  </a:cubicBezTo>
                  <a:close/>
                  <a:moveTo>
                    <a:pt x="112195" y="107184"/>
                  </a:moveTo>
                  <a:cubicBezTo>
                    <a:pt x="112195" y="109514"/>
                    <a:pt x="111219" y="111844"/>
                    <a:pt x="109268" y="111844"/>
                  </a:cubicBezTo>
                  <a:cubicBezTo>
                    <a:pt x="11707" y="111844"/>
                    <a:pt x="11707" y="111844"/>
                    <a:pt x="11707" y="111844"/>
                  </a:cubicBezTo>
                  <a:cubicBezTo>
                    <a:pt x="9756" y="111844"/>
                    <a:pt x="7804" y="109514"/>
                    <a:pt x="7804" y="107184"/>
                  </a:cubicBezTo>
                  <a:cubicBezTo>
                    <a:pt x="7804" y="39611"/>
                    <a:pt x="7804" y="39611"/>
                    <a:pt x="7804" y="39611"/>
                  </a:cubicBezTo>
                  <a:cubicBezTo>
                    <a:pt x="7804" y="37281"/>
                    <a:pt x="8780" y="36116"/>
                    <a:pt x="10731" y="34951"/>
                  </a:cubicBezTo>
                  <a:cubicBezTo>
                    <a:pt x="31219" y="31456"/>
                    <a:pt x="31219" y="31456"/>
                    <a:pt x="31219" y="31456"/>
                  </a:cubicBezTo>
                  <a:cubicBezTo>
                    <a:pt x="38048" y="11650"/>
                    <a:pt x="38048" y="11650"/>
                    <a:pt x="38048" y="11650"/>
                  </a:cubicBezTo>
                  <a:cubicBezTo>
                    <a:pt x="39024" y="9320"/>
                    <a:pt x="40000" y="8155"/>
                    <a:pt x="41951" y="8155"/>
                  </a:cubicBezTo>
                  <a:cubicBezTo>
                    <a:pt x="79024" y="8155"/>
                    <a:pt x="79024" y="8155"/>
                    <a:pt x="79024" y="8155"/>
                  </a:cubicBezTo>
                  <a:cubicBezTo>
                    <a:pt x="80975" y="8155"/>
                    <a:pt x="81951" y="9320"/>
                    <a:pt x="82926" y="11650"/>
                  </a:cubicBezTo>
                  <a:cubicBezTo>
                    <a:pt x="88780" y="31456"/>
                    <a:pt x="88780" y="31456"/>
                    <a:pt x="88780" y="31456"/>
                  </a:cubicBezTo>
                  <a:cubicBezTo>
                    <a:pt x="109268" y="34951"/>
                    <a:pt x="109268" y="34951"/>
                    <a:pt x="109268" y="34951"/>
                  </a:cubicBezTo>
                  <a:cubicBezTo>
                    <a:pt x="111219" y="36116"/>
                    <a:pt x="112195" y="37281"/>
                    <a:pt x="112195" y="39611"/>
                  </a:cubicBezTo>
                  <a:lnTo>
                    <a:pt x="112195" y="107184"/>
                  </a:lnTo>
                  <a:close/>
                  <a:moveTo>
                    <a:pt x="112195" y="107184"/>
                  </a:moveTo>
                  <a:cubicBezTo>
                    <a:pt x="112195" y="107184"/>
                    <a:pt x="112195" y="107184"/>
                    <a:pt x="112195" y="107184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defTabSz="457200"/>
              <a:endParaRPr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</p:grpSp>
      <p:sp>
        <p:nvSpPr>
          <p:cNvPr id="53" name="Shape 692"/>
          <p:cNvSpPr/>
          <p:nvPr/>
        </p:nvSpPr>
        <p:spPr>
          <a:xfrm>
            <a:off x="11159852" y="1801621"/>
            <a:ext cx="317877" cy="32742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7059" y="16845"/>
                </a:moveTo>
                <a:lnTo>
                  <a:pt x="17059" y="16845"/>
                </a:lnTo>
                <a:cubicBezTo>
                  <a:pt x="17059" y="16845"/>
                  <a:pt x="14151" y="16845"/>
                  <a:pt x="14151" y="19495"/>
                </a:cubicBezTo>
                <a:cubicBezTo>
                  <a:pt x="14151" y="22334"/>
                  <a:pt x="17059" y="22334"/>
                  <a:pt x="17059" y="22334"/>
                </a:cubicBezTo>
                <a:cubicBezTo>
                  <a:pt x="19967" y="22334"/>
                  <a:pt x="22875" y="22334"/>
                  <a:pt x="22875" y="19495"/>
                </a:cubicBezTo>
                <a:cubicBezTo>
                  <a:pt x="22875" y="16845"/>
                  <a:pt x="19967" y="16845"/>
                  <a:pt x="17059" y="16845"/>
                </a:cubicBezTo>
                <a:close/>
                <a:moveTo>
                  <a:pt x="105654" y="0"/>
                </a:moveTo>
                <a:lnTo>
                  <a:pt x="105654" y="0"/>
                </a:lnTo>
                <a:cubicBezTo>
                  <a:pt x="14151" y="0"/>
                  <a:pt x="14151" y="0"/>
                  <a:pt x="14151" y="0"/>
                </a:cubicBezTo>
                <a:cubicBezTo>
                  <a:pt x="5621" y="0"/>
                  <a:pt x="0" y="8328"/>
                  <a:pt x="0" y="16845"/>
                </a:cubicBezTo>
                <a:cubicBezTo>
                  <a:pt x="0" y="105993"/>
                  <a:pt x="0" y="105993"/>
                  <a:pt x="0" y="105993"/>
                </a:cubicBezTo>
                <a:cubicBezTo>
                  <a:pt x="0" y="114321"/>
                  <a:pt x="5621" y="119810"/>
                  <a:pt x="14151" y="119810"/>
                </a:cubicBezTo>
                <a:cubicBezTo>
                  <a:pt x="105654" y="119810"/>
                  <a:pt x="105654" y="119810"/>
                  <a:pt x="105654" y="119810"/>
                </a:cubicBezTo>
                <a:cubicBezTo>
                  <a:pt x="114184" y="119810"/>
                  <a:pt x="119806" y="114321"/>
                  <a:pt x="119806" y="105993"/>
                </a:cubicBezTo>
                <a:cubicBezTo>
                  <a:pt x="119806" y="16845"/>
                  <a:pt x="119806" y="16845"/>
                  <a:pt x="119806" y="16845"/>
                </a:cubicBezTo>
                <a:cubicBezTo>
                  <a:pt x="119806" y="8328"/>
                  <a:pt x="114184" y="0"/>
                  <a:pt x="105654" y="0"/>
                </a:cubicBezTo>
                <a:close/>
                <a:moveTo>
                  <a:pt x="114184" y="105993"/>
                </a:moveTo>
                <a:lnTo>
                  <a:pt x="114184" y="105993"/>
                </a:lnTo>
                <a:cubicBezTo>
                  <a:pt x="114184" y="108643"/>
                  <a:pt x="108368" y="111482"/>
                  <a:pt x="105654" y="111482"/>
                </a:cubicBezTo>
                <a:cubicBezTo>
                  <a:pt x="14151" y="111482"/>
                  <a:pt x="14151" y="111482"/>
                  <a:pt x="14151" y="111482"/>
                </a:cubicBezTo>
                <a:cubicBezTo>
                  <a:pt x="11437" y="111482"/>
                  <a:pt x="5621" y="108643"/>
                  <a:pt x="5621" y="105993"/>
                </a:cubicBezTo>
                <a:cubicBezTo>
                  <a:pt x="5621" y="38990"/>
                  <a:pt x="5621" y="38990"/>
                  <a:pt x="5621" y="38990"/>
                </a:cubicBezTo>
                <a:cubicBezTo>
                  <a:pt x="114184" y="38990"/>
                  <a:pt x="114184" y="38990"/>
                  <a:pt x="114184" y="38990"/>
                </a:cubicBezTo>
                <a:lnTo>
                  <a:pt x="114184" y="105993"/>
                </a:lnTo>
                <a:close/>
                <a:moveTo>
                  <a:pt x="114184" y="30662"/>
                </a:moveTo>
                <a:lnTo>
                  <a:pt x="114184" y="30662"/>
                </a:lnTo>
                <a:cubicBezTo>
                  <a:pt x="5621" y="30662"/>
                  <a:pt x="5621" y="30662"/>
                  <a:pt x="5621" y="30662"/>
                </a:cubicBezTo>
                <a:cubicBezTo>
                  <a:pt x="5621" y="16845"/>
                  <a:pt x="5621" y="16845"/>
                  <a:pt x="5621" y="16845"/>
                </a:cubicBezTo>
                <a:cubicBezTo>
                  <a:pt x="5621" y="11167"/>
                  <a:pt x="11437" y="8328"/>
                  <a:pt x="14151" y="8328"/>
                </a:cubicBezTo>
                <a:cubicBezTo>
                  <a:pt x="105654" y="8328"/>
                  <a:pt x="105654" y="8328"/>
                  <a:pt x="105654" y="8328"/>
                </a:cubicBezTo>
                <a:cubicBezTo>
                  <a:pt x="108368" y="8328"/>
                  <a:pt x="114184" y="11167"/>
                  <a:pt x="114184" y="16845"/>
                </a:cubicBezTo>
                <a:lnTo>
                  <a:pt x="114184" y="30662"/>
                </a:lnTo>
                <a:close/>
                <a:moveTo>
                  <a:pt x="48465" y="16845"/>
                </a:moveTo>
                <a:lnTo>
                  <a:pt x="48465" y="16845"/>
                </a:lnTo>
                <a:cubicBezTo>
                  <a:pt x="45557" y="16845"/>
                  <a:pt x="45557" y="16845"/>
                  <a:pt x="45557" y="19495"/>
                </a:cubicBezTo>
                <a:cubicBezTo>
                  <a:pt x="45557" y="22334"/>
                  <a:pt x="45557" y="22334"/>
                  <a:pt x="48465" y="22334"/>
                </a:cubicBezTo>
                <a:cubicBezTo>
                  <a:pt x="51373" y="22334"/>
                  <a:pt x="51373" y="22334"/>
                  <a:pt x="51373" y="19495"/>
                </a:cubicBezTo>
                <a:cubicBezTo>
                  <a:pt x="51373" y="16845"/>
                  <a:pt x="51373" y="16845"/>
                  <a:pt x="48465" y="16845"/>
                </a:cubicBezTo>
                <a:close/>
                <a:moveTo>
                  <a:pt x="34313" y="16845"/>
                </a:moveTo>
                <a:lnTo>
                  <a:pt x="34313" y="16845"/>
                </a:lnTo>
                <a:cubicBezTo>
                  <a:pt x="31405" y="16845"/>
                  <a:pt x="28497" y="16845"/>
                  <a:pt x="28497" y="19495"/>
                </a:cubicBezTo>
                <a:cubicBezTo>
                  <a:pt x="28497" y="22334"/>
                  <a:pt x="31405" y="22334"/>
                  <a:pt x="34313" y="22334"/>
                </a:cubicBezTo>
                <a:cubicBezTo>
                  <a:pt x="34313" y="22334"/>
                  <a:pt x="37027" y="22334"/>
                  <a:pt x="37027" y="19495"/>
                </a:cubicBezTo>
                <a:cubicBezTo>
                  <a:pt x="37027" y="16845"/>
                  <a:pt x="34313" y="16845"/>
                  <a:pt x="34313" y="16845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defTabSz="457200"/>
            <a:endParaRPr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54" name="Shape 693"/>
          <p:cNvSpPr/>
          <p:nvPr/>
        </p:nvSpPr>
        <p:spPr>
          <a:xfrm>
            <a:off x="11147160" y="3273180"/>
            <a:ext cx="355507" cy="35771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94022" y="11437"/>
                </a:moveTo>
                <a:lnTo>
                  <a:pt x="94022" y="11437"/>
                </a:lnTo>
                <a:cubicBezTo>
                  <a:pt x="76962" y="0"/>
                  <a:pt x="54087" y="5815"/>
                  <a:pt x="42843" y="22875"/>
                </a:cubicBezTo>
                <a:cubicBezTo>
                  <a:pt x="28497" y="48465"/>
                  <a:pt x="28497" y="48465"/>
                  <a:pt x="28497" y="48465"/>
                </a:cubicBezTo>
                <a:cubicBezTo>
                  <a:pt x="0" y="68626"/>
                  <a:pt x="0" y="68626"/>
                  <a:pt x="0" y="68626"/>
                </a:cubicBezTo>
                <a:cubicBezTo>
                  <a:pt x="28497" y="85686"/>
                  <a:pt x="28497" y="85686"/>
                  <a:pt x="28497" y="85686"/>
                </a:cubicBezTo>
                <a:cubicBezTo>
                  <a:pt x="25589" y="94216"/>
                  <a:pt x="28497" y="105654"/>
                  <a:pt x="37027" y="111276"/>
                </a:cubicBezTo>
                <a:cubicBezTo>
                  <a:pt x="45557" y="114184"/>
                  <a:pt x="56995" y="111276"/>
                  <a:pt x="62810" y="102746"/>
                </a:cubicBezTo>
                <a:cubicBezTo>
                  <a:pt x="91308" y="119806"/>
                  <a:pt x="91308" y="119806"/>
                  <a:pt x="91308" y="119806"/>
                </a:cubicBezTo>
                <a:cubicBezTo>
                  <a:pt x="94022" y="85686"/>
                  <a:pt x="94022" y="85686"/>
                  <a:pt x="94022" y="85686"/>
                </a:cubicBezTo>
                <a:cubicBezTo>
                  <a:pt x="108368" y="59903"/>
                  <a:pt x="108368" y="59903"/>
                  <a:pt x="108368" y="59903"/>
                </a:cubicBezTo>
                <a:cubicBezTo>
                  <a:pt x="119806" y="42843"/>
                  <a:pt x="113990" y="19967"/>
                  <a:pt x="94022" y="11437"/>
                </a:cubicBezTo>
                <a:close/>
                <a:moveTo>
                  <a:pt x="39935" y="102746"/>
                </a:moveTo>
                <a:lnTo>
                  <a:pt x="39935" y="102746"/>
                </a:lnTo>
                <a:cubicBezTo>
                  <a:pt x="34119" y="99838"/>
                  <a:pt x="34119" y="94216"/>
                  <a:pt x="37027" y="88400"/>
                </a:cubicBezTo>
                <a:cubicBezTo>
                  <a:pt x="56995" y="99838"/>
                  <a:pt x="56995" y="99838"/>
                  <a:pt x="56995" y="99838"/>
                </a:cubicBezTo>
                <a:cubicBezTo>
                  <a:pt x="51373" y="105654"/>
                  <a:pt x="45557" y="105654"/>
                  <a:pt x="39935" y="102746"/>
                </a:cubicBezTo>
                <a:close/>
                <a:moveTo>
                  <a:pt x="102746" y="57189"/>
                </a:moveTo>
                <a:lnTo>
                  <a:pt x="102746" y="57189"/>
                </a:lnTo>
                <a:cubicBezTo>
                  <a:pt x="88400" y="82778"/>
                  <a:pt x="88400" y="82778"/>
                  <a:pt x="88400" y="82778"/>
                </a:cubicBezTo>
                <a:cubicBezTo>
                  <a:pt x="85492" y="108562"/>
                  <a:pt x="85492" y="108562"/>
                  <a:pt x="85492" y="108562"/>
                </a:cubicBezTo>
                <a:cubicBezTo>
                  <a:pt x="14151" y="68626"/>
                  <a:pt x="14151" y="68626"/>
                  <a:pt x="14151" y="68626"/>
                </a:cubicBezTo>
                <a:cubicBezTo>
                  <a:pt x="34119" y="54281"/>
                  <a:pt x="34119" y="54281"/>
                  <a:pt x="34119" y="54281"/>
                </a:cubicBezTo>
                <a:cubicBezTo>
                  <a:pt x="51373" y="28497"/>
                  <a:pt x="51373" y="28497"/>
                  <a:pt x="51373" y="28497"/>
                </a:cubicBezTo>
                <a:cubicBezTo>
                  <a:pt x="56995" y="14345"/>
                  <a:pt x="76962" y="8529"/>
                  <a:pt x="91308" y="17059"/>
                </a:cubicBezTo>
                <a:cubicBezTo>
                  <a:pt x="105460" y="25783"/>
                  <a:pt x="111276" y="42843"/>
                  <a:pt x="102746" y="5718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defTabSz="457200"/>
            <a:endParaRPr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55" name="Shape 694"/>
          <p:cNvSpPr/>
          <p:nvPr/>
        </p:nvSpPr>
        <p:spPr>
          <a:xfrm>
            <a:off x="11115292" y="4832040"/>
            <a:ext cx="366087" cy="36618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94826" y="44479"/>
                </a:moveTo>
                <a:lnTo>
                  <a:pt x="94826" y="44479"/>
                </a:lnTo>
                <a:cubicBezTo>
                  <a:pt x="86498" y="44479"/>
                  <a:pt x="83659" y="50157"/>
                  <a:pt x="83659" y="55646"/>
                </a:cubicBezTo>
                <a:cubicBezTo>
                  <a:pt x="83659" y="64164"/>
                  <a:pt x="86498" y="66813"/>
                  <a:pt x="94826" y="66813"/>
                </a:cubicBezTo>
                <a:cubicBezTo>
                  <a:pt x="100315" y="66813"/>
                  <a:pt x="105993" y="64164"/>
                  <a:pt x="105993" y="55646"/>
                </a:cubicBezTo>
                <a:cubicBezTo>
                  <a:pt x="105993" y="50157"/>
                  <a:pt x="100315" y="44479"/>
                  <a:pt x="94826" y="44479"/>
                </a:cubicBezTo>
                <a:close/>
                <a:moveTo>
                  <a:pt x="97665" y="61324"/>
                </a:moveTo>
                <a:lnTo>
                  <a:pt x="97665" y="61324"/>
                </a:lnTo>
                <a:cubicBezTo>
                  <a:pt x="89148" y="61324"/>
                  <a:pt x="89148" y="61324"/>
                  <a:pt x="89148" y="61324"/>
                </a:cubicBezTo>
                <a:cubicBezTo>
                  <a:pt x="89148" y="52996"/>
                  <a:pt x="89148" y="52996"/>
                  <a:pt x="89148" y="52996"/>
                </a:cubicBezTo>
                <a:cubicBezTo>
                  <a:pt x="97665" y="52996"/>
                  <a:pt x="97665" y="52996"/>
                  <a:pt x="97665" y="52996"/>
                </a:cubicBezTo>
                <a:lnTo>
                  <a:pt x="97665" y="61324"/>
                </a:lnTo>
                <a:close/>
                <a:moveTo>
                  <a:pt x="100315" y="97476"/>
                </a:moveTo>
                <a:lnTo>
                  <a:pt x="100315" y="97476"/>
                </a:lnTo>
                <a:cubicBezTo>
                  <a:pt x="86498" y="97476"/>
                  <a:pt x="86498" y="97476"/>
                  <a:pt x="86498" y="97476"/>
                </a:cubicBezTo>
                <a:cubicBezTo>
                  <a:pt x="83659" y="97476"/>
                  <a:pt x="83659" y="100315"/>
                  <a:pt x="83659" y="100315"/>
                </a:cubicBezTo>
                <a:cubicBezTo>
                  <a:pt x="83659" y="103154"/>
                  <a:pt x="83659" y="105993"/>
                  <a:pt x="86498" y="105993"/>
                </a:cubicBezTo>
                <a:cubicBezTo>
                  <a:pt x="100315" y="105993"/>
                  <a:pt x="100315" y="105993"/>
                  <a:pt x="100315" y="105993"/>
                </a:cubicBezTo>
                <a:cubicBezTo>
                  <a:pt x="103154" y="105993"/>
                  <a:pt x="105993" y="103154"/>
                  <a:pt x="105993" y="100315"/>
                </a:cubicBezTo>
                <a:cubicBezTo>
                  <a:pt x="105993" y="100315"/>
                  <a:pt x="103154" y="97476"/>
                  <a:pt x="100315" y="97476"/>
                </a:cubicBezTo>
                <a:close/>
                <a:moveTo>
                  <a:pt x="67003" y="44479"/>
                </a:moveTo>
                <a:lnTo>
                  <a:pt x="67003" y="44479"/>
                </a:lnTo>
                <a:cubicBezTo>
                  <a:pt x="22334" y="44479"/>
                  <a:pt x="22334" y="44479"/>
                  <a:pt x="22334" y="44479"/>
                </a:cubicBezTo>
                <a:cubicBezTo>
                  <a:pt x="19495" y="44479"/>
                  <a:pt x="16845" y="50157"/>
                  <a:pt x="16845" y="52996"/>
                </a:cubicBezTo>
                <a:cubicBezTo>
                  <a:pt x="16845" y="97476"/>
                  <a:pt x="16845" y="97476"/>
                  <a:pt x="16845" y="97476"/>
                </a:cubicBezTo>
                <a:cubicBezTo>
                  <a:pt x="16845" y="100315"/>
                  <a:pt x="19495" y="105993"/>
                  <a:pt x="22334" y="105993"/>
                </a:cubicBezTo>
                <a:cubicBezTo>
                  <a:pt x="67003" y="105993"/>
                  <a:pt x="67003" y="105993"/>
                  <a:pt x="67003" y="105993"/>
                </a:cubicBezTo>
                <a:cubicBezTo>
                  <a:pt x="72492" y="105993"/>
                  <a:pt x="75331" y="100315"/>
                  <a:pt x="75331" y="97476"/>
                </a:cubicBezTo>
                <a:cubicBezTo>
                  <a:pt x="75331" y="52996"/>
                  <a:pt x="75331" y="52996"/>
                  <a:pt x="75331" y="52996"/>
                </a:cubicBezTo>
                <a:cubicBezTo>
                  <a:pt x="75331" y="50157"/>
                  <a:pt x="72492" y="44479"/>
                  <a:pt x="67003" y="44479"/>
                </a:cubicBezTo>
                <a:close/>
                <a:moveTo>
                  <a:pt x="67003" y="94826"/>
                </a:moveTo>
                <a:lnTo>
                  <a:pt x="67003" y="94826"/>
                </a:lnTo>
                <a:cubicBezTo>
                  <a:pt x="67003" y="94826"/>
                  <a:pt x="67003" y="97476"/>
                  <a:pt x="64164" y="97476"/>
                </a:cubicBezTo>
                <a:cubicBezTo>
                  <a:pt x="28012" y="97476"/>
                  <a:pt x="28012" y="97476"/>
                  <a:pt x="28012" y="97476"/>
                </a:cubicBezTo>
                <a:cubicBezTo>
                  <a:pt x="25173" y="97476"/>
                  <a:pt x="22334" y="94826"/>
                  <a:pt x="22334" y="94826"/>
                </a:cubicBezTo>
                <a:cubicBezTo>
                  <a:pt x="22334" y="55646"/>
                  <a:pt x="22334" y="55646"/>
                  <a:pt x="22334" y="55646"/>
                </a:cubicBezTo>
                <a:cubicBezTo>
                  <a:pt x="22334" y="55646"/>
                  <a:pt x="25173" y="52996"/>
                  <a:pt x="28012" y="52996"/>
                </a:cubicBezTo>
                <a:cubicBezTo>
                  <a:pt x="64164" y="52996"/>
                  <a:pt x="64164" y="52996"/>
                  <a:pt x="64164" y="52996"/>
                </a:cubicBezTo>
                <a:cubicBezTo>
                  <a:pt x="67003" y="52996"/>
                  <a:pt x="67003" y="55646"/>
                  <a:pt x="67003" y="55646"/>
                </a:cubicBezTo>
                <a:lnTo>
                  <a:pt x="67003" y="94826"/>
                </a:lnTo>
                <a:close/>
                <a:moveTo>
                  <a:pt x="100315" y="86309"/>
                </a:moveTo>
                <a:lnTo>
                  <a:pt x="100315" y="86309"/>
                </a:lnTo>
                <a:cubicBezTo>
                  <a:pt x="86498" y="86309"/>
                  <a:pt x="86498" y="86309"/>
                  <a:pt x="86498" y="86309"/>
                </a:cubicBezTo>
                <a:cubicBezTo>
                  <a:pt x="83659" y="86309"/>
                  <a:pt x="83659" y="89148"/>
                  <a:pt x="83659" y="89148"/>
                </a:cubicBezTo>
                <a:cubicBezTo>
                  <a:pt x="83659" y="91987"/>
                  <a:pt x="83659" y="94826"/>
                  <a:pt x="86498" y="94826"/>
                </a:cubicBezTo>
                <a:cubicBezTo>
                  <a:pt x="100315" y="94826"/>
                  <a:pt x="100315" y="94826"/>
                  <a:pt x="100315" y="94826"/>
                </a:cubicBezTo>
                <a:cubicBezTo>
                  <a:pt x="103154" y="94826"/>
                  <a:pt x="105993" y="91987"/>
                  <a:pt x="105993" y="89148"/>
                </a:cubicBezTo>
                <a:cubicBezTo>
                  <a:pt x="105993" y="89148"/>
                  <a:pt x="103154" y="86309"/>
                  <a:pt x="100315" y="86309"/>
                </a:cubicBezTo>
                <a:close/>
                <a:moveTo>
                  <a:pt x="105993" y="30662"/>
                </a:moveTo>
                <a:lnTo>
                  <a:pt x="105993" y="30662"/>
                </a:lnTo>
                <a:cubicBezTo>
                  <a:pt x="69842" y="30662"/>
                  <a:pt x="69842" y="30662"/>
                  <a:pt x="69842" y="30662"/>
                </a:cubicBezTo>
                <a:cubicBezTo>
                  <a:pt x="103154" y="8328"/>
                  <a:pt x="103154" y="8328"/>
                  <a:pt x="103154" y="8328"/>
                </a:cubicBezTo>
                <a:cubicBezTo>
                  <a:pt x="105993" y="8328"/>
                  <a:pt x="105993" y="5678"/>
                  <a:pt x="103154" y="2839"/>
                </a:cubicBezTo>
                <a:cubicBezTo>
                  <a:pt x="103154" y="0"/>
                  <a:pt x="100315" y="0"/>
                  <a:pt x="100315" y="2839"/>
                </a:cubicBezTo>
                <a:cubicBezTo>
                  <a:pt x="100315" y="2839"/>
                  <a:pt x="64164" y="25173"/>
                  <a:pt x="61324" y="27823"/>
                </a:cubicBezTo>
                <a:cubicBezTo>
                  <a:pt x="22334" y="2839"/>
                  <a:pt x="22334" y="2839"/>
                  <a:pt x="22334" y="2839"/>
                </a:cubicBezTo>
                <a:cubicBezTo>
                  <a:pt x="19495" y="0"/>
                  <a:pt x="16845" y="0"/>
                  <a:pt x="16845" y="2839"/>
                </a:cubicBezTo>
                <a:cubicBezTo>
                  <a:pt x="16845" y="5678"/>
                  <a:pt x="16845" y="8328"/>
                  <a:pt x="16845" y="8328"/>
                </a:cubicBezTo>
                <a:cubicBezTo>
                  <a:pt x="50157" y="30662"/>
                  <a:pt x="50157" y="30662"/>
                  <a:pt x="50157" y="30662"/>
                </a:cubicBezTo>
                <a:cubicBezTo>
                  <a:pt x="16845" y="30662"/>
                  <a:pt x="16845" y="30662"/>
                  <a:pt x="16845" y="30662"/>
                </a:cubicBezTo>
                <a:cubicBezTo>
                  <a:pt x="8517" y="30662"/>
                  <a:pt x="0" y="36340"/>
                  <a:pt x="0" y="44479"/>
                </a:cubicBezTo>
                <a:cubicBezTo>
                  <a:pt x="0" y="105993"/>
                  <a:pt x="0" y="105993"/>
                  <a:pt x="0" y="105993"/>
                </a:cubicBezTo>
                <a:cubicBezTo>
                  <a:pt x="0" y="114321"/>
                  <a:pt x="8517" y="119810"/>
                  <a:pt x="16845" y="119810"/>
                </a:cubicBezTo>
                <a:cubicBezTo>
                  <a:pt x="105993" y="119810"/>
                  <a:pt x="105993" y="119810"/>
                  <a:pt x="105993" y="119810"/>
                </a:cubicBezTo>
                <a:cubicBezTo>
                  <a:pt x="114321" y="119810"/>
                  <a:pt x="119810" y="114321"/>
                  <a:pt x="119810" y="105993"/>
                </a:cubicBezTo>
                <a:cubicBezTo>
                  <a:pt x="119810" y="44479"/>
                  <a:pt x="119810" y="44479"/>
                  <a:pt x="119810" y="44479"/>
                </a:cubicBezTo>
                <a:cubicBezTo>
                  <a:pt x="119810" y="36340"/>
                  <a:pt x="114321" y="30662"/>
                  <a:pt x="105993" y="30662"/>
                </a:cubicBezTo>
                <a:close/>
                <a:moveTo>
                  <a:pt x="111482" y="105993"/>
                </a:moveTo>
                <a:lnTo>
                  <a:pt x="111482" y="105993"/>
                </a:lnTo>
                <a:cubicBezTo>
                  <a:pt x="111482" y="108643"/>
                  <a:pt x="108832" y="111482"/>
                  <a:pt x="105993" y="111482"/>
                </a:cubicBezTo>
                <a:cubicBezTo>
                  <a:pt x="16845" y="111482"/>
                  <a:pt x="16845" y="111482"/>
                  <a:pt x="16845" y="111482"/>
                </a:cubicBezTo>
                <a:cubicBezTo>
                  <a:pt x="11167" y="111482"/>
                  <a:pt x="8517" y="108643"/>
                  <a:pt x="8517" y="105993"/>
                </a:cubicBezTo>
                <a:cubicBezTo>
                  <a:pt x="8517" y="44479"/>
                  <a:pt x="8517" y="44479"/>
                  <a:pt x="8517" y="44479"/>
                </a:cubicBezTo>
                <a:cubicBezTo>
                  <a:pt x="8517" y="41829"/>
                  <a:pt x="11167" y="38990"/>
                  <a:pt x="16845" y="38990"/>
                </a:cubicBezTo>
                <a:cubicBezTo>
                  <a:pt x="105993" y="38990"/>
                  <a:pt x="105993" y="38990"/>
                  <a:pt x="105993" y="38990"/>
                </a:cubicBezTo>
                <a:cubicBezTo>
                  <a:pt x="108832" y="38990"/>
                  <a:pt x="111482" y="41829"/>
                  <a:pt x="111482" y="44479"/>
                </a:cubicBezTo>
                <a:lnTo>
                  <a:pt x="111482" y="10599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defTabSz="457200"/>
            <a:endParaRPr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59839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/>
      <p:bldP spid="14" grpId="0" animBg="1"/>
      <p:bldP spid="15" grpId="0" animBg="1"/>
      <p:bldP spid="16" grpId="0"/>
      <p:bldP spid="17" grpId="0" animBg="1"/>
      <p:bldP spid="18" grpId="0" animBg="1"/>
      <p:bldP spid="19" grpId="0"/>
      <p:bldP spid="20" grpId="0"/>
      <p:bldP spid="21" grpId="0"/>
      <p:bldP spid="22" grpId="0" animBg="1"/>
      <p:bldP spid="23" grpId="0"/>
      <p:bldP spid="24" grpId="0"/>
      <p:bldP spid="25" grpId="0" animBg="1"/>
      <p:bldP spid="26" grpId="0"/>
      <p:bldP spid="27" grpId="0"/>
      <p:bldP spid="28" grpId="0" animBg="1"/>
      <p:bldP spid="29" grpId="0" animBg="1"/>
      <p:bldP spid="30" grpId="0" animBg="1"/>
      <p:bldP spid="31" grpId="0" animBg="1"/>
      <p:bldP spid="32" grpId="0"/>
      <p:bldP spid="33" grpId="0"/>
      <p:bldP spid="34" grpId="0" animBg="1"/>
      <p:bldP spid="35" grpId="0"/>
      <p:bldP spid="36" grpId="0" animBg="1"/>
      <p:bldP spid="37" grpId="0" animBg="1"/>
      <p:bldP spid="38" grpId="0"/>
      <p:bldP spid="39" grpId="0"/>
      <p:bldP spid="40" grpId="0" animBg="1"/>
      <p:bldP spid="41" grpId="0"/>
      <p:bldP spid="42" grpId="0" animBg="1"/>
      <p:bldP spid="43" grpId="0" animBg="1"/>
      <p:bldP spid="44" grpId="0"/>
      <p:bldP spid="45" grpId="0"/>
      <p:bldP spid="46" grpId="0" animBg="1"/>
      <p:bldP spid="47" grpId="0"/>
      <p:bldP spid="48" grpId="0" animBg="1"/>
      <p:bldP spid="53" grpId="0" animBg="1"/>
      <p:bldP spid="54" grpId="0" animBg="1"/>
      <p:bldP spid="55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组合 9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57" name="Shape 702"/>
          <p:cNvSpPr/>
          <p:nvPr/>
        </p:nvSpPr>
        <p:spPr>
          <a:xfrm>
            <a:off x="1731841" y="1914962"/>
            <a:ext cx="2253663" cy="22558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47"/>
                  <a:pt x="41002" y="125847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chemeClr val="accent1">
              <a:alpha val="89803"/>
            </a:schemeClr>
          </a:solidFill>
          <a:ln>
            <a:noFill/>
          </a:ln>
        </p:spPr>
        <p:txBody>
          <a:bodyPr lIns="22850" tIns="22850" rIns="22850" bIns="22850" anchor="ctr" anchorCtr="0">
            <a:noAutofit/>
          </a:bodyPr>
          <a:lstStyle/>
          <a:p>
            <a:pPr defTabSz="457200"/>
            <a:endParaRPr sz="900"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微软雅黑" panose="020B0503020204020204" pitchFamily="34" charset="-122"/>
            </a:endParaRPr>
          </a:p>
        </p:txBody>
      </p:sp>
      <p:sp>
        <p:nvSpPr>
          <p:cNvPr id="58" name="Shape 703"/>
          <p:cNvSpPr/>
          <p:nvPr/>
        </p:nvSpPr>
        <p:spPr>
          <a:xfrm>
            <a:off x="4298953" y="1907818"/>
            <a:ext cx="2253663" cy="22558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47"/>
                  <a:pt x="41002" y="125847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chemeClr val="accent2">
              <a:alpha val="89803"/>
            </a:schemeClr>
          </a:solidFill>
          <a:ln>
            <a:noFill/>
          </a:ln>
        </p:spPr>
        <p:txBody>
          <a:bodyPr lIns="22850" tIns="22850" rIns="22850" bIns="22850" anchor="ctr" anchorCtr="0">
            <a:noAutofit/>
          </a:bodyPr>
          <a:lstStyle/>
          <a:p>
            <a:pPr defTabSz="457200"/>
            <a:endParaRPr sz="900"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微软雅黑" panose="020B0503020204020204" pitchFamily="34" charset="-122"/>
            </a:endParaRPr>
          </a:p>
        </p:txBody>
      </p:sp>
      <p:sp>
        <p:nvSpPr>
          <p:cNvPr id="59" name="Shape 704"/>
          <p:cNvSpPr/>
          <p:nvPr/>
        </p:nvSpPr>
        <p:spPr>
          <a:xfrm>
            <a:off x="6845434" y="1900674"/>
            <a:ext cx="2253663" cy="2256631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47"/>
                  <a:pt x="41002" y="125847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chemeClr val="accent3">
              <a:alpha val="89803"/>
            </a:schemeClr>
          </a:solidFill>
          <a:ln>
            <a:noFill/>
          </a:ln>
        </p:spPr>
        <p:txBody>
          <a:bodyPr lIns="22850" tIns="22850" rIns="22850" bIns="22850" anchor="ctr" anchorCtr="0">
            <a:noAutofit/>
          </a:bodyPr>
          <a:lstStyle/>
          <a:p>
            <a:pPr defTabSz="457200"/>
            <a:endParaRPr sz="900"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微软雅黑" panose="020B0503020204020204" pitchFamily="34" charset="-122"/>
            </a:endParaRPr>
          </a:p>
        </p:txBody>
      </p:sp>
      <p:sp>
        <p:nvSpPr>
          <p:cNvPr id="60" name="Shape 705"/>
          <p:cNvSpPr/>
          <p:nvPr/>
        </p:nvSpPr>
        <p:spPr>
          <a:xfrm>
            <a:off x="9189560" y="1894324"/>
            <a:ext cx="2253663" cy="2255838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47"/>
                  <a:pt x="41002" y="125847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chemeClr val="accent4">
              <a:alpha val="89803"/>
            </a:schemeClr>
          </a:solidFill>
          <a:ln>
            <a:noFill/>
          </a:ln>
        </p:spPr>
        <p:txBody>
          <a:bodyPr lIns="22850" tIns="22850" rIns="22850" bIns="22850" anchor="ctr" anchorCtr="0">
            <a:noAutofit/>
          </a:bodyPr>
          <a:lstStyle/>
          <a:p>
            <a:pPr defTabSz="457200"/>
            <a:endParaRPr sz="900"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微软雅黑" panose="020B0503020204020204" pitchFamily="34" charset="-122"/>
            </a:endParaRPr>
          </a:p>
        </p:txBody>
      </p:sp>
      <p:sp>
        <p:nvSpPr>
          <p:cNvPr id="61" name="Shape 706"/>
          <p:cNvSpPr/>
          <p:nvPr/>
        </p:nvSpPr>
        <p:spPr>
          <a:xfrm>
            <a:off x="8661060" y="2548374"/>
            <a:ext cx="895117" cy="8937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47"/>
                  <a:pt x="41002" y="125847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rgbClr val="BFBFBF">
              <a:alpha val="89803"/>
            </a:srgbClr>
          </a:solidFill>
          <a:ln>
            <a:noFill/>
          </a:ln>
        </p:spPr>
        <p:txBody>
          <a:bodyPr lIns="22850" tIns="22850" rIns="22850" bIns="22850" anchor="ctr" anchorCtr="0">
            <a:noAutofit/>
          </a:bodyPr>
          <a:lstStyle/>
          <a:p>
            <a:pPr defTabSz="457200"/>
            <a:endParaRPr sz="900" kern="0">
              <a:solidFill>
                <a:srgbClr val="2BB1E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微软雅黑" panose="020B0503020204020204" pitchFamily="34" charset="-122"/>
            </a:endParaRPr>
          </a:p>
        </p:txBody>
      </p:sp>
      <p:sp>
        <p:nvSpPr>
          <p:cNvPr id="62" name="Shape 707"/>
          <p:cNvSpPr/>
          <p:nvPr/>
        </p:nvSpPr>
        <p:spPr>
          <a:xfrm>
            <a:off x="6291541" y="2555518"/>
            <a:ext cx="895117" cy="892969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47"/>
                  <a:pt x="41002" y="125847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rgbClr val="BFBFBF">
              <a:alpha val="89803"/>
            </a:srgbClr>
          </a:solidFill>
          <a:ln>
            <a:noFill/>
          </a:ln>
        </p:spPr>
        <p:txBody>
          <a:bodyPr lIns="22850" tIns="22850" rIns="22850" bIns="22850" anchor="ctr" anchorCtr="0">
            <a:noAutofit/>
          </a:bodyPr>
          <a:lstStyle/>
          <a:p>
            <a:pPr defTabSz="457200"/>
            <a:endParaRPr sz="900" kern="0">
              <a:solidFill>
                <a:srgbClr val="2BB1E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微软雅黑" panose="020B0503020204020204" pitchFamily="34" charset="-122"/>
            </a:endParaRPr>
          </a:p>
        </p:txBody>
      </p:sp>
      <p:sp>
        <p:nvSpPr>
          <p:cNvPr id="63" name="Shape 708"/>
          <p:cNvSpPr/>
          <p:nvPr/>
        </p:nvSpPr>
        <p:spPr>
          <a:xfrm>
            <a:off x="3687925" y="2561868"/>
            <a:ext cx="895117" cy="89376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02419" y="17567"/>
                </a:moveTo>
                <a:cubicBezTo>
                  <a:pt x="125847" y="41002"/>
                  <a:pt x="125847" y="78985"/>
                  <a:pt x="102419" y="102419"/>
                </a:cubicBezTo>
                <a:cubicBezTo>
                  <a:pt x="78985" y="125847"/>
                  <a:pt x="41002" y="125847"/>
                  <a:pt x="17567" y="102419"/>
                </a:cubicBezTo>
                <a:cubicBezTo>
                  <a:pt x="-5860" y="78985"/>
                  <a:pt x="-5860" y="41002"/>
                  <a:pt x="17567" y="17567"/>
                </a:cubicBezTo>
                <a:cubicBezTo>
                  <a:pt x="41002" y="-5860"/>
                  <a:pt x="78985" y="-5860"/>
                  <a:pt x="102419" y="17567"/>
                </a:cubicBezTo>
              </a:path>
            </a:pathLst>
          </a:custGeom>
          <a:solidFill>
            <a:srgbClr val="BFBFBF">
              <a:alpha val="89803"/>
            </a:srgbClr>
          </a:solidFill>
          <a:ln>
            <a:noFill/>
          </a:ln>
        </p:spPr>
        <p:txBody>
          <a:bodyPr lIns="22850" tIns="22850" rIns="22850" bIns="22850" anchor="ctr" anchorCtr="0">
            <a:noAutofit/>
          </a:bodyPr>
          <a:lstStyle/>
          <a:p>
            <a:pPr defTabSz="457200"/>
            <a:endParaRPr sz="900" kern="0">
              <a:solidFill>
                <a:srgbClr val="2BB1E8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Calibri"/>
              <a:sym typeface="微软雅黑" panose="020B0503020204020204" pitchFamily="34" charset="-122"/>
            </a:endParaRPr>
          </a:p>
        </p:txBody>
      </p:sp>
      <p:sp>
        <p:nvSpPr>
          <p:cNvPr id="64" name="Shape 709"/>
          <p:cNvSpPr/>
          <p:nvPr/>
        </p:nvSpPr>
        <p:spPr>
          <a:xfrm>
            <a:off x="2183535" y="3045193"/>
            <a:ext cx="1292269" cy="484730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zh-CN" altLang="en-US" sz="1000" kern="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</a:t>
            </a:r>
          </a:p>
        </p:txBody>
      </p:sp>
      <p:sp>
        <p:nvSpPr>
          <p:cNvPr id="65" name="Shape 710"/>
          <p:cNvSpPr/>
          <p:nvPr/>
        </p:nvSpPr>
        <p:spPr>
          <a:xfrm>
            <a:off x="6541477" y="2580831"/>
            <a:ext cx="405355" cy="669396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id-ID" sz="3000" b="1"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2</a:t>
            </a:r>
          </a:p>
        </p:txBody>
      </p:sp>
      <p:sp>
        <p:nvSpPr>
          <p:cNvPr id="66" name="Shape 711"/>
          <p:cNvSpPr/>
          <p:nvPr/>
        </p:nvSpPr>
        <p:spPr>
          <a:xfrm>
            <a:off x="2683471" y="2531811"/>
            <a:ext cx="289909" cy="262466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4219" y="119779"/>
                </a:moveTo>
                <a:lnTo>
                  <a:pt x="114219" y="119779"/>
                </a:lnTo>
                <a:cubicBezTo>
                  <a:pt x="104252" y="119779"/>
                  <a:pt x="104252" y="119779"/>
                  <a:pt x="104252" y="119779"/>
                </a:cubicBezTo>
                <a:cubicBezTo>
                  <a:pt x="104252" y="70018"/>
                  <a:pt x="104252" y="70018"/>
                  <a:pt x="104252" y="70018"/>
                </a:cubicBezTo>
                <a:cubicBezTo>
                  <a:pt x="104252" y="31045"/>
                  <a:pt x="104252" y="31045"/>
                  <a:pt x="104252" y="31045"/>
                </a:cubicBezTo>
                <a:cubicBezTo>
                  <a:pt x="114219" y="31045"/>
                  <a:pt x="114219" y="31045"/>
                  <a:pt x="114219" y="31045"/>
                </a:cubicBezTo>
                <a:cubicBezTo>
                  <a:pt x="117009" y="31045"/>
                  <a:pt x="119800" y="32587"/>
                  <a:pt x="119800" y="37431"/>
                </a:cubicBezTo>
                <a:cubicBezTo>
                  <a:pt x="119800" y="76183"/>
                  <a:pt x="119800" y="76183"/>
                  <a:pt x="119800" y="76183"/>
                </a:cubicBezTo>
                <a:cubicBezTo>
                  <a:pt x="119800" y="101064"/>
                  <a:pt x="119800" y="101064"/>
                  <a:pt x="119800" y="101064"/>
                </a:cubicBezTo>
                <a:cubicBezTo>
                  <a:pt x="119800" y="113614"/>
                  <a:pt x="119800" y="113614"/>
                  <a:pt x="119800" y="113614"/>
                </a:cubicBezTo>
                <a:cubicBezTo>
                  <a:pt x="119800" y="116697"/>
                  <a:pt x="117009" y="119779"/>
                  <a:pt x="114219" y="119779"/>
                </a:cubicBezTo>
                <a:close/>
                <a:moveTo>
                  <a:pt x="19734" y="119779"/>
                </a:moveTo>
                <a:lnTo>
                  <a:pt x="19734" y="119779"/>
                </a:lnTo>
                <a:cubicBezTo>
                  <a:pt x="19734" y="70018"/>
                  <a:pt x="19734" y="70018"/>
                  <a:pt x="19734" y="70018"/>
                </a:cubicBezTo>
                <a:cubicBezTo>
                  <a:pt x="19734" y="68477"/>
                  <a:pt x="19734" y="68477"/>
                  <a:pt x="19734" y="68477"/>
                </a:cubicBezTo>
                <a:cubicBezTo>
                  <a:pt x="19734" y="31045"/>
                  <a:pt x="19734" y="31045"/>
                  <a:pt x="19734" y="31045"/>
                </a:cubicBezTo>
                <a:cubicBezTo>
                  <a:pt x="31096" y="31045"/>
                  <a:pt x="31096" y="31045"/>
                  <a:pt x="31096" y="31045"/>
                </a:cubicBezTo>
                <a:cubicBezTo>
                  <a:pt x="31096" y="14091"/>
                  <a:pt x="43654" y="0"/>
                  <a:pt x="59202" y="0"/>
                </a:cubicBezTo>
                <a:cubicBezTo>
                  <a:pt x="74750" y="0"/>
                  <a:pt x="87308" y="14091"/>
                  <a:pt x="87308" y="31045"/>
                </a:cubicBezTo>
                <a:cubicBezTo>
                  <a:pt x="98671" y="31045"/>
                  <a:pt x="98671" y="31045"/>
                  <a:pt x="98671" y="31045"/>
                </a:cubicBezTo>
                <a:cubicBezTo>
                  <a:pt x="98671" y="70018"/>
                  <a:pt x="98671" y="70018"/>
                  <a:pt x="98671" y="70018"/>
                </a:cubicBezTo>
                <a:cubicBezTo>
                  <a:pt x="98671" y="119779"/>
                  <a:pt x="98671" y="119779"/>
                  <a:pt x="98671" y="119779"/>
                </a:cubicBezTo>
                <a:lnTo>
                  <a:pt x="19734" y="119779"/>
                </a:lnTo>
                <a:close/>
                <a:moveTo>
                  <a:pt x="59202" y="12550"/>
                </a:moveTo>
                <a:lnTo>
                  <a:pt x="59202" y="12550"/>
                </a:lnTo>
                <a:cubicBezTo>
                  <a:pt x="50830" y="12550"/>
                  <a:pt x="42259" y="20256"/>
                  <a:pt x="42259" y="31045"/>
                </a:cubicBezTo>
                <a:cubicBezTo>
                  <a:pt x="76146" y="31045"/>
                  <a:pt x="76146" y="31045"/>
                  <a:pt x="76146" y="31045"/>
                </a:cubicBezTo>
                <a:cubicBezTo>
                  <a:pt x="76146" y="20256"/>
                  <a:pt x="69169" y="12550"/>
                  <a:pt x="59202" y="12550"/>
                </a:cubicBezTo>
                <a:close/>
                <a:moveTo>
                  <a:pt x="0" y="113614"/>
                </a:moveTo>
                <a:lnTo>
                  <a:pt x="0" y="113614"/>
                </a:lnTo>
                <a:cubicBezTo>
                  <a:pt x="0" y="101064"/>
                  <a:pt x="0" y="101064"/>
                  <a:pt x="0" y="101064"/>
                </a:cubicBezTo>
                <a:cubicBezTo>
                  <a:pt x="0" y="76183"/>
                  <a:pt x="0" y="76183"/>
                  <a:pt x="0" y="76183"/>
                </a:cubicBezTo>
                <a:cubicBezTo>
                  <a:pt x="0" y="37431"/>
                  <a:pt x="0" y="37431"/>
                  <a:pt x="0" y="37431"/>
                </a:cubicBezTo>
                <a:cubicBezTo>
                  <a:pt x="0" y="32587"/>
                  <a:pt x="1395" y="31045"/>
                  <a:pt x="5780" y="31045"/>
                </a:cubicBezTo>
                <a:cubicBezTo>
                  <a:pt x="14152" y="31045"/>
                  <a:pt x="14152" y="31045"/>
                  <a:pt x="14152" y="31045"/>
                </a:cubicBezTo>
                <a:cubicBezTo>
                  <a:pt x="14152" y="68477"/>
                  <a:pt x="14152" y="68477"/>
                  <a:pt x="14152" y="68477"/>
                </a:cubicBezTo>
                <a:cubicBezTo>
                  <a:pt x="14152" y="70018"/>
                  <a:pt x="14152" y="70018"/>
                  <a:pt x="14152" y="70018"/>
                </a:cubicBezTo>
                <a:cubicBezTo>
                  <a:pt x="14152" y="119779"/>
                  <a:pt x="14152" y="119779"/>
                  <a:pt x="14152" y="119779"/>
                </a:cubicBezTo>
                <a:cubicBezTo>
                  <a:pt x="5780" y="119779"/>
                  <a:pt x="5780" y="119779"/>
                  <a:pt x="5780" y="119779"/>
                </a:cubicBezTo>
                <a:cubicBezTo>
                  <a:pt x="1395" y="119779"/>
                  <a:pt x="0" y="116697"/>
                  <a:pt x="0" y="11361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defTabSz="457200"/>
            <a:endParaRPr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67" name="Shape 712"/>
          <p:cNvSpPr/>
          <p:nvPr/>
        </p:nvSpPr>
        <p:spPr>
          <a:xfrm>
            <a:off x="2370945" y="2781351"/>
            <a:ext cx="945554" cy="361620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zh-CN" altLang="en-US" sz="1400" b="1" kern="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68" name="Shape 713"/>
          <p:cNvSpPr/>
          <p:nvPr/>
        </p:nvSpPr>
        <p:spPr>
          <a:xfrm>
            <a:off x="8929839" y="2580831"/>
            <a:ext cx="405355" cy="669396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id-ID" sz="3000" b="1"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3</a:t>
            </a:r>
          </a:p>
        </p:txBody>
      </p:sp>
      <p:sp>
        <p:nvSpPr>
          <p:cNvPr id="69" name="Shape 714"/>
          <p:cNvSpPr/>
          <p:nvPr/>
        </p:nvSpPr>
        <p:spPr>
          <a:xfrm>
            <a:off x="3941009" y="2580831"/>
            <a:ext cx="405355" cy="669396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id-ID" sz="3000" b="1"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1</a:t>
            </a:r>
          </a:p>
        </p:txBody>
      </p:sp>
      <p:sp>
        <p:nvSpPr>
          <p:cNvPr id="70" name="Shape 715"/>
          <p:cNvSpPr/>
          <p:nvPr/>
        </p:nvSpPr>
        <p:spPr>
          <a:xfrm>
            <a:off x="4771845" y="3040044"/>
            <a:ext cx="1292269" cy="484730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zh-CN" altLang="en-US" sz="1000" kern="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</a:t>
            </a:r>
          </a:p>
        </p:txBody>
      </p:sp>
      <p:sp>
        <p:nvSpPr>
          <p:cNvPr id="71" name="Shape 716"/>
          <p:cNvSpPr/>
          <p:nvPr/>
        </p:nvSpPr>
        <p:spPr>
          <a:xfrm>
            <a:off x="4959255" y="2776202"/>
            <a:ext cx="945554" cy="361620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zh-CN" altLang="en-US" sz="1400" b="1" kern="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72" name="Shape 717"/>
          <p:cNvSpPr/>
          <p:nvPr/>
        </p:nvSpPr>
        <p:spPr>
          <a:xfrm>
            <a:off x="5271781" y="2537802"/>
            <a:ext cx="287792" cy="254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4209" y="119774"/>
                </a:moveTo>
                <a:lnTo>
                  <a:pt x="114209" y="119774"/>
                </a:lnTo>
                <a:cubicBezTo>
                  <a:pt x="5590" y="119774"/>
                  <a:pt x="5590" y="119774"/>
                  <a:pt x="5590" y="119774"/>
                </a:cubicBezTo>
                <a:cubicBezTo>
                  <a:pt x="2795" y="119774"/>
                  <a:pt x="0" y="116610"/>
                  <a:pt x="0" y="113446"/>
                </a:cubicBezTo>
                <a:cubicBezTo>
                  <a:pt x="0" y="6327"/>
                  <a:pt x="0" y="6327"/>
                  <a:pt x="0" y="6327"/>
                </a:cubicBezTo>
                <a:cubicBezTo>
                  <a:pt x="0" y="3163"/>
                  <a:pt x="2795" y="0"/>
                  <a:pt x="5590" y="0"/>
                </a:cubicBezTo>
                <a:cubicBezTo>
                  <a:pt x="114209" y="0"/>
                  <a:pt x="114209" y="0"/>
                  <a:pt x="114209" y="0"/>
                </a:cubicBezTo>
                <a:cubicBezTo>
                  <a:pt x="118402" y="0"/>
                  <a:pt x="119800" y="3163"/>
                  <a:pt x="119800" y="6327"/>
                </a:cubicBezTo>
                <a:cubicBezTo>
                  <a:pt x="119800" y="113446"/>
                  <a:pt x="119800" y="113446"/>
                  <a:pt x="119800" y="113446"/>
                </a:cubicBezTo>
                <a:cubicBezTo>
                  <a:pt x="119800" y="116610"/>
                  <a:pt x="118402" y="119774"/>
                  <a:pt x="114209" y="119774"/>
                </a:cubicBezTo>
                <a:close/>
                <a:moveTo>
                  <a:pt x="11181" y="6327"/>
                </a:moveTo>
                <a:lnTo>
                  <a:pt x="11181" y="6327"/>
                </a:lnTo>
                <a:cubicBezTo>
                  <a:pt x="8386" y="6327"/>
                  <a:pt x="5590" y="9717"/>
                  <a:pt x="5590" y="12881"/>
                </a:cubicBezTo>
                <a:cubicBezTo>
                  <a:pt x="5590" y="17627"/>
                  <a:pt x="8386" y="19209"/>
                  <a:pt x="11181" y="19209"/>
                </a:cubicBezTo>
                <a:cubicBezTo>
                  <a:pt x="13976" y="19209"/>
                  <a:pt x="16772" y="17627"/>
                  <a:pt x="16772" y="12881"/>
                </a:cubicBezTo>
                <a:cubicBezTo>
                  <a:pt x="16772" y="9717"/>
                  <a:pt x="13976" y="6327"/>
                  <a:pt x="11181" y="6327"/>
                </a:cubicBezTo>
                <a:close/>
                <a:moveTo>
                  <a:pt x="28153" y="6327"/>
                </a:moveTo>
                <a:lnTo>
                  <a:pt x="28153" y="6327"/>
                </a:lnTo>
                <a:cubicBezTo>
                  <a:pt x="25357" y="6327"/>
                  <a:pt x="22562" y="9717"/>
                  <a:pt x="22562" y="12881"/>
                </a:cubicBezTo>
                <a:cubicBezTo>
                  <a:pt x="22562" y="17627"/>
                  <a:pt x="25357" y="19209"/>
                  <a:pt x="28153" y="19209"/>
                </a:cubicBezTo>
                <a:cubicBezTo>
                  <a:pt x="30948" y="19209"/>
                  <a:pt x="33743" y="17627"/>
                  <a:pt x="33743" y="12881"/>
                </a:cubicBezTo>
                <a:cubicBezTo>
                  <a:pt x="33743" y="9717"/>
                  <a:pt x="30948" y="6327"/>
                  <a:pt x="28153" y="6327"/>
                </a:cubicBezTo>
                <a:close/>
                <a:moveTo>
                  <a:pt x="45124" y="6327"/>
                </a:moveTo>
                <a:lnTo>
                  <a:pt x="45124" y="6327"/>
                </a:lnTo>
                <a:cubicBezTo>
                  <a:pt x="42329" y="6327"/>
                  <a:pt x="39334" y="9717"/>
                  <a:pt x="39334" y="12881"/>
                </a:cubicBezTo>
                <a:cubicBezTo>
                  <a:pt x="39334" y="17627"/>
                  <a:pt x="42329" y="19209"/>
                  <a:pt x="45124" y="19209"/>
                </a:cubicBezTo>
                <a:cubicBezTo>
                  <a:pt x="47920" y="19209"/>
                  <a:pt x="50715" y="17627"/>
                  <a:pt x="50715" y="12881"/>
                </a:cubicBezTo>
                <a:cubicBezTo>
                  <a:pt x="50715" y="9717"/>
                  <a:pt x="47920" y="6327"/>
                  <a:pt x="45124" y="6327"/>
                </a:cubicBezTo>
                <a:close/>
                <a:moveTo>
                  <a:pt x="114209" y="25536"/>
                </a:moveTo>
                <a:lnTo>
                  <a:pt x="114209" y="25536"/>
                </a:lnTo>
                <a:cubicBezTo>
                  <a:pt x="108618" y="25536"/>
                  <a:pt x="108618" y="25536"/>
                  <a:pt x="108618" y="25536"/>
                </a:cubicBezTo>
                <a:cubicBezTo>
                  <a:pt x="11181" y="25536"/>
                  <a:pt x="11181" y="25536"/>
                  <a:pt x="11181" y="25536"/>
                </a:cubicBezTo>
                <a:cubicBezTo>
                  <a:pt x="5590" y="25536"/>
                  <a:pt x="5590" y="25536"/>
                  <a:pt x="5590" y="25536"/>
                </a:cubicBezTo>
                <a:cubicBezTo>
                  <a:pt x="5590" y="113446"/>
                  <a:pt x="5590" y="113446"/>
                  <a:pt x="5590" y="113446"/>
                </a:cubicBezTo>
                <a:cubicBezTo>
                  <a:pt x="114209" y="113446"/>
                  <a:pt x="114209" y="113446"/>
                  <a:pt x="114209" y="113446"/>
                </a:cubicBezTo>
                <a:lnTo>
                  <a:pt x="114209" y="25536"/>
                </a:lnTo>
                <a:close/>
                <a:moveTo>
                  <a:pt x="43727" y="63954"/>
                </a:moveTo>
                <a:lnTo>
                  <a:pt x="43727" y="63954"/>
                </a:lnTo>
                <a:cubicBezTo>
                  <a:pt x="45124" y="63954"/>
                  <a:pt x="46522" y="65536"/>
                  <a:pt x="46522" y="67118"/>
                </a:cubicBezTo>
                <a:lnTo>
                  <a:pt x="46522" y="67118"/>
                </a:lnTo>
                <a:cubicBezTo>
                  <a:pt x="54908" y="75028"/>
                  <a:pt x="54908" y="75028"/>
                  <a:pt x="54908" y="75028"/>
                </a:cubicBezTo>
                <a:cubicBezTo>
                  <a:pt x="73277" y="54463"/>
                  <a:pt x="73277" y="54463"/>
                  <a:pt x="73277" y="54463"/>
                </a:cubicBezTo>
                <a:lnTo>
                  <a:pt x="73277" y="54463"/>
                </a:lnTo>
                <a:cubicBezTo>
                  <a:pt x="74675" y="52881"/>
                  <a:pt x="76073" y="51073"/>
                  <a:pt x="77470" y="51073"/>
                </a:cubicBezTo>
                <a:cubicBezTo>
                  <a:pt x="80266" y="51073"/>
                  <a:pt x="83261" y="54463"/>
                  <a:pt x="83261" y="57627"/>
                </a:cubicBezTo>
                <a:cubicBezTo>
                  <a:pt x="83261" y="59209"/>
                  <a:pt x="81863" y="60790"/>
                  <a:pt x="80266" y="62372"/>
                </a:cubicBezTo>
                <a:lnTo>
                  <a:pt x="80266" y="62372"/>
                </a:lnTo>
                <a:cubicBezTo>
                  <a:pt x="57703" y="87909"/>
                  <a:pt x="57703" y="87909"/>
                  <a:pt x="57703" y="87909"/>
                </a:cubicBezTo>
                <a:lnTo>
                  <a:pt x="57703" y="87909"/>
                </a:lnTo>
                <a:cubicBezTo>
                  <a:pt x="57703" y="89491"/>
                  <a:pt x="56306" y="89491"/>
                  <a:pt x="54908" y="89491"/>
                </a:cubicBezTo>
                <a:cubicBezTo>
                  <a:pt x="53510" y="89491"/>
                  <a:pt x="52113" y="89491"/>
                  <a:pt x="50715" y="87909"/>
                </a:cubicBezTo>
                <a:lnTo>
                  <a:pt x="50715" y="87909"/>
                </a:lnTo>
                <a:cubicBezTo>
                  <a:pt x="39334" y="75028"/>
                  <a:pt x="39334" y="75028"/>
                  <a:pt x="39334" y="75028"/>
                </a:cubicBezTo>
                <a:lnTo>
                  <a:pt x="39334" y="75028"/>
                </a:lnTo>
                <a:cubicBezTo>
                  <a:pt x="37936" y="73446"/>
                  <a:pt x="37936" y="71864"/>
                  <a:pt x="37936" y="70282"/>
                </a:cubicBezTo>
                <a:cubicBezTo>
                  <a:pt x="37936" y="67118"/>
                  <a:pt x="39334" y="63954"/>
                  <a:pt x="43727" y="63954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defTabSz="457200"/>
            <a:endParaRPr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73" name="Shape 718"/>
          <p:cNvSpPr/>
          <p:nvPr/>
        </p:nvSpPr>
        <p:spPr>
          <a:xfrm>
            <a:off x="7339052" y="3042500"/>
            <a:ext cx="1292269" cy="484730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zh-CN" altLang="en-US" sz="1000" kern="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</a:t>
            </a:r>
          </a:p>
        </p:txBody>
      </p:sp>
      <p:sp>
        <p:nvSpPr>
          <p:cNvPr id="74" name="Shape 719"/>
          <p:cNvSpPr/>
          <p:nvPr/>
        </p:nvSpPr>
        <p:spPr>
          <a:xfrm>
            <a:off x="7526462" y="2778659"/>
            <a:ext cx="945554" cy="361620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zh-CN" altLang="en-US" sz="1400" b="1" kern="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75" name="Shape 720"/>
          <p:cNvSpPr/>
          <p:nvPr/>
        </p:nvSpPr>
        <p:spPr>
          <a:xfrm>
            <a:off x="9721567" y="3040044"/>
            <a:ext cx="1292269" cy="484730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zh-CN" altLang="en-US" sz="1000" kern="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</a:t>
            </a:r>
          </a:p>
        </p:txBody>
      </p:sp>
      <p:sp>
        <p:nvSpPr>
          <p:cNvPr id="76" name="Shape 721"/>
          <p:cNvSpPr/>
          <p:nvPr/>
        </p:nvSpPr>
        <p:spPr>
          <a:xfrm>
            <a:off x="9908978" y="2776202"/>
            <a:ext cx="945554" cy="361620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zh-CN" altLang="en-US" sz="1400" b="1" kern="0" dirty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添加标题</a:t>
            </a:r>
          </a:p>
        </p:txBody>
      </p:sp>
      <p:sp>
        <p:nvSpPr>
          <p:cNvPr id="77" name="Shape 722"/>
          <p:cNvSpPr/>
          <p:nvPr/>
        </p:nvSpPr>
        <p:spPr>
          <a:xfrm>
            <a:off x="10230529" y="2526662"/>
            <a:ext cx="289907" cy="289982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60598" y="119800"/>
                </a:moveTo>
                <a:lnTo>
                  <a:pt x="60598" y="119800"/>
                </a:lnTo>
                <a:cubicBezTo>
                  <a:pt x="26710" y="119800"/>
                  <a:pt x="0" y="93089"/>
                  <a:pt x="0" y="60598"/>
                </a:cubicBezTo>
                <a:cubicBezTo>
                  <a:pt x="0" y="26910"/>
                  <a:pt x="26710" y="0"/>
                  <a:pt x="60598" y="0"/>
                </a:cubicBezTo>
                <a:cubicBezTo>
                  <a:pt x="93089" y="0"/>
                  <a:pt x="119800" y="26910"/>
                  <a:pt x="119800" y="60598"/>
                </a:cubicBezTo>
                <a:cubicBezTo>
                  <a:pt x="119800" y="93089"/>
                  <a:pt x="93089" y="119800"/>
                  <a:pt x="60598" y="119800"/>
                </a:cubicBezTo>
                <a:close/>
                <a:moveTo>
                  <a:pt x="60598" y="11362"/>
                </a:moveTo>
                <a:lnTo>
                  <a:pt x="60598" y="11362"/>
                </a:lnTo>
                <a:cubicBezTo>
                  <a:pt x="33887" y="11362"/>
                  <a:pt x="11362" y="33887"/>
                  <a:pt x="11362" y="60598"/>
                </a:cubicBezTo>
                <a:cubicBezTo>
                  <a:pt x="11362" y="87508"/>
                  <a:pt x="33887" y="108438"/>
                  <a:pt x="60598" y="108438"/>
                </a:cubicBezTo>
                <a:cubicBezTo>
                  <a:pt x="87308" y="108438"/>
                  <a:pt x="108438" y="87508"/>
                  <a:pt x="108438" y="60598"/>
                </a:cubicBezTo>
                <a:cubicBezTo>
                  <a:pt x="108438" y="33887"/>
                  <a:pt x="87308" y="11362"/>
                  <a:pt x="60598" y="11362"/>
                </a:cubicBezTo>
                <a:close/>
                <a:moveTo>
                  <a:pt x="60598" y="85913"/>
                </a:moveTo>
                <a:lnTo>
                  <a:pt x="60598" y="85913"/>
                </a:lnTo>
                <a:cubicBezTo>
                  <a:pt x="45049" y="85913"/>
                  <a:pt x="49235" y="70564"/>
                  <a:pt x="49235" y="70564"/>
                </a:cubicBezTo>
                <a:cubicBezTo>
                  <a:pt x="60598" y="29700"/>
                  <a:pt x="60598" y="29700"/>
                  <a:pt x="60598" y="29700"/>
                </a:cubicBezTo>
                <a:cubicBezTo>
                  <a:pt x="70365" y="70564"/>
                  <a:pt x="70365" y="70564"/>
                  <a:pt x="70365" y="70564"/>
                </a:cubicBezTo>
                <a:cubicBezTo>
                  <a:pt x="74750" y="85913"/>
                  <a:pt x="60598" y="85913"/>
                  <a:pt x="60598" y="8591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defTabSz="457200"/>
            <a:endParaRPr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78" name="Shape 723"/>
          <p:cNvSpPr/>
          <p:nvPr/>
        </p:nvSpPr>
        <p:spPr>
          <a:xfrm>
            <a:off x="7836873" y="2562538"/>
            <a:ext cx="289907" cy="254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117009" y="65310"/>
                </a:moveTo>
                <a:lnTo>
                  <a:pt x="117009" y="65310"/>
                </a:lnTo>
                <a:lnTo>
                  <a:pt x="117009" y="65310"/>
                </a:lnTo>
                <a:cubicBezTo>
                  <a:pt x="61993" y="91073"/>
                  <a:pt x="61993" y="91073"/>
                  <a:pt x="61993" y="91073"/>
                </a:cubicBezTo>
                <a:lnTo>
                  <a:pt x="61993" y="91073"/>
                </a:lnTo>
                <a:lnTo>
                  <a:pt x="61993" y="91073"/>
                </a:lnTo>
                <a:lnTo>
                  <a:pt x="61993" y="91073"/>
                </a:lnTo>
                <a:cubicBezTo>
                  <a:pt x="61993" y="92655"/>
                  <a:pt x="60598" y="92655"/>
                  <a:pt x="60598" y="92655"/>
                </a:cubicBezTo>
                <a:cubicBezTo>
                  <a:pt x="59202" y="92655"/>
                  <a:pt x="59202" y="92655"/>
                  <a:pt x="57807" y="91073"/>
                </a:cubicBezTo>
                <a:lnTo>
                  <a:pt x="57807" y="91073"/>
                </a:lnTo>
                <a:lnTo>
                  <a:pt x="57807" y="91073"/>
                </a:lnTo>
                <a:lnTo>
                  <a:pt x="57807" y="91073"/>
                </a:lnTo>
                <a:cubicBezTo>
                  <a:pt x="2990" y="65310"/>
                  <a:pt x="2990" y="65310"/>
                  <a:pt x="2990" y="65310"/>
                </a:cubicBezTo>
                <a:lnTo>
                  <a:pt x="2990" y="65310"/>
                </a:lnTo>
                <a:cubicBezTo>
                  <a:pt x="1395" y="65310"/>
                  <a:pt x="0" y="62146"/>
                  <a:pt x="0" y="60564"/>
                </a:cubicBezTo>
                <a:cubicBezTo>
                  <a:pt x="0" y="55819"/>
                  <a:pt x="2990" y="54237"/>
                  <a:pt x="5780" y="54237"/>
                </a:cubicBezTo>
                <a:cubicBezTo>
                  <a:pt x="7176" y="54237"/>
                  <a:pt x="7176" y="54237"/>
                  <a:pt x="8571" y="54237"/>
                </a:cubicBezTo>
                <a:lnTo>
                  <a:pt x="8571" y="54237"/>
                </a:lnTo>
                <a:lnTo>
                  <a:pt x="8571" y="54237"/>
                </a:lnTo>
                <a:lnTo>
                  <a:pt x="8571" y="54237"/>
                </a:lnTo>
                <a:cubicBezTo>
                  <a:pt x="60598" y="78192"/>
                  <a:pt x="60598" y="78192"/>
                  <a:pt x="60598" y="78192"/>
                </a:cubicBezTo>
                <a:cubicBezTo>
                  <a:pt x="112823" y="54237"/>
                  <a:pt x="112823" y="54237"/>
                  <a:pt x="112823" y="54237"/>
                </a:cubicBezTo>
                <a:lnTo>
                  <a:pt x="112823" y="54237"/>
                </a:lnTo>
                <a:lnTo>
                  <a:pt x="112823" y="54237"/>
                </a:lnTo>
                <a:lnTo>
                  <a:pt x="112823" y="54237"/>
                </a:lnTo>
                <a:lnTo>
                  <a:pt x="114219" y="54237"/>
                </a:lnTo>
                <a:cubicBezTo>
                  <a:pt x="118405" y="54237"/>
                  <a:pt x="119800" y="55819"/>
                  <a:pt x="119800" y="60564"/>
                </a:cubicBezTo>
                <a:cubicBezTo>
                  <a:pt x="119800" y="62146"/>
                  <a:pt x="118405" y="65310"/>
                  <a:pt x="117009" y="65310"/>
                </a:cubicBezTo>
                <a:close/>
                <a:moveTo>
                  <a:pt x="117009" y="38192"/>
                </a:moveTo>
                <a:lnTo>
                  <a:pt x="117009" y="38192"/>
                </a:lnTo>
                <a:lnTo>
                  <a:pt x="117009" y="38192"/>
                </a:lnTo>
                <a:cubicBezTo>
                  <a:pt x="61993" y="63728"/>
                  <a:pt x="61993" y="63728"/>
                  <a:pt x="61993" y="63728"/>
                </a:cubicBezTo>
                <a:lnTo>
                  <a:pt x="61993" y="63728"/>
                </a:lnTo>
                <a:lnTo>
                  <a:pt x="61993" y="63728"/>
                </a:lnTo>
                <a:lnTo>
                  <a:pt x="61993" y="63728"/>
                </a:lnTo>
                <a:lnTo>
                  <a:pt x="60598" y="63728"/>
                </a:lnTo>
                <a:cubicBezTo>
                  <a:pt x="59202" y="63728"/>
                  <a:pt x="59202" y="63728"/>
                  <a:pt x="57807" y="63728"/>
                </a:cubicBezTo>
                <a:lnTo>
                  <a:pt x="57807" y="63728"/>
                </a:lnTo>
                <a:lnTo>
                  <a:pt x="57807" y="63728"/>
                </a:lnTo>
                <a:lnTo>
                  <a:pt x="57807" y="63728"/>
                </a:lnTo>
                <a:cubicBezTo>
                  <a:pt x="2990" y="38192"/>
                  <a:pt x="2990" y="38192"/>
                  <a:pt x="2990" y="38192"/>
                </a:cubicBezTo>
                <a:lnTo>
                  <a:pt x="2990" y="38192"/>
                </a:lnTo>
                <a:cubicBezTo>
                  <a:pt x="1395" y="36610"/>
                  <a:pt x="0" y="35028"/>
                  <a:pt x="0" y="31864"/>
                </a:cubicBezTo>
                <a:cubicBezTo>
                  <a:pt x="0" y="30282"/>
                  <a:pt x="1395" y="27118"/>
                  <a:pt x="2990" y="27118"/>
                </a:cubicBezTo>
                <a:lnTo>
                  <a:pt x="2990" y="27118"/>
                </a:lnTo>
                <a:cubicBezTo>
                  <a:pt x="57807" y="1581"/>
                  <a:pt x="57807" y="1581"/>
                  <a:pt x="57807" y="1581"/>
                </a:cubicBezTo>
                <a:lnTo>
                  <a:pt x="57807" y="1581"/>
                </a:lnTo>
                <a:lnTo>
                  <a:pt x="57807" y="1581"/>
                </a:lnTo>
                <a:lnTo>
                  <a:pt x="57807" y="1581"/>
                </a:lnTo>
                <a:cubicBezTo>
                  <a:pt x="59202" y="0"/>
                  <a:pt x="59202" y="0"/>
                  <a:pt x="60598" y="0"/>
                </a:cubicBezTo>
                <a:cubicBezTo>
                  <a:pt x="60598" y="0"/>
                  <a:pt x="61993" y="0"/>
                  <a:pt x="61993" y="1581"/>
                </a:cubicBezTo>
                <a:lnTo>
                  <a:pt x="61993" y="1581"/>
                </a:lnTo>
                <a:lnTo>
                  <a:pt x="61993" y="1581"/>
                </a:lnTo>
                <a:lnTo>
                  <a:pt x="61993" y="1581"/>
                </a:lnTo>
                <a:cubicBezTo>
                  <a:pt x="117009" y="27118"/>
                  <a:pt x="117009" y="27118"/>
                  <a:pt x="117009" y="27118"/>
                </a:cubicBezTo>
                <a:lnTo>
                  <a:pt x="117009" y="27118"/>
                </a:lnTo>
                <a:cubicBezTo>
                  <a:pt x="118405" y="27118"/>
                  <a:pt x="119800" y="30282"/>
                  <a:pt x="119800" y="31864"/>
                </a:cubicBezTo>
                <a:cubicBezTo>
                  <a:pt x="119800" y="35028"/>
                  <a:pt x="118405" y="36610"/>
                  <a:pt x="117009" y="38192"/>
                </a:cubicBezTo>
                <a:close/>
                <a:moveTo>
                  <a:pt x="5780" y="81355"/>
                </a:moveTo>
                <a:lnTo>
                  <a:pt x="5780" y="81355"/>
                </a:lnTo>
                <a:cubicBezTo>
                  <a:pt x="7176" y="81355"/>
                  <a:pt x="7176" y="81355"/>
                  <a:pt x="8571" y="81355"/>
                </a:cubicBezTo>
                <a:lnTo>
                  <a:pt x="8571" y="81355"/>
                </a:lnTo>
                <a:lnTo>
                  <a:pt x="8571" y="81355"/>
                </a:lnTo>
                <a:lnTo>
                  <a:pt x="8571" y="81355"/>
                </a:lnTo>
                <a:cubicBezTo>
                  <a:pt x="60598" y="106892"/>
                  <a:pt x="60598" y="106892"/>
                  <a:pt x="60598" y="106892"/>
                </a:cubicBezTo>
                <a:cubicBezTo>
                  <a:pt x="112823" y="81355"/>
                  <a:pt x="112823" y="81355"/>
                  <a:pt x="112823" y="81355"/>
                </a:cubicBezTo>
                <a:lnTo>
                  <a:pt x="112823" y="81355"/>
                </a:lnTo>
                <a:lnTo>
                  <a:pt x="112823" y="81355"/>
                </a:lnTo>
                <a:lnTo>
                  <a:pt x="112823" y="81355"/>
                </a:lnTo>
                <a:lnTo>
                  <a:pt x="114219" y="81355"/>
                </a:lnTo>
                <a:cubicBezTo>
                  <a:pt x="118405" y="81355"/>
                  <a:pt x="119800" y="84519"/>
                  <a:pt x="119800" y="87683"/>
                </a:cubicBezTo>
                <a:cubicBezTo>
                  <a:pt x="119800" y="91073"/>
                  <a:pt x="118405" y="92655"/>
                  <a:pt x="117009" y="94237"/>
                </a:cubicBezTo>
                <a:lnTo>
                  <a:pt x="117009" y="94237"/>
                </a:lnTo>
                <a:cubicBezTo>
                  <a:pt x="61993" y="119774"/>
                  <a:pt x="61993" y="119774"/>
                  <a:pt x="61993" y="119774"/>
                </a:cubicBezTo>
                <a:lnTo>
                  <a:pt x="61993" y="119774"/>
                </a:lnTo>
                <a:lnTo>
                  <a:pt x="61993" y="119774"/>
                </a:lnTo>
                <a:lnTo>
                  <a:pt x="61993" y="119774"/>
                </a:lnTo>
                <a:lnTo>
                  <a:pt x="60598" y="119774"/>
                </a:lnTo>
                <a:cubicBezTo>
                  <a:pt x="59202" y="119774"/>
                  <a:pt x="59202" y="119774"/>
                  <a:pt x="57807" y="119774"/>
                </a:cubicBezTo>
                <a:lnTo>
                  <a:pt x="57807" y="119774"/>
                </a:lnTo>
                <a:lnTo>
                  <a:pt x="57807" y="119774"/>
                </a:lnTo>
                <a:lnTo>
                  <a:pt x="57807" y="119774"/>
                </a:lnTo>
                <a:cubicBezTo>
                  <a:pt x="2990" y="94237"/>
                  <a:pt x="2990" y="94237"/>
                  <a:pt x="2990" y="94237"/>
                </a:cubicBezTo>
                <a:lnTo>
                  <a:pt x="2990" y="94237"/>
                </a:lnTo>
                <a:cubicBezTo>
                  <a:pt x="1395" y="92655"/>
                  <a:pt x="0" y="91073"/>
                  <a:pt x="0" y="87683"/>
                </a:cubicBezTo>
                <a:cubicBezTo>
                  <a:pt x="0" y="84519"/>
                  <a:pt x="2990" y="81355"/>
                  <a:pt x="5780" y="81355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lIns="45713" tIns="22850" rIns="45713" bIns="22850" anchor="ctr" anchorCtr="0">
            <a:noAutofit/>
          </a:bodyPr>
          <a:lstStyle/>
          <a:p>
            <a:pPr defTabSz="457200"/>
            <a:endParaRPr kern="0">
              <a:solidFill>
                <a:schemeClr val="dk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Roboto"/>
              <a:sym typeface="微软雅黑" panose="020B0503020204020204" pitchFamily="34" charset="-122"/>
            </a:endParaRPr>
          </a:p>
        </p:txBody>
      </p:sp>
      <p:sp>
        <p:nvSpPr>
          <p:cNvPr id="79" name="Shape 266"/>
          <p:cNvSpPr/>
          <p:nvPr/>
        </p:nvSpPr>
        <p:spPr>
          <a:xfrm>
            <a:off x="1289177" y="4817706"/>
            <a:ext cx="10526878" cy="523971"/>
          </a:xfrm>
          <a:prstGeom prst="rect">
            <a:avLst/>
          </a:prstGeom>
          <a:noFill/>
          <a:ln>
            <a:noFill/>
          </a:ln>
        </p:spPr>
        <p:txBody>
          <a:bodyPr lIns="91413" tIns="45700" rIns="91413" bIns="45700" anchor="t" anchorCtr="0">
            <a:noAutofit/>
          </a:bodyPr>
          <a:lstStyle/>
          <a:p>
            <a:pPr algn="ctr" defTabSz="457200">
              <a:lnSpc>
                <a:spcPct val="130000"/>
              </a:lnSpc>
              <a:buSzPct val="25000"/>
            </a:pPr>
            <a:r>
              <a:rPr lang="zh-CN" altLang="en-US" sz="11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用户可以在投影仪或计算机上进行演示，也可以将演示文稿打印出来，制作成胶片，以便应用到更广泛的领域中，利用</a:t>
            </a:r>
            <a:r>
              <a:rPr lang="en-US" altLang="zh-CN" sz="11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Microsoft Office powerpoint</a:t>
            </a:r>
            <a:r>
              <a:rPr lang="zh-CN" altLang="en-US" sz="1100" kern="0" dirty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rPr>
              <a:t>不仅可以创建演示文稿，用户可以在投影仪或计算机上进行演示，也可以将演示文稿打印出来用户可以在投影仪或计算机上进行演示，也可以将演示文稿打印出来用户可以在投影仪或计算机上进行演示，也可以将演示文稿打印出来</a:t>
            </a:r>
          </a:p>
        </p:txBody>
      </p:sp>
    </p:spTree>
    <p:extLst>
      <p:ext uri="{BB962C8B-B14F-4D97-AF65-F5344CB8AC3E}">
        <p14:creationId xmlns:p14="http://schemas.microsoft.com/office/powerpoint/2010/main" val="158692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/>
      <p:bldP spid="65" grpId="0"/>
      <p:bldP spid="66" grpId="0" animBg="1"/>
      <p:bldP spid="67" grpId="0"/>
      <p:bldP spid="68" grpId="0"/>
      <p:bldP spid="69" grpId="0"/>
      <p:bldP spid="70" grpId="0"/>
      <p:bldP spid="71" grpId="0"/>
      <p:bldP spid="72" grpId="0" animBg="1"/>
      <p:bldP spid="73" grpId="0"/>
      <p:bldP spid="74" grpId="0"/>
      <p:bldP spid="75" grpId="0"/>
      <p:bldP spid="76" grpId="0"/>
      <p:bldP spid="77" grpId="0" animBg="1"/>
      <p:bldP spid="78" grpId="0" animBg="1"/>
      <p:bldP spid="7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组合 72"/>
          <p:cNvGrpSpPr/>
          <p:nvPr/>
        </p:nvGrpSpPr>
        <p:grpSpPr>
          <a:xfrm>
            <a:off x="1577363" y="2237833"/>
            <a:ext cx="1529047" cy="3692758"/>
            <a:chOff x="1577363" y="2237833"/>
            <a:chExt cx="1529047" cy="3692758"/>
          </a:xfrm>
        </p:grpSpPr>
        <p:sp>
          <p:nvSpPr>
            <p:cNvPr id="10" name="Shape 1089"/>
            <p:cNvSpPr/>
            <p:nvPr/>
          </p:nvSpPr>
          <p:spPr>
            <a:xfrm>
              <a:off x="2104452" y="4801183"/>
              <a:ext cx="474870" cy="47499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algn="ctr" defTabSz="457200"/>
              <a:endParaRPr sz="1600"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11" name="Shape 1090"/>
            <p:cNvSpPr txBox="1"/>
            <p:nvPr/>
          </p:nvSpPr>
          <p:spPr>
            <a:xfrm>
              <a:off x="2176716" y="4873364"/>
              <a:ext cx="330341" cy="292388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algn="ctr" defTabSz="457200">
                <a:buSzPct val="25000"/>
              </a:pPr>
              <a:r>
                <a:rPr lang="id-ID" sz="1400" b="1" ker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01</a:t>
              </a:r>
            </a:p>
          </p:txBody>
        </p:sp>
        <p:sp>
          <p:nvSpPr>
            <p:cNvPr id="20" name="Shape 1099"/>
            <p:cNvSpPr/>
            <p:nvPr/>
          </p:nvSpPr>
          <p:spPr>
            <a:xfrm>
              <a:off x="1577363" y="5389435"/>
              <a:ext cx="1529047" cy="541156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50000"/>
                </a:lnSpc>
                <a:buSzPct val="25000"/>
              </a:pPr>
              <a:r>
                <a:rPr lang="zh-CN" altLang="en-US" sz="1000" kern="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用户可以在投影仪或计算机上进行演示，也可以将演示文稿打印出来，制作成胶片，</a:t>
              </a:r>
            </a:p>
          </p:txBody>
        </p:sp>
        <p:sp>
          <p:nvSpPr>
            <p:cNvPr id="31" name="Shape 1110"/>
            <p:cNvSpPr/>
            <p:nvPr/>
          </p:nvSpPr>
          <p:spPr>
            <a:xfrm>
              <a:off x="1811315" y="2237833"/>
              <a:ext cx="1071042" cy="1071321"/>
            </a:xfrm>
            <a:prstGeom prst="ellipse">
              <a:avLst/>
            </a:prstGeom>
            <a:solidFill>
              <a:schemeClr val="accent1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8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32" name="Shape 1111"/>
            <p:cNvGrpSpPr/>
            <p:nvPr/>
          </p:nvGrpSpPr>
          <p:grpSpPr>
            <a:xfrm>
              <a:off x="2200449" y="2503191"/>
              <a:ext cx="302995" cy="300427"/>
              <a:chOff x="704850" y="2703513"/>
              <a:chExt cx="363538" cy="360363"/>
            </a:xfrm>
          </p:grpSpPr>
          <p:sp>
            <p:nvSpPr>
              <p:cNvPr id="33" name="Shape 1112"/>
              <p:cNvSpPr/>
              <p:nvPr/>
            </p:nvSpPr>
            <p:spPr>
              <a:xfrm>
                <a:off x="903287" y="2751138"/>
                <a:ext cx="117474" cy="11747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8000" y="114000"/>
                    </a:moveTo>
                    <a:cubicBezTo>
                      <a:pt x="108000" y="114000"/>
                      <a:pt x="108000" y="114000"/>
                      <a:pt x="108000" y="114000"/>
                    </a:cubicBezTo>
                    <a:cubicBezTo>
                      <a:pt x="108000" y="117000"/>
                      <a:pt x="111000" y="120000"/>
                      <a:pt x="114000" y="120000"/>
                    </a:cubicBezTo>
                    <a:cubicBezTo>
                      <a:pt x="117000" y="120000"/>
                      <a:pt x="120000" y="117000"/>
                      <a:pt x="120000" y="114000"/>
                    </a:cubicBezTo>
                    <a:cubicBezTo>
                      <a:pt x="120000" y="114000"/>
                      <a:pt x="120000" y="114000"/>
                      <a:pt x="120000" y="114000"/>
                    </a:cubicBezTo>
                    <a:cubicBezTo>
                      <a:pt x="120000" y="51000"/>
                      <a:pt x="69000" y="0"/>
                      <a:pt x="6000" y="0"/>
                    </a:cubicBezTo>
                    <a:cubicBezTo>
                      <a:pt x="6000" y="0"/>
                      <a:pt x="6000" y="0"/>
                      <a:pt x="6000" y="0"/>
                    </a:cubicBezTo>
                    <a:cubicBezTo>
                      <a:pt x="3000" y="0"/>
                      <a:pt x="0" y="0"/>
                      <a:pt x="0" y="3000"/>
                    </a:cubicBezTo>
                    <a:cubicBezTo>
                      <a:pt x="0" y="9000"/>
                      <a:pt x="3000" y="9000"/>
                      <a:pt x="6000" y="9000"/>
                    </a:cubicBezTo>
                    <a:cubicBezTo>
                      <a:pt x="6000" y="9000"/>
                      <a:pt x="6000" y="9000"/>
                      <a:pt x="6000" y="9000"/>
                    </a:cubicBezTo>
                    <a:cubicBezTo>
                      <a:pt x="63000" y="9000"/>
                      <a:pt x="108000" y="57000"/>
                      <a:pt x="108000" y="114000"/>
                    </a:cubicBezTo>
                    <a:close/>
                    <a:moveTo>
                      <a:pt x="108000" y="114000"/>
                    </a:moveTo>
                    <a:cubicBezTo>
                      <a:pt x="108000" y="114000"/>
                      <a:pt x="108000" y="114000"/>
                      <a:pt x="108000" y="114000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4" name="Shape 1113"/>
              <p:cNvSpPr/>
              <p:nvPr/>
            </p:nvSpPr>
            <p:spPr>
              <a:xfrm>
                <a:off x="704850" y="2703513"/>
                <a:ext cx="363538" cy="36036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4838" y="3902"/>
                    </a:moveTo>
                    <a:cubicBezTo>
                      <a:pt x="32903" y="975"/>
                      <a:pt x="30000" y="0"/>
                      <a:pt x="27096" y="0"/>
                    </a:cubicBezTo>
                    <a:cubicBezTo>
                      <a:pt x="25161" y="0"/>
                      <a:pt x="24193" y="0"/>
                      <a:pt x="22258" y="975"/>
                    </a:cubicBezTo>
                    <a:cubicBezTo>
                      <a:pt x="18387" y="2926"/>
                      <a:pt x="15483" y="6829"/>
                      <a:pt x="15483" y="11707"/>
                    </a:cubicBezTo>
                    <a:cubicBezTo>
                      <a:pt x="15483" y="62439"/>
                      <a:pt x="15483" y="62439"/>
                      <a:pt x="15483" y="62439"/>
                    </a:cubicBezTo>
                    <a:cubicBezTo>
                      <a:pt x="3870" y="74146"/>
                      <a:pt x="3870" y="74146"/>
                      <a:pt x="3870" y="74146"/>
                    </a:cubicBezTo>
                    <a:cubicBezTo>
                      <a:pt x="0" y="79024"/>
                      <a:pt x="0" y="85853"/>
                      <a:pt x="3870" y="90731"/>
                    </a:cubicBezTo>
                    <a:cubicBezTo>
                      <a:pt x="30000" y="117073"/>
                      <a:pt x="30000" y="117073"/>
                      <a:pt x="30000" y="117073"/>
                    </a:cubicBezTo>
                    <a:cubicBezTo>
                      <a:pt x="31935" y="119024"/>
                      <a:pt x="34838" y="120000"/>
                      <a:pt x="37741" y="120000"/>
                    </a:cubicBezTo>
                    <a:cubicBezTo>
                      <a:pt x="40645" y="120000"/>
                      <a:pt x="43548" y="119024"/>
                      <a:pt x="45483" y="117073"/>
                    </a:cubicBezTo>
                    <a:cubicBezTo>
                      <a:pt x="57096" y="105365"/>
                      <a:pt x="57096" y="105365"/>
                      <a:pt x="57096" y="105365"/>
                    </a:cubicBezTo>
                    <a:cubicBezTo>
                      <a:pt x="108387" y="105365"/>
                      <a:pt x="108387" y="105365"/>
                      <a:pt x="108387" y="105365"/>
                    </a:cubicBezTo>
                    <a:cubicBezTo>
                      <a:pt x="113225" y="105365"/>
                      <a:pt x="117096" y="102439"/>
                      <a:pt x="119032" y="97560"/>
                    </a:cubicBezTo>
                    <a:cubicBezTo>
                      <a:pt x="120000" y="93658"/>
                      <a:pt x="119032" y="88780"/>
                      <a:pt x="116129" y="85853"/>
                    </a:cubicBezTo>
                    <a:lnTo>
                      <a:pt x="34838" y="3902"/>
                    </a:lnTo>
                    <a:close/>
                    <a:moveTo>
                      <a:pt x="52258" y="99512"/>
                    </a:moveTo>
                    <a:cubicBezTo>
                      <a:pt x="40645" y="111219"/>
                      <a:pt x="40645" y="111219"/>
                      <a:pt x="40645" y="111219"/>
                    </a:cubicBezTo>
                    <a:cubicBezTo>
                      <a:pt x="39677" y="112195"/>
                      <a:pt x="38709" y="112195"/>
                      <a:pt x="37741" y="112195"/>
                    </a:cubicBezTo>
                    <a:cubicBezTo>
                      <a:pt x="37741" y="112195"/>
                      <a:pt x="35806" y="112195"/>
                      <a:pt x="34838" y="111219"/>
                    </a:cubicBezTo>
                    <a:cubicBezTo>
                      <a:pt x="9677" y="84878"/>
                      <a:pt x="9677" y="84878"/>
                      <a:pt x="9677" y="84878"/>
                    </a:cubicBezTo>
                    <a:cubicBezTo>
                      <a:pt x="8709" y="83902"/>
                      <a:pt x="7741" y="82926"/>
                      <a:pt x="7741" y="82926"/>
                    </a:cubicBezTo>
                    <a:cubicBezTo>
                      <a:pt x="7741" y="81951"/>
                      <a:pt x="8709" y="80975"/>
                      <a:pt x="9677" y="80000"/>
                    </a:cubicBezTo>
                    <a:cubicBezTo>
                      <a:pt x="21290" y="68292"/>
                      <a:pt x="21290" y="68292"/>
                      <a:pt x="21290" y="68292"/>
                    </a:cubicBezTo>
                    <a:cubicBezTo>
                      <a:pt x="21290" y="68292"/>
                      <a:pt x="21290" y="68292"/>
                      <a:pt x="21290" y="68292"/>
                    </a:cubicBezTo>
                    <a:cubicBezTo>
                      <a:pt x="52258" y="99512"/>
                      <a:pt x="52258" y="99512"/>
                      <a:pt x="52258" y="99512"/>
                    </a:cubicBezTo>
                    <a:cubicBezTo>
                      <a:pt x="52258" y="99512"/>
                      <a:pt x="52258" y="99512"/>
                      <a:pt x="52258" y="99512"/>
                    </a:cubicBezTo>
                    <a:close/>
                    <a:moveTo>
                      <a:pt x="57096" y="97560"/>
                    </a:moveTo>
                    <a:cubicBezTo>
                      <a:pt x="57096" y="97560"/>
                      <a:pt x="56129" y="97560"/>
                      <a:pt x="55161" y="97560"/>
                    </a:cubicBezTo>
                    <a:cubicBezTo>
                      <a:pt x="22258" y="64390"/>
                      <a:pt x="22258" y="64390"/>
                      <a:pt x="22258" y="64390"/>
                    </a:cubicBezTo>
                    <a:cubicBezTo>
                      <a:pt x="23225" y="64390"/>
                      <a:pt x="23225" y="63414"/>
                      <a:pt x="23225" y="62439"/>
                    </a:cubicBezTo>
                    <a:cubicBezTo>
                      <a:pt x="23225" y="17560"/>
                      <a:pt x="23225" y="17560"/>
                      <a:pt x="23225" y="17560"/>
                    </a:cubicBezTo>
                    <a:cubicBezTo>
                      <a:pt x="101612" y="97560"/>
                      <a:pt x="101612" y="97560"/>
                      <a:pt x="101612" y="97560"/>
                    </a:cubicBezTo>
                    <a:lnTo>
                      <a:pt x="57096" y="97560"/>
                    </a:lnTo>
                    <a:close/>
                    <a:moveTo>
                      <a:pt x="112258" y="95609"/>
                    </a:moveTo>
                    <a:cubicBezTo>
                      <a:pt x="111290" y="96585"/>
                      <a:pt x="110322" y="97560"/>
                      <a:pt x="108387" y="97560"/>
                    </a:cubicBezTo>
                    <a:cubicBezTo>
                      <a:pt x="107419" y="97560"/>
                      <a:pt x="107419" y="97560"/>
                      <a:pt x="107419" y="97560"/>
                    </a:cubicBezTo>
                    <a:cubicBezTo>
                      <a:pt x="23225" y="12682"/>
                      <a:pt x="23225" y="12682"/>
                      <a:pt x="23225" y="12682"/>
                    </a:cubicBezTo>
                    <a:cubicBezTo>
                      <a:pt x="23225" y="11707"/>
                      <a:pt x="23225" y="11707"/>
                      <a:pt x="23225" y="11707"/>
                    </a:cubicBezTo>
                    <a:cubicBezTo>
                      <a:pt x="23225" y="9756"/>
                      <a:pt x="24193" y="8780"/>
                      <a:pt x="25161" y="7804"/>
                    </a:cubicBezTo>
                    <a:cubicBezTo>
                      <a:pt x="26129" y="7804"/>
                      <a:pt x="26129" y="7804"/>
                      <a:pt x="27096" y="7804"/>
                    </a:cubicBezTo>
                    <a:cubicBezTo>
                      <a:pt x="28064" y="7804"/>
                      <a:pt x="29032" y="7804"/>
                      <a:pt x="29032" y="8780"/>
                    </a:cubicBezTo>
                    <a:cubicBezTo>
                      <a:pt x="111290" y="90731"/>
                      <a:pt x="111290" y="90731"/>
                      <a:pt x="111290" y="90731"/>
                    </a:cubicBezTo>
                    <a:cubicBezTo>
                      <a:pt x="112258" y="91707"/>
                      <a:pt x="112258" y="93658"/>
                      <a:pt x="112258" y="95609"/>
                    </a:cubicBezTo>
                    <a:close/>
                    <a:moveTo>
                      <a:pt x="112258" y="95609"/>
                    </a:moveTo>
                    <a:cubicBezTo>
                      <a:pt x="112258" y="95609"/>
                      <a:pt x="112258" y="95609"/>
                      <a:pt x="112258" y="95609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35" name="Shape 1114"/>
              <p:cNvSpPr/>
              <p:nvPr/>
            </p:nvSpPr>
            <p:spPr>
              <a:xfrm>
                <a:off x="898525" y="2703513"/>
                <a:ext cx="166688" cy="16986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421" y="16551"/>
                    </a:moveTo>
                    <a:cubicBezTo>
                      <a:pt x="8421" y="16551"/>
                      <a:pt x="8421" y="16551"/>
                      <a:pt x="8421" y="16551"/>
                    </a:cubicBezTo>
                    <a:cubicBezTo>
                      <a:pt x="61052" y="16551"/>
                      <a:pt x="105263" y="60000"/>
                      <a:pt x="105263" y="111724"/>
                    </a:cubicBezTo>
                    <a:cubicBezTo>
                      <a:pt x="105263" y="115862"/>
                      <a:pt x="109473" y="120000"/>
                      <a:pt x="113684" y="120000"/>
                    </a:cubicBezTo>
                    <a:cubicBezTo>
                      <a:pt x="117894" y="120000"/>
                      <a:pt x="119999" y="115862"/>
                      <a:pt x="119999" y="111724"/>
                    </a:cubicBezTo>
                    <a:cubicBezTo>
                      <a:pt x="119999" y="111724"/>
                      <a:pt x="119999" y="111724"/>
                      <a:pt x="119999" y="111724"/>
                    </a:cubicBezTo>
                    <a:cubicBezTo>
                      <a:pt x="119999" y="49655"/>
                      <a:pt x="69473" y="0"/>
                      <a:pt x="8421" y="0"/>
                    </a:cubicBezTo>
                    <a:cubicBezTo>
                      <a:pt x="8421" y="0"/>
                      <a:pt x="8421" y="0"/>
                      <a:pt x="8421" y="0"/>
                    </a:cubicBezTo>
                    <a:cubicBezTo>
                      <a:pt x="4210" y="0"/>
                      <a:pt x="0" y="4137"/>
                      <a:pt x="0" y="8275"/>
                    </a:cubicBezTo>
                    <a:cubicBezTo>
                      <a:pt x="0" y="12413"/>
                      <a:pt x="4210" y="16551"/>
                      <a:pt x="8421" y="16551"/>
                    </a:cubicBezTo>
                    <a:close/>
                    <a:moveTo>
                      <a:pt x="8421" y="16551"/>
                    </a:moveTo>
                    <a:cubicBezTo>
                      <a:pt x="8421" y="16551"/>
                      <a:pt x="8421" y="16551"/>
                      <a:pt x="8421" y="16551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38" name="Shape 1117"/>
            <p:cNvSpPr/>
            <p:nvPr/>
          </p:nvSpPr>
          <p:spPr>
            <a:xfrm>
              <a:off x="1987220" y="2739721"/>
              <a:ext cx="704740" cy="361620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30000"/>
                </a:lnSpc>
                <a:buSzPct val="25000"/>
              </a:pPr>
              <a:r>
                <a:rPr lang="zh-CN" altLang="en-US" sz="1200" kern="0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添加标题</a:t>
              </a:r>
            </a:p>
          </p:txBody>
        </p:sp>
        <p:grpSp>
          <p:nvGrpSpPr>
            <p:cNvPr id="43" name="Shape 1122"/>
            <p:cNvGrpSpPr/>
            <p:nvPr/>
          </p:nvGrpSpPr>
          <p:grpSpPr>
            <a:xfrm>
              <a:off x="2302276" y="3388162"/>
              <a:ext cx="79223" cy="79008"/>
              <a:chOff x="3649517" y="2421483"/>
              <a:chExt cx="172214" cy="171700"/>
            </a:xfrm>
          </p:grpSpPr>
          <p:sp>
            <p:nvSpPr>
              <p:cNvPr id="44" name="Shape 1123"/>
              <p:cNvSpPr/>
              <p:nvPr/>
            </p:nvSpPr>
            <p:spPr>
              <a:xfrm>
                <a:off x="3693941" y="2465564"/>
                <a:ext cx="83369" cy="83538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5" name="Shape 1124"/>
              <p:cNvSpPr/>
              <p:nvPr/>
            </p:nvSpPr>
            <p:spPr>
              <a:xfrm>
                <a:off x="3649517" y="2421483"/>
                <a:ext cx="172214" cy="17170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41" y="0"/>
                    </a:moveTo>
                    <a:cubicBezTo>
                      <a:pt x="26950" y="0"/>
                      <a:pt x="0" y="26886"/>
                      <a:pt x="0" y="60000"/>
                    </a:cubicBezTo>
                    <a:cubicBezTo>
                      <a:pt x="0" y="93113"/>
                      <a:pt x="26950" y="120000"/>
                      <a:pt x="60141" y="120000"/>
                    </a:cubicBezTo>
                    <a:cubicBezTo>
                      <a:pt x="93333" y="120000"/>
                      <a:pt x="120000" y="93113"/>
                      <a:pt x="120000" y="60000"/>
                    </a:cubicBezTo>
                    <a:cubicBezTo>
                      <a:pt x="120000" y="26886"/>
                      <a:pt x="93333" y="0"/>
                      <a:pt x="60141" y="0"/>
                    </a:cubicBezTo>
                    <a:close/>
                    <a:moveTo>
                      <a:pt x="60141" y="109245"/>
                    </a:moveTo>
                    <a:cubicBezTo>
                      <a:pt x="32907" y="109245"/>
                      <a:pt x="10780" y="87169"/>
                      <a:pt x="10780" y="60000"/>
                    </a:cubicBezTo>
                    <a:cubicBezTo>
                      <a:pt x="10780" y="32830"/>
                      <a:pt x="32907" y="10754"/>
                      <a:pt x="60141" y="10754"/>
                    </a:cubicBezTo>
                    <a:cubicBezTo>
                      <a:pt x="87375" y="10754"/>
                      <a:pt x="109503" y="32830"/>
                      <a:pt x="109503" y="60000"/>
                    </a:cubicBezTo>
                    <a:cubicBezTo>
                      <a:pt x="109503" y="87169"/>
                      <a:pt x="87375" y="109245"/>
                      <a:pt x="60141" y="109245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</p:grpSp>
        <p:cxnSp>
          <p:nvCxnSpPr>
            <p:cNvPr id="46" name="Shape 1125"/>
            <p:cNvCxnSpPr>
              <a:stCxn id="45" idx="2"/>
            </p:cNvCxnSpPr>
            <p:nvPr/>
          </p:nvCxnSpPr>
          <p:spPr>
            <a:xfrm flipH="1">
              <a:off x="2341831" y="3467170"/>
              <a:ext cx="150" cy="1333950"/>
            </a:xfrm>
            <a:prstGeom prst="straightConnector1">
              <a:avLst/>
            </a:prstGeom>
            <a:noFill/>
            <a:ln w="12700" cap="flat" cmpd="sng">
              <a:solidFill>
                <a:srgbClr val="BFBFBF"/>
              </a:solidFill>
              <a:prstDash val="dash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74" name="组合 73"/>
          <p:cNvGrpSpPr/>
          <p:nvPr/>
        </p:nvGrpSpPr>
        <p:grpSpPr>
          <a:xfrm>
            <a:off x="3199441" y="1222226"/>
            <a:ext cx="1529047" cy="4721207"/>
            <a:chOff x="3199441" y="1222226"/>
            <a:chExt cx="1529047" cy="4721207"/>
          </a:xfrm>
        </p:grpSpPr>
        <p:sp>
          <p:nvSpPr>
            <p:cNvPr id="51" name="Shape 1130"/>
            <p:cNvSpPr/>
            <p:nvPr/>
          </p:nvSpPr>
          <p:spPr>
            <a:xfrm>
              <a:off x="3726530" y="4801183"/>
              <a:ext cx="474870" cy="47499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algn="ctr" defTabSz="457200"/>
              <a:endParaRPr sz="1600"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52" name="Shape 1131"/>
            <p:cNvSpPr txBox="1"/>
            <p:nvPr/>
          </p:nvSpPr>
          <p:spPr>
            <a:xfrm>
              <a:off x="3798795" y="4873364"/>
              <a:ext cx="330341" cy="292388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algn="ctr" defTabSz="457200">
                <a:buSzPct val="25000"/>
              </a:pPr>
              <a:r>
                <a:rPr lang="id-ID" sz="1400" b="1" ker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53" name="Shape 1132"/>
            <p:cNvSpPr/>
            <p:nvPr/>
          </p:nvSpPr>
          <p:spPr>
            <a:xfrm>
              <a:off x="3199441" y="5389435"/>
              <a:ext cx="1529047" cy="553998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50000"/>
                </a:lnSpc>
                <a:buSzPct val="25000"/>
              </a:pPr>
              <a:r>
                <a:rPr lang="zh-CN" altLang="en-US" sz="1000" kern="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用户可以在投影仪或计算机上进行演示，也可以将演示文稿打印出来，制作成胶片，</a:t>
              </a:r>
            </a:p>
          </p:txBody>
        </p:sp>
        <p:sp>
          <p:nvSpPr>
            <p:cNvPr id="54" name="Shape 1133"/>
            <p:cNvSpPr/>
            <p:nvPr/>
          </p:nvSpPr>
          <p:spPr>
            <a:xfrm>
              <a:off x="3260762" y="1222226"/>
              <a:ext cx="1418791" cy="1419161"/>
            </a:xfrm>
            <a:prstGeom prst="ellipse">
              <a:avLst/>
            </a:prstGeom>
            <a:solidFill>
              <a:schemeClr val="accent2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8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grpSp>
          <p:nvGrpSpPr>
            <p:cNvPr id="55" name="Shape 1134"/>
            <p:cNvGrpSpPr/>
            <p:nvPr/>
          </p:nvGrpSpPr>
          <p:grpSpPr>
            <a:xfrm>
              <a:off x="3800718" y="1586801"/>
              <a:ext cx="345901" cy="345991"/>
              <a:chOff x="2270125" y="3568701"/>
              <a:chExt cx="360363" cy="360363"/>
            </a:xfrm>
          </p:grpSpPr>
          <p:sp>
            <p:nvSpPr>
              <p:cNvPr id="56" name="Shape 1135"/>
              <p:cNvSpPr/>
              <p:nvPr/>
            </p:nvSpPr>
            <p:spPr>
              <a:xfrm>
                <a:off x="2270125" y="3568701"/>
                <a:ext cx="111125" cy="36036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7894" y="22439"/>
                    </a:moveTo>
                    <a:cubicBezTo>
                      <a:pt x="97894" y="10731"/>
                      <a:pt x="97894" y="10731"/>
                      <a:pt x="97894" y="10731"/>
                    </a:cubicBezTo>
                    <a:cubicBezTo>
                      <a:pt x="97894" y="4878"/>
                      <a:pt x="78947" y="0"/>
                      <a:pt x="60000" y="0"/>
                    </a:cubicBezTo>
                    <a:cubicBezTo>
                      <a:pt x="41052" y="0"/>
                      <a:pt x="25263" y="4878"/>
                      <a:pt x="25263" y="10731"/>
                    </a:cubicBezTo>
                    <a:cubicBezTo>
                      <a:pt x="25263" y="22439"/>
                      <a:pt x="25263" y="22439"/>
                      <a:pt x="25263" y="22439"/>
                    </a:cubicBezTo>
                    <a:cubicBezTo>
                      <a:pt x="9473" y="26341"/>
                      <a:pt x="0" y="31219"/>
                      <a:pt x="0" y="37073"/>
                    </a:cubicBezTo>
                    <a:cubicBezTo>
                      <a:pt x="0" y="43902"/>
                      <a:pt x="9473" y="48780"/>
                      <a:pt x="25263" y="52682"/>
                    </a:cubicBezTo>
                    <a:cubicBezTo>
                      <a:pt x="25263" y="108292"/>
                      <a:pt x="25263" y="108292"/>
                      <a:pt x="25263" y="108292"/>
                    </a:cubicBezTo>
                    <a:cubicBezTo>
                      <a:pt x="25263" y="115121"/>
                      <a:pt x="41052" y="120000"/>
                      <a:pt x="60000" y="120000"/>
                    </a:cubicBezTo>
                    <a:cubicBezTo>
                      <a:pt x="78947" y="120000"/>
                      <a:pt x="97894" y="115121"/>
                      <a:pt x="97894" y="108292"/>
                    </a:cubicBezTo>
                    <a:cubicBezTo>
                      <a:pt x="97894" y="52682"/>
                      <a:pt x="97894" y="52682"/>
                      <a:pt x="97894" y="52682"/>
                    </a:cubicBezTo>
                    <a:cubicBezTo>
                      <a:pt x="110526" y="48780"/>
                      <a:pt x="120000" y="43902"/>
                      <a:pt x="120000" y="37073"/>
                    </a:cubicBezTo>
                    <a:cubicBezTo>
                      <a:pt x="120000" y="31219"/>
                      <a:pt x="110526" y="26341"/>
                      <a:pt x="97894" y="22439"/>
                    </a:cubicBezTo>
                    <a:close/>
                    <a:moveTo>
                      <a:pt x="47368" y="10731"/>
                    </a:moveTo>
                    <a:cubicBezTo>
                      <a:pt x="47368" y="8780"/>
                      <a:pt x="53684" y="7804"/>
                      <a:pt x="60000" y="7804"/>
                    </a:cubicBezTo>
                    <a:cubicBezTo>
                      <a:pt x="66315" y="7804"/>
                      <a:pt x="72631" y="8780"/>
                      <a:pt x="72631" y="10731"/>
                    </a:cubicBezTo>
                    <a:cubicBezTo>
                      <a:pt x="72631" y="19512"/>
                      <a:pt x="72631" y="19512"/>
                      <a:pt x="72631" y="19512"/>
                    </a:cubicBezTo>
                    <a:cubicBezTo>
                      <a:pt x="69473" y="18536"/>
                      <a:pt x="63157" y="18536"/>
                      <a:pt x="60000" y="18536"/>
                    </a:cubicBezTo>
                    <a:cubicBezTo>
                      <a:pt x="56842" y="18536"/>
                      <a:pt x="53684" y="18536"/>
                      <a:pt x="47368" y="19512"/>
                    </a:cubicBezTo>
                    <a:lnTo>
                      <a:pt x="47368" y="10731"/>
                    </a:lnTo>
                    <a:close/>
                    <a:moveTo>
                      <a:pt x="72631" y="108292"/>
                    </a:moveTo>
                    <a:cubicBezTo>
                      <a:pt x="72631" y="110243"/>
                      <a:pt x="66315" y="112195"/>
                      <a:pt x="60000" y="112195"/>
                    </a:cubicBezTo>
                    <a:cubicBezTo>
                      <a:pt x="53684" y="112195"/>
                      <a:pt x="47368" y="110243"/>
                      <a:pt x="47368" y="108292"/>
                    </a:cubicBezTo>
                    <a:cubicBezTo>
                      <a:pt x="47368" y="55609"/>
                      <a:pt x="47368" y="55609"/>
                      <a:pt x="47368" y="55609"/>
                    </a:cubicBezTo>
                    <a:cubicBezTo>
                      <a:pt x="53684" y="55609"/>
                      <a:pt x="56842" y="56585"/>
                      <a:pt x="60000" y="56585"/>
                    </a:cubicBezTo>
                    <a:cubicBezTo>
                      <a:pt x="63157" y="56585"/>
                      <a:pt x="69473" y="55609"/>
                      <a:pt x="72631" y="55609"/>
                    </a:cubicBezTo>
                    <a:lnTo>
                      <a:pt x="72631" y="108292"/>
                    </a:lnTo>
                    <a:close/>
                    <a:moveTo>
                      <a:pt x="94736" y="40975"/>
                    </a:moveTo>
                    <a:cubicBezTo>
                      <a:pt x="94736" y="40975"/>
                      <a:pt x="94736" y="40975"/>
                      <a:pt x="94736" y="40975"/>
                    </a:cubicBezTo>
                    <a:cubicBezTo>
                      <a:pt x="94736" y="41951"/>
                      <a:pt x="91578" y="42926"/>
                      <a:pt x="88421" y="43902"/>
                    </a:cubicBezTo>
                    <a:cubicBezTo>
                      <a:pt x="88421" y="43902"/>
                      <a:pt x="88421" y="43902"/>
                      <a:pt x="88421" y="43902"/>
                    </a:cubicBezTo>
                    <a:cubicBezTo>
                      <a:pt x="88421" y="44878"/>
                      <a:pt x="85263" y="45853"/>
                      <a:pt x="82105" y="45853"/>
                    </a:cubicBezTo>
                    <a:cubicBezTo>
                      <a:pt x="82105" y="45853"/>
                      <a:pt x="82105" y="45853"/>
                      <a:pt x="82105" y="45853"/>
                    </a:cubicBezTo>
                    <a:cubicBezTo>
                      <a:pt x="78947" y="46829"/>
                      <a:pt x="75789" y="47804"/>
                      <a:pt x="72631" y="47804"/>
                    </a:cubicBezTo>
                    <a:cubicBezTo>
                      <a:pt x="69473" y="48780"/>
                      <a:pt x="63157" y="48780"/>
                      <a:pt x="60000" y="48780"/>
                    </a:cubicBezTo>
                    <a:cubicBezTo>
                      <a:pt x="56842" y="48780"/>
                      <a:pt x="50526" y="48780"/>
                      <a:pt x="47368" y="47804"/>
                    </a:cubicBezTo>
                    <a:cubicBezTo>
                      <a:pt x="44210" y="47804"/>
                      <a:pt x="41052" y="46829"/>
                      <a:pt x="37894" y="45853"/>
                    </a:cubicBezTo>
                    <a:cubicBezTo>
                      <a:pt x="37894" y="45853"/>
                      <a:pt x="37894" y="45853"/>
                      <a:pt x="37894" y="45853"/>
                    </a:cubicBezTo>
                    <a:cubicBezTo>
                      <a:pt x="34736" y="45853"/>
                      <a:pt x="31578" y="44878"/>
                      <a:pt x="31578" y="43902"/>
                    </a:cubicBezTo>
                    <a:cubicBezTo>
                      <a:pt x="31578" y="43902"/>
                      <a:pt x="31578" y="43902"/>
                      <a:pt x="31578" y="43902"/>
                    </a:cubicBezTo>
                    <a:cubicBezTo>
                      <a:pt x="28421" y="42926"/>
                      <a:pt x="28421" y="41951"/>
                      <a:pt x="25263" y="40975"/>
                    </a:cubicBezTo>
                    <a:cubicBezTo>
                      <a:pt x="25263" y="40975"/>
                      <a:pt x="25263" y="40975"/>
                      <a:pt x="25263" y="40975"/>
                    </a:cubicBezTo>
                    <a:cubicBezTo>
                      <a:pt x="25263" y="40000"/>
                      <a:pt x="25263" y="38048"/>
                      <a:pt x="25263" y="37073"/>
                    </a:cubicBezTo>
                    <a:cubicBezTo>
                      <a:pt x="25263" y="36097"/>
                      <a:pt x="25263" y="35121"/>
                      <a:pt x="25263" y="34146"/>
                    </a:cubicBezTo>
                    <a:cubicBezTo>
                      <a:pt x="25263" y="34146"/>
                      <a:pt x="25263" y="34146"/>
                      <a:pt x="25263" y="34146"/>
                    </a:cubicBezTo>
                    <a:cubicBezTo>
                      <a:pt x="28421" y="32195"/>
                      <a:pt x="28421" y="32195"/>
                      <a:pt x="31578" y="31219"/>
                    </a:cubicBezTo>
                    <a:cubicBezTo>
                      <a:pt x="31578" y="31219"/>
                      <a:pt x="31578" y="31219"/>
                      <a:pt x="31578" y="31219"/>
                    </a:cubicBezTo>
                    <a:cubicBezTo>
                      <a:pt x="31578" y="30243"/>
                      <a:pt x="34736" y="29268"/>
                      <a:pt x="37894" y="28292"/>
                    </a:cubicBezTo>
                    <a:cubicBezTo>
                      <a:pt x="37894" y="28292"/>
                      <a:pt x="37894" y="28292"/>
                      <a:pt x="37894" y="28292"/>
                    </a:cubicBezTo>
                    <a:cubicBezTo>
                      <a:pt x="41052" y="27317"/>
                      <a:pt x="44210" y="27317"/>
                      <a:pt x="47368" y="27317"/>
                    </a:cubicBezTo>
                    <a:cubicBezTo>
                      <a:pt x="50526" y="26341"/>
                      <a:pt x="56842" y="26341"/>
                      <a:pt x="60000" y="26341"/>
                    </a:cubicBezTo>
                    <a:cubicBezTo>
                      <a:pt x="63157" y="26341"/>
                      <a:pt x="69473" y="26341"/>
                      <a:pt x="72631" y="27317"/>
                    </a:cubicBezTo>
                    <a:cubicBezTo>
                      <a:pt x="75789" y="27317"/>
                      <a:pt x="78947" y="27317"/>
                      <a:pt x="82105" y="28292"/>
                    </a:cubicBezTo>
                    <a:cubicBezTo>
                      <a:pt x="82105" y="28292"/>
                      <a:pt x="82105" y="28292"/>
                      <a:pt x="82105" y="28292"/>
                    </a:cubicBezTo>
                    <a:cubicBezTo>
                      <a:pt x="85263" y="29268"/>
                      <a:pt x="88421" y="30243"/>
                      <a:pt x="88421" y="31219"/>
                    </a:cubicBezTo>
                    <a:cubicBezTo>
                      <a:pt x="88421" y="31219"/>
                      <a:pt x="88421" y="31219"/>
                      <a:pt x="88421" y="31219"/>
                    </a:cubicBezTo>
                    <a:cubicBezTo>
                      <a:pt x="91578" y="32195"/>
                      <a:pt x="94736" y="32195"/>
                      <a:pt x="94736" y="34146"/>
                    </a:cubicBezTo>
                    <a:cubicBezTo>
                      <a:pt x="94736" y="34146"/>
                      <a:pt x="94736" y="34146"/>
                      <a:pt x="94736" y="34146"/>
                    </a:cubicBezTo>
                    <a:cubicBezTo>
                      <a:pt x="94736" y="35121"/>
                      <a:pt x="97894" y="36097"/>
                      <a:pt x="97894" y="37073"/>
                    </a:cubicBezTo>
                    <a:cubicBezTo>
                      <a:pt x="97894" y="38048"/>
                      <a:pt x="94736" y="40000"/>
                      <a:pt x="94736" y="40975"/>
                    </a:cubicBezTo>
                    <a:close/>
                    <a:moveTo>
                      <a:pt x="94736" y="40975"/>
                    </a:moveTo>
                    <a:cubicBezTo>
                      <a:pt x="94736" y="40975"/>
                      <a:pt x="94736" y="40975"/>
                      <a:pt x="94736" y="40975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7" name="Shape 1136"/>
              <p:cNvSpPr/>
              <p:nvPr/>
            </p:nvSpPr>
            <p:spPr>
              <a:xfrm>
                <a:off x="2516188" y="3568701"/>
                <a:ext cx="114300" cy="36036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5384" y="22439"/>
                    </a:moveTo>
                    <a:cubicBezTo>
                      <a:pt x="95384" y="10731"/>
                      <a:pt x="95384" y="10731"/>
                      <a:pt x="95384" y="10731"/>
                    </a:cubicBezTo>
                    <a:cubicBezTo>
                      <a:pt x="95384" y="4878"/>
                      <a:pt x="80000" y="0"/>
                      <a:pt x="58461" y="0"/>
                    </a:cubicBezTo>
                    <a:cubicBezTo>
                      <a:pt x="40000" y="0"/>
                      <a:pt x="24615" y="4878"/>
                      <a:pt x="24615" y="10731"/>
                    </a:cubicBezTo>
                    <a:cubicBezTo>
                      <a:pt x="24615" y="22439"/>
                      <a:pt x="24615" y="22439"/>
                      <a:pt x="24615" y="22439"/>
                    </a:cubicBezTo>
                    <a:cubicBezTo>
                      <a:pt x="9230" y="26341"/>
                      <a:pt x="0" y="31219"/>
                      <a:pt x="0" y="37073"/>
                    </a:cubicBezTo>
                    <a:cubicBezTo>
                      <a:pt x="0" y="43902"/>
                      <a:pt x="9230" y="48780"/>
                      <a:pt x="24615" y="52682"/>
                    </a:cubicBezTo>
                    <a:cubicBezTo>
                      <a:pt x="24615" y="108292"/>
                      <a:pt x="24615" y="108292"/>
                      <a:pt x="24615" y="108292"/>
                    </a:cubicBezTo>
                    <a:cubicBezTo>
                      <a:pt x="24615" y="115121"/>
                      <a:pt x="40000" y="120000"/>
                      <a:pt x="58461" y="120000"/>
                    </a:cubicBezTo>
                    <a:cubicBezTo>
                      <a:pt x="80000" y="120000"/>
                      <a:pt x="95384" y="115121"/>
                      <a:pt x="95384" y="108292"/>
                    </a:cubicBezTo>
                    <a:cubicBezTo>
                      <a:pt x="95384" y="52682"/>
                      <a:pt x="95384" y="52682"/>
                      <a:pt x="95384" y="52682"/>
                    </a:cubicBezTo>
                    <a:cubicBezTo>
                      <a:pt x="110769" y="48780"/>
                      <a:pt x="120000" y="43902"/>
                      <a:pt x="120000" y="37073"/>
                    </a:cubicBezTo>
                    <a:cubicBezTo>
                      <a:pt x="120000" y="31219"/>
                      <a:pt x="110769" y="26341"/>
                      <a:pt x="95384" y="22439"/>
                    </a:cubicBezTo>
                    <a:close/>
                    <a:moveTo>
                      <a:pt x="49230" y="10731"/>
                    </a:moveTo>
                    <a:cubicBezTo>
                      <a:pt x="49230" y="8780"/>
                      <a:pt x="52307" y="7804"/>
                      <a:pt x="58461" y="7804"/>
                    </a:cubicBezTo>
                    <a:cubicBezTo>
                      <a:pt x="67692" y="7804"/>
                      <a:pt x="70769" y="8780"/>
                      <a:pt x="70769" y="10731"/>
                    </a:cubicBezTo>
                    <a:cubicBezTo>
                      <a:pt x="70769" y="19512"/>
                      <a:pt x="70769" y="19512"/>
                      <a:pt x="70769" y="19512"/>
                    </a:cubicBezTo>
                    <a:cubicBezTo>
                      <a:pt x="67692" y="18536"/>
                      <a:pt x="64615" y="18536"/>
                      <a:pt x="58461" y="18536"/>
                    </a:cubicBezTo>
                    <a:cubicBezTo>
                      <a:pt x="55384" y="18536"/>
                      <a:pt x="52307" y="18536"/>
                      <a:pt x="49230" y="19512"/>
                    </a:cubicBezTo>
                    <a:lnTo>
                      <a:pt x="49230" y="10731"/>
                    </a:lnTo>
                    <a:close/>
                    <a:moveTo>
                      <a:pt x="70769" y="108292"/>
                    </a:moveTo>
                    <a:cubicBezTo>
                      <a:pt x="70769" y="110243"/>
                      <a:pt x="67692" y="112195"/>
                      <a:pt x="58461" y="112195"/>
                    </a:cubicBezTo>
                    <a:cubicBezTo>
                      <a:pt x="52307" y="112195"/>
                      <a:pt x="49230" y="110243"/>
                      <a:pt x="49230" y="108292"/>
                    </a:cubicBezTo>
                    <a:cubicBezTo>
                      <a:pt x="49230" y="55609"/>
                      <a:pt x="49230" y="55609"/>
                      <a:pt x="49230" y="55609"/>
                    </a:cubicBezTo>
                    <a:cubicBezTo>
                      <a:pt x="52307" y="55609"/>
                      <a:pt x="55384" y="56585"/>
                      <a:pt x="58461" y="56585"/>
                    </a:cubicBezTo>
                    <a:cubicBezTo>
                      <a:pt x="64615" y="56585"/>
                      <a:pt x="67692" y="55609"/>
                      <a:pt x="70769" y="55609"/>
                    </a:cubicBezTo>
                    <a:lnTo>
                      <a:pt x="70769" y="108292"/>
                    </a:lnTo>
                    <a:close/>
                    <a:moveTo>
                      <a:pt x="92307" y="40975"/>
                    </a:moveTo>
                    <a:cubicBezTo>
                      <a:pt x="92307" y="40975"/>
                      <a:pt x="92307" y="40975"/>
                      <a:pt x="92307" y="40975"/>
                    </a:cubicBezTo>
                    <a:cubicBezTo>
                      <a:pt x="92307" y="41951"/>
                      <a:pt x="89230" y="42926"/>
                      <a:pt x="89230" y="43902"/>
                    </a:cubicBezTo>
                    <a:cubicBezTo>
                      <a:pt x="89230" y="43902"/>
                      <a:pt x="89230" y="43902"/>
                      <a:pt x="89230" y="43902"/>
                    </a:cubicBezTo>
                    <a:cubicBezTo>
                      <a:pt x="86153" y="44878"/>
                      <a:pt x="83076" y="45853"/>
                      <a:pt x="80000" y="45853"/>
                    </a:cubicBezTo>
                    <a:cubicBezTo>
                      <a:pt x="80000" y="45853"/>
                      <a:pt x="80000" y="45853"/>
                      <a:pt x="80000" y="45853"/>
                    </a:cubicBezTo>
                    <a:cubicBezTo>
                      <a:pt x="76923" y="46829"/>
                      <a:pt x="73846" y="47804"/>
                      <a:pt x="70769" y="47804"/>
                    </a:cubicBezTo>
                    <a:cubicBezTo>
                      <a:pt x="67692" y="48780"/>
                      <a:pt x="64615" y="48780"/>
                      <a:pt x="58461" y="48780"/>
                    </a:cubicBezTo>
                    <a:cubicBezTo>
                      <a:pt x="55384" y="48780"/>
                      <a:pt x="52307" y="48780"/>
                      <a:pt x="49230" y="47804"/>
                    </a:cubicBezTo>
                    <a:cubicBezTo>
                      <a:pt x="46153" y="47804"/>
                      <a:pt x="43076" y="46829"/>
                      <a:pt x="40000" y="45853"/>
                    </a:cubicBezTo>
                    <a:cubicBezTo>
                      <a:pt x="40000" y="45853"/>
                      <a:pt x="40000" y="45853"/>
                      <a:pt x="40000" y="45853"/>
                    </a:cubicBezTo>
                    <a:cubicBezTo>
                      <a:pt x="36923" y="45853"/>
                      <a:pt x="33846" y="44878"/>
                      <a:pt x="30769" y="43902"/>
                    </a:cubicBezTo>
                    <a:cubicBezTo>
                      <a:pt x="30769" y="43902"/>
                      <a:pt x="30769" y="43902"/>
                      <a:pt x="30769" y="43902"/>
                    </a:cubicBezTo>
                    <a:cubicBezTo>
                      <a:pt x="30769" y="42926"/>
                      <a:pt x="27692" y="41951"/>
                      <a:pt x="27692" y="40975"/>
                    </a:cubicBezTo>
                    <a:cubicBezTo>
                      <a:pt x="27692" y="40975"/>
                      <a:pt x="27692" y="40975"/>
                      <a:pt x="27692" y="40975"/>
                    </a:cubicBezTo>
                    <a:cubicBezTo>
                      <a:pt x="24615" y="40000"/>
                      <a:pt x="24615" y="38048"/>
                      <a:pt x="24615" y="37073"/>
                    </a:cubicBezTo>
                    <a:cubicBezTo>
                      <a:pt x="24615" y="36097"/>
                      <a:pt x="24615" y="35121"/>
                      <a:pt x="27692" y="34146"/>
                    </a:cubicBezTo>
                    <a:cubicBezTo>
                      <a:pt x="27692" y="34146"/>
                      <a:pt x="27692" y="34146"/>
                      <a:pt x="27692" y="34146"/>
                    </a:cubicBezTo>
                    <a:cubicBezTo>
                      <a:pt x="27692" y="32195"/>
                      <a:pt x="30769" y="32195"/>
                      <a:pt x="30769" y="31219"/>
                    </a:cubicBezTo>
                    <a:cubicBezTo>
                      <a:pt x="30769" y="31219"/>
                      <a:pt x="30769" y="31219"/>
                      <a:pt x="30769" y="31219"/>
                    </a:cubicBezTo>
                    <a:cubicBezTo>
                      <a:pt x="33846" y="30243"/>
                      <a:pt x="36923" y="29268"/>
                      <a:pt x="40000" y="28292"/>
                    </a:cubicBezTo>
                    <a:cubicBezTo>
                      <a:pt x="40000" y="28292"/>
                      <a:pt x="40000" y="28292"/>
                      <a:pt x="40000" y="28292"/>
                    </a:cubicBezTo>
                    <a:cubicBezTo>
                      <a:pt x="43076" y="27317"/>
                      <a:pt x="46153" y="27317"/>
                      <a:pt x="49230" y="27317"/>
                    </a:cubicBezTo>
                    <a:cubicBezTo>
                      <a:pt x="52307" y="26341"/>
                      <a:pt x="55384" y="26341"/>
                      <a:pt x="58461" y="26341"/>
                    </a:cubicBezTo>
                    <a:cubicBezTo>
                      <a:pt x="64615" y="26341"/>
                      <a:pt x="67692" y="26341"/>
                      <a:pt x="70769" y="27317"/>
                    </a:cubicBezTo>
                    <a:cubicBezTo>
                      <a:pt x="73846" y="27317"/>
                      <a:pt x="76923" y="27317"/>
                      <a:pt x="80000" y="28292"/>
                    </a:cubicBezTo>
                    <a:cubicBezTo>
                      <a:pt x="80000" y="28292"/>
                      <a:pt x="80000" y="28292"/>
                      <a:pt x="80000" y="28292"/>
                    </a:cubicBezTo>
                    <a:cubicBezTo>
                      <a:pt x="83076" y="29268"/>
                      <a:pt x="86153" y="30243"/>
                      <a:pt x="89230" y="31219"/>
                    </a:cubicBezTo>
                    <a:cubicBezTo>
                      <a:pt x="89230" y="31219"/>
                      <a:pt x="89230" y="31219"/>
                      <a:pt x="89230" y="31219"/>
                    </a:cubicBezTo>
                    <a:cubicBezTo>
                      <a:pt x="89230" y="32195"/>
                      <a:pt x="92307" y="32195"/>
                      <a:pt x="92307" y="34146"/>
                    </a:cubicBezTo>
                    <a:cubicBezTo>
                      <a:pt x="92307" y="34146"/>
                      <a:pt x="92307" y="34146"/>
                      <a:pt x="92307" y="34146"/>
                    </a:cubicBezTo>
                    <a:cubicBezTo>
                      <a:pt x="95384" y="35121"/>
                      <a:pt x="95384" y="36097"/>
                      <a:pt x="95384" y="37073"/>
                    </a:cubicBezTo>
                    <a:cubicBezTo>
                      <a:pt x="95384" y="38048"/>
                      <a:pt x="95384" y="40000"/>
                      <a:pt x="92307" y="40975"/>
                    </a:cubicBezTo>
                    <a:close/>
                    <a:moveTo>
                      <a:pt x="92307" y="40975"/>
                    </a:moveTo>
                    <a:cubicBezTo>
                      <a:pt x="92307" y="40975"/>
                      <a:pt x="92307" y="40975"/>
                      <a:pt x="92307" y="40975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58" name="Shape 1137"/>
              <p:cNvSpPr/>
              <p:nvPr/>
            </p:nvSpPr>
            <p:spPr>
              <a:xfrm>
                <a:off x="2392363" y="3568701"/>
                <a:ext cx="111125" cy="36036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97894" y="67317"/>
                    </a:moveTo>
                    <a:cubicBezTo>
                      <a:pt x="97894" y="10731"/>
                      <a:pt x="97894" y="10731"/>
                      <a:pt x="97894" y="10731"/>
                    </a:cubicBezTo>
                    <a:cubicBezTo>
                      <a:pt x="97894" y="4878"/>
                      <a:pt x="82105" y="0"/>
                      <a:pt x="60000" y="0"/>
                    </a:cubicBezTo>
                    <a:cubicBezTo>
                      <a:pt x="41052" y="0"/>
                      <a:pt x="25263" y="4878"/>
                      <a:pt x="25263" y="10731"/>
                    </a:cubicBezTo>
                    <a:cubicBezTo>
                      <a:pt x="25263" y="67317"/>
                      <a:pt x="25263" y="67317"/>
                      <a:pt x="25263" y="67317"/>
                    </a:cubicBezTo>
                    <a:cubicBezTo>
                      <a:pt x="9473" y="71219"/>
                      <a:pt x="0" y="76097"/>
                      <a:pt x="0" y="81951"/>
                    </a:cubicBezTo>
                    <a:cubicBezTo>
                      <a:pt x="0" y="88780"/>
                      <a:pt x="9473" y="93658"/>
                      <a:pt x="25263" y="97560"/>
                    </a:cubicBezTo>
                    <a:cubicBezTo>
                      <a:pt x="25263" y="108292"/>
                      <a:pt x="25263" y="108292"/>
                      <a:pt x="25263" y="108292"/>
                    </a:cubicBezTo>
                    <a:cubicBezTo>
                      <a:pt x="25263" y="115121"/>
                      <a:pt x="41052" y="120000"/>
                      <a:pt x="60000" y="120000"/>
                    </a:cubicBezTo>
                    <a:cubicBezTo>
                      <a:pt x="82105" y="120000"/>
                      <a:pt x="97894" y="115121"/>
                      <a:pt x="97894" y="108292"/>
                    </a:cubicBezTo>
                    <a:cubicBezTo>
                      <a:pt x="97894" y="97560"/>
                      <a:pt x="97894" y="97560"/>
                      <a:pt x="97894" y="97560"/>
                    </a:cubicBezTo>
                    <a:cubicBezTo>
                      <a:pt x="110526" y="93658"/>
                      <a:pt x="120000" y="88780"/>
                      <a:pt x="120000" y="81951"/>
                    </a:cubicBezTo>
                    <a:cubicBezTo>
                      <a:pt x="120000" y="76097"/>
                      <a:pt x="110526" y="71219"/>
                      <a:pt x="97894" y="67317"/>
                    </a:cubicBezTo>
                    <a:close/>
                    <a:moveTo>
                      <a:pt x="47368" y="10731"/>
                    </a:moveTo>
                    <a:cubicBezTo>
                      <a:pt x="47368" y="8780"/>
                      <a:pt x="53684" y="7804"/>
                      <a:pt x="60000" y="7804"/>
                    </a:cubicBezTo>
                    <a:cubicBezTo>
                      <a:pt x="66315" y="7804"/>
                      <a:pt x="72631" y="8780"/>
                      <a:pt x="72631" y="10731"/>
                    </a:cubicBezTo>
                    <a:cubicBezTo>
                      <a:pt x="72631" y="64390"/>
                      <a:pt x="72631" y="64390"/>
                      <a:pt x="72631" y="64390"/>
                    </a:cubicBezTo>
                    <a:cubicBezTo>
                      <a:pt x="69473" y="63414"/>
                      <a:pt x="66315" y="63414"/>
                      <a:pt x="60000" y="63414"/>
                    </a:cubicBezTo>
                    <a:cubicBezTo>
                      <a:pt x="56842" y="63414"/>
                      <a:pt x="53684" y="63414"/>
                      <a:pt x="47368" y="64390"/>
                    </a:cubicBezTo>
                    <a:lnTo>
                      <a:pt x="47368" y="10731"/>
                    </a:lnTo>
                    <a:close/>
                    <a:moveTo>
                      <a:pt x="72631" y="108292"/>
                    </a:moveTo>
                    <a:cubicBezTo>
                      <a:pt x="72631" y="110243"/>
                      <a:pt x="66315" y="112195"/>
                      <a:pt x="60000" y="112195"/>
                    </a:cubicBezTo>
                    <a:cubicBezTo>
                      <a:pt x="53684" y="112195"/>
                      <a:pt x="47368" y="110243"/>
                      <a:pt x="47368" y="108292"/>
                    </a:cubicBezTo>
                    <a:cubicBezTo>
                      <a:pt x="47368" y="100487"/>
                      <a:pt x="47368" y="100487"/>
                      <a:pt x="47368" y="100487"/>
                    </a:cubicBezTo>
                    <a:cubicBezTo>
                      <a:pt x="53684" y="100487"/>
                      <a:pt x="56842" y="101463"/>
                      <a:pt x="60000" y="101463"/>
                    </a:cubicBezTo>
                    <a:cubicBezTo>
                      <a:pt x="66315" y="101463"/>
                      <a:pt x="69473" y="100487"/>
                      <a:pt x="72631" y="100487"/>
                    </a:cubicBezTo>
                    <a:lnTo>
                      <a:pt x="72631" y="108292"/>
                    </a:lnTo>
                    <a:close/>
                    <a:moveTo>
                      <a:pt x="94736" y="85853"/>
                    </a:moveTo>
                    <a:cubicBezTo>
                      <a:pt x="94736" y="85853"/>
                      <a:pt x="94736" y="85853"/>
                      <a:pt x="94736" y="85853"/>
                    </a:cubicBezTo>
                    <a:cubicBezTo>
                      <a:pt x="94736" y="86829"/>
                      <a:pt x="91578" y="87804"/>
                      <a:pt x="91578" y="88780"/>
                    </a:cubicBezTo>
                    <a:cubicBezTo>
                      <a:pt x="91578" y="88780"/>
                      <a:pt x="91578" y="88780"/>
                      <a:pt x="91578" y="88780"/>
                    </a:cubicBezTo>
                    <a:cubicBezTo>
                      <a:pt x="88421" y="89756"/>
                      <a:pt x="85263" y="90731"/>
                      <a:pt x="82105" y="90731"/>
                    </a:cubicBezTo>
                    <a:cubicBezTo>
                      <a:pt x="82105" y="90731"/>
                      <a:pt x="82105" y="90731"/>
                      <a:pt x="82105" y="90731"/>
                    </a:cubicBezTo>
                    <a:cubicBezTo>
                      <a:pt x="78947" y="91707"/>
                      <a:pt x="75789" y="92682"/>
                      <a:pt x="72631" y="92682"/>
                    </a:cubicBezTo>
                    <a:cubicBezTo>
                      <a:pt x="69473" y="93658"/>
                      <a:pt x="66315" y="93658"/>
                      <a:pt x="60000" y="93658"/>
                    </a:cubicBezTo>
                    <a:cubicBezTo>
                      <a:pt x="56842" y="93658"/>
                      <a:pt x="53684" y="93658"/>
                      <a:pt x="47368" y="92682"/>
                    </a:cubicBezTo>
                    <a:cubicBezTo>
                      <a:pt x="44210" y="92682"/>
                      <a:pt x="41052" y="91707"/>
                      <a:pt x="37894" y="90731"/>
                    </a:cubicBezTo>
                    <a:cubicBezTo>
                      <a:pt x="37894" y="90731"/>
                      <a:pt x="37894" y="90731"/>
                      <a:pt x="37894" y="90731"/>
                    </a:cubicBezTo>
                    <a:cubicBezTo>
                      <a:pt x="34736" y="90731"/>
                      <a:pt x="34736" y="89756"/>
                      <a:pt x="31578" y="88780"/>
                    </a:cubicBezTo>
                    <a:cubicBezTo>
                      <a:pt x="31578" y="88780"/>
                      <a:pt x="31578" y="88780"/>
                      <a:pt x="31578" y="88780"/>
                    </a:cubicBezTo>
                    <a:cubicBezTo>
                      <a:pt x="28421" y="87804"/>
                      <a:pt x="28421" y="86829"/>
                      <a:pt x="25263" y="85853"/>
                    </a:cubicBezTo>
                    <a:cubicBezTo>
                      <a:pt x="25263" y="85853"/>
                      <a:pt x="25263" y="85853"/>
                      <a:pt x="25263" y="85853"/>
                    </a:cubicBezTo>
                    <a:cubicBezTo>
                      <a:pt x="25263" y="84878"/>
                      <a:pt x="25263" y="82926"/>
                      <a:pt x="25263" y="81951"/>
                    </a:cubicBezTo>
                    <a:cubicBezTo>
                      <a:pt x="25263" y="80975"/>
                      <a:pt x="25263" y="80000"/>
                      <a:pt x="25263" y="79024"/>
                    </a:cubicBezTo>
                    <a:cubicBezTo>
                      <a:pt x="25263" y="79024"/>
                      <a:pt x="25263" y="79024"/>
                      <a:pt x="25263" y="79024"/>
                    </a:cubicBezTo>
                    <a:cubicBezTo>
                      <a:pt x="28421" y="78048"/>
                      <a:pt x="28421" y="77073"/>
                      <a:pt x="31578" y="76097"/>
                    </a:cubicBezTo>
                    <a:cubicBezTo>
                      <a:pt x="31578" y="76097"/>
                      <a:pt x="31578" y="76097"/>
                      <a:pt x="31578" y="76097"/>
                    </a:cubicBezTo>
                    <a:cubicBezTo>
                      <a:pt x="34736" y="75121"/>
                      <a:pt x="34736" y="74146"/>
                      <a:pt x="37894" y="73170"/>
                    </a:cubicBezTo>
                    <a:cubicBezTo>
                      <a:pt x="37894" y="73170"/>
                      <a:pt x="37894" y="73170"/>
                      <a:pt x="37894" y="73170"/>
                    </a:cubicBezTo>
                    <a:cubicBezTo>
                      <a:pt x="41052" y="73170"/>
                      <a:pt x="44210" y="72195"/>
                      <a:pt x="47368" y="72195"/>
                    </a:cubicBezTo>
                    <a:cubicBezTo>
                      <a:pt x="53684" y="71219"/>
                      <a:pt x="56842" y="71219"/>
                      <a:pt x="60000" y="71219"/>
                    </a:cubicBezTo>
                    <a:cubicBezTo>
                      <a:pt x="66315" y="71219"/>
                      <a:pt x="69473" y="71219"/>
                      <a:pt x="72631" y="72195"/>
                    </a:cubicBezTo>
                    <a:cubicBezTo>
                      <a:pt x="75789" y="72195"/>
                      <a:pt x="78947" y="73170"/>
                      <a:pt x="82105" y="73170"/>
                    </a:cubicBezTo>
                    <a:cubicBezTo>
                      <a:pt x="82105" y="73170"/>
                      <a:pt x="82105" y="73170"/>
                      <a:pt x="82105" y="73170"/>
                    </a:cubicBezTo>
                    <a:cubicBezTo>
                      <a:pt x="85263" y="74146"/>
                      <a:pt x="88421" y="75121"/>
                      <a:pt x="91578" y="76097"/>
                    </a:cubicBezTo>
                    <a:cubicBezTo>
                      <a:pt x="91578" y="76097"/>
                      <a:pt x="91578" y="76097"/>
                      <a:pt x="91578" y="76097"/>
                    </a:cubicBezTo>
                    <a:cubicBezTo>
                      <a:pt x="91578" y="77073"/>
                      <a:pt x="94736" y="78048"/>
                      <a:pt x="94736" y="79024"/>
                    </a:cubicBezTo>
                    <a:cubicBezTo>
                      <a:pt x="94736" y="79024"/>
                      <a:pt x="94736" y="79024"/>
                      <a:pt x="94736" y="79024"/>
                    </a:cubicBezTo>
                    <a:cubicBezTo>
                      <a:pt x="97894" y="80000"/>
                      <a:pt x="97894" y="80975"/>
                      <a:pt x="97894" y="81951"/>
                    </a:cubicBezTo>
                    <a:cubicBezTo>
                      <a:pt x="97894" y="82926"/>
                      <a:pt x="97894" y="84878"/>
                      <a:pt x="94736" y="85853"/>
                    </a:cubicBezTo>
                    <a:close/>
                    <a:moveTo>
                      <a:pt x="94736" y="85853"/>
                    </a:moveTo>
                    <a:cubicBezTo>
                      <a:pt x="94736" y="85853"/>
                      <a:pt x="94736" y="85853"/>
                      <a:pt x="94736" y="85853"/>
                    </a:cubicBezTo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59" name="Shape 1138"/>
            <p:cNvSpPr/>
            <p:nvPr/>
          </p:nvSpPr>
          <p:spPr>
            <a:xfrm>
              <a:off x="3647130" y="1892152"/>
              <a:ext cx="639882" cy="361620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30000"/>
                </a:lnSpc>
                <a:buSzPct val="25000"/>
              </a:pPr>
              <a:r>
                <a:rPr lang="zh-CN" altLang="en-US" sz="1200" kern="0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添加标题</a:t>
              </a:r>
            </a:p>
          </p:txBody>
        </p:sp>
        <p:grpSp>
          <p:nvGrpSpPr>
            <p:cNvPr id="60" name="Shape 1139"/>
            <p:cNvGrpSpPr/>
            <p:nvPr/>
          </p:nvGrpSpPr>
          <p:grpSpPr>
            <a:xfrm>
              <a:off x="3924354" y="2722568"/>
              <a:ext cx="79223" cy="79008"/>
              <a:chOff x="3649517" y="2421483"/>
              <a:chExt cx="172214" cy="171700"/>
            </a:xfrm>
          </p:grpSpPr>
          <p:sp>
            <p:nvSpPr>
              <p:cNvPr id="61" name="Shape 1140"/>
              <p:cNvSpPr/>
              <p:nvPr/>
            </p:nvSpPr>
            <p:spPr>
              <a:xfrm>
                <a:off x="3693941" y="2465564"/>
                <a:ext cx="83369" cy="83538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62" name="Shape 1141"/>
              <p:cNvSpPr/>
              <p:nvPr/>
            </p:nvSpPr>
            <p:spPr>
              <a:xfrm>
                <a:off x="3649517" y="2421483"/>
                <a:ext cx="172214" cy="17170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41" y="0"/>
                    </a:moveTo>
                    <a:cubicBezTo>
                      <a:pt x="26950" y="0"/>
                      <a:pt x="0" y="26886"/>
                      <a:pt x="0" y="60000"/>
                    </a:cubicBezTo>
                    <a:cubicBezTo>
                      <a:pt x="0" y="93113"/>
                      <a:pt x="26950" y="120000"/>
                      <a:pt x="60141" y="120000"/>
                    </a:cubicBezTo>
                    <a:cubicBezTo>
                      <a:pt x="93333" y="120000"/>
                      <a:pt x="120000" y="93113"/>
                      <a:pt x="120000" y="60000"/>
                    </a:cubicBezTo>
                    <a:cubicBezTo>
                      <a:pt x="120000" y="26886"/>
                      <a:pt x="93333" y="0"/>
                      <a:pt x="60141" y="0"/>
                    </a:cubicBezTo>
                    <a:close/>
                    <a:moveTo>
                      <a:pt x="60141" y="109245"/>
                    </a:moveTo>
                    <a:cubicBezTo>
                      <a:pt x="32907" y="109245"/>
                      <a:pt x="10780" y="87169"/>
                      <a:pt x="10780" y="60000"/>
                    </a:cubicBezTo>
                    <a:cubicBezTo>
                      <a:pt x="10780" y="32830"/>
                      <a:pt x="32907" y="10754"/>
                      <a:pt x="60141" y="10754"/>
                    </a:cubicBezTo>
                    <a:cubicBezTo>
                      <a:pt x="87375" y="10754"/>
                      <a:pt x="109503" y="32830"/>
                      <a:pt x="109503" y="60000"/>
                    </a:cubicBezTo>
                    <a:cubicBezTo>
                      <a:pt x="109503" y="87169"/>
                      <a:pt x="87375" y="109245"/>
                      <a:pt x="60141" y="109245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</p:grpSp>
        <p:cxnSp>
          <p:nvCxnSpPr>
            <p:cNvPr id="63" name="Shape 1142"/>
            <p:cNvCxnSpPr>
              <a:stCxn id="61" idx="4"/>
            </p:cNvCxnSpPr>
            <p:nvPr/>
          </p:nvCxnSpPr>
          <p:spPr>
            <a:xfrm>
              <a:off x="3963967" y="2781292"/>
              <a:ext cx="0" cy="2019900"/>
            </a:xfrm>
            <a:prstGeom prst="straightConnector1">
              <a:avLst/>
            </a:prstGeom>
            <a:noFill/>
            <a:ln w="12700" cap="flat" cmpd="sng">
              <a:solidFill>
                <a:srgbClr val="BFBFBF"/>
              </a:solidFill>
              <a:prstDash val="dash"/>
              <a:miter/>
              <a:headEnd type="none" w="med" len="med"/>
              <a:tailEnd type="none" w="med" len="med"/>
            </a:ln>
          </p:spPr>
        </p:cxnSp>
      </p:grpSp>
      <p:grpSp>
        <p:nvGrpSpPr>
          <p:cNvPr id="75" name="组合 74"/>
          <p:cNvGrpSpPr/>
          <p:nvPr/>
        </p:nvGrpSpPr>
        <p:grpSpPr>
          <a:xfrm>
            <a:off x="4821520" y="2237833"/>
            <a:ext cx="1529047" cy="3705600"/>
            <a:chOff x="4821520" y="2237833"/>
            <a:chExt cx="1529047" cy="3705600"/>
          </a:xfrm>
        </p:grpSpPr>
        <p:grpSp>
          <p:nvGrpSpPr>
            <p:cNvPr id="2" name="Shape 1081"/>
            <p:cNvGrpSpPr/>
            <p:nvPr/>
          </p:nvGrpSpPr>
          <p:grpSpPr>
            <a:xfrm>
              <a:off x="5565001" y="3388162"/>
              <a:ext cx="79223" cy="79008"/>
              <a:chOff x="3649517" y="2421483"/>
              <a:chExt cx="172214" cy="171700"/>
            </a:xfrm>
          </p:grpSpPr>
          <p:sp>
            <p:nvSpPr>
              <p:cNvPr id="3" name="Shape 1082"/>
              <p:cNvSpPr/>
              <p:nvPr/>
            </p:nvSpPr>
            <p:spPr>
              <a:xfrm>
                <a:off x="3693941" y="2465564"/>
                <a:ext cx="83369" cy="83538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" name="Shape 1083"/>
              <p:cNvSpPr/>
              <p:nvPr/>
            </p:nvSpPr>
            <p:spPr>
              <a:xfrm>
                <a:off x="3649517" y="2421483"/>
                <a:ext cx="172214" cy="17170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41" y="0"/>
                    </a:moveTo>
                    <a:cubicBezTo>
                      <a:pt x="26950" y="0"/>
                      <a:pt x="0" y="26886"/>
                      <a:pt x="0" y="60000"/>
                    </a:cubicBezTo>
                    <a:cubicBezTo>
                      <a:pt x="0" y="93113"/>
                      <a:pt x="26950" y="120000"/>
                      <a:pt x="60141" y="120000"/>
                    </a:cubicBezTo>
                    <a:cubicBezTo>
                      <a:pt x="93333" y="120000"/>
                      <a:pt x="120000" y="93113"/>
                      <a:pt x="120000" y="60000"/>
                    </a:cubicBezTo>
                    <a:cubicBezTo>
                      <a:pt x="120000" y="26886"/>
                      <a:pt x="93333" y="0"/>
                      <a:pt x="60141" y="0"/>
                    </a:cubicBezTo>
                    <a:close/>
                    <a:moveTo>
                      <a:pt x="60141" y="109245"/>
                    </a:moveTo>
                    <a:cubicBezTo>
                      <a:pt x="32907" y="109245"/>
                      <a:pt x="10780" y="87169"/>
                      <a:pt x="10780" y="60000"/>
                    </a:cubicBezTo>
                    <a:cubicBezTo>
                      <a:pt x="10780" y="32830"/>
                      <a:pt x="32907" y="10754"/>
                      <a:pt x="60141" y="10754"/>
                    </a:cubicBezTo>
                    <a:cubicBezTo>
                      <a:pt x="87375" y="10754"/>
                      <a:pt x="109503" y="32830"/>
                      <a:pt x="109503" y="60000"/>
                    </a:cubicBezTo>
                    <a:cubicBezTo>
                      <a:pt x="109503" y="87169"/>
                      <a:pt x="87375" y="109245"/>
                      <a:pt x="60141" y="109245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</p:grpSp>
        <p:cxnSp>
          <p:nvCxnSpPr>
            <p:cNvPr id="5" name="Shape 1084"/>
            <p:cNvCxnSpPr>
              <a:stCxn id="4" idx="2"/>
            </p:cNvCxnSpPr>
            <p:nvPr/>
          </p:nvCxnSpPr>
          <p:spPr>
            <a:xfrm flipH="1">
              <a:off x="5604556" y="3467170"/>
              <a:ext cx="150" cy="1333950"/>
            </a:xfrm>
            <a:prstGeom prst="straightConnector1">
              <a:avLst/>
            </a:prstGeom>
            <a:noFill/>
            <a:ln w="12700" cap="flat" cmpd="sng">
              <a:solidFill>
                <a:srgbClr val="BFBFBF"/>
              </a:solidFill>
              <a:prstDash val="dash"/>
              <a:miter/>
              <a:headEnd type="none" w="med" len="med"/>
              <a:tailEnd type="none" w="med" len="med"/>
            </a:ln>
          </p:spPr>
        </p:cxnSp>
        <p:sp>
          <p:nvSpPr>
            <p:cNvPr id="14" name="Shape 1093"/>
            <p:cNvSpPr/>
            <p:nvPr/>
          </p:nvSpPr>
          <p:spPr>
            <a:xfrm>
              <a:off x="5348609" y="4801183"/>
              <a:ext cx="474870" cy="47499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algn="ctr" defTabSz="457200"/>
              <a:endParaRPr sz="1600"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15" name="Shape 1094"/>
            <p:cNvSpPr txBox="1"/>
            <p:nvPr/>
          </p:nvSpPr>
          <p:spPr>
            <a:xfrm>
              <a:off x="5420873" y="4873364"/>
              <a:ext cx="330341" cy="292388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algn="ctr" defTabSz="457200">
                <a:buSzPct val="25000"/>
              </a:pPr>
              <a:r>
                <a:rPr lang="id-ID" sz="1400" b="1" ker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03</a:t>
              </a:r>
            </a:p>
          </p:txBody>
        </p:sp>
        <p:sp>
          <p:nvSpPr>
            <p:cNvPr id="22" name="Shape 1101"/>
            <p:cNvSpPr/>
            <p:nvPr/>
          </p:nvSpPr>
          <p:spPr>
            <a:xfrm>
              <a:off x="4821520" y="5389435"/>
              <a:ext cx="1529047" cy="553998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50000"/>
                </a:lnSpc>
                <a:buSzPct val="25000"/>
              </a:pPr>
              <a:r>
                <a:rPr lang="zh-CN" altLang="en-US" sz="1000" kern="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用户可以在投影仪或计算机上进行演示，也可以将演示文稿打印出来，制作成胶片，</a:t>
              </a:r>
            </a:p>
          </p:txBody>
        </p:sp>
        <p:sp>
          <p:nvSpPr>
            <p:cNvPr id="25" name="Shape 1104"/>
            <p:cNvSpPr/>
            <p:nvPr/>
          </p:nvSpPr>
          <p:spPr>
            <a:xfrm>
              <a:off x="5059848" y="2237833"/>
              <a:ext cx="1071042" cy="1071321"/>
            </a:xfrm>
            <a:prstGeom prst="ellipse">
              <a:avLst/>
            </a:prstGeom>
            <a:solidFill>
              <a:schemeClr val="accent3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8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8" name="Shape 1107"/>
            <p:cNvSpPr/>
            <p:nvPr/>
          </p:nvSpPr>
          <p:spPr>
            <a:xfrm>
              <a:off x="5212302" y="2739721"/>
              <a:ext cx="751641" cy="361620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30000"/>
                </a:lnSpc>
                <a:buSzPct val="25000"/>
              </a:pPr>
              <a:r>
                <a:rPr lang="zh-CN" altLang="en-US" sz="1200" kern="0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64" name="Shape 1143"/>
            <p:cNvSpPr/>
            <p:nvPr/>
          </p:nvSpPr>
          <p:spPr>
            <a:xfrm>
              <a:off x="5430673" y="2480911"/>
              <a:ext cx="348066" cy="323599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1482" y="0"/>
                  </a:moveTo>
                  <a:lnTo>
                    <a:pt x="111482" y="0"/>
                  </a:lnTo>
                  <a:cubicBezTo>
                    <a:pt x="77981" y="23796"/>
                    <a:pt x="77981" y="23796"/>
                    <a:pt x="77981" y="23796"/>
                  </a:cubicBezTo>
                  <a:cubicBezTo>
                    <a:pt x="30662" y="23796"/>
                    <a:pt x="30662" y="23796"/>
                    <a:pt x="30662" y="23796"/>
                  </a:cubicBezTo>
                  <a:cubicBezTo>
                    <a:pt x="14006" y="23796"/>
                    <a:pt x="0" y="35796"/>
                    <a:pt x="0" y="53898"/>
                  </a:cubicBezTo>
                  <a:cubicBezTo>
                    <a:pt x="0" y="68745"/>
                    <a:pt x="11167" y="77898"/>
                    <a:pt x="22334" y="80745"/>
                  </a:cubicBezTo>
                  <a:lnTo>
                    <a:pt x="22334" y="113694"/>
                  </a:lnTo>
                  <a:cubicBezTo>
                    <a:pt x="22334" y="116745"/>
                    <a:pt x="28012" y="119796"/>
                    <a:pt x="30662" y="119796"/>
                  </a:cubicBezTo>
                  <a:cubicBezTo>
                    <a:pt x="41829" y="119796"/>
                    <a:pt x="41829" y="119796"/>
                    <a:pt x="41829" y="119796"/>
                  </a:cubicBezTo>
                  <a:cubicBezTo>
                    <a:pt x="44668" y="119796"/>
                    <a:pt x="50157" y="116745"/>
                    <a:pt x="50157" y="113694"/>
                  </a:cubicBezTo>
                  <a:cubicBezTo>
                    <a:pt x="50157" y="80745"/>
                    <a:pt x="50157" y="80745"/>
                    <a:pt x="50157" y="80745"/>
                  </a:cubicBezTo>
                  <a:cubicBezTo>
                    <a:pt x="77981" y="80745"/>
                    <a:pt x="77981" y="80745"/>
                    <a:pt x="77981" y="80745"/>
                  </a:cubicBezTo>
                  <a:cubicBezTo>
                    <a:pt x="111482" y="104745"/>
                    <a:pt x="111482" y="104745"/>
                    <a:pt x="111482" y="104745"/>
                  </a:cubicBezTo>
                  <a:cubicBezTo>
                    <a:pt x="117160" y="104745"/>
                    <a:pt x="119810" y="101694"/>
                    <a:pt x="119810" y="95796"/>
                  </a:cubicBezTo>
                  <a:cubicBezTo>
                    <a:pt x="119810" y="8949"/>
                    <a:pt x="119810" y="8949"/>
                    <a:pt x="119810" y="8949"/>
                  </a:cubicBezTo>
                  <a:cubicBezTo>
                    <a:pt x="119810" y="5898"/>
                    <a:pt x="117160" y="0"/>
                    <a:pt x="111482" y="0"/>
                  </a:cubicBezTo>
                  <a:close/>
                  <a:moveTo>
                    <a:pt x="41829" y="107796"/>
                  </a:moveTo>
                  <a:lnTo>
                    <a:pt x="41829" y="107796"/>
                  </a:lnTo>
                  <a:cubicBezTo>
                    <a:pt x="41829" y="110847"/>
                    <a:pt x="39179" y="113694"/>
                    <a:pt x="39179" y="113694"/>
                  </a:cubicBezTo>
                  <a:cubicBezTo>
                    <a:pt x="33501" y="113694"/>
                    <a:pt x="33501" y="113694"/>
                    <a:pt x="33501" y="113694"/>
                  </a:cubicBezTo>
                  <a:cubicBezTo>
                    <a:pt x="33501" y="113694"/>
                    <a:pt x="30662" y="110847"/>
                    <a:pt x="30662" y="107796"/>
                  </a:cubicBezTo>
                  <a:cubicBezTo>
                    <a:pt x="30662" y="80745"/>
                    <a:pt x="30662" y="80745"/>
                    <a:pt x="30662" y="80745"/>
                  </a:cubicBezTo>
                  <a:cubicBezTo>
                    <a:pt x="30662" y="80745"/>
                    <a:pt x="39179" y="80745"/>
                    <a:pt x="41829" y="80745"/>
                  </a:cubicBezTo>
                  <a:lnTo>
                    <a:pt x="41829" y="107796"/>
                  </a:lnTo>
                  <a:close/>
                  <a:moveTo>
                    <a:pt x="61324" y="71796"/>
                  </a:moveTo>
                  <a:lnTo>
                    <a:pt x="61324" y="71796"/>
                  </a:lnTo>
                  <a:cubicBezTo>
                    <a:pt x="30662" y="71796"/>
                    <a:pt x="30662" y="71796"/>
                    <a:pt x="30662" y="71796"/>
                  </a:cubicBezTo>
                  <a:cubicBezTo>
                    <a:pt x="22334" y="71796"/>
                    <a:pt x="8328" y="71796"/>
                    <a:pt x="8328" y="53898"/>
                  </a:cubicBezTo>
                  <a:cubicBezTo>
                    <a:pt x="8328" y="35796"/>
                    <a:pt x="22334" y="32949"/>
                    <a:pt x="30662" y="32949"/>
                  </a:cubicBezTo>
                  <a:cubicBezTo>
                    <a:pt x="61324" y="32949"/>
                    <a:pt x="61324" y="32949"/>
                    <a:pt x="61324" y="32949"/>
                  </a:cubicBezTo>
                  <a:lnTo>
                    <a:pt x="61324" y="71796"/>
                  </a:lnTo>
                  <a:close/>
                  <a:moveTo>
                    <a:pt x="77981" y="71796"/>
                  </a:moveTo>
                  <a:lnTo>
                    <a:pt x="77981" y="71796"/>
                  </a:lnTo>
                  <a:cubicBezTo>
                    <a:pt x="67003" y="71796"/>
                    <a:pt x="67003" y="71796"/>
                    <a:pt x="67003" y="71796"/>
                  </a:cubicBezTo>
                  <a:cubicBezTo>
                    <a:pt x="67003" y="32949"/>
                    <a:pt x="67003" y="32949"/>
                    <a:pt x="67003" y="32949"/>
                  </a:cubicBezTo>
                  <a:cubicBezTo>
                    <a:pt x="77981" y="32949"/>
                    <a:pt x="77981" y="32949"/>
                    <a:pt x="77981" y="32949"/>
                  </a:cubicBezTo>
                  <a:cubicBezTo>
                    <a:pt x="77981" y="32949"/>
                    <a:pt x="77981" y="68745"/>
                    <a:pt x="77981" y="71796"/>
                  </a:cubicBezTo>
                  <a:close/>
                  <a:moveTo>
                    <a:pt x="111482" y="95796"/>
                  </a:moveTo>
                  <a:lnTo>
                    <a:pt x="111482" y="95796"/>
                  </a:lnTo>
                  <a:cubicBezTo>
                    <a:pt x="86498" y="77898"/>
                    <a:pt x="86498" y="77898"/>
                    <a:pt x="86498" y="77898"/>
                  </a:cubicBezTo>
                  <a:cubicBezTo>
                    <a:pt x="86498" y="71796"/>
                    <a:pt x="86498" y="32949"/>
                    <a:pt x="86498" y="29898"/>
                  </a:cubicBezTo>
                  <a:cubicBezTo>
                    <a:pt x="111482" y="8949"/>
                    <a:pt x="111482" y="8949"/>
                    <a:pt x="111482" y="8949"/>
                  </a:cubicBezTo>
                  <a:cubicBezTo>
                    <a:pt x="111482" y="15050"/>
                    <a:pt x="111482" y="92745"/>
                    <a:pt x="111482" y="95796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sz="1600"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6443598" y="1222226"/>
            <a:ext cx="1529047" cy="4721207"/>
            <a:chOff x="6443598" y="1222226"/>
            <a:chExt cx="1529047" cy="4721207"/>
          </a:xfrm>
        </p:grpSpPr>
        <p:grpSp>
          <p:nvGrpSpPr>
            <p:cNvPr id="6" name="Shape 1085"/>
            <p:cNvGrpSpPr/>
            <p:nvPr/>
          </p:nvGrpSpPr>
          <p:grpSpPr>
            <a:xfrm>
              <a:off x="7187079" y="2722568"/>
              <a:ext cx="79223" cy="79008"/>
              <a:chOff x="3649517" y="2421483"/>
              <a:chExt cx="172214" cy="171700"/>
            </a:xfrm>
          </p:grpSpPr>
          <p:sp>
            <p:nvSpPr>
              <p:cNvPr id="7" name="Shape 1086"/>
              <p:cNvSpPr/>
              <p:nvPr/>
            </p:nvSpPr>
            <p:spPr>
              <a:xfrm>
                <a:off x="3693941" y="2465564"/>
                <a:ext cx="83369" cy="83538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8" name="Shape 1087"/>
              <p:cNvSpPr/>
              <p:nvPr/>
            </p:nvSpPr>
            <p:spPr>
              <a:xfrm>
                <a:off x="3649517" y="2421483"/>
                <a:ext cx="172214" cy="17170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41" y="0"/>
                    </a:moveTo>
                    <a:cubicBezTo>
                      <a:pt x="26950" y="0"/>
                      <a:pt x="0" y="26886"/>
                      <a:pt x="0" y="60000"/>
                    </a:cubicBezTo>
                    <a:cubicBezTo>
                      <a:pt x="0" y="93113"/>
                      <a:pt x="26950" y="120000"/>
                      <a:pt x="60141" y="120000"/>
                    </a:cubicBezTo>
                    <a:cubicBezTo>
                      <a:pt x="93333" y="120000"/>
                      <a:pt x="120000" y="93113"/>
                      <a:pt x="120000" y="60000"/>
                    </a:cubicBezTo>
                    <a:cubicBezTo>
                      <a:pt x="120000" y="26886"/>
                      <a:pt x="93333" y="0"/>
                      <a:pt x="60141" y="0"/>
                    </a:cubicBezTo>
                    <a:close/>
                    <a:moveTo>
                      <a:pt x="60141" y="109245"/>
                    </a:moveTo>
                    <a:cubicBezTo>
                      <a:pt x="32907" y="109245"/>
                      <a:pt x="10780" y="87169"/>
                      <a:pt x="10780" y="60000"/>
                    </a:cubicBezTo>
                    <a:cubicBezTo>
                      <a:pt x="10780" y="32830"/>
                      <a:pt x="32907" y="10754"/>
                      <a:pt x="60141" y="10754"/>
                    </a:cubicBezTo>
                    <a:cubicBezTo>
                      <a:pt x="87375" y="10754"/>
                      <a:pt x="109503" y="32830"/>
                      <a:pt x="109503" y="60000"/>
                    </a:cubicBezTo>
                    <a:cubicBezTo>
                      <a:pt x="109503" y="87169"/>
                      <a:pt x="87375" y="109245"/>
                      <a:pt x="60141" y="109245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</p:grpSp>
        <p:cxnSp>
          <p:nvCxnSpPr>
            <p:cNvPr id="9" name="Shape 1088"/>
            <p:cNvCxnSpPr>
              <a:stCxn id="7" idx="4"/>
            </p:cNvCxnSpPr>
            <p:nvPr/>
          </p:nvCxnSpPr>
          <p:spPr>
            <a:xfrm>
              <a:off x="7226691" y="2781292"/>
              <a:ext cx="0" cy="2019900"/>
            </a:xfrm>
            <a:prstGeom prst="straightConnector1">
              <a:avLst/>
            </a:prstGeom>
            <a:noFill/>
            <a:ln w="12700" cap="flat" cmpd="sng">
              <a:solidFill>
                <a:srgbClr val="BFBFBF"/>
              </a:solidFill>
              <a:prstDash val="dash"/>
              <a:miter/>
              <a:headEnd type="none" w="med" len="med"/>
              <a:tailEnd type="none" w="med" len="med"/>
            </a:ln>
          </p:spPr>
        </p:cxnSp>
        <p:sp>
          <p:nvSpPr>
            <p:cNvPr id="16" name="Shape 1095"/>
            <p:cNvSpPr/>
            <p:nvPr/>
          </p:nvSpPr>
          <p:spPr>
            <a:xfrm>
              <a:off x="6970685" y="4801183"/>
              <a:ext cx="474870" cy="47499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algn="ctr" defTabSz="457200"/>
              <a:endParaRPr sz="1600"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17" name="Shape 1096"/>
            <p:cNvSpPr txBox="1"/>
            <p:nvPr/>
          </p:nvSpPr>
          <p:spPr>
            <a:xfrm>
              <a:off x="7040127" y="4873364"/>
              <a:ext cx="335990" cy="292388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algn="ctr" defTabSz="457200">
                <a:buSzPct val="25000"/>
              </a:pPr>
              <a:r>
                <a:rPr lang="id-ID" sz="1400" b="1" ker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04</a:t>
              </a:r>
            </a:p>
          </p:txBody>
        </p:sp>
        <p:sp>
          <p:nvSpPr>
            <p:cNvPr id="23" name="Shape 1102"/>
            <p:cNvSpPr/>
            <p:nvPr/>
          </p:nvSpPr>
          <p:spPr>
            <a:xfrm>
              <a:off x="6443598" y="5389435"/>
              <a:ext cx="1529047" cy="553998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50000"/>
                </a:lnSpc>
                <a:buSzPct val="25000"/>
              </a:pPr>
              <a:r>
                <a:rPr lang="zh-CN" altLang="en-US" sz="1000" kern="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用户可以在投影仪或计算机上进行演示，也可以将演示文稿打印出来，制作成胶片，</a:t>
              </a:r>
            </a:p>
          </p:txBody>
        </p:sp>
        <p:sp>
          <p:nvSpPr>
            <p:cNvPr id="26" name="Shape 1105"/>
            <p:cNvSpPr/>
            <p:nvPr/>
          </p:nvSpPr>
          <p:spPr>
            <a:xfrm>
              <a:off x="6509295" y="1222226"/>
              <a:ext cx="1418791" cy="1419161"/>
            </a:xfrm>
            <a:prstGeom prst="ellipse">
              <a:avLst/>
            </a:prstGeom>
            <a:solidFill>
              <a:schemeClr val="accent4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8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27" name="Shape 1106"/>
            <p:cNvSpPr/>
            <p:nvPr/>
          </p:nvSpPr>
          <p:spPr>
            <a:xfrm>
              <a:off x="6847234" y="1892152"/>
              <a:ext cx="736738" cy="361620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30000"/>
                </a:lnSpc>
                <a:buSzPct val="25000"/>
              </a:pPr>
              <a:r>
                <a:rPr lang="zh-CN" altLang="en-US" sz="1200" kern="0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添加标题</a:t>
              </a:r>
            </a:p>
          </p:txBody>
        </p:sp>
        <p:sp>
          <p:nvSpPr>
            <p:cNvPr id="65" name="Shape 1144"/>
            <p:cNvSpPr/>
            <p:nvPr/>
          </p:nvSpPr>
          <p:spPr>
            <a:xfrm>
              <a:off x="7049553" y="1596903"/>
              <a:ext cx="348067" cy="33082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58485" y="8741"/>
                  </a:moveTo>
                  <a:lnTo>
                    <a:pt x="58485" y="8741"/>
                  </a:lnTo>
                  <a:close/>
                  <a:moveTo>
                    <a:pt x="2649" y="43708"/>
                  </a:moveTo>
                  <a:lnTo>
                    <a:pt x="2649" y="43708"/>
                  </a:lnTo>
                  <a:cubicBezTo>
                    <a:pt x="52807" y="67152"/>
                    <a:pt x="52807" y="67152"/>
                    <a:pt x="52807" y="67152"/>
                  </a:cubicBezTo>
                  <a:cubicBezTo>
                    <a:pt x="58485" y="70132"/>
                    <a:pt x="61324" y="70132"/>
                    <a:pt x="63974" y="67152"/>
                  </a:cubicBezTo>
                  <a:cubicBezTo>
                    <a:pt x="114132" y="43708"/>
                    <a:pt x="114132" y="43708"/>
                    <a:pt x="114132" y="43708"/>
                  </a:cubicBezTo>
                  <a:cubicBezTo>
                    <a:pt x="119810" y="40927"/>
                    <a:pt x="119810" y="34966"/>
                    <a:pt x="114132" y="31986"/>
                  </a:cubicBezTo>
                  <a:cubicBezTo>
                    <a:pt x="63974" y="2781"/>
                    <a:pt x="63974" y="2781"/>
                    <a:pt x="63974" y="2781"/>
                  </a:cubicBezTo>
                  <a:cubicBezTo>
                    <a:pt x="61324" y="0"/>
                    <a:pt x="58485" y="2781"/>
                    <a:pt x="52807" y="2781"/>
                  </a:cubicBezTo>
                  <a:cubicBezTo>
                    <a:pt x="2649" y="31986"/>
                    <a:pt x="2649" y="31986"/>
                    <a:pt x="2649" y="31986"/>
                  </a:cubicBezTo>
                  <a:cubicBezTo>
                    <a:pt x="0" y="34966"/>
                    <a:pt x="0" y="40927"/>
                    <a:pt x="2649" y="43708"/>
                  </a:cubicBezTo>
                  <a:close/>
                  <a:moveTo>
                    <a:pt x="58485" y="8741"/>
                  </a:moveTo>
                  <a:lnTo>
                    <a:pt x="58485" y="8741"/>
                  </a:lnTo>
                  <a:cubicBezTo>
                    <a:pt x="111293" y="37947"/>
                    <a:pt x="111293" y="37947"/>
                    <a:pt x="111293" y="37947"/>
                  </a:cubicBezTo>
                  <a:cubicBezTo>
                    <a:pt x="58485" y="61390"/>
                    <a:pt x="58485" y="61390"/>
                    <a:pt x="58485" y="61390"/>
                  </a:cubicBezTo>
                  <a:cubicBezTo>
                    <a:pt x="8328" y="37947"/>
                    <a:pt x="8328" y="37947"/>
                    <a:pt x="8328" y="37947"/>
                  </a:cubicBezTo>
                  <a:lnTo>
                    <a:pt x="58485" y="8741"/>
                  </a:lnTo>
                  <a:close/>
                  <a:moveTo>
                    <a:pt x="58485" y="111059"/>
                  </a:moveTo>
                  <a:lnTo>
                    <a:pt x="58485" y="111059"/>
                  </a:lnTo>
                  <a:cubicBezTo>
                    <a:pt x="8328" y="87615"/>
                    <a:pt x="8328" y="87615"/>
                    <a:pt x="8328" y="87615"/>
                  </a:cubicBezTo>
                  <a:cubicBezTo>
                    <a:pt x="8328" y="87615"/>
                    <a:pt x="2649" y="84834"/>
                    <a:pt x="0" y="84834"/>
                  </a:cubicBezTo>
                  <a:cubicBezTo>
                    <a:pt x="0" y="87615"/>
                    <a:pt x="0" y="90596"/>
                    <a:pt x="2649" y="93576"/>
                  </a:cubicBezTo>
                  <a:cubicBezTo>
                    <a:pt x="52807" y="117019"/>
                    <a:pt x="52807" y="117019"/>
                    <a:pt x="52807" y="117019"/>
                  </a:cubicBezTo>
                  <a:cubicBezTo>
                    <a:pt x="58485" y="119801"/>
                    <a:pt x="61324" y="119801"/>
                    <a:pt x="63974" y="117019"/>
                  </a:cubicBezTo>
                  <a:cubicBezTo>
                    <a:pt x="114132" y="93576"/>
                    <a:pt x="114132" y="93576"/>
                    <a:pt x="114132" y="93576"/>
                  </a:cubicBezTo>
                  <a:cubicBezTo>
                    <a:pt x="116971" y="93576"/>
                    <a:pt x="119810" y="87615"/>
                    <a:pt x="119810" y="84834"/>
                  </a:cubicBezTo>
                  <a:cubicBezTo>
                    <a:pt x="116971" y="84834"/>
                    <a:pt x="111293" y="87615"/>
                    <a:pt x="111293" y="87615"/>
                  </a:cubicBezTo>
                  <a:lnTo>
                    <a:pt x="58485" y="111059"/>
                  </a:lnTo>
                  <a:close/>
                  <a:moveTo>
                    <a:pt x="2649" y="67152"/>
                  </a:moveTo>
                  <a:lnTo>
                    <a:pt x="2649" y="67152"/>
                  </a:lnTo>
                  <a:cubicBezTo>
                    <a:pt x="52807" y="93576"/>
                    <a:pt x="52807" y="93576"/>
                    <a:pt x="52807" y="93576"/>
                  </a:cubicBezTo>
                  <a:cubicBezTo>
                    <a:pt x="58485" y="93576"/>
                    <a:pt x="61324" y="93576"/>
                    <a:pt x="63974" y="93576"/>
                  </a:cubicBezTo>
                  <a:cubicBezTo>
                    <a:pt x="114132" y="67152"/>
                    <a:pt x="114132" y="67152"/>
                    <a:pt x="114132" y="67152"/>
                  </a:cubicBezTo>
                  <a:cubicBezTo>
                    <a:pt x="116971" y="67152"/>
                    <a:pt x="119810" y="61390"/>
                    <a:pt x="119810" y="58410"/>
                  </a:cubicBezTo>
                  <a:cubicBezTo>
                    <a:pt x="116971" y="61390"/>
                    <a:pt x="111293" y="61390"/>
                    <a:pt x="111293" y="61390"/>
                  </a:cubicBezTo>
                  <a:cubicBezTo>
                    <a:pt x="58485" y="87615"/>
                    <a:pt x="58485" y="87615"/>
                    <a:pt x="58485" y="87615"/>
                  </a:cubicBezTo>
                  <a:cubicBezTo>
                    <a:pt x="8328" y="61390"/>
                    <a:pt x="8328" y="61390"/>
                    <a:pt x="8328" y="61390"/>
                  </a:cubicBezTo>
                  <a:cubicBezTo>
                    <a:pt x="8328" y="61390"/>
                    <a:pt x="2649" y="61390"/>
                    <a:pt x="0" y="58410"/>
                  </a:cubicBezTo>
                  <a:cubicBezTo>
                    <a:pt x="0" y="61390"/>
                    <a:pt x="0" y="67152"/>
                    <a:pt x="2649" y="67152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sz="1600"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7" name="组合 76"/>
          <p:cNvGrpSpPr/>
          <p:nvPr/>
        </p:nvGrpSpPr>
        <p:grpSpPr>
          <a:xfrm>
            <a:off x="8065677" y="2237833"/>
            <a:ext cx="1529047" cy="3705600"/>
            <a:chOff x="8065677" y="2237833"/>
            <a:chExt cx="1529047" cy="3705600"/>
          </a:xfrm>
        </p:grpSpPr>
        <p:sp>
          <p:nvSpPr>
            <p:cNvPr id="18" name="Shape 1097"/>
            <p:cNvSpPr/>
            <p:nvPr/>
          </p:nvSpPr>
          <p:spPr>
            <a:xfrm>
              <a:off x="8594583" y="4801183"/>
              <a:ext cx="474870" cy="47499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algn="ctr" defTabSz="457200"/>
              <a:endParaRPr sz="1600"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19" name="Shape 1098"/>
            <p:cNvSpPr txBox="1"/>
            <p:nvPr/>
          </p:nvSpPr>
          <p:spPr>
            <a:xfrm>
              <a:off x="8666848" y="4873364"/>
              <a:ext cx="330341" cy="292388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algn="ctr" defTabSz="457200">
                <a:buSzPct val="25000"/>
              </a:pPr>
              <a:r>
                <a:rPr lang="id-ID" sz="1400" b="1" ker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05</a:t>
              </a:r>
            </a:p>
          </p:txBody>
        </p:sp>
        <p:sp>
          <p:nvSpPr>
            <p:cNvPr id="24" name="Shape 1103"/>
            <p:cNvSpPr/>
            <p:nvPr/>
          </p:nvSpPr>
          <p:spPr>
            <a:xfrm>
              <a:off x="8065677" y="5389435"/>
              <a:ext cx="1529047" cy="553998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50000"/>
                </a:lnSpc>
                <a:buSzPct val="25000"/>
              </a:pPr>
              <a:r>
                <a:rPr lang="zh-CN" altLang="en-US" sz="1000" kern="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用户可以在投影仪或计算机上进行演示，也可以将演示文稿打印出来，制作成胶片，</a:t>
              </a:r>
            </a:p>
          </p:txBody>
        </p:sp>
        <p:sp>
          <p:nvSpPr>
            <p:cNvPr id="29" name="Shape 1108"/>
            <p:cNvSpPr/>
            <p:nvPr/>
          </p:nvSpPr>
          <p:spPr>
            <a:xfrm>
              <a:off x="8296537" y="2237833"/>
              <a:ext cx="1071042" cy="1071321"/>
            </a:xfrm>
            <a:prstGeom prst="ellipse">
              <a:avLst/>
            </a:prstGeom>
            <a:solidFill>
              <a:schemeClr val="accent5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8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0" name="Shape 1109"/>
            <p:cNvSpPr/>
            <p:nvPr/>
          </p:nvSpPr>
          <p:spPr>
            <a:xfrm>
              <a:off x="8445090" y="2739721"/>
              <a:ext cx="759443" cy="361620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30000"/>
                </a:lnSpc>
                <a:buSzPct val="25000"/>
              </a:pPr>
              <a:r>
                <a:rPr lang="zh-CN" altLang="en-US" sz="1200" kern="0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添加标题</a:t>
              </a:r>
            </a:p>
          </p:txBody>
        </p:sp>
        <p:grpSp>
          <p:nvGrpSpPr>
            <p:cNvPr id="39" name="Shape 1118"/>
            <p:cNvGrpSpPr/>
            <p:nvPr/>
          </p:nvGrpSpPr>
          <p:grpSpPr>
            <a:xfrm>
              <a:off x="8784999" y="3388162"/>
              <a:ext cx="79223" cy="79008"/>
              <a:chOff x="3649517" y="2421483"/>
              <a:chExt cx="172214" cy="171700"/>
            </a:xfrm>
          </p:grpSpPr>
          <p:sp>
            <p:nvSpPr>
              <p:cNvPr id="40" name="Shape 1119"/>
              <p:cNvSpPr/>
              <p:nvPr/>
            </p:nvSpPr>
            <p:spPr>
              <a:xfrm>
                <a:off x="3693941" y="2465564"/>
                <a:ext cx="83369" cy="83538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1" name="Shape 1120"/>
              <p:cNvSpPr/>
              <p:nvPr/>
            </p:nvSpPr>
            <p:spPr>
              <a:xfrm>
                <a:off x="3649517" y="2421483"/>
                <a:ext cx="172214" cy="17170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41" y="0"/>
                    </a:moveTo>
                    <a:cubicBezTo>
                      <a:pt x="26950" y="0"/>
                      <a:pt x="0" y="26886"/>
                      <a:pt x="0" y="60000"/>
                    </a:cubicBezTo>
                    <a:cubicBezTo>
                      <a:pt x="0" y="93113"/>
                      <a:pt x="26950" y="120000"/>
                      <a:pt x="60141" y="120000"/>
                    </a:cubicBezTo>
                    <a:cubicBezTo>
                      <a:pt x="93333" y="120000"/>
                      <a:pt x="120000" y="93113"/>
                      <a:pt x="120000" y="60000"/>
                    </a:cubicBezTo>
                    <a:cubicBezTo>
                      <a:pt x="120000" y="26886"/>
                      <a:pt x="93333" y="0"/>
                      <a:pt x="60141" y="0"/>
                    </a:cubicBezTo>
                    <a:close/>
                    <a:moveTo>
                      <a:pt x="60141" y="109245"/>
                    </a:moveTo>
                    <a:cubicBezTo>
                      <a:pt x="32907" y="109245"/>
                      <a:pt x="10780" y="87169"/>
                      <a:pt x="10780" y="60000"/>
                    </a:cubicBezTo>
                    <a:cubicBezTo>
                      <a:pt x="10780" y="32830"/>
                      <a:pt x="32907" y="10754"/>
                      <a:pt x="60141" y="10754"/>
                    </a:cubicBezTo>
                    <a:cubicBezTo>
                      <a:pt x="87375" y="10754"/>
                      <a:pt x="109503" y="32830"/>
                      <a:pt x="109503" y="60000"/>
                    </a:cubicBezTo>
                    <a:cubicBezTo>
                      <a:pt x="109503" y="87169"/>
                      <a:pt x="87375" y="109245"/>
                      <a:pt x="60141" y="109245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</p:grpSp>
        <p:cxnSp>
          <p:nvCxnSpPr>
            <p:cNvPr id="42" name="Shape 1121"/>
            <p:cNvCxnSpPr>
              <a:stCxn id="41" idx="2"/>
            </p:cNvCxnSpPr>
            <p:nvPr/>
          </p:nvCxnSpPr>
          <p:spPr>
            <a:xfrm flipH="1">
              <a:off x="8824554" y="3467170"/>
              <a:ext cx="150" cy="1333950"/>
            </a:xfrm>
            <a:prstGeom prst="straightConnector1">
              <a:avLst/>
            </a:prstGeom>
            <a:noFill/>
            <a:ln w="12700" cap="flat" cmpd="sng">
              <a:solidFill>
                <a:srgbClr val="BFBFBF"/>
              </a:solidFill>
              <a:prstDash val="dash"/>
              <a:miter/>
              <a:headEnd type="none" w="med" len="med"/>
              <a:tailEnd type="none" w="med" len="med"/>
            </a:ln>
          </p:spPr>
        </p:cxnSp>
        <p:sp>
          <p:nvSpPr>
            <p:cNvPr id="66" name="Shape 1145"/>
            <p:cNvSpPr/>
            <p:nvPr/>
          </p:nvSpPr>
          <p:spPr>
            <a:xfrm>
              <a:off x="8708185" y="2492051"/>
              <a:ext cx="241191" cy="3481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729" y="69652"/>
                  </a:moveTo>
                  <a:lnTo>
                    <a:pt x="119729" y="69652"/>
                  </a:lnTo>
                  <a:cubicBezTo>
                    <a:pt x="107810" y="69652"/>
                    <a:pt x="107810" y="69652"/>
                    <a:pt x="107810" y="69652"/>
                  </a:cubicBezTo>
                  <a:cubicBezTo>
                    <a:pt x="103747" y="86498"/>
                    <a:pt x="83702" y="97476"/>
                    <a:pt x="59864" y="97476"/>
                  </a:cubicBezTo>
                  <a:cubicBezTo>
                    <a:pt x="36027" y="97476"/>
                    <a:pt x="15981" y="86498"/>
                    <a:pt x="11918" y="69652"/>
                  </a:cubicBezTo>
                  <a:cubicBezTo>
                    <a:pt x="0" y="69652"/>
                    <a:pt x="0" y="69652"/>
                    <a:pt x="0" y="69652"/>
                  </a:cubicBezTo>
                  <a:cubicBezTo>
                    <a:pt x="8126" y="89148"/>
                    <a:pt x="27900" y="103154"/>
                    <a:pt x="55801" y="103154"/>
                  </a:cubicBezTo>
                  <a:cubicBezTo>
                    <a:pt x="55801" y="111482"/>
                    <a:pt x="55801" y="111482"/>
                    <a:pt x="55801" y="111482"/>
                  </a:cubicBezTo>
                  <a:cubicBezTo>
                    <a:pt x="47945" y="111482"/>
                    <a:pt x="47945" y="111482"/>
                    <a:pt x="47945" y="111482"/>
                  </a:cubicBezTo>
                  <a:lnTo>
                    <a:pt x="43882" y="114321"/>
                  </a:lnTo>
                  <a:cubicBezTo>
                    <a:pt x="43882" y="117160"/>
                    <a:pt x="47945" y="119810"/>
                    <a:pt x="47945" y="119810"/>
                  </a:cubicBezTo>
                  <a:cubicBezTo>
                    <a:pt x="71783" y="119810"/>
                    <a:pt x="71783" y="119810"/>
                    <a:pt x="71783" y="119810"/>
                  </a:cubicBezTo>
                  <a:cubicBezTo>
                    <a:pt x="71783" y="119810"/>
                    <a:pt x="75846" y="117160"/>
                    <a:pt x="75846" y="114321"/>
                  </a:cubicBezTo>
                  <a:lnTo>
                    <a:pt x="71783" y="111482"/>
                  </a:lnTo>
                  <a:cubicBezTo>
                    <a:pt x="63927" y="111482"/>
                    <a:pt x="63927" y="111482"/>
                    <a:pt x="63927" y="111482"/>
                  </a:cubicBezTo>
                  <a:cubicBezTo>
                    <a:pt x="63927" y="103154"/>
                    <a:pt x="63927" y="103154"/>
                    <a:pt x="63927" y="103154"/>
                  </a:cubicBezTo>
                  <a:cubicBezTo>
                    <a:pt x="91828" y="103154"/>
                    <a:pt x="111602" y="89148"/>
                    <a:pt x="119729" y="69652"/>
                  </a:cubicBezTo>
                  <a:close/>
                  <a:moveTo>
                    <a:pt x="59864" y="89148"/>
                  </a:moveTo>
                  <a:lnTo>
                    <a:pt x="59864" y="89148"/>
                  </a:lnTo>
                  <a:cubicBezTo>
                    <a:pt x="79638" y="89148"/>
                    <a:pt x="95620" y="77981"/>
                    <a:pt x="95620" y="64164"/>
                  </a:cubicBezTo>
                  <a:cubicBezTo>
                    <a:pt x="95620" y="24984"/>
                    <a:pt x="95620" y="24984"/>
                    <a:pt x="95620" y="24984"/>
                  </a:cubicBezTo>
                  <a:cubicBezTo>
                    <a:pt x="95620" y="11167"/>
                    <a:pt x="79638" y="0"/>
                    <a:pt x="59864" y="0"/>
                  </a:cubicBezTo>
                  <a:cubicBezTo>
                    <a:pt x="39819" y="0"/>
                    <a:pt x="24108" y="11167"/>
                    <a:pt x="24108" y="24984"/>
                  </a:cubicBezTo>
                  <a:cubicBezTo>
                    <a:pt x="24108" y="64164"/>
                    <a:pt x="24108" y="64164"/>
                    <a:pt x="24108" y="64164"/>
                  </a:cubicBezTo>
                  <a:cubicBezTo>
                    <a:pt x="24108" y="77981"/>
                    <a:pt x="39819" y="89148"/>
                    <a:pt x="59864" y="89148"/>
                  </a:cubicBezTo>
                  <a:close/>
                  <a:moveTo>
                    <a:pt x="31963" y="24984"/>
                  </a:moveTo>
                  <a:lnTo>
                    <a:pt x="31963" y="24984"/>
                  </a:lnTo>
                  <a:cubicBezTo>
                    <a:pt x="31963" y="16845"/>
                    <a:pt x="43882" y="8328"/>
                    <a:pt x="59864" y="8328"/>
                  </a:cubicBezTo>
                  <a:cubicBezTo>
                    <a:pt x="75846" y="8328"/>
                    <a:pt x="87765" y="16845"/>
                    <a:pt x="87765" y="24984"/>
                  </a:cubicBezTo>
                  <a:cubicBezTo>
                    <a:pt x="87765" y="64164"/>
                    <a:pt x="87765" y="64164"/>
                    <a:pt x="87765" y="64164"/>
                  </a:cubicBezTo>
                  <a:cubicBezTo>
                    <a:pt x="87765" y="72492"/>
                    <a:pt x="75846" y="80820"/>
                    <a:pt x="59864" y="80820"/>
                  </a:cubicBezTo>
                  <a:cubicBezTo>
                    <a:pt x="43882" y="80820"/>
                    <a:pt x="31963" y="72492"/>
                    <a:pt x="31963" y="64164"/>
                  </a:cubicBezTo>
                  <a:lnTo>
                    <a:pt x="31963" y="24984"/>
                  </a:ln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sz="1600"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78" name="组合 77"/>
          <p:cNvGrpSpPr/>
          <p:nvPr/>
        </p:nvGrpSpPr>
        <p:grpSpPr>
          <a:xfrm>
            <a:off x="9738769" y="1222226"/>
            <a:ext cx="1529047" cy="4721207"/>
            <a:chOff x="9738769" y="1222226"/>
            <a:chExt cx="1529047" cy="4721207"/>
          </a:xfrm>
        </p:grpSpPr>
        <p:sp>
          <p:nvSpPr>
            <p:cNvPr id="12" name="Shape 1091"/>
            <p:cNvSpPr/>
            <p:nvPr/>
          </p:nvSpPr>
          <p:spPr>
            <a:xfrm>
              <a:off x="10265858" y="4801183"/>
              <a:ext cx="474870" cy="474994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algn="ctr" defTabSz="457200"/>
              <a:endParaRPr sz="1600" kern="0">
                <a:solidFill>
                  <a:schemeClr val="lt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  <p:sp>
          <p:nvSpPr>
            <p:cNvPr id="13" name="Shape 1092"/>
            <p:cNvSpPr txBox="1"/>
            <p:nvPr/>
          </p:nvSpPr>
          <p:spPr>
            <a:xfrm>
              <a:off x="10338123" y="4873364"/>
              <a:ext cx="330341" cy="292388"/>
            </a:xfrm>
            <a:prstGeom prst="rect">
              <a:avLst/>
            </a:prstGeom>
            <a:noFill/>
            <a:ln>
              <a:noFill/>
            </a:ln>
          </p:spPr>
          <p:txBody>
            <a:bodyPr lIns="45713" tIns="22850" rIns="45713" bIns="22850" anchor="t" anchorCtr="0">
              <a:noAutofit/>
            </a:bodyPr>
            <a:lstStyle/>
            <a:p>
              <a:pPr algn="ctr" defTabSz="457200">
                <a:buSzPct val="25000"/>
              </a:pPr>
              <a:r>
                <a:rPr lang="id-ID" sz="1400" b="1" kern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02</a:t>
              </a:r>
            </a:p>
          </p:txBody>
        </p:sp>
        <p:sp>
          <p:nvSpPr>
            <p:cNvPr id="21" name="Shape 1100"/>
            <p:cNvSpPr/>
            <p:nvPr/>
          </p:nvSpPr>
          <p:spPr>
            <a:xfrm>
              <a:off x="9738769" y="5389435"/>
              <a:ext cx="1529047" cy="553998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50000"/>
                </a:lnSpc>
                <a:buSzPct val="25000"/>
              </a:pPr>
              <a:r>
                <a:rPr lang="zh-CN" altLang="en-US" sz="1000" kern="0" dirty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用户可以在投影仪或计算机上进行演示，也可以将演示文稿打印出来，制作成胶片，</a:t>
              </a:r>
            </a:p>
          </p:txBody>
        </p:sp>
        <p:sp>
          <p:nvSpPr>
            <p:cNvPr id="36" name="Shape 1115"/>
            <p:cNvSpPr/>
            <p:nvPr/>
          </p:nvSpPr>
          <p:spPr>
            <a:xfrm>
              <a:off x="9800090" y="1222226"/>
              <a:ext cx="1418791" cy="1419161"/>
            </a:xfrm>
            <a:prstGeom prst="ellipse">
              <a:avLst/>
            </a:prstGeom>
            <a:solidFill>
              <a:schemeClr val="accent6">
                <a:alpha val="89803"/>
              </a:schemeClr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pPr defTabSz="457200"/>
              <a:endParaRPr sz="800" kern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37" name="Shape 1116"/>
            <p:cNvSpPr/>
            <p:nvPr/>
          </p:nvSpPr>
          <p:spPr>
            <a:xfrm>
              <a:off x="10079076" y="1892152"/>
              <a:ext cx="854646" cy="361620"/>
            </a:xfrm>
            <a:prstGeom prst="rect">
              <a:avLst/>
            </a:prstGeom>
            <a:noFill/>
            <a:ln>
              <a:noFill/>
            </a:ln>
          </p:spPr>
          <p:txBody>
            <a:bodyPr lIns="91413" tIns="45700" rIns="91413" bIns="45700" anchor="t" anchorCtr="0">
              <a:noAutofit/>
            </a:bodyPr>
            <a:lstStyle/>
            <a:p>
              <a:pPr algn="ctr" defTabSz="457200">
                <a:lnSpc>
                  <a:spcPct val="130000"/>
                </a:lnSpc>
                <a:buSzPct val="25000"/>
              </a:pPr>
              <a:r>
                <a:rPr lang="zh-CN" altLang="en-US" sz="1200" kern="0" dirty="0">
                  <a:solidFill>
                    <a:schemeClr val="lt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rPr>
                <a:t>添加标题</a:t>
              </a:r>
            </a:p>
          </p:txBody>
        </p:sp>
        <p:grpSp>
          <p:nvGrpSpPr>
            <p:cNvPr id="47" name="Shape 1126"/>
            <p:cNvGrpSpPr/>
            <p:nvPr/>
          </p:nvGrpSpPr>
          <p:grpSpPr>
            <a:xfrm>
              <a:off x="10463682" y="2722568"/>
              <a:ext cx="79223" cy="79008"/>
              <a:chOff x="3649517" y="2421483"/>
              <a:chExt cx="172214" cy="171700"/>
            </a:xfrm>
          </p:grpSpPr>
          <p:sp>
            <p:nvSpPr>
              <p:cNvPr id="48" name="Shape 1127"/>
              <p:cNvSpPr/>
              <p:nvPr/>
            </p:nvSpPr>
            <p:spPr>
              <a:xfrm>
                <a:off x="3693941" y="2465564"/>
                <a:ext cx="83369" cy="83538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  <p:sp>
            <p:nvSpPr>
              <p:cNvPr id="49" name="Shape 1128"/>
              <p:cNvSpPr/>
              <p:nvPr/>
            </p:nvSpPr>
            <p:spPr>
              <a:xfrm>
                <a:off x="3649517" y="2421483"/>
                <a:ext cx="172214" cy="17170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41" y="0"/>
                    </a:moveTo>
                    <a:cubicBezTo>
                      <a:pt x="26950" y="0"/>
                      <a:pt x="0" y="26886"/>
                      <a:pt x="0" y="60000"/>
                    </a:cubicBezTo>
                    <a:cubicBezTo>
                      <a:pt x="0" y="93113"/>
                      <a:pt x="26950" y="120000"/>
                      <a:pt x="60141" y="120000"/>
                    </a:cubicBezTo>
                    <a:cubicBezTo>
                      <a:pt x="93333" y="120000"/>
                      <a:pt x="120000" y="93113"/>
                      <a:pt x="120000" y="60000"/>
                    </a:cubicBezTo>
                    <a:cubicBezTo>
                      <a:pt x="120000" y="26886"/>
                      <a:pt x="93333" y="0"/>
                      <a:pt x="60141" y="0"/>
                    </a:cubicBezTo>
                    <a:close/>
                    <a:moveTo>
                      <a:pt x="60141" y="109245"/>
                    </a:moveTo>
                    <a:cubicBezTo>
                      <a:pt x="32907" y="109245"/>
                      <a:pt x="10780" y="87169"/>
                      <a:pt x="10780" y="60000"/>
                    </a:cubicBezTo>
                    <a:cubicBezTo>
                      <a:pt x="10780" y="32830"/>
                      <a:pt x="32907" y="10754"/>
                      <a:pt x="60141" y="10754"/>
                    </a:cubicBezTo>
                    <a:cubicBezTo>
                      <a:pt x="87375" y="10754"/>
                      <a:pt x="109503" y="32830"/>
                      <a:pt x="109503" y="60000"/>
                    </a:cubicBezTo>
                    <a:cubicBezTo>
                      <a:pt x="109503" y="87169"/>
                      <a:pt x="87375" y="109245"/>
                      <a:pt x="60141" y="109245"/>
                    </a:cubicBezTo>
                    <a:close/>
                  </a:path>
                </a:pathLst>
              </a:custGeom>
              <a:solidFill>
                <a:srgbClr val="BFBFBF"/>
              </a:solidFill>
              <a:ln>
                <a:noFill/>
              </a:ln>
            </p:spPr>
            <p:txBody>
              <a:bodyPr lIns="45713" tIns="22850" rIns="45713" bIns="22850" anchor="t" anchorCtr="0">
                <a:noAutofit/>
              </a:bodyPr>
              <a:lstStyle/>
              <a:p>
                <a:pPr defTabSz="457200"/>
                <a:endParaRPr sz="1600" kern="0">
                  <a:solidFill>
                    <a:schemeClr val="dk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Roboto"/>
                  <a:sym typeface="微软雅黑" panose="020B0503020204020204" pitchFamily="34" charset="-122"/>
                </a:endParaRPr>
              </a:p>
            </p:txBody>
          </p:sp>
        </p:grpSp>
        <p:cxnSp>
          <p:nvCxnSpPr>
            <p:cNvPr id="50" name="Shape 1129"/>
            <p:cNvCxnSpPr>
              <a:stCxn id="48" idx="4"/>
            </p:cNvCxnSpPr>
            <p:nvPr/>
          </p:nvCxnSpPr>
          <p:spPr>
            <a:xfrm>
              <a:off x="10503295" y="2781292"/>
              <a:ext cx="0" cy="2019900"/>
            </a:xfrm>
            <a:prstGeom prst="straightConnector1">
              <a:avLst/>
            </a:prstGeom>
            <a:noFill/>
            <a:ln w="12700" cap="flat" cmpd="sng">
              <a:solidFill>
                <a:srgbClr val="BFBFBF"/>
              </a:solidFill>
              <a:prstDash val="dash"/>
              <a:miter/>
              <a:headEnd type="none" w="med" len="med"/>
              <a:tailEnd type="none" w="med" len="med"/>
            </a:ln>
          </p:spPr>
        </p:cxnSp>
        <p:sp>
          <p:nvSpPr>
            <p:cNvPr id="67" name="Shape 1146"/>
            <p:cNvSpPr/>
            <p:nvPr/>
          </p:nvSpPr>
          <p:spPr>
            <a:xfrm>
              <a:off x="10337206" y="1586247"/>
              <a:ext cx="346256" cy="3362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05993" y="0"/>
                  </a:moveTo>
                  <a:lnTo>
                    <a:pt x="105993" y="0"/>
                  </a:lnTo>
                  <a:cubicBezTo>
                    <a:pt x="16845" y="0"/>
                    <a:pt x="16845" y="0"/>
                    <a:pt x="16845" y="0"/>
                  </a:cubicBezTo>
                  <a:cubicBezTo>
                    <a:pt x="8517" y="0"/>
                    <a:pt x="0" y="5621"/>
                    <a:pt x="0" y="14345"/>
                  </a:cubicBezTo>
                  <a:cubicBezTo>
                    <a:pt x="0" y="105654"/>
                    <a:pt x="0" y="105654"/>
                    <a:pt x="0" y="105654"/>
                  </a:cubicBezTo>
                  <a:cubicBezTo>
                    <a:pt x="0" y="114184"/>
                    <a:pt x="8517" y="119806"/>
                    <a:pt x="16845" y="119806"/>
                  </a:cubicBezTo>
                  <a:cubicBezTo>
                    <a:pt x="105993" y="119806"/>
                    <a:pt x="105993" y="119806"/>
                    <a:pt x="105993" y="119806"/>
                  </a:cubicBezTo>
                  <a:cubicBezTo>
                    <a:pt x="114321" y="119806"/>
                    <a:pt x="119810" y="114184"/>
                    <a:pt x="119810" y="105654"/>
                  </a:cubicBezTo>
                  <a:cubicBezTo>
                    <a:pt x="119810" y="14345"/>
                    <a:pt x="119810" y="14345"/>
                    <a:pt x="119810" y="14345"/>
                  </a:cubicBezTo>
                  <a:cubicBezTo>
                    <a:pt x="119810" y="5621"/>
                    <a:pt x="114321" y="0"/>
                    <a:pt x="105993" y="0"/>
                  </a:cubicBezTo>
                  <a:close/>
                  <a:moveTo>
                    <a:pt x="16845" y="114184"/>
                  </a:moveTo>
                  <a:lnTo>
                    <a:pt x="16845" y="114184"/>
                  </a:lnTo>
                  <a:cubicBezTo>
                    <a:pt x="11167" y="114184"/>
                    <a:pt x="8517" y="108368"/>
                    <a:pt x="8517" y="105654"/>
                  </a:cubicBezTo>
                  <a:cubicBezTo>
                    <a:pt x="8517" y="102746"/>
                    <a:pt x="8517" y="102746"/>
                    <a:pt x="8517" y="102746"/>
                  </a:cubicBezTo>
                  <a:cubicBezTo>
                    <a:pt x="39179" y="74248"/>
                    <a:pt x="39179" y="74248"/>
                    <a:pt x="39179" y="74248"/>
                  </a:cubicBezTo>
                  <a:cubicBezTo>
                    <a:pt x="75331" y="114184"/>
                    <a:pt x="75331" y="114184"/>
                    <a:pt x="75331" y="114184"/>
                  </a:cubicBezTo>
                  <a:lnTo>
                    <a:pt x="16845" y="114184"/>
                  </a:lnTo>
                  <a:close/>
                  <a:moveTo>
                    <a:pt x="111482" y="105654"/>
                  </a:moveTo>
                  <a:lnTo>
                    <a:pt x="111482" y="105654"/>
                  </a:lnTo>
                  <a:cubicBezTo>
                    <a:pt x="111482" y="108368"/>
                    <a:pt x="108832" y="114184"/>
                    <a:pt x="105993" y="114184"/>
                  </a:cubicBezTo>
                  <a:cubicBezTo>
                    <a:pt x="86498" y="114184"/>
                    <a:pt x="86498" y="114184"/>
                    <a:pt x="86498" y="114184"/>
                  </a:cubicBezTo>
                  <a:cubicBezTo>
                    <a:pt x="58675" y="85686"/>
                    <a:pt x="58675" y="85686"/>
                    <a:pt x="58675" y="85686"/>
                  </a:cubicBezTo>
                  <a:cubicBezTo>
                    <a:pt x="89148" y="51373"/>
                    <a:pt x="89148" y="51373"/>
                    <a:pt x="89148" y="51373"/>
                  </a:cubicBezTo>
                  <a:cubicBezTo>
                    <a:pt x="111482" y="74248"/>
                    <a:pt x="111482" y="74248"/>
                    <a:pt x="111482" y="74248"/>
                  </a:cubicBezTo>
                  <a:lnTo>
                    <a:pt x="111482" y="105654"/>
                  </a:lnTo>
                  <a:close/>
                  <a:moveTo>
                    <a:pt x="111482" y="65718"/>
                  </a:moveTo>
                  <a:lnTo>
                    <a:pt x="111482" y="65718"/>
                  </a:lnTo>
                  <a:cubicBezTo>
                    <a:pt x="89148" y="39935"/>
                    <a:pt x="89148" y="39935"/>
                    <a:pt x="89148" y="39935"/>
                  </a:cubicBezTo>
                  <a:cubicBezTo>
                    <a:pt x="52996" y="79870"/>
                    <a:pt x="52996" y="79870"/>
                    <a:pt x="52996" y="79870"/>
                  </a:cubicBezTo>
                  <a:cubicBezTo>
                    <a:pt x="39179" y="62810"/>
                    <a:pt x="39179" y="62810"/>
                    <a:pt x="39179" y="62810"/>
                  </a:cubicBezTo>
                  <a:cubicBezTo>
                    <a:pt x="8517" y="91308"/>
                    <a:pt x="8517" y="91308"/>
                    <a:pt x="8517" y="91308"/>
                  </a:cubicBezTo>
                  <a:cubicBezTo>
                    <a:pt x="8517" y="14345"/>
                    <a:pt x="8517" y="14345"/>
                    <a:pt x="8517" y="14345"/>
                  </a:cubicBezTo>
                  <a:cubicBezTo>
                    <a:pt x="8517" y="11437"/>
                    <a:pt x="11167" y="5621"/>
                    <a:pt x="16845" y="5621"/>
                  </a:cubicBezTo>
                  <a:cubicBezTo>
                    <a:pt x="105993" y="5621"/>
                    <a:pt x="105993" y="5621"/>
                    <a:pt x="105993" y="5621"/>
                  </a:cubicBezTo>
                  <a:cubicBezTo>
                    <a:pt x="108832" y="5621"/>
                    <a:pt x="111482" y="11437"/>
                    <a:pt x="111482" y="14345"/>
                  </a:cubicBezTo>
                  <a:lnTo>
                    <a:pt x="111482" y="65718"/>
                  </a:lnTo>
                  <a:close/>
                  <a:moveTo>
                    <a:pt x="30662" y="14345"/>
                  </a:moveTo>
                  <a:lnTo>
                    <a:pt x="30662" y="14345"/>
                  </a:lnTo>
                  <a:cubicBezTo>
                    <a:pt x="22334" y="14345"/>
                    <a:pt x="16845" y="19967"/>
                    <a:pt x="16845" y="28497"/>
                  </a:cubicBezTo>
                  <a:cubicBezTo>
                    <a:pt x="16845" y="37221"/>
                    <a:pt x="22334" y="45751"/>
                    <a:pt x="30662" y="45751"/>
                  </a:cubicBezTo>
                  <a:cubicBezTo>
                    <a:pt x="39179" y="45751"/>
                    <a:pt x="44668" y="37221"/>
                    <a:pt x="44668" y="28497"/>
                  </a:cubicBezTo>
                  <a:cubicBezTo>
                    <a:pt x="44668" y="19967"/>
                    <a:pt x="39179" y="14345"/>
                    <a:pt x="30662" y="14345"/>
                  </a:cubicBezTo>
                  <a:close/>
                  <a:moveTo>
                    <a:pt x="30662" y="37221"/>
                  </a:moveTo>
                  <a:lnTo>
                    <a:pt x="30662" y="37221"/>
                  </a:lnTo>
                  <a:cubicBezTo>
                    <a:pt x="28012" y="37221"/>
                    <a:pt x="22334" y="34313"/>
                    <a:pt x="22334" y="28497"/>
                  </a:cubicBezTo>
                  <a:cubicBezTo>
                    <a:pt x="22334" y="25783"/>
                    <a:pt x="28012" y="22875"/>
                    <a:pt x="30662" y="22875"/>
                  </a:cubicBezTo>
                  <a:cubicBezTo>
                    <a:pt x="33501" y="22875"/>
                    <a:pt x="39179" y="25783"/>
                    <a:pt x="39179" y="28497"/>
                  </a:cubicBezTo>
                  <a:cubicBezTo>
                    <a:pt x="39179" y="34313"/>
                    <a:pt x="33501" y="37221"/>
                    <a:pt x="30662" y="37221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pPr defTabSz="457200"/>
              <a:endParaRPr sz="1600" kern="0">
                <a:solidFill>
                  <a:schemeClr val="dk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Roboto"/>
                <a:sym typeface="微软雅黑" panose="020B0503020204020204" pitchFamily="34" charset="-122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122358" y="520436"/>
            <a:ext cx="1609483" cy="6096528"/>
            <a:chOff x="96958" y="380736"/>
            <a:chExt cx="1609483" cy="6096528"/>
          </a:xfrm>
        </p:grpSpPr>
        <p:pic>
          <p:nvPicPr>
            <p:cNvPr id="69" name="图片 6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6958" y="380736"/>
              <a:ext cx="1609483" cy="6096528"/>
            </a:xfrm>
            <a:prstGeom prst="rect">
              <a:avLst/>
            </a:prstGeom>
          </p:spPr>
        </p:pic>
        <p:grpSp>
          <p:nvGrpSpPr>
            <p:cNvPr id="70" name="PA_组合 4">
              <a:extLst>
                <a:ext uri="{FF2B5EF4-FFF2-40B4-BE49-F238E27FC236}">
                  <a16:creationId xmlns:a16="http://schemas.microsoft.com/office/drawing/2014/main" xmlns="" id="{88F2243A-4698-462F-AEFD-5379B8F465E6}"/>
                </a:ext>
              </a:extLst>
            </p:cNvPr>
            <p:cNvGrpSpPr/>
            <p:nvPr>
              <p:custDataLst>
                <p:tags r:id="rId1"/>
              </p:custDataLst>
            </p:nvPr>
          </p:nvGrpSpPr>
          <p:grpSpPr>
            <a:xfrm>
              <a:off x="197672" y="2791602"/>
              <a:ext cx="718311" cy="1015663"/>
              <a:chOff x="906909" y="2823684"/>
              <a:chExt cx="957801" cy="1354291"/>
            </a:xfrm>
          </p:grpSpPr>
          <p:sp>
            <p:nvSpPr>
              <p:cNvPr id="71" name="文本框 70">
                <a:extLst>
                  <a:ext uri="{FF2B5EF4-FFF2-40B4-BE49-F238E27FC236}">
                    <a16:creationId xmlns:a16="http://schemas.microsoft.com/office/drawing/2014/main" xmlns="" id="{48C86B14-85A3-4BC8-917C-46F6D6C3B32A}"/>
                  </a:ext>
                </a:extLst>
              </p:cNvPr>
              <p:cNvSpPr txBox="1"/>
              <p:nvPr/>
            </p:nvSpPr>
            <p:spPr>
              <a:xfrm>
                <a:off x="1249121" y="2823684"/>
                <a:ext cx="615589" cy="1354291"/>
              </a:xfrm>
              <a:prstGeom prst="rect">
                <a:avLst/>
              </a:prstGeom>
              <a:noFill/>
            </p:spPr>
            <p:txBody>
              <a:bodyPr vert="eaVert"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zh-CN" alt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chemeClr val="bg1"/>
                    </a:solidFill>
                    <a:effectLst/>
                    <a:uLnTx/>
                    <a:uFillTx/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添加标题</a:t>
                </a:r>
                <a:endParaRPr kumimoji="0" lang="zh-CN" altLang="en-US" sz="1800" b="0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方正清刻本悦宋简体" panose="02000000000000000000" pitchFamily="2" charset="-122"/>
                  <a:ea typeface="方正清刻本悦宋简体" panose="02000000000000000000" pitchFamily="2" charset="-122"/>
                </a:endParaRPr>
              </a:p>
            </p:txBody>
          </p:sp>
          <p:sp>
            <p:nvSpPr>
              <p:cNvPr id="72" name="文本框 71">
                <a:extLst>
                  <a:ext uri="{FF2B5EF4-FFF2-40B4-BE49-F238E27FC236}">
                    <a16:creationId xmlns:a16="http://schemas.microsoft.com/office/drawing/2014/main" xmlns="" id="{4EE06505-A161-4B38-8498-88342AE59797}"/>
                  </a:ext>
                </a:extLst>
              </p:cNvPr>
              <p:cNvSpPr txBox="1"/>
              <p:nvPr/>
            </p:nvSpPr>
            <p:spPr>
              <a:xfrm>
                <a:off x="906909" y="3308477"/>
                <a:ext cx="246322" cy="4514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600" b="0" i="0" u="none" strike="noStrike" kern="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latin typeface="Arial" panose="020B0604020202020204" pitchFamily="34" charset="0"/>
                  <a:ea typeface="方正清刻本悦宋简体" panose="02000000000000000000" pitchFamily="2" charset="-122"/>
                  <a:cs typeface="Arial" panose="020B0604020202020204" pitchFamily="34" charset="0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85049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500"/>
                            </p:stCondLst>
                            <p:childTnLst>
                              <p:par>
                                <p:cTn id="3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直接连接符 4"/>
          <p:cNvCxnSpPr/>
          <p:nvPr/>
        </p:nvCxnSpPr>
        <p:spPr>
          <a:xfrm>
            <a:off x="514350" y="1714500"/>
            <a:ext cx="0" cy="375285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1847850" y="400050"/>
            <a:ext cx="88392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直接连接符 7"/>
          <p:cNvCxnSpPr/>
          <p:nvPr/>
        </p:nvCxnSpPr>
        <p:spPr>
          <a:xfrm>
            <a:off x="11868150" y="1714500"/>
            <a:ext cx="0" cy="449580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1847850" y="6334125"/>
            <a:ext cx="100203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 rot="2700000">
            <a:off x="1688712" y="334133"/>
            <a:ext cx="131834" cy="131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3" name="矩形 12"/>
          <p:cNvSpPr/>
          <p:nvPr/>
        </p:nvSpPr>
        <p:spPr>
          <a:xfrm rot="2700000">
            <a:off x="448433" y="1531548"/>
            <a:ext cx="131834" cy="131834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1188" b="89549" l="4043" r="99149">
                        <a14:foregroundMark x1="24894" y1="28504" x2="16383" y2="39905"/>
                        <a14:foregroundMark x1="75532" y1="34679" x2="74894" y2="59620"/>
                        <a14:foregroundMark x1="17872" y1="71734" x2="56596" y2="72922"/>
                        <a14:foregroundMark x1="21064" y1="81235" x2="99149" y2="82185"/>
                        <a14:foregroundMark x1="15106" y1="68646" x2="15319" y2="83848"/>
                        <a14:foregroundMark x1="15319" y1="75772" x2="40000" y2="85748"/>
                        <a14:foregroundMark x1="17872" y1="85748" x2="72979" y2="83848"/>
                        <a14:foregroundMark x1="90000" y1="77672" x2="63191" y2="77435"/>
                        <a14:foregroundMark x1="62979" y1="77435" x2="55532" y2="69834"/>
                        <a14:foregroundMark x1="55532" y1="69834" x2="32340" y2="70546"/>
                        <a14:foregroundMark x1="24043" y1="70309" x2="12553" y2="70546"/>
                        <a14:foregroundMark x1="14255" y1="70784" x2="12340" y2="83848"/>
                        <a14:foregroundMark x1="70426" y1="29691" x2="77872" y2="30879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09239" y="1487721"/>
            <a:ext cx="4196212" cy="3758734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9555790" y="2517708"/>
            <a:ext cx="327158" cy="1659748"/>
            <a:chOff x="10144503" y="2517708"/>
            <a:chExt cx="327158" cy="1659748"/>
          </a:xfrm>
        </p:grpSpPr>
        <p:sp>
          <p:nvSpPr>
            <p:cNvPr id="15" name="矩形 14"/>
            <p:cNvSpPr/>
            <p:nvPr/>
          </p:nvSpPr>
          <p:spPr>
            <a:xfrm rot="2700000">
              <a:off x="10144503" y="2517708"/>
              <a:ext cx="327155" cy="327155"/>
            </a:xfrm>
            <a:prstGeom prst="rect">
              <a:avLst/>
            </a:prstGeom>
            <a:solidFill>
              <a:srgbClr val="239D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 rot="2700000">
              <a:off x="10144504" y="2972176"/>
              <a:ext cx="327155" cy="327155"/>
            </a:xfrm>
            <a:prstGeom prst="rect">
              <a:avLst/>
            </a:prstGeom>
            <a:solidFill>
              <a:srgbClr val="239D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 rot="2700000">
              <a:off x="10144505" y="3400292"/>
              <a:ext cx="327155" cy="327155"/>
            </a:xfrm>
            <a:prstGeom prst="rect">
              <a:avLst/>
            </a:prstGeom>
            <a:solidFill>
              <a:srgbClr val="239D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18" name="矩形 17"/>
            <p:cNvSpPr/>
            <p:nvPr/>
          </p:nvSpPr>
          <p:spPr>
            <a:xfrm rot="2700000">
              <a:off x="10144506" y="3850301"/>
              <a:ext cx="327155" cy="327155"/>
            </a:xfrm>
            <a:prstGeom prst="rect">
              <a:avLst/>
            </a:prstGeom>
            <a:solidFill>
              <a:srgbClr val="239D8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20" name="PA_文本框 3">
            <a:extLst>
              <a:ext uri="{FF2B5EF4-FFF2-40B4-BE49-F238E27FC236}">
                <a16:creationId xmlns:a16="http://schemas.microsoft.com/office/drawing/2014/main" xmlns="" id="{B8E17FDB-7CE2-40F5-A4EA-95BE6C612FCA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6208720" y="1302559"/>
            <a:ext cx="2308324" cy="183319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3800" b="0" i="0" u="none" strike="noStrike" kern="0" cap="none" spc="-2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叶根友刀锋黑草1.01" panose="02010601030101010101" pitchFamily="2" charset="-122"/>
                <a:ea typeface="叶根友刀锋黑草1.01" panose="02010601030101010101" pitchFamily="2" charset="-122"/>
              </a:rPr>
              <a:t>谢</a:t>
            </a:r>
            <a:endParaRPr kumimoji="0" lang="zh-CN" altLang="en-US" sz="13800" b="0" i="0" u="none" strike="noStrike" kern="0" cap="none" spc="-225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叶根友刀锋黑草1.01" panose="02010601030101010101" pitchFamily="2" charset="-122"/>
              <a:ea typeface="叶根友刀锋黑草1.01" panose="02010601030101010101" pitchFamily="2" charset="-122"/>
            </a:endParaRPr>
          </a:p>
        </p:txBody>
      </p:sp>
      <p:sp>
        <p:nvSpPr>
          <p:cNvPr id="21" name="PA_文本框 21">
            <a:extLst>
              <a:ext uri="{FF2B5EF4-FFF2-40B4-BE49-F238E27FC236}">
                <a16:creationId xmlns:a16="http://schemas.microsoft.com/office/drawing/2014/main" xmlns="" id="{A712B27E-31B2-4715-B740-A618DA6A6E52}"/>
              </a:ext>
            </a:extLst>
          </p:cNvPr>
          <p:cNvSpPr txBox="1"/>
          <p:nvPr>
            <p:custDataLst>
              <p:tags r:id="rId2"/>
            </p:custDataLst>
          </p:nvPr>
        </p:nvSpPr>
        <p:spPr>
          <a:xfrm>
            <a:off x="8001306" y="1874972"/>
            <a:ext cx="677108" cy="140204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 marL="0" marR="0" lvl="0" indent="0" algn="dist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200" b="0" i="0" u="none" strike="noStrike" kern="0" cap="none" spc="-225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叶根友刀锋黑草1.01" panose="02010601030101010101" pitchFamily="2" charset="-122"/>
                <a:ea typeface="叶根友刀锋黑草1.01" panose="02010601030101010101" pitchFamily="2" charset="-122"/>
              </a:rPr>
              <a:t>中国风</a:t>
            </a:r>
          </a:p>
        </p:txBody>
      </p:sp>
      <p:sp>
        <p:nvSpPr>
          <p:cNvPr id="22" name="PA_文本框 34">
            <a:extLst>
              <a:ext uri="{FF2B5EF4-FFF2-40B4-BE49-F238E27FC236}">
                <a16:creationId xmlns:a16="http://schemas.microsoft.com/office/drawing/2014/main" xmlns="" id="{D97A896E-813B-438B-BF56-60AAEC4D0074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6465236" y="3313146"/>
            <a:ext cx="954107" cy="1517300"/>
          </a:xfrm>
          <a:prstGeom prst="rect">
            <a:avLst/>
          </a:prstGeom>
          <a:noFill/>
        </p:spPr>
        <p:txBody>
          <a:bodyPr vert="eaVert" wrap="square" rtlCol="0" anchor="b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观自在菩萨，行深般若波罗蜜多时，照见五蕴皆空，度一切苦厄。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舍利子，色不异空，空不异色，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xmlns="" id="{0E1C12CE-7382-48E6-8744-F171E743BA37}"/>
              </a:ext>
            </a:extLst>
          </p:cNvPr>
          <p:cNvSpPr/>
          <p:nvPr/>
        </p:nvSpPr>
        <p:spPr>
          <a:xfrm>
            <a:off x="7475805" y="3379448"/>
            <a:ext cx="1236470" cy="1236470"/>
          </a:xfrm>
          <a:prstGeom prst="ellipse">
            <a:avLst/>
          </a:prstGeom>
          <a:noFill/>
          <a:ln>
            <a:solidFill>
              <a:srgbClr val="239D8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24" name="PA_文本框 3">
            <a:extLst>
              <a:ext uri="{FF2B5EF4-FFF2-40B4-BE49-F238E27FC236}">
                <a16:creationId xmlns:a16="http://schemas.microsoft.com/office/drawing/2014/main" xmlns="" id="{B0F35078-2779-4A5D-868D-147CB7FC1535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7362882" y="3379448"/>
            <a:ext cx="1538883" cy="1191993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8800" b="0" i="0" u="none" strike="noStrike" kern="0" cap="none" spc="-225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叶根友刀锋黑草1.01" panose="02010601030101010101" pitchFamily="2" charset="-122"/>
                <a:ea typeface="叶根友刀锋黑草1.01" panose="02010601030101010101" pitchFamily="2" charset="-122"/>
              </a:rPr>
              <a:t>谢</a:t>
            </a:r>
            <a:endParaRPr kumimoji="0" lang="zh-CN" altLang="en-US" sz="8800" b="0" i="0" u="none" strike="noStrike" kern="0" cap="none" spc="-225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叶根友刀锋黑草1.01" panose="02010601030101010101" pitchFamily="2" charset="-122"/>
              <a:ea typeface="叶根友刀锋黑草1.01" panose="02010601030101010101" pitchFamily="2" charset="-122"/>
            </a:endParaRPr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071E30ED-2252-46DA-84E3-CF76C192A444}"/>
              </a:ext>
            </a:extLst>
          </p:cNvPr>
          <p:cNvSpPr/>
          <p:nvPr/>
        </p:nvSpPr>
        <p:spPr>
          <a:xfrm rot="3028529">
            <a:off x="5461770" y="1217853"/>
            <a:ext cx="4072282" cy="4072282"/>
          </a:xfrm>
          <a:prstGeom prst="ellipse">
            <a:avLst/>
          </a:prstGeom>
          <a:noFill/>
          <a:ln>
            <a:gradFill>
              <a:gsLst>
                <a:gs pos="32000">
                  <a:schemeClr val="bg1">
                    <a:alpha val="0"/>
                  </a:schemeClr>
                </a:gs>
                <a:gs pos="61000">
                  <a:srgbClr val="239D86"/>
                </a:gs>
                <a:gs pos="100000">
                  <a:srgbClr val="239D86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1493807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0">
        <p:fade/>
      </p:transition>
    </mc:Choice>
    <mc:Fallback xmlns="">
      <p:transition spd="med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400"/>
                            </p:stCondLst>
                            <p:childTnLst>
                              <p:par>
                                <p:cTn id="3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2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0" dur="500" tmFilter="0, 0; .2, .5; .8, .5; 1, 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1" dur="250" autoRev="1" fill="hold"/>
                                        <p:tgtEl>
                                          <p:spTgt spid="2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0" grpId="1"/>
      <p:bldP spid="21" grpId="0"/>
      <p:bldP spid="22" grpId="0"/>
      <p:bldP spid="23" grpId="0" animBg="1"/>
      <p:bldP spid="24" grpId="0"/>
      <p:bldP spid="24" grpId="1"/>
      <p:bldP spid="25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2.0"/>
</p:tagLst>
</file>

<file path=ppt/theme/theme1.xml><?xml version="1.0" encoding="utf-8"?>
<a:theme xmlns:a="http://schemas.openxmlformats.org/drawingml/2006/main" name="Office 主题​​">
  <a:themeElements>
    <a:clrScheme name="自定义 3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BB0B5"/>
      </a:accent1>
      <a:accent2>
        <a:srgbClr val="107B70"/>
      </a:accent2>
      <a:accent3>
        <a:srgbClr val="3BB0B5"/>
      </a:accent3>
      <a:accent4>
        <a:srgbClr val="107B70"/>
      </a:accent4>
      <a:accent5>
        <a:srgbClr val="3BB0B5"/>
      </a:accent5>
      <a:accent6>
        <a:srgbClr val="70AD47"/>
      </a:accent6>
      <a:hlink>
        <a:srgbClr val="107B70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</TotalTime>
  <Words>3378</Words>
  <Application>Microsoft Office PowerPoint</Application>
  <PresentationFormat>宽屏</PresentationFormat>
  <Paragraphs>325</Paragraphs>
  <Slides>31</Slides>
  <Notes>31</Notes>
  <HiddenSlides>0</HiddenSlides>
  <MMClips>1</MMClips>
  <ScaleCrop>false</ScaleCrop>
  <HeadingPairs>
    <vt:vector size="6" baseType="variant">
      <vt:variant>
        <vt:lpstr>已用的字体</vt:lpstr>
      </vt:variant>
      <vt:variant>
        <vt:i4>20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31</vt:i4>
      </vt:variant>
    </vt:vector>
  </HeadingPairs>
  <TitlesOfParts>
    <vt:vector size="53" baseType="lpstr">
      <vt:lpstr>773-CAI978</vt:lpstr>
      <vt:lpstr>Andalus</vt:lpstr>
      <vt:lpstr>Cordia New</vt:lpstr>
      <vt:lpstr>HL Thuphap 1BK upgrade</vt:lpstr>
      <vt:lpstr>Lato</vt:lpstr>
      <vt:lpstr>Lato Light</vt:lpstr>
      <vt:lpstr>Montserrat</vt:lpstr>
      <vt:lpstr>等线</vt:lpstr>
      <vt:lpstr>等线 Light</vt:lpstr>
      <vt:lpstr>方正清刻本悦宋简体</vt:lpstr>
      <vt:lpstr>刘德华字体叶根友仿版</vt:lpstr>
      <vt:lpstr>宋体</vt:lpstr>
      <vt:lpstr>微软雅黑</vt:lpstr>
      <vt:lpstr>微软雅黑 Light</vt:lpstr>
      <vt:lpstr>叶根友刀锋黑草1.01</vt:lpstr>
      <vt:lpstr>Arial</vt:lpstr>
      <vt:lpstr>Calibri</vt:lpstr>
      <vt:lpstr>Calibri Light</vt:lpstr>
      <vt:lpstr>Open Sans</vt:lpstr>
      <vt:lpstr>Roboto</vt:lpstr>
      <vt:lpstr>Office 主题​​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Office</dc:creator>
  <cp:lastModifiedBy>faith123</cp:lastModifiedBy>
  <cp:revision>17</cp:revision>
  <dcterms:created xsi:type="dcterms:W3CDTF">2017-12-05T11:41:33Z</dcterms:created>
  <dcterms:modified xsi:type="dcterms:W3CDTF">2018-09-28T01:33:03Z</dcterms:modified>
</cp:coreProperties>
</file>