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611789632"/>
        <c:axId val="-611789088"/>
      </c:radarChart>
      <c:catAx>
        <c:axId val="-611789632"/>
        <c:scaling>
          <c:orientation val="minMax"/>
        </c:scaling>
        <c:delete val="1"/>
        <c:axPos val="b"/>
        <c:numFmt formatCode="General" sourceLinked="1"/>
        <c:majorTickMark val="none"/>
        <c:minorTickMark val="none"/>
        <c:tickLblPos val="nextTo"/>
        <c:crossAx val="-611789088"/>
        <c:crosses val="autoZero"/>
        <c:auto val="1"/>
        <c:lblAlgn val="ctr"/>
        <c:lblOffset val="100"/>
        <c:noMultiLvlLbl val="0"/>
      </c:catAx>
      <c:valAx>
        <c:axId val="-611789088"/>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611789632"/>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164610752"/>
        <c:axId val="-164602048"/>
      </c:barChart>
      <c:catAx>
        <c:axId val="-164610752"/>
        <c:scaling>
          <c:orientation val="minMax"/>
        </c:scaling>
        <c:delete val="1"/>
        <c:axPos val="b"/>
        <c:numFmt formatCode="General" sourceLinked="1"/>
        <c:majorTickMark val="none"/>
        <c:minorTickMark val="none"/>
        <c:tickLblPos val="nextTo"/>
        <c:crossAx val="-164602048"/>
        <c:crossesAt val="0"/>
        <c:auto val="1"/>
        <c:lblAlgn val="ctr"/>
        <c:lblOffset val="100"/>
        <c:noMultiLvlLbl val="0"/>
      </c:catAx>
      <c:valAx>
        <c:axId val="-164602048"/>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164610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202005248"/>
        <c:axId val="-202022112"/>
      </c:barChart>
      <c:catAx>
        <c:axId val="-202005248"/>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202022112"/>
        <c:crosses val="autoZero"/>
        <c:auto val="1"/>
        <c:lblAlgn val="ctr"/>
        <c:lblOffset val="100"/>
        <c:noMultiLvlLbl val="0"/>
      </c:catAx>
      <c:valAx>
        <c:axId val="-202022112"/>
        <c:scaling>
          <c:orientation val="minMax"/>
        </c:scaling>
        <c:delete val="1"/>
        <c:axPos val="b"/>
        <c:majorGridlines>
          <c:spPr>
            <a:ln>
              <a:noFill/>
            </a:ln>
          </c:spPr>
        </c:majorGridlines>
        <c:numFmt formatCode="General" sourceLinked="1"/>
        <c:majorTickMark val="out"/>
        <c:minorTickMark val="none"/>
        <c:tickLblPos val="nextTo"/>
        <c:crossAx val="-20200524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483477680"/>
        <c:axId val="-483471696"/>
      </c:barChart>
      <c:catAx>
        <c:axId val="-483477680"/>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483471696"/>
        <c:crosses val="autoZero"/>
        <c:auto val="1"/>
        <c:lblAlgn val="ctr"/>
        <c:lblOffset val="100"/>
        <c:noMultiLvlLbl val="0"/>
      </c:catAx>
      <c:valAx>
        <c:axId val="-483471696"/>
        <c:scaling>
          <c:orientation val="minMax"/>
        </c:scaling>
        <c:delete val="1"/>
        <c:axPos val="b"/>
        <c:majorGridlines>
          <c:spPr>
            <a:ln>
              <a:noFill/>
            </a:ln>
          </c:spPr>
        </c:majorGridlines>
        <c:numFmt formatCode="General" sourceLinked="1"/>
        <c:majorTickMark val="out"/>
        <c:minorTickMark val="none"/>
        <c:tickLblPos val="nextTo"/>
        <c:crossAx val="-48347768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202016128"/>
        <c:axId val="-202003072"/>
      </c:barChart>
      <c:catAx>
        <c:axId val="-202016128"/>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202003072"/>
        <c:crosses val="autoZero"/>
        <c:auto val="1"/>
        <c:lblAlgn val="ctr"/>
        <c:lblOffset val="100"/>
        <c:noMultiLvlLbl val="0"/>
      </c:catAx>
      <c:valAx>
        <c:axId val="-202003072"/>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202016128"/>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207851952"/>
        <c:axId val="-207843248"/>
      </c:lineChart>
      <c:catAx>
        <c:axId val="-207851952"/>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207843248"/>
        <c:crosses val="autoZero"/>
        <c:auto val="0"/>
        <c:lblAlgn val="ctr"/>
        <c:lblOffset val="100"/>
        <c:noMultiLvlLbl val="0"/>
      </c:catAx>
      <c:valAx>
        <c:axId val="-207843248"/>
        <c:scaling>
          <c:orientation val="minMax"/>
        </c:scaling>
        <c:delete val="1"/>
        <c:axPos val="l"/>
        <c:majorGridlines>
          <c:spPr>
            <a:ln>
              <a:noFill/>
            </a:ln>
          </c:spPr>
        </c:majorGridlines>
        <c:numFmt formatCode="General" sourceLinked="1"/>
        <c:majorTickMark val="out"/>
        <c:minorTickMark val="none"/>
        <c:tickLblPos val="nextTo"/>
        <c:crossAx val="-207851952"/>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2018-12-29</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594396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501282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3158618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2737928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31481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1817924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2847232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校园外卖创业策划书</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模板</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点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1688</TotalTime>
  <Words>2703</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炫酷点线</dc:title>
  <dc:creator>第一PPT</dc:creator>
  <cp:keywords>www.1ppt.com</cp:keywords>
  <cp:lastModifiedBy>faith123</cp:lastModifiedBy>
  <cp:revision>85</cp:revision>
  <dcterms:created xsi:type="dcterms:W3CDTF">2015-12-02T02:04:02Z</dcterms:created>
  <dcterms:modified xsi:type="dcterms:W3CDTF">2018-12-29T06:03:49Z</dcterms:modified>
</cp:coreProperties>
</file>