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60" r:id="rId3"/>
    <p:sldId id="307" r:id="rId4"/>
    <p:sldId id="285" r:id="rId5"/>
    <p:sldId id="288" r:id="rId6"/>
    <p:sldId id="287" r:id="rId7"/>
    <p:sldId id="286" r:id="rId8"/>
    <p:sldId id="290" r:id="rId9"/>
    <p:sldId id="289" r:id="rId10"/>
    <p:sldId id="291" r:id="rId11"/>
    <p:sldId id="292" r:id="rId12"/>
    <p:sldId id="293" r:id="rId13"/>
    <p:sldId id="294" r:id="rId14"/>
    <p:sldId id="295" r:id="rId15"/>
    <p:sldId id="296" r:id="rId16"/>
    <p:sldId id="302" r:id="rId17"/>
    <p:sldId id="301" r:id="rId18"/>
    <p:sldId id="297" r:id="rId19"/>
    <p:sldId id="306" r:id="rId20"/>
    <p:sldId id="308" r:id="rId21"/>
    <p:sldId id="298" r:id="rId22"/>
    <p:sldId id="304" r:id="rId23"/>
    <p:sldId id="299" r:id="rId24"/>
    <p:sldId id="30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5F5CC"/>
    <a:srgbClr val="F8FBF9"/>
    <a:srgbClr val="F5AB59"/>
    <a:srgbClr val="ADF834"/>
    <a:srgbClr val="F6E58A"/>
    <a:srgbClr val="F8F200"/>
    <a:srgbClr val="9C5136"/>
    <a:srgbClr val="D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7" autoAdjust="0"/>
    <p:restoredTop sz="94649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8C594-3858-4DC1-BE8F-C5CACB845168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554C2-3A88-4873-ACF6-0EEDC6101E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39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69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970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49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83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146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54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850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326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635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546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729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210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684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99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684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932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657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83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341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354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97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886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898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554C2-3A88-4873-ACF6-0EEDC6101EB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989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01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02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0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20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41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73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97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0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60F08-30E2-4E9F-8FBA-763B1B4E26B3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CAAB0-7EB4-4636-BAE8-6D43F569E5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5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9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28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Relationship Id="rId1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32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37.png"/><Relationship Id="rId4" Type="http://schemas.openxmlformats.org/officeDocument/2006/relationships/image" Target="../media/image12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24.png"/><Relationship Id="rId4" Type="http://schemas.openxmlformats.org/officeDocument/2006/relationships/image" Target="../media/image12.png"/><Relationship Id="rId9" Type="http://schemas.openxmlformats.org/officeDocument/2006/relationships/image" Target="../media/image32.png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0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1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4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7.png"/><Relationship Id="rId5" Type="http://schemas.openxmlformats.org/officeDocument/2006/relationships/image" Target="../media/image13.png"/><Relationship Id="rId10" Type="http://schemas.openxmlformats.org/officeDocument/2006/relationships/image" Target="../media/image46.png"/><Relationship Id="rId4" Type="http://schemas.openxmlformats.org/officeDocument/2006/relationships/image" Target="../media/image12.png"/><Relationship Id="rId9" Type="http://schemas.openxmlformats.org/officeDocument/2006/relationships/image" Target="../media/image45.png"/><Relationship Id="rId1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9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5" Type="http://schemas.openxmlformats.org/officeDocument/2006/relationships/image" Target="../media/image31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1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7.png"/><Relationship Id="rId5" Type="http://schemas.openxmlformats.org/officeDocument/2006/relationships/image" Target="../media/image50.png"/><Relationship Id="rId1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47.png"/><Relationship Id="rId9" Type="http://schemas.openxmlformats.org/officeDocument/2006/relationships/image" Target="../media/image13.png"/><Relationship Id="rId1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50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9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Relationship Id="rId1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51.png"/><Relationship Id="rId5" Type="http://schemas.openxmlformats.org/officeDocument/2006/relationships/image" Target="../media/image1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1435100" y="0"/>
            <a:ext cx="3124200" cy="182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7899399" y="2995317"/>
            <a:ext cx="2679775" cy="26498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7344285" y="3018849"/>
            <a:ext cx="4479415" cy="3940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681915" y="242743"/>
            <a:ext cx="1246060" cy="217184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-1104900" y="425450"/>
            <a:ext cx="13741400" cy="6249707"/>
            <a:chOff x="-1104900" y="425450"/>
            <a:chExt cx="13741400" cy="62497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10680700" y="5697257"/>
              <a:ext cx="1955800" cy="9779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850095" y="4907820"/>
              <a:ext cx="1435905" cy="71795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9772650" y="838854"/>
              <a:ext cx="1562100" cy="78105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6810375" y="1748491"/>
              <a:ext cx="1955800" cy="9779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-1104900" y="425450"/>
              <a:ext cx="1955800" cy="97790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748885" y="2431032"/>
            <a:ext cx="6706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婚礼成长记录</a:t>
            </a:r>
            <a:r>
              <a:rPr lang="en-US" altLang="zh-CN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ppt</a:t>
            </a:r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模板</a:t>
            </a:r>
            <a:endParaRPr lang="zh-CN" alt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0" t="13663" r="12961" b="18640"/>
          <a:stretch/>
        </p:blipFill>
        <p:spPr>
          <a:xfrm>
            <a:off x="3017885" y="3910858"/>
            <a:ext cx="2057400" cy="1917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  <p:pic>
        <p:nvPicPr>
          <p:cNvPr id="24" name="Deep East Music - Sunny Ji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9285" y="-9877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7119314" y="1929498"/>
            <a:ext cx="292459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你的到来点亮了我们的生命，为我们的生活赋予了全新的意义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 rot="21017749">
            <a:off x="1813858" y="256527"/>
            <a:ext cx="5008267" cy="6326232"/>
            <a:chOff x="1407232" y="-542392"/>
            <a:chExt cx="5288060" cy="667965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712" y="610384"/>
              <a:ext cx="3419475" cy="500062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5" t="1666" r="58859" b="53889"/>
            <a:stretch/>
          </p:blipFill>
          <p:spPr>
            <a:xfrm>
              <a:off x="1407232" y="-542392"/>
              <a:ext cx="5288060" cy="6679655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1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977169" y="0"/>
            <a:ext cx="3124200" cy="182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4533900" y="0"/>
            <a:ext cx="3124200" cy="18288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8362950" y="0"/>
            <a:ext cx="3124200" cy="1828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402" y="2217571"/>
            <a:ext cx="5382038" cy="3595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29" y="2803891"/>
            <a:ext cx="3535512" cy="2342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195583" y="3976884"/>
            <a:ext cx="6602541" cy="132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愿你像那小小的溪流，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将那高高的山峰作为生命的起点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。</a:t>
            </a:r>
          </a:p>
        </p:txBody>
      </p:sp>
      <p:pic>
        <p:nvPicPr>
          <p:cNvPr id="15" name="照片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481">
            <a:off x="1186066" y="1140708"/>
            <a:ext cx="3300751" cy="218657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47">
            <a:off x="4416760" y="765844"/>
            <a:ext cx="3942171" cy="238967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照片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7672558" y="1222952"/>
            <a:ext cx="3738896" cy="232541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1670885" y="3223684"/>
            <a:ext cx="3048000" cy="2616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4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7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823615" y="3944052"/>
            <a:ext cx="6602541" cy="132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愿你快快脱去幼稚和娇嫩，扬起创造的风帆，驶向成熟，驶向金色的海岸。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8" name="图片占位符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77" y="739286"/>
            <a:ext cx="5005140" cy="3028891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0" name="图片占位符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21" y="1653622"/>
            <a:ext cx="3278192" cy="2165225"/>
          </a:xfrm>
          <a:custGeom>
            <a:avLst/>
            <a:gdLst>
              <a:gd name="connsiteX0" fmla="*/ 2954055 w 3278192"/>
              <a:gd name="connsiteY0" fmla="*/ 0 h 2236270"/>
              <a:gd name="connsiteX1" fmla="*/ 3278192 w 3278192"/>
              <a:gd name="connsiteY1" fmla="*/ 1659161 h 2236270"/>
              <a:gd name="connsiteX2" fmla="*/ 324137 w 3278192"/>
              <a:gd name="connsiteY2" fmla="*/ 2236270 h 2236270"/>
              <a:gd name="connsiteX3" fmla="*/ 0 w 3278192"/>
              <a:gd name="connsiteY3" fmla="*/ 577110 h 223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192" h="2236270">
                <a:moveTo>
                  <a:pt x="2954055" y="0"/>
                </a:moveTo>
                <a:lnTo>
                  <a:pt x="3278192" y="1659161"/>
                </a:lnTo>
                <a:lnTo>
                  <a:pt x="324137" y="2236270"/>
                </a:lnTo>
                <a:lnTo>
                  <a:pt x="0" y="577110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1418221" y="0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5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5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636982" y="1669056"/>
            <a:ext cx="410205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生活正在你的前方微笑，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勇敢的走上前去，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将彩色的人生拥抱。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52404" y="-457233"/>
            <a:ext cx="4593347" cy="6589152"/>
            <a:chOff x="1873577" y="-778669"/>
            <a:chExt cx="4593347" cy="65891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792"/>
            <a:stretch/>
          </p:blipFill>
          <p:spPr>
            <a:xfrm>
              <a:off x="2569433" y="679918"/>
              <a:ext cx="2853467" cy="249508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3" r="1313"/>
            <a:stretch/>
          </p:blipFill>
          <p:spPr>
            <a:xfrm>
              <a:off x="2495549" y="3291952"/>
              <a:ext cx="3001233" cy="239395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34" r="555" b="67276"/>
            <a:stretch/>
          </p:blipFill>
          <p:spPr>
            <a:xfrm>
              <a:off x="1873577" y="-778669"/>
              <a:ext cx="4593347" cy="6589152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5791200" y="3972952"/>
            <a:ext cx="3048000" cy="2616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4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30654" y="603289"/>
            <a:ext cx="5765164" cy="132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感谢你，宝贝。因为你，花朵开放，果实芳香，随你而来的满天希望！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8" name="图片占位符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330" y="2538596"/>
            <a:ext cx="2705970" cy="2784406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9" name="图片占位符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91" y="2460512"/>
            <a:ext cx="2546202" cy="2495584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0" name="图片占位符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416" y="4809610"/>
            <a:ext cx="1510844" cy="1542688"/>
          </a:xfrm>
          <a:custGeom>
            <a:avLst/>
            <a:gdLst>
              <a:gd name="connsiteX0" fmla="*/ 755422 w 1510844"/>
              <a:gd name="connsiteY0" fmla="*/ 0 h 1510844"/>
              <a:gd name="connsiteX1" fmla="*/ 1510844 w 1510844"/>
              <a:gd name="connsiteY1" fmla="*/ 755422 h 1510844"/>
              <a:gd name="connsiteX2" fmla="*/ 755422 w 1510844"/>
              <a:gd name="connsiteY2" fmla="*/ 1510844 h 1510844"/>
              <a:gd name="connsiteX3" fmla="*/ 0 w 1510844"/>
              <a:gd name="connsiteY3" fmla="*/ 755422 h 1510844"/>
              <a:gd name="connsiteX4" fmla="*/ 755422 w 1510844"/>
              <a:gd name="connsiteY4" fmla="*/ 0 h 151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844" h="1510844">
                <a:moveTo>
                  <a:pt x="755422" y="0"/>
                </a:moveTo>
                <a:cubicBezTo>
                  <a:pt x="1172630" y="0"/>
                  <a:pt x="1510844" y="338214"/>
                  <a:pt x="1510844" y="755422"/>
                </a:cubicBezTo>
                <a:cubicBezTo>
                  <a:pt x="1510844" y="1172630"/>
                  <a:pt x="1172630" y="1510844"/>
                  <a:pt x="755422" y="1510844"/>
                </a:cubicBezTo>
                <a:cubicBezTo>
                  <a:pt x="338214" y="1510844"/>
                  <a:pt x="0" y="1172630"/>
                  <a:pt x="0" y="755422"/>
                </a:cubicBezTo>
                <a:cubicBezTo>
                  <a:pt x="0" y="338214"/>
                  <a:pt x="338214" y="0"/>
                  <a:pt x="755422" y="0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1" name="图片占位符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317"/>
          <a:stretch>
            <a:fillRect/>
          </a:stretch>
        </p:blipFill>
        <p:spPr>
          <a:xfrm>
            <a:off x="8713680" y="1604635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5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029">
            <a:off x="7103674" y="908544"/>
            <a:ext cx="4369833" cy="2965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779" y="1778915"/>
            <a:ext cx="1987586" cy="293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11" y="2623629"/>
            <a:ext cx="2002051" cy="2865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30" y="2009672"/>
            <a:ext cx="1997219" cy="2831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5156274" y="4025928"/>
            <a:ext cx="3048000" cy="26162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2880398" y="-18751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2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029709" y="1834286"/>
            <a:ext cx="28157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我们的生活融合而又快乐，这是因为有了你！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8" name="图片占位符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191" y="3118004"/>
            <a:ext cx="4968640" cy="3239497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9" name="图片占位符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34" y="2810918"/>
            <a:ext cx="2005933" cy="1303165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0" name="图片占位符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81" y="1066441"/>
            <a:ext cx="2000399" cy="1303165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21" name="图片占位符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684" y="531586"/>
            <a:ext cx="3413492" cy="2279332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2190961" y="-57525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0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351874" y="4095585"/>
            <a:ext cx="4852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我的孩子，你像一朵月夜的百合，给我们带来恬适与宁静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9" name="Freeform 11"/>
          <p:cNvSpPr>
            <a:spLocks/>
          </p:cNvSpPr>
          <p:nvPr/>
        </p:nvSpPr>
        <p:spPr bwMode="auto">
          <a:xfrm>
            <a:off x="1506919" y="673461"/>
            <a:ext cx="4169429" cy="3455529"/>
          </a:xfrm>
          <a:custGeom>
            <a:avLst/>
            <a:gdLst>
              <a:gd name="T0" fmla="*/ 118 w 294"/>
              <a:gd name="T1" fmla="*/ 189 h 244"/>
              <a:gd name="T2" fmla="*/ 116 w 294"/>
              <a:gd name="T3" fmla="*/ 242 h 244"/>
              <a:gd name="T4" fmla="*/ 90 w 294"/>
              <a:gd name="T5" fmla="*/ 225 h 244"/>
              <a:gd name="T6" fmla="*/ 68 w 294"/>
              <a:gd name="T7" fmla="*/ 189 h 244"/>
              <a:gd name="T8" fmla="*/ 9 w 294"/>
              <a:gd name="T9" fmla="*/ 62 h 244"/>
              <a:gd name="T10" fmla="*/ 150 w 294"/>
              <a:gd name="T11" fmla="*/ 10 h 244"/>
              <a:gd name="T12" fmla="*/ 286 w 294"/>
              <a:gd name="T13" fmla="*/ 43 h 244"/>
              <a:gd name="T14" fmla="*/ 289 w 294"/>
              <a:gd name="T15" fmla="*/ 147 h 244"/>
              <a:gd name="T16" fmla="*/ 118 w 294"/>
              <a:gd name="T17" fmla="*/ 189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4" h="244">
                <a:moveTo>
                  <a:pt x="118" y="189"/>
                </a:moveTo>
                <a:cubicBezTo>
                  <a:pt x="101" y="202"/>
                  <a:pt x="99" y="228"/>
                  <a:pt x="116" y="242"/>
                </a:cubicBezTo>
                <a:cubicBezTo>
                  <a:pt x="111" y="244"/>
                  <a:pt x="94" y="230"/>
                  <a:pt x="90" y="225"/>
                </a:cubicBezTo>
                <a:cubicBezTo>
                  <a:pt x="79" y="211"/>
                  <a:pt x="73" y="205"/>
                  <a:pt x="68" y="189"/>
                </a:cubicBezTo>
                <a:cubicBezTo>
                  <a:pt x="12" y="191"/>
                  <a:pt x="0" y="128"/>
                  <a:pt x="9" y="62"/>
                </a:cubicBezTo>
                <a:cubicBezTo>
                  <a:pt x="16" y="0"/>
                  <a:pt x="79" y="10"/>
                  <a:pt x="150" y="10"/>
                </a:cubicBezTo>
                <a:cubicBezTo>
                  <a:pt x="212" y="10"/>
                  <a:pt x="268" y="2"/>
                  <a:pt x="286" y="43"/>
                </a:cubicBezTo>
                <a:cubicBezTo>
                  <a:pt x="294" y="61"/>
                  <a:pt x="294" y="125"/>
                  <a:pt x="289" y="147"/>
                </a:cubicBezTo>
                <a:cubicBezTo>
                  <a:pt x="273" y="206"/>
                  <a:pt x="191" y="185"/>
                  <a:pt x="118" y="189"/>
                </a:cubicBezTo>
                <a:close/>
              </a:path>
            </a:pathLst>
          </a:custGeom>
          <a:blipFill>
            <a:blip r:embed="rId9"/>
            <a:stretch>
              <a:fillRect b="2698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6627662" y="699290"/>
            <a:ext cx="4169429" cy="3455529"/>
          </a:xfrm>
          <a:custGeom>
            <a:avLst/>
            <a:gdLst>
              <a:gd name="T0" fmla="*/ 118 w 294"/>
              <a:gd name="T1" fmla="*/ 189 h 244"/>
              <a:gd name="T2" fmla="*/ 116 w 294"/>
              <a:gd name="T3" fmla="*/ 242 h 244"/>
              <a:gd name="T4" fmla="*/ 90 w 294"/>
              <a:gd name="T5" fmla="*/ 225 h 244"/>
              <a:gd name="T6" fmla="*/ 68 w 294"/>
              <a:gd name="T7" fmla="*/ 189 h 244"/>
              <a:gd name="T8" fmla="*/ 9 w 294"/>
              <a:gd name="T9" fmla="*/ 62 h 244"/>
              <a:gd name="T10" fmla="*/ 150 w 294"/>
              <a:gd name="T11" fmla="*/ 10 h 244"/>
              <a:gd name="T12" fmla="*/ 286 w 294"/>
              <a:gd name="T13" fmla="*/ 43 h 244"/>
              <a:gd name="T14" fmla="*/ 289 w 294"/>
              <a:gd name="T15" fmla="*/ 147 h 244"/>
              <a:gd name="T16" fmla="*/ 118 w 294"/>
              <a:gd name="T17" fmla="*/ 189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4" h="244">
                <a:moveTo>
                  <a:pt x="118" y="189"/>
                </a:moveTo>
                <a:cubicBezTo>
                  <a:pt x="101" y="202"/>
                  <a:pt x="99" y="228"/>
                  <a:pt x="116" y="242"/>
                </a:cubicBezTo>
                <a:cubicBezTo>
                  <a:pt x="111" y="244"/>
                  <a:pt x="94" y="230"/>
                  <a:pt x="90" y="225"/>
                </a:cubicBezTo>
                <a:cubicBezTo>
                  <a:pt x="79" y="211"/>
                  <a:pt x="73" y="205"/>
                  <a:pt x="68" y="189"/>
                </a:cubicBezTo>
                <a:cubicBezTo>
                  <a:pt x="12" y="191"/>
                  <a:pt x="0" y="128"/>
                  <a:pt x="9" y="62"/>
                </a:cubicBezTo>
                <a:cubicBezTo>
                  <a:pt x="16" y="0"/>
                  <a:pt x="79" y="10"/>
                  <a:pt x="150" y="10"/>
                </a:cubicBezTo>
                <a:cubicBezTo>
                  <a:pt x="212" y="10"/>
                  <a:pt x="268" y="2"/>
                  <a:pt x="286" y="43"/>
                </a:cubicBezTo>
                <a:cubicBezTo>
                  <a:pt x="294" y="61"/>
                  <a:pt x="294" y="125"/>
                  <a:pt x="289" y="147"/>
                </a:cubicBezTo>
                <a:cubicBezTo>
                  <a:pt x="273" y="206"/>
                  <a:pt x="191" y="185"/>
                  <a:pt x="118" y="189"/>
                </a:cubicBezTo>
                <a:close/>
              </a:path>
            </a:pathLst>
          </a:custGeom>
          <a:blipFill>
            <a:blip r:embed="rId10"/>
            <a:stretch>
              <a:fillRect b="2698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43451" y="1342221"/>
            <a:ext cx="4852400" cy="3264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一千朵玫瑰给你，要好好爱自己，一千只纸鹤给你，让烦恼远离你，一千颗幸运星给你，让好运围绕着你。一千枚开心果给你，让好心情天天陪伴你。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047206">
            <a:off x="6395677" y="-331107"/>
            <a:ext cx="4848433" cy="5767085"/>
            <a:chOff x="6226330" y="0"/>
            <a:chExt cx="4363318" cy="519005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6" t="3261" b="14417"/>
            <a:stretch/>
          </p:blipFill>
          <p:spPr>
            <a:xfrm>
              <a:off x="6692899" y="787400"/>
              <a:ext cx="3197225" cy="38735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26" t="2778" r="23888" b="55370"/>
            <a:stretch/>
          </p:blipFill>
          <p:spPr>
            <a:xfrm>
              <a:off x="6226330" y="0"/>
              <a:ext cx="4363318" cy="5190053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1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320" y="3431958"/>
            <a:ext cx="3337956" cy="21763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5602">
            <a:off x="1622836" y="532099"/>
            <a:ext cx="3337956" cy="22221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4060">
            <a:off x="5689748" y="3546796"/>
            <a:ext cx="3337955" cy="2203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30" y="536158"/>
            <a:ext cx="3379870" cy="22821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4093707" y="1390440"/>
            <a:ext cx="3048000" cy="26162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8284750" y="818481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1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6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886005" y="2177483"/>
            <a:ext cx="4852400" cy="1972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在青翠的草地上，盛开的那一朵玫瑰是我的宝贝，看着你，心中是明媚如春日阳光。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79413" y="658293"/>
            <a:ext cx="6257392" cy="5010653"/>
            <a:chOff x="679413" y="658293"/>
            <a:chExt cx="6257392" cy="501065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83" b="32629"/>
            <a:stretch/>
          </p:blipFill>
          <p:spPr>
            <a:xfrm>
              <a:off x="2112988" y="1198479"/>
              <a:ext cx="4227495" cy="383072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01" r="51666" b="6296"/>
            <a:stretch/>
          </p:blipFill>
          <p:spPr>
            <a:xfrm>
              <a:off x="679413" y="658293"/>
              <a:ext cx="6257392" cy="5010653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 rot="21010740">
            <a:off x="4300664" y="4852486"/>
            <a:ext cx="31189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用相机记录成长的点点滴滴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6" name="图片占位符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19" y="1450804"/>
            <a:ext cx="4785539" cy="3160818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7" name="图片占位符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138" y="1337546"/>
            <a:ext cx="4785539" cy="3247086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2261533" y="4163864"/>
            <a:ext cx="3048000" cy="26162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4314667" y="-22529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 rot="21010740">
            <a:off x="4300664" y="4852486"/>
            <a:ext cx="31189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用相机记录成长的点点滴滴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4" name="图片占位符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69" y="1451832"/>
            <a:ext cx="4785539" cy="3410790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占位符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30" y="1260414"/>
            <a:ext cx="4785539" cy="3458674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1997220" y="4377802"/>
            <a:ext cx="3048000" cy="2616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4205397" y="0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9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977169" y="0"/>
            <a:ext cx="3124200" cy="182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4533900" y="0"/>
            <a:ext cx="3124200" cy="18288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8362950" y="0"/>
            <a:ext cx="3124200" cy="182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0054">
            <a:off x="1821326" y="2282511"/>
            <a:ext cx="2407422" cy="2873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154">
            <a:off x="7909511" y="2194498"/>
            <a:ext cx="2123604" cy="2873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6564">
            <a:off x="4957987" y="2285705"/>
            <a:ext cx="2311630" cy="2870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5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 rot="21010740">
            <a:off x="4300664" y="4852486"/>
            <a:ext cx="31189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用相机记录成长的点点滴滴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4" name="图片占位符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76" y="1483375"/>
            <a:ext cx="3292579" cy="2191956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5" name="图片占位符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63" y="1717267"/>
            <a:ext cx="3549937" cy="2306234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1997220" y="4377802"/>
            <a:ext cx="3048000" cy="2616200"/>
          </a:xfrm>
          <a:prstGeom prst="rect">
            <a:avLst/>
          </a:prstGeom>
        </p:spPr>
      </p:pic>
      <p:pic>
        <p:nvPicPr>
          <p:cNvPr id="18" name="图片占位符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92" y="1348718"/>
            <a:ext cx="4596100" cy="3069008"/>
          </a:xfrm>
          <a:prstGeom prst="cloud">
            <a:avLst/>
          </a:pr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5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634193" y="2218777"/>
            <a:ext cx="27348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亲爱的宝贝：因为有了你，一切变得更美好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51" y="1404667"/>
            <a:ext cx="2576368" cy="3705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96" y="2098778"/>
            <a:ext cx="2595117" cy="3555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21" y="1299233"/>
            <a:ext cx="2588854" cy="3586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977169" y="0"/>
            <a:ext cx="3124200" cy="182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4533900" y="0"/>
            <a:ext cx="3124200" cy="18288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8362950" y="0"/>
            <a:ext cx="3124200" cy="182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0054">
            <a:off x="1933154" y="2282511"/>
            <a:ext cx="2183765" cy="2873375"/>
          </a:xfrm>
          <a:prstGeom prst="rect">
            <a:avLst/>
          </a:prstGeom>
          <a:blipFill>
            <a:blip r:embed="rId13"/>
            <a:stretch>
              <a:fillRect b="2698"/>
            </a:stretch>
          </a:blip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154">
            <a:off x="8059836" y="2194498"/>
            <a:ext cx="1822953" cy="2873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6564">
            <a:off x="5101706" y="2285705"/>
            <a:ext cx="2024192" cy="2870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4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368485" y="1952093"/>
            <a:ext cx="9719252" cy="4429628"/>
            <a:chOff x="1368485" y="1952093"/>
            <a:chExt cx="9719252" cy="44296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8485" y="1952093"/>
              <a:ext cx="3197758" cy="44296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9926" y="3073764"/>
              <a:ext cx="2232251" cy="31674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7074" y="3025320"/>
              <a:ext cx="2070663" cy="29563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5217" y="2792722"/>
              <a:ext cx="1796322" cy="262693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977169" y="0"/>
            <a:ext cx="3124200" cy="182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4533900" y="0"/>
            <a:ext cx="3124200" cy="18288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8362950" y="0"/>
            <a:ext cx="3124200" cy="182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6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199550" y="1697057"/>
            <a:ext cx="4280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可爱的小宝宝，欢迎你来到这个美丽的世界，在这漫长的人生道路上，愿你健康成长，幸福快乐！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20938048">
            <a:off x="1539767" y="194010"/>
            <a:ext cx="5408701" cy="5285776"/>
            <a:chOff x="1906573" y="369620"/>
            <a:chExt cx="5408701" cy="52857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" t="5134" r="-597" b="34302"/>
            <a:stretch/>
          </p:blipFill>
          <p:spPr>
            <a:xfrm>
              <a:off x="2552990" y="1082156"/>
              <a:ext cx="4253026" cy="365494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79" t="54444" r="6481" b="5741"/>
            <a:stretch/>
          </p:blipFill>
          <p:spPr>
            <a:xfrm>
              <a:off x="1906573" y="369620"/>
              <a:ext cx="5408701" cy="5285776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0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977169" y="0"/>
            <a:ext cx="3124200" cy="18288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4533900" y="0"/>
            <a:ext cx="3124200" cy="18288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8362950" y="0"/>
            <a:ext cx="3124200" cy="1828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402" y="2198420"/>
            <a:ext cx="5382038" cy="3634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29" y="2789793"/>
            <a:ext cx="3535512" cy="23702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8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9652000" y="4607154"/>
            <a:ext cx="1447874" cy="1431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8928100" y="4412205"/>
            <a:ext cx="2895600" cy="25473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10553700" y="6131919"/>
            <a:ext cx="1955800" cy="977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27517" y="4106189"/>
            <a:ext cx="1246060" cy="21718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259217" y="6062111"/>
            <a:ext cx="1435905" cy="7179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9017074" y="369620"/>
            <a:ext cx="1562100" cy="7810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3" t="33341" r="2396" b="42950"/>
          <a:stretch/>
        </p:blipFill>
        <p:spPr>
          <a:xfrm>
            <a:off x="679413" y="810592"/>
            <a:ext cx="1477616" cy="7388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695122" y="2259390"/>
            <a:ext cx="298709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不管世界有多少漫长的路，愿你放梦想到处飞扬！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5153875" y="248479"/>
            <a:ext cx="5306897" cy="5480894"/>
          </a:xfrm>
          <a:custGeom>
            <a:avLst/>
            <a:gdLst>
              <a:gd name="T0" fmla="*/ 1231846 w 3819"/>
              <a:gd name="T1" fmla="*/ 386745 h 3943"/>
              <a:gd name="T2" fmla="*/ 872653 w 3819"/>
              <a:gd name="T3" fmla="*/ 0 h 3943"/>
              <a:gd name="T4" fmla="*/ 511634 w 3819"/>
              <a:gd name="T5" fmla="*/ 383092 h 3943"/>
              <a:gd name="T6" fmla="*/ 2738 w 3819"/>
              <a:gd name="T7" fmla="*/ 977137 h 3943"/>
              <a:gd name="T8" fmla="*/ 846181 w 3819"/>
              <a:gd name="T9" fmla="*/ 1236032 h 3943"/>
              <a:gd name="T10" fmla="*/ 658597 w 3819"/>
              <a:gd name="T11" fmla="*/ 1710446 h 3943"/>
              <a:gd name="T12" fmla="*/ 645818 w 3819"/>
              <a:gd name="T13" fmla="*/ 1738755 h 3943"/>
              <a:gd name="T14" fmla="*/ 1090359 w 3819"/>
              <a:gd name="T15" fmla="*/ 1767065 h 3943"/>
              <a:gd name="T16" fmla="*/ 1112267 w 3819"/>
              <a:gd name="T17" fmla="*/ 1725514 h 3943"/>
              <a:gd name="T18" fmla="*/ 902319 w 3819"/>
              <a:gd name="T19" fmla="*/ 1246991 h 3943"/>
              <a:gd name="T20" fmla="*/ 1740741 w 3819"/>
              <a:gd name="T21" fmla="*/ 980789 h 3943"/>
              <a:gd name="T22" fmla="*/ 1231846 w 3819"/>
              <a:gd name="T23" fmla="*/ 386745 h 394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819" h="3943">
                <a:moveTo>
                  <a:pt x="2699" y="847"/>
                </a:moveTo>
                <a:cubicBezTo>
                  <a:pt x="2298" y="562"/>
                  <a:pt x="1953" y="163"/>
                  <a:pt x="1912" y="0"/>
                </a:cubicBezTo>
                <a:cubicBezTo>
                  <a:pt x="1864" y="166"/>
                  <a:pt x="1555" y="555"/>
                  <a:pt x="1121" y="839"/>
                </a:cubicBezTo>
                <a:cubicBezTo>
                  <a:pt x="673" y="1132"/>
                  <a:pt x="0" y="1406"/>
                  <a:pt x="6" y="2140"/>
                </a:cubicBezTo>
                <a:cubicBezTo>
                  <a:pt x="15" y="3429"/>
                  <a:pt x="1320" y="3723"/>
                  <a:pt x="1854" y="2707"/>
                </a:cubicBezTo>
                <a:cubicBezTo>
                  <a:pt x="1840" y="3046"/>
                  <a:pt x="1752" y="3670"/>
                  <a:pt x="1443" y="3746"/>
                </a:cubicBezTo>
                <a:cubicBezTo>
                  <a:pt x="1416" y="3752"/>
                  <a:pt x="1387" y="3790"/>
                  <a:pt x="1415" y="3808"/>
                </a:cubicBezTo>
                <a:cubicBezTo>
                  <a:pt x="1630" y="3943"/>
                  <a:pt x="2289" y="3891"/>
                  <a:pt x="2389" y="3870"/>
                </a:cubicBezTo>
                <a:cubicBezTo>
                  <a:pt x="2510" y="3844"/>
                  <a:pt x="2445" y="3783"/>
                  <a:pt x="2437" y="3779"/>
                </a:cubicBezTo>
                <a:cubicBezTo>
                  <a:pt x="2201" y="3651"/>
                  <a:pt x="1995" y="3212"/>
                  <a:pt x="1977" y="2731"/>
                </a:cubicBezTo>
                <a:cubicBezTo>
                  <a:pt x="2502" y="3677"/>
                  <a:pt x="3805" y="3427"/>
                  <a:pt x="3814" y="2148"/>
                </a:cubicBezTo>
                <a:cubicBezTo>
                  <a:pt x="3819" y="1414"/>
                  <a:pt x="3139" y="1158"/>
                  <a:pt x="2699" y="847"/>
                </a:cubicBezTo>
                <a:close/>
              </a:path>
            </a:pathLst>
          </a:custGeom>
          <a:blipFill>
            <a:blip r:embed="rId11"/>
            <a:stretch>
              <a:fillRect b="2698"/>
            </a:stretch>
          </a:blip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8" t="3652" r="6563" b="44459"/>
          <a:stretch/>
        </p:blipFill>
        <p:spPr>
          <a:xfrm>
            <a:off x="3581577" y="3471290"/>
            <a:ext cx="3048000" cy="2616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88" b="58313"/>
          <a:stretch/>
        </p:blipFill>
        <p:spPr>
          <a:xfrm>
            <a:off x="1598192" y="-9980"/>
            <a:ext cx="2476500" cy="2101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8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/>
          <a:stretch/>
        </p:blipFill>
        <p:spPr>
          <a:xfrm>
            <a:off x="0" y="2617507"/>
            <a:ext cx="12192000" cy="42404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-530" r="59584" b="56190"/>
          <a:stretch/>
        </p:blipFill>
        <p:spPr>
          <a:xfrm>
            <a:off x="1435100" y="0"/>
            <a:ext cx="3124200" cy="182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44118" r="65625" b="1381"/>
          <a:stretch/>
        </p:blipFill>
        <p:spPr>
          <a:xfrm>
            <a:off x="7899399" y="2995317"/>
            <a:ext cx="2679775" cy="26498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9" t="10555" r="21354" b="3844"/>
          <a:stretch/>
        </p:blipFill>
        <p:spPr>
          <a:xfrm>
            <a:off x="7344285" y="3018849"/>
            <a:ext cx="4479415" cy="3940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2" t="1" r="42813" b="49950"/>
          <a:stretch/>
        </p:blipFill>
        <p:spPr>
          <a:xfrm>
            <a:off x="6681915" y="242743"/>
            <a:ext cx="1246060" cy="217184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-1104900" y="425450"/>
            <a:ext cx="13741400" cy="6249707"/>
            <a:chOff x="-1104900" y="425450"/>
            <a:chExt cx="13741400" cy="62497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10680700" y="5697257"/>
              <a:ext cx="1955800" cy="9779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850095" y="4907820"/>
              <a:ext cx="1435905" cy="71795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9772650" y="838854"/>
              <a:ext cx="1562100" cy="78105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6810375" y="1748491"/>
              <a:ext cx="1955800" cy="9779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63" t="33341" r="2396" b="42950"/>
            <a:stretch/>
          </p:blipFill>
          <p:spPr>
            <a:xfrm>
              <a:off x="-1104900" y="425450"/>
              <a:ext cx="1955800" cy="97790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748885" y="2431032"/>
            <a:ext cx="67060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谢</a:t>
            </a:r>
            <a:r>
              <a:rPr lang="zh-CN" alt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谢</a:t>
            </a:r>
            <a:r>
              <a:rPr lang="zh-CN" altLang="en-US" sz="9600" b="1" dirty="0" smtClean="0">
                <a:solidFill>
                  <a:srgbClr val="ADF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观</a:t>
            </a:r>
            <a:r>
              <a:rPr lang="zh-CN" altLang="en-US" sz="9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看！</a:t>
            </a:r>
            <a:r>
              <a:rPr lang="en-US" altLang="zh-CN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</a:t>
            </a:r>
            <a:endParaRPr lang="zh-CN" altLang="en-US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0" t="13663" r="12961" b="18640"/>
          <a:stretch/>
        </p:blipFill>
        <p:spPr>
          <a:xfrm>
            <a:off x="3017885" y="3910858"/>
            <a:ext cx="20574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成长相册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313</Words>
  <Application>Microsoft Office PowerPoint</Application>
  <PresentationFormat>宽屏</PresentationFormat>
  <Paragraphs>44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汉仪小麦体简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成长相册</dc:title>
  <dc:creator>孙俣</dc:creator>
  <cp:lastModifiedBy>faith123</cp:lastModifiedBy>
  <cp:revision>52</cp:revision>
  <dcterms:created xsi:type="dcterms:W3CDTF">2018-01-04T03:51:52Z</dcterms:created>
  <dcterms:modified xsi:type="dcterms:W3CDTF">2018-11-21T05:28:23Z</dcterms:modified>
</cp:coreProperties>
</file>