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4.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6.xml" ContentType="application/vnd.openxmlformats-officedocument.theme+xml"/>
  <Override PartName="/ppt/slideLayouts/slideLayout81.xml" ContentType="application/vnd.openxmlformats-officedocument.presentationml.slideLayout+xml"/>
  <Override PartName="/ppt/theme/theme7.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 id="2147483671" r:id="rId3"/>
    <p:sldMasterId id="2147483683" r:id="rId4"/>
    <p:sldMasterId id="2147483694" r:id="rId5"/>
    <p:sldMasterId id="2147483713" r:id="rId6"/>
    <p:sldMasterId id="2147483734" r:id="rId7"/>
    <p:sldMasterId id="2147483736" r:id="rId8"/>
  </p:sldMasterIdLst>
  <p:notesMasterIdLst>
    <p:notesMasterId r:id="rId43"/>
  </p:notesMasterIdLst>
  <p:handoutMasterIdLst>
    <p:handoutMasterId r:id="rId44"/>
  </p:handoutMasterIdLst>
  <p:sldIdLst>
    <p:sldId id="501" r:id="rId9"/>
    <p:sldId id="480" r:id="rId10"/>
    <p:sldId id="481" r:id="rId11"/>
    <p:sldId id="482" r:id="rId12"/>
    <p:sldId id="483" r:id="rId13"/>
    <p:sldId id="484" r:id="rId14"/>
    <p:sldId id="485" r:id="rId15"/>
    <p:sldId id="486" r:id="rId16"/>
    <p:sldId id="444" r:id="rId17"/>
    <p:sldId id="464" r:id="rId18"/>
    <p:sldId id="456" r:id="rId19"/>
    <p:sldId id="478" r:id="rId20"/>
    <p:sldId id="430" r:id="rId21"/>
    <p:sldId id="487" r:id="rId22"/>
    <p:sldId id="463" r:id="rId23"/>
    <p:sldId id="499" r:id="rId24"/>
    <p:sldId id="470" r:id="rId25"/>
    <p:sldId id="489" r:id="rId26"/>
    <p:sldId id="473" r:id="rId27"/>
    <p:sldId id="500" r:id="rId28"/>
    <p:sldId id="491" r:id="rId29"/>
    <p:sldId id="428" r:id="rId30"/>
    <p:sldId id="492" r:id="rId31"/>
    <p:sldId id="472" r:id="rId32"/>
    <p:sldId id="432" r:id="rId33"/>
    <p:sldId id="433" r:id="rId34"/>
    <p:sldId id="474" r:id="rId35"/>
    <p:sldId id="493" r:id="rId36"/>
    <p:sldId id="479" r:id="rId37"/>
    <p:sldId id="436" r:id="rId38"/>
    <p:sldId id="496" r:id="rId39"/>
    <p:sldId id="503" r:id="rId40"/>
    <p:sldId id="504" r:id="rId41"/>
    <p:sldId id="506" r:id="rId42"/>
  </p:sldIdLst>
  <p:sldSz cx="11887200" cy="6858000"/>
  <p:notesSz cx="6858000" cy="9296400"/>
  <p:embeddedFontLst>
    <p:embeddedFont>
      <p:font typeface="Calibri" panose="020F0502020204030204" pitchFamily="34" charset="0"/>
      <p:regular r:id="rId45"/>
      <p:bold r:id="rId46"/>
      <p:italic r:id="rId47"/>
      <p:boldItalic r:id="rId48"/>
    </p:embeddedFont>
    <p:embeddedFont>
      <p:font typeface="Segoe" panose="020B0604020202020204" charset="0"/>
      <p:regular r:id="rId49"/>
      <p:bold r:id="rId50"/>
      <p:italic r:id="rId51"/>
      <p:boldItalic r:id="rId52"/>
    </p:embeddedFont>
    <p:embeddedFont>
      <p:font typeface="Consolas" panose="020B0609020204030204" pitchFamily="49" charset="0"/>
      <p:regular r:id="rId53"/>
      <p:bold r:id="rId54"/>
      <p:italic r:id="rId55"/>
      <p:boldItalic r:id="rId56"/>
    </p:embeddedFont>
    <p:embeddedFont>
      <p:font typeface="Segoe Condensed" panose="020B0604020202020204" charset="0"/>
      <p:regular r:id="rId57"/>
      <p:bold r:id="rId58"/>
      <p:italic r:id="rId59"/>
      <p:boldItalic r:id="rId60"/>
    </p:embeddedFont>
    <p:embeddedFont>
      <p:font typeface="Segoe Semibold" panose="020B0604020202020204" charset="0"/>
      <p:bold r:id="rId61"/>
      <p:boldItalic r:id="rId62"/>
    </p:embeddedFont>
    <p:embeddedFont>
      <p:font typeface="Segoe UI Light" panose="020B0502040204020203" pitchFamily="34" charset="0"/>
      <p:regular r:id="rId63"/>
      <p:italic r:id="rId64"/>
    </p:embeddedFont>
    <p:embeddedFont>
      <p:font typeface="黑体" panose="02010609060101010101" pitchFamily="49" charset="-122"/>
      <p:regular r:id="rId65"/>
    </p:embeddedFont>
    <p:embeddedFont>
      <p:font typeface="Segoe UI" panose="020B0502040204020203" pitchFamily="34" charset="0"/>
      <p:regular r:id="rId66"/>
      <p:bold r:id="rId67"/>
      <p:italic r:id="rId68"/>
      <p:boldItalic r:id="rId69"/>
    </p:embeddedFont>
    <p:embeddedFont>
      <p:font typeface="Segoe Light" panose="020B0604020202020204" charset="0"/>
      <p:regular r:id="rId70"/>
      <p:italic r:id="rId71"/>
    </p:embeddedFont>
    <p:embeddedFont>
      <p:font typeface="Wingdings 2" panose="05020102010507070707" pitchFamily="18" charset="2"/>
      <p:regular r:id="rId72"/>
    </p:embeddedFont>
  </p:embeddedFontLst>
  <p:custDataLst>
    <p:tags r:id="rId73"/>
  </p:custDataLst>
  <p:defaultTextStyle>
    <a:defPPr>
      <a:defRPr lang="en-US"/>
    </a:defPPr>
    <a:lvl1pPr marL="0" algn="l" defTabSz="914286" rtl="0" eaLnBrk="1" latinLnBrk="0" hangingPunct="1">
      <a:defRPr sz="1800" kern="1200">
        <a:solidFill>
          <a:schemeClr val="tx1"/>
        </a:solidFill>
        <a:latin typeface="+mn-lt"/>
        <a:ea typeface="+mn-ea"/>
        <a:cs typeface="+mn-cs"/>
      </a:defRPr>
    </a:lvl1pPr>
    <a:lvl2pPr marL="457143" algn="l" defTabSz="914286" rtl="0" eaLnBrk="1" latinLnBrk="0" hangingPunct="1">
      <a:defRPr sz="1800" kern="1200">
        <a:solidFill>
          <a:schemeClr val="tx1"/>
        </a:solidFill>
        <a:latin typeface="+mn-lt"/>
        <a:ea typeface="+mn-ea"/>
        <a:cs typeface="+mn-cs"/>
      </a:defRPr>
    </a:lvl2pPr>
    <a:lvl3pPr marL="914286" algn="l" defTabSz="914286" rtl="0" eaLnBrk="1" latinLnBrk="0" hangingPunct="1">
      <a:defRPr sz="1800" kern="1200">
        <a:solidFill>
          <a:schemeClr val="tx1"/>
        </a:solidFill>
        <a:latin typeface="+mn-lt"/>
        <a:ea typeface="+mn-ea"/>
        <a:cs typeface="+mn-cs"/>
      </a:defRPr>
    </a:lvl3pPr>
    <a:lvl4pPr marL="1371428" algn="l" defTabSz="914286" rtl="0" eaLnBrk="1" latinLnBrk="0" hangingPunct="1">
      <a:defRPr sz="1800" kern="1200">
        <a:solidFill>
          <a:schemeClr val="tx1"/>
        </a:solidFill>
        <a:latin typeface="+mn-lt"/>
        <a:ea typeface="+mn-ea"/>
        <a:cs typeface="+mn-cs"/>
      </a:defRPr>
    </a:lvl4pPr>
    <a:lvl5pPr marL="1828571" algn="l" defTabSz="914286" rtl="0" eaLnBrk="1" latinLnBrk="0" hangingPunct="1">
      <a:defRPr sz="1800" kern="1200">
        <a:solidFill>
          <a:schemeClr val="tx1"/>
        </a:solidFill>
        <a:latin typeface="+mn-lt"/>
        <a:ea typeface="+mn-ea"/>
        <a:cs typeface="+mn-cs"/>
      </a:defRPr>
    </a:lvl5pPr>
    <a:lvl6pPr marL="2285715" algn="l" defTabSz="914286" rtl="0" eaLnBrk="1" latinLnBrk="0" hangingPunct="1">
      <a:defRPr sz="1800" kern="1200">
        <a:solidFill>
          <a:schemeClr val="tx1"/>
        </a:solidFill>
        <a:latin typeface="+mn-lt"/>
        <a:ea typeface="+mn-ea"/>
        <a:cs typeface="+mn-cs"/>
      </a:defRPr>
    </a:lvl6pPr>
    <a:lvl7pPr marL="2742858" algn="l" defTabSz="914286" rtl="0" eaLnBrk="1" latinLnBrk="0" hangingPunct="1">
      <a:defRPr sz="1800" kern="1200">
        <a:solidFill>
          <a:schemeClr val="tx1"/>
        </a:solidFill>
        <a:latin typeface="+mn-lt"/>
        <a:ea typeface="+mn-ea"/>
        <a:cs typeface="+mn-cs"/>
      </a:defRPr>
    </a:lvl7pPr>
    <a:lvl8pPr marL="3200001" algn="l" defTabSz="914286" rtl="0" eaLnBrk="1" latinLnBrk="0" hangingPunct="1">
      <a:defRPr sz="1800" kern="1200">
        <a:solidFill>
          <a:schemeClr val="tx1"/>
        </a:solidFill>
        <a:latin typeface="+mn-lt"/>
        <a:ea typeface="+mn-ea"/>
        <a:cs typeface="+mn-cs"/>
      </a:defRPr>
    </a:lvl8pPr>
    <a:lvl9pPr marL="3657144" algn="l" defTabSz="914286"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744">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00"/>
    <a:srgbClr val="2097DD"/>
    <a:srgbClr val="FF9100"/>
    <a:srgbClr val="D82421"/>
    <a:srgbClr val="229E15"/>
    <a:srgbClr val="5AA1ED"/>
    <a:srgbClr val="7CB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23293" autoAdjust="0"/>
    <p:restoredTop sz="88194" autoAdjust="0"/>
  </p:normalViewPr>
  <p:slideViewPr>
    <p:cSldViewPr snapToGrid="0">
      <p:cViewPr varScale="1">
        <p:scale>
          <a:sx n="81" d="100"/>
          <a:sy n="81" d="100"/>
        </p:scale>
        <p:origin x="126" y="330"/>
      </p:cViewPr>
      <p:guideLst>
        <p:guide orient="horz" pos="2160"/>
        <p:guide pos="3744"/>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64" d="100"/>
          <a:sy n="64" d="100"/>
        </p:scale>
        <p:origin x="-3582" y="-114"/>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font" Target="fonts/font3.fntdata"/><Relationship Id="rId63" Type="http://schemas.openxmlformats.org/officeDocument/2006/relationships/font" Target="fonts/font19.fntdata"/><Relationship Id="rId68" Type="http://schemas.openxmlformats.org/officeDocument/2006/relationships/font" Target="fonts/font24.fntdata"/><Relationship Id="rId16" Type="http://schemas.openxmlformats.org/officeDocument/2006/relationships/slide" Target="slides/slide8.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font" Target="fonts/font1.fntdata"/><Relationship Id="rId53" Type="http://schemas.openxmlformats.org/officeDocument/2006/relationships/font" Target="fonts/font9.fntdata"/><Relationship Id="rId58" Type="http://schemas.openxmlformats.org/officeDocument/2006/relationships/font" Target="fonts/font14.fntdata"/><Relationship Id="rId66" Type="http://schemas.openxmlformats.org/officeDocument/2006/relationships/font" Target="fonts/font22.fntdata"/><Relationship Id="rId74"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font" Target="fonts/font17.fntdata"/><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notesMaster" Target="notesMasters/notesMaster1.xml"/><Relationship Id="rId48" Type="http://schemas.openxmlformats.org/officeDocument/2006/relationships/font" Target="fonts/font4.fntdata"/><Relationship Id="rId56" Type="http://schemas.openxmlformats.org/officeDocument/2006/relationships/font" Target="fonts/font12.fntdata"/><Relationship Id="rId64" Type="http://schemas.openxmlformats.org/officeDocument/2006/relationships/font" Target="fonts/font20.fntdata"/><Relationship Id="rId69" Type="http://schemas.openxmlformats.org/officeDocument/2006/relationships/font" Target="fonts/font25.fntdata"/><Relationship Id="rId77"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font" Target="fonts/font7.fntdata"/><Relationship Id="rId72" Type="http://schemas.openxmlformats.org/officeDocument/2006/relationships/font" Target="fonts/font28.fntdata"/><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font" Target="fonts/font2.fntdata"/><Relationship Id="rId59" Type="http://schemas.openxmlformats.org/officeDocument/2006/relationships/font" Target="fonts/font15.fntdata"/><Relationship Id="rId67" Type="http://schemas.openxmlformats.org/officeDocument/2006/relationships/font" Target="fonts/font23.fntdata"/><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font" Target="fonts/font10.fntdata"/><Relationship Id="rId62" Type="http://schemas.openxmlformats.org/officeDocument/2006/relationships/font" Target="fonts/font18.fntdata"/><Relationship Id="rId70" Type="http://schemas.openxmlformats.org/officeDocument/2006/relationships/font" Target="fonts/font26.fntdata"/><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font" Target="fonts/font5.fntdata"/><Relationship Id="rId57" Type="http://schemas.openxmlformats.org/officeDocument/2006/relationships/font" Target="fonts/font13.fntdata"/><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handoutMaster" Target="handoutMasters/handoutMaster1.xml"/><Relationship Id="rId52" Type="http://schemas.openxmlformats.org/officeDocument/2006/relationships/font" Target="fonts/font8.fntdata"/><Relationship Id="rId60" Type="http://schemas.openxmlformats.org/officeDocument/2006/relationships/font" Target="fonts/font16.fntdata"/><Relationship Id="rId65" Type="http://schemas.openxmlformats.org/officeDocument/2006/relationships/font" Target="fonts/font21.fntdata"/><Relationship Id="rId73" Type="http://schemas.openxmlformats.org/officeDocument/2006/relationships/tags" Target="tags/tag1.xml"/><Relationship Id="rId4" Type="http://schemas.openxmlformats.org/officeDocument/2006/relationships/slideMaster" Target="slideMasters/slideMaster4.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font" Target="fonts/font6.fntdata"/><Relationship Id="rId55" Type="http://schemas.openxmlformats.org/officeDocument/2006/relationships/font" Target="fonts/font11.fntdata"/><Relationship Id="rId76" Type="http://schemas.openxmlformats.org/officeDocument/2006/relationships/theme" Target="theme/theme1.xml"/><Relationship Id="rId7" Type="http://schemas.openxmlformats.org/officeDocument/2006/relationships/slideMaster" Target="slideMasters/slideMaster7.xml"/><Relationship Id="rId71" Type="http://schemas.openxmlformats.org/officeDocument/2006/relationships/font" Target="fonts/font27.fntdata"/><Relationship Id="rId2" Type="http://schemas.openxmlformats.org/officeDocument/2006/relationships/slideMaster" Target="slideMasters/slideMaster2.xml"/><Relationship Id="rId29" Type="http://schemas.openxmlformats.org/officeDocument/2006/relationships/slide" Target="slides/slide2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5138"/>
          </a:xfrm>
          <a:prstGeom prst="rect">
            <a:avLst/>
          </a:prstGeom>
        </p:spPr>
        <p:txBody>
          <a:bodyPr vert="horz" lIns="91440" tIns="45720" rIns="91440" bIns="45720" rtlCol="0"/>
          <a:lstStyle>
            <a:lvl1pPr algn="r">
              <a:defRPr sz="1200"/>
            </a:lvl1pPr>
          </a:lstStyle>
          <a:p>
            <a:fld id="{1CB46086-45D3-42FE-B42E-EC80DE64AB4D}" type="datetimeFigureOut">
              <a:rPr lang="en-US" smtClean="0"/>
              <a:pPr/>
              <a:t>6/9/2018</a:t>
            </a:fld>
            <a:endParaRPr lang="en-US"/>
          </a:p>
        </p:txBody>
      </p:sp>
      <p:sp>
        <p:nvSpPr>
          <p:cNvPr id="4" name="Footer Placeholder 3"/>
          <p:cNvSpPr>
            <a:spLocks noGrp="1"/>
          </p:cNvSpPr>
          <p:nvPr>
            <p:ph type="ftr" sz="quarter" idx="2"/>
          </p:nvPr>
        </p:nvSpPr>
        <p:spPr>
          <a:xfrm>
            <a:off x="0" y="8829675"/>
            <a:ext cx="2971800"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675"/>
            <a:ext cx="2971800" cy="465138"/>
          </a:xfrm>
          <a:prstGeom prst="rect">
            <a:avLst/>
          </a:prstGeom>
        </p:spPr>
        <p:txBody>
          <a:bodyPr vert="horz" lIns="91440" tIns="45720" rIns="91440" bIns="45720" rtlCol="0" anchor="b"/>
          <a:lstStyle>
            <a:lvl1pPr algn="r">
              <a:defRPr sz="1200"/>
            </a:lvl1pPr>
          </a:lstStyle>
          <a:p>
            <a:fld id="{D85D9EF7-D2DD-4239-B84A-831CA14A089B}" type="slidenum">
              <a:rPr lang="en-US" smtClean="0"/>
              <a:pPr/>
              <a:t>‹#›</a:t>
            </a:fld>
            <a:endParaRPr lang="en-US"/>
          </a:p>
        </p:txBody>
      </p:sp>
    </p:spTree>
    <p:extLst>
      <p:ext uri="{BB962C8B-B14F-4D97-AF65-F5344CB8AC3E}">
        <p14:creationId xmlns:p14="http://schemas.microsoft.com/office/powerpoint/2010/main" val="829904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5138"/>
          </a:xfrm>
          <a:prstGeom prst="rect">
            <a:avLst/>
          </a:prstGeom>
        </p:spPr>
        <p:txBody>
          <a:bodyPr vert="horz" lIns="91440" tIns="45720" rIns="91440" bIns="45720" rtlCol="0"/>
          <a:lstStyle>
            <a:lvl1pPr algn="r">
              <a:defRPr sz="1200"/>
            </a:lvl1pPr>
          </a:lstStyle>
          <a:p>
            <a:fld id="{073E1E7B-EC1F-4A27-AE6C-6531C79CB808}" type="datetimeFigureOut">
              <a:rPr lang="en-US" smtClean="0"/>
              <a:pPr/>
              <a:t>6/9/2018</a:t>
            </a:fld>
            <a:endParaRPr lang="en-US"/>
          </a:p>
        </p:txBody>
      </p:sp>
      <p:sp>
        <p:nvSpPr>
          <p:cNvPr id="4" name="Slide Image Placeholder 3"/>
          <p:cNvSpPr>
            <a:spLocks noGrp="1" noRot="1" noChangeAspect="1"/>
          </p:cNvSpPr>
          <p:nvPr>
            <p:ph type="sldImg" idx="2"/>
          </p:nvPr>
        </p:nvSpPr>
        <p:spPr>
          <a:xfrm>
            <a:off x="407988" y="696913"/>
            <a:ext cx="6042025"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16425"/>
            <a:ext cx="5486400" cy="41830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2971800"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675"/>
            <a:ext cx="2971800" cy="465138"/>
          </a:xfrm>
          <a:prstGeom prst="rect">
            <a:avLst/>
          </a:prstGeom>
        </p:spPr>
        <p:txBody>
          <a:bodyPr vert="horz" lIns="91440" tIns="45720" rIns="91440" bIns="45720" rtlCol="0" anchor="b"/>
          <a:lstStyle>
            <a:lvl1pPr algn="r">
              <a:defRPr sz="1200"/>
            </a:lvl1pPr>
          </a:lstStyle>
          <a:p>
            <a:fld id="{67741927-6463-459E-A476-6AA29362DB91}" type="slidenum">
              <a:rPr lang="en-US" smtClean="0"/>
              <a:pPr/>
              <a:t>‹#›</a:t>
            </a:fld>
            <a:endParaRPr lang="en-US"/>
          </a:p>
        </p:txBody>
      </p:sp>
    </p:spTree>
    <p:extLst>
      <p:ext uri="{BB962C8B-B14F-4D97-AF65-F5344CB8AC3E}">
        <p14:creationId xmlns:p14="http://schemas.microsoft.com/office/powerpoint/2010/main" val="3462498420"/>
      </p:ext>
    </p:extLst>
  </p:cSld>
  <p:clrMap bg1="lt1" tx1="dk1" bg2="lt2" tx2="dk2" accent1="accent1" accent2="accent2" accent3="accent3" accent4="accent4" accent5="accent5" accent6="accent6" hlink="hlink" folHlink="folHlink"/>
  <p:notesStyle>
    <a:lvl1pPr marL="0" algn="l" defTabSz="914286" rtl="0" eaLnBrk="1" latinLnBrk="0" hangingPunct="1">
      <a:defRPr sz="1200" kern="1200">
        <a:solidFill>
          <a:schemeClr val="tx1"/>
        </a:solidFill>
        <a:latin typeface="+mn-lt"/>
        <a:ea typeface="+mn-ea"/>
        <a:cs typeface="+mn-cs"/>
      </a:defRPr>
    </a:lvl1pPr>
    <a:lvl2pPr marL="457143" algn="l" defTabSz="914286" rtl="0" eaLnBrk="1" latinLnBrk="0" hangingPunct="1">
      <a:defRPr sz="1200" kern="1200">
        <a:solidFill>
          <a:schemeClr val="tx1"/>
        </a:solidFill>
        <a:latin typeface="+mn-lt"/>
        <a:ea typeface="+mn-ea"/>
        <a:cs typeface="+mn-cs"/>
      </a:defRPr>
    </a:lvl2pPr>
    <a:lvl3pPr marL="914286" algn="l" defTabSz="914286" rtl="0" eaLnBrk="1" latinLnBrk="0" hangingPunct="1">
      <a:defRPr sz="1200" kern="1200">
        <a:solidFill>
          <a:schemeClr val="tx1"/>
        </a:solidFill>
        <a:latin typeface="+mn-lt"/>
        <a:ea typeface="+mn-ea"/>
        <a:cs typeface="+mn-cs"/>
      </a:defRPr>
    </a:lvl3pPr>
    <a:lvl4pPr marL="1371428" algn="l" defTabSz="914286" rtl="0" eaLnBrk="1" latinLnBrk="0" hangingPunct="1">
      <a:defRPr sz="1200" kern="1200">
        <a:solidFill>
          <a:schemeClr val="tx1"/>
        </a:solidFill>
        <a:latin typeface="+mn-lt"/>
        <a:ea typeface="+mn-ea"/>
        <a:cs typeface="+mn-cs"/>
      </a:defRPr>
    </a:lvl4pPr>
    <a:lvl5pPr marL="1828571" algn="l" defTabSz="914286" rtl="0" eaLnBrk="1" latinLnBrk="0" hangingPunct="1">
      <a:defRPr sz="1200" kern="1200">
        <a:solidFill>
          <a:schemeClr val="tx1"/>
        </a:solidFill>
        <a:latin typeface="+mn-lt"/>
        <a:ea typeface="+mn-ea"/>
        <a:cs typeface="+mn-cs"/>
      </a:defRPr>
    </a:lvl5pPr>
    <a:lvl6pPr marL="2285715" algn="l" defTabSz="914286" rtl="0" eaLnBrk="1" latinLnBrk="0" hangingPunct="1">
      <a:defRPr sz="1200" kern="1200">
        <a:solidFill>
          <a:schemeClr val="tx1"/>
        </a:solidFill>
        <a:latin typeface="+mn-lt"/>
        <a:ea typeface="+mn-ea"/>
        <a:cs typeface="+mn-cs"/>
      </a:defRPr>
    </a:lvl6pPr>
    <a:lvl7pPr marL="2742858" algn="l" defTabSz="914286" rtl="0" eaLnBrk="1" latinLnBrk="0" hangingPunct="1">
      <a:defRPr sz="1200" kern="1200">
        <a:solidFill>
          <a:schemeClr val="tx1"/>
        </a:solidFill>
        <a:latin typeface="+mn-lt"/>
        <a:ea typeface="+mn-ea"/>
        <a:cs typeface="+mn-cs"/>
      </a:defRPr>
    </a:lvl7pPr>
    <a:lvl8pPr marL="3200001" algn="l" defTabSz="914286" rtl="0" eaLnBrk="1" latinLnBrk="0" hangingPunct="1">
      <a:defRPr sz="1200" kern="1200">
        <a:solidFill>
          <a:schemeClr val="tx1"/>
        </a:solidFill>
        <a:latin typeface="+mn-lt"/>
        <a:ea typeface="+mn-ea"/>
        <a:cs typeface="+mn-cs"/>
      </a:defRPr>
    </a:lvl8pPr>
    <a:lvl9pPr marL="3657144" algn="l" defTabSz="914286"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741927-6463-459E-A476-6AA29362DB91}" type="slidenum">
              <a:rPr lang="en-US" smtClean="0"/>
              <a:pPr/>
              <a:t>1</a:t>
            </a:fld>
            <a:endParaRPr lang="en-US"/>
          </a:p>
        </p:txBody>
      </p:sp>
    </p:spTree>
    <p:extLst>
      <p:ext uri="{BB962C8B-B14F-4D97-AF65-F5344CB8AC3E}">
        <p14:creationId xmlns:p14="http://schemas.microsoft.com/office/powerpoint/2010/main" val="25103176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042025"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741927-6463-459E-A476-6AA29362DB91}" type="slidenum">
              <a:rPr lang="en-US" smtClean="0"/>
              <a:pPr/>
              <a:t>2</a:t>
            </a:fld>
            <a:endParaRPr lang="en-US"/>
          </a:p>
        </p:txBody>
      </p:sp>
    </p:spTree>
    <p:extLst>
      <p:ext uri="{BB962C8B-B14F-4D97-AF65-F5344CB8AC3E}">
        <p14:creationId xmlns:p14="http://schemas.microsoft.com/office/powerpoint/2010/main" val="24274172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042025"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741927-6463-459E-A476-6AA29362DB91}" type="slidenum">
              <a:rPr lang="en-US" smtClean="0"/>
              <a:pPr/>
              <a:t>3</a:t>
            </a:fld>
            <a:endParaRPr lang="en-US"/>
          </a:p>
        </p:txBody>
      </p:sp>
    </p:spTree>
    <p:extLst>
      <p:ext uri="{BB962C8B-B14F-4D97-AF65-F5344CB8AC3E}">
        <p14:creationId xmlns:p14="http://schemas.microsoft.com/office/powerpoint/2010/main" val="16762696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042025"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741927-6463-459E-A476-6AA29362DB91}" type="slidenum">
              <a:rPr lang="en-US" smtClean="0"/>
              <a:pPr/>
              <a:t>4</a:t>
            </a:fld>
            <a:endParaRPr lang="en-US"/>
          </a:p>
        </p:txBody>
      </p:sp>
    </p:spTree>
    <p:extLst>
      <p:ext uri="{BB962C8B-B14F-4D97-AF65-F5344CB8AC3E}">
        <p14:creationId xmlns:p14="http://schemas.microsoft.com/office/powerpoint/2010/main" val="678581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042025"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741927-6463-459E-A476-6AA29362DB91}" type="slidenum">
              <a:rPr lang="en-US" smtClean="0"/>
              <a:pPr/>
              <a:t>5</a:t>
            </a:fld>
            <a:endParaRPr lang="en-US"/>
          </a:p>
        </p:txBody>
      </p:sp>
    </p:spTree>
    <p:extLst>
      <p:ext uri="{BB962C8B-B14F-4D97-AF65-F5344CB8AC3E}">
        <p14:creationId xmlns:p14="http://schemas.microsoft.com/office/powerpoint/2010/main" val="10521911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741927-6463-459E-A476-6AA29362DB91}" type="slidenum">
              <a:rPr lang="en-US" smtClean="0"/>
              <a:pPr/>
              <a:t>6</a:t>
            </a:fld>
            <a:endParaRPr lang="en-US"/>
          </a:p>
        </p:txBody>
      </p:sp>
    </p:spTree>
    <p:extLst>
      <p:ext uri="{BB962C8B-B14F-4D97-AF65-F5344CB8AC3E}">
        <p14:creationId xmlns:p14="http://schemas.microsoft.com/office/powerpoint/2010/main" val="37336082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042025"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741927-6463-459E-A476-6AA29362DB91}" type="slidenum">
              <a:rPr lang="en-US" smtClean="0"/>
              <a:pPr/>
              <a:t>7</a:t>
            </a:fld>
            <a:endParaRPr lang="en-US"/>
          </a:p>
        </p:txBody>
      </p:sp>
    </p:spTree>
    <p:extLst>
      <p:ext uri="{BB962C8B-B14F-4D97-AF65-F5344CB8AC3E}">
        <p14:creationId xmlns:p14="http://schemas.microsoft.com/office/powerpoint/2010/main" val="21803649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042025"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741927-6463-459E-A476-6AA29362DB91}" type="slidenum">
              <a:rPr lang="en-US" smtClean="0"/>
              <a:pPr/>
              <a:t>8</a:t>
            </a:fld>
            <a:endParaRPr lang="en-US"/>
          </a:p>
        </p:txBody>
      </p:sp>
    </p:spTree>
    <p:extLst>
      <p:ext uri="{BB962C8B-B14F-4D97-AF65-F5344CB8AC3E}">
        <p14:creationId xmlns:p14="http://schemas.microsoft.com/office/powerpoint/2010/main" val="34803150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741927-6463-459E-A476-6AA29362DB91}" type="slidenum">
              <a:rPr lang="en-US" smtClean="0"/>
              <a:pPr/>
              <a:t>9</a:t>
            </a:fld>
            <a:endParaRPr lang="en-US"/>
          </a:p>
        </p:txBody>
      </p:sp>
    </p:spTree>
    <p:extLst>
      <p:ext uri="{BB962C8B-B14F-4D97-AF65-F5344CB8AC3E}">
        <p14:creationId xmlns:p14="http://schemas.microsoft.com/office/powerpoint/2010/main" val="31058583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741927-6463-459E-A476-6AA29362DB91}" type="slidenum">
              <a:rPr lang="en-US" smtClean="0"/>
              <a:pPr/>
              <a:t>10</a:t>
            </a:fld>
            <a:endParaRPr lang="en-US"/>
          </a:p>
        </p:txBody>
      </p:sp>
    </p:spTree>
    <p:extLst>
      <p:ext uri="{BB962C8B-B14F-4D97-AF65-F5344CB8AC3E}">
        <p14:creationId xmlns:p14="http://schemas.microsoft.com/office/powerpoint/2010/main" val="30489271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741927-6463-459E-A476-6AA29362DB91}" type="slidenum">
              <a:rPr lang="en-US" smtClean="0"/>
              <a:pPr/>
              <a:t>11</a:t>
            </a:fld>
            <a:endParaRPr lang="en-US"/>
          </a:p>
        </p:txBody>
      </p:sp>
    </p:spTree>
    <p:extLst>
      <p:ext uri="{BB962C8B-B14F-4D97-AF65-F5344CB8AC3E}">
        <p14:creationId xmlns:p14="http://schemas.microsoft.com/office/powerpoint/2010/main" val="40115401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741927-6463-459E-A476-6AA29362DB91}" type="slidenum">
              <a:rPr lang="en-US" smtClean="0"/>
              <a:pPr/>
              <a:t>12</a:t>
            </a:fld>
            <a:endParaRPr lang="en-US"/>
          </a:p>
        </p:txBody>
      </p:sp>
    </p:spTree>
    <p:extLst>
      <p:ext uri="{BB962C8B-B14F-4D97-AF65-F5344CB8AC3E}">
        <p14:creationId xmlns:p14="http://schemas.microsoft.com/office/powerpoint/2010/main" val="42567470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741927-6463-459E-A476-6AA29362DB91}" type="slidenum">
              <a:rPr lang="en-US" smtClean="0"/>
              <a:pPr/>
              <a:t>13</a:t>
            </a:fld>
            <a:endParaRPr lang="en-US"/>
          </a:p>
        </p:txBody>
      </p:sp>
    </p:spTree>
    <p:extLst>
      <p:ext uri="{BB962C8B-B14F-4D97-AF65-F5344CB8AC3E}">
        <p14:creationId xmlns:p14="http://schemas.microsoft.com/office/powerpoint/2010/main" val="8356581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042025"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741927-6463-459E-A476-6AA29362DB91}" type="slidenum">
              <a:rPr lang="en-US" smtClean="0"/>
              <a:pPr/>
              <a:t>14</a:t>
            </a:fld>
            <a:endParaRPr lang="en-US"/>
          </a:p>
        </p:txBody>
      </p:sp>
    </p:spTree>
    <p:extLst>
      <p:ext uri="{BB962C8B-B14F-4D97-AF65-F5344CB8AC3E}">
        <p14:creationId xmlns:p14="http://schemas.microsoft.com/office/powerpoint/2010/main" val="41587009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741927-6463-459E-A476-6AA29362DB91}" type="slidenum">
              <a:rPr lang="en-US" smtClean="0"/>
              <a:pPr/>
              <a:t>15</a:t>
            </a:fld>
            <a:endParaRPr lang="en-US"/>
          </a:p>
        </p:txBody>
      </p:sp>
    </p:spTree>
    <p:extLst>
      <p:ext uri="{BB962C8B-B14F-4D97-AF65-F5344CB8AC3E}">
        <p14:creationId xmlns:p14="http://schemas.microsoft.com/office/powerpoint/2010/main" val="25086491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741927-6463-459E-A476-6AA29362DB91}" type="slidenum">
              <a:rPr lang="en-US" smtClean="0"/>
              <a:pPr/>
              <a:t>16</a:t>
            </a:fld>
            <a:endParaRPr lang="en-US"/>
          </a:p>
        </p:txBody>
      </p:sp>
    </p:spTree>
    <p:extLst>
      <p:ext uri="{BB962C8B-B14F-4D97-AF65-F5344CB8AC3E}">
        <p14:creationId xmlns:p14="http://schemas.microsoft.com/office/powerpoint/2010/main" val="24995685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741927-6463-459E-A476-6AA29362DB91}" type="slidenum">
              <a:rPr lang="en-US" smtClean="0"/>
              <a:pPr/>
              <a:t>17</a:t>
            </a:fld>
            <a:endParaRPr lang="en-US"/>
          </a:p>
        </p:txBody>
      </p:sp>
    </p:spTree>
    <p:extLst>
      <p:ext uri="{BB962C8B-B14F-4D97-AF65-F5344CB8AC3E}">
        <p14:creationId xmlns:p14="http://schemas.microsoft.com/office/powerpoint/2010/main" val="16055025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286"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67741927-6463-459E-A476-6AA29362DB91}" type="slidenum">
              <a:rPr lang="en-US" smtClean="0"/>
              <a:pPr/>
              <a:t>18</a:t>
            </a:fld>
            <a:endParaRPr lang="en-US"/>
          </a:p>
        </p:txBody>
      </p:sp>
    </p:spTree>
    <p:extLst>
      <p:ext uri="{BB962C8B-B14F-4D97-AF65-F5344CB8AC3E}">
        <p14:creationId xmlns:p14="http://schemas.microsoft.com/office/powerpoint/2010/main" val="7281715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741927-6463-459E-A476-6AA29362DB91}" type="slidenum">
              <a:rPr lang="en-US" smtClean="0"/>
              <a:pPr/>
              <a:t>19</a:t>
            </a:fld>
            <a:endParaRPr lang="en-US"/>
          </a:p>
        </p:txBody>
      </p:sp>
    </p:spTree>
    <p:extLst>
      <p:ext uri="{BB962C8B-B14F-4D97-AF65-F5344CB8AC3E}">
        <p14:creationId xmlns:p14="http://schemas.microsoft.com/office/powerpoint/2010/main" val="21884526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741927-6463-459E-A476-6AA29362DB91}" type="slidenum">
              <a:rPr lang="en-US" smtClean="0"/>
              <a:pPr/>
              <a:t>20</a:t>
            </a:fld>
            <a:endParaRPr lang="en-US"/>
          </a:p>
        </p:txBody>
      </p:sp>
    </p:spTree>
    <p:extLst>
      <p:ext uri="{BB962C8B-B14F-4D97-AF65-F5344CB8AC3E}">
        <p14:creationId xmlns:p14="http://schemas.microsoft.com/office/powerpoint/2010/main" val="13769080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a:p>
        </p:txBody>
      </p:sp>
      <p:sp>
        <p:nvSpPr>
          <p:cNvPr id="4" name="Slide Number Placeholder 3"/>
          <p:cNvSpPr>
            <a:spLocks noGrp="1"/>
          </p:cNvSpPr>
          <p:nvPr>
            <p:ph type="sldNum" sz="quarter" idx="10"/>
          </p:nvPr>
        </p:nvSpPr>
        <p:spPr/>
        <p:txBody>
          <a:bodyPr/>
          <a:lstStyle/>
          <a:p>
            <a:fld id="{67741927-6463-459E-A476-6AA29362DB91}" type="slidenum">
              <a:rPr lang="en-US" smtClean="0"/>
              <a:pPr/>
              <a:t>21</a:t>
            </a:fld>
            <a:endParaRPr lang="en-US"/>
          </a:p>
        </p:txBody>
      </p:sp>
    </p:spTree>
    <p:extLst>
      <p:ext uri="{BB962C8B-B14F-4D97-AF65-F5344CB8AC3E}">
        <p14:creationId xmlns:p14="http://schemas.microsoft.com/office/powerpoint/2010/main" val="25805586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741927-6463-459E-A476-6AA29362DB91}" type="slidenum">
              <a:rPr lang="en-US" smtClean="0"/>
              <a:pPr/>
              <a:t>22</a:t>
            </a:fld>
            <a:endParaRPr lang="en-US"/>
          </a:p>
        </p:txBody>
      </p:sp>
    </p:spTree>
    <p:extLst>
      <p:ext uri="{BB962C8B-B14F-4D97-AF65-F5344CB8AC3E}">
        <p14:creationId xmlns:p14="http://schemas.microsoft.com/office/powerpoint/2010/main" val="41629128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741927-6463-459E-A476-6AA29362DB91}" type="slidenum">
              <a:rPr lang="en-US" smtClean="0"/>
              <a:pPr/>
              <a:t>23</a:t>
            </a:fld>
            <a:endParaRPr lang="en-US"/>
          </a:p>
        </p:txBody>
      </p:sp>
    </p:spTree>
    <p:extLst>
      <p:ext uri="{BB962C8B-B14F-4D97-AF65-F5344CB8AC3E}">
        <p14:creationId xmlns:p14="http://schemas.microsoft.com/office/powerpoint/2010/main" val="18605234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741927-6463-459E-A476-6AA29362DB91}" type="slidenum">
              <a:rPr lang="en-US" smtClean="0"/>
              <a:pPr/>
              <a:t>24</a:t>
            </a:fld>
            <a:endParaRPr lang="en-US"/>
          </a:p>
        </p:txBody>
      </p:sp>
    </p:spTree>
    <p:extLst>
      <p:ext uri="{BB962C8B-B14F-4D97-AF65-F5344CB8AC3E}">
        <p14:creationId xmlns:p14="http://schemas.microsoft.com/office/powerpoint/2010/main" val="20988687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741927-6463-459E-A476-6AA29362DB91}" type="slidenum">
              <a:rPr lang="en-US" smtClean="0"/>
              <a:pPr/>
              <a:t>25</a:t>
            </a:fld>
            <a:endParaRPr lang="en-US"/>
          </a:p>
        </p:txBody>
      </p:sp>
    </p:spTree>
    <p:extLst>
      <p:ext uri="{BB962C8B-B14F-4D97-AF65-F5344CB8AC3E}">
        <p14:creationId xmlns:p14="http://schemas.microsoft.com/office/powerpoint/2010/main" val="1537445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286"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67741927-6463-459E-A476-6AA29362DB91}" type="slidenum">
              <a:rPr lang="en-US" smtClean="0"/>
              <a:pPr/>
              <a:t>26</a:t>
            </a:fld>
            <a:endParaRPr lang="en-US"/>
          </a:p>
        </p:txBody>
      </p:sp>
    </p:spTree>
    <p:extLst>
      <p:ext uri="{BB962C8B-B14F-4D97-AF65-F5344CB8AC3E}">
        <p14:creationId xmlns:p14="http://schemas.microsoft.com/office/powerpoint/2010/main" val="28321752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741927-6463-459E-A476-6AA29362DB91}" type="slidenum">
              <a:rPr lang="en-US" smtClean="0"/>
              <a:pPr/>
              <a:t>27</a:t>
            </a:fld>
            <a:endParaRPr lang="en-US"/>
          </a:p>
        </p:txBody>
      </p:sp>
    </p:spTree>
    <p:extLst>
      <p:ext uri="{BB962C8B-B14F-4D97-AF65-F5344CB8AC3E}">
        <p14:creationId xmlns:p14="http://schemas.microsoft.com/office/powerpoint/2010/main" val="4472103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741927-6463-459E-A476-6AA29362DB91}" type="slidenum">
              <a:rPr lang="en-US" smtClean="0"/>
              <a:pPr/>
              <a:t>28</a:t>
            </a:fld>
            <a:endParaRPr lang="en-US"/>
          </a:p>
        </p:txBody>
      </p:sp>
    </p:spTree>
    <p:extLst>
      <p:ext uri="{BB962C8B-B14F-4D97-AF65-F5344CB8AC3E}">
        <p14:creationId xmlns:p14="http://schemas.microsoft.com/office/powerpoint/2010/main" val="1104866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741927-6463-459E-A476-6AA29362DB91}" type="slidenum">
              <a:rPr lang="en-US" smtClean="0"/>
              <a:pPr/>
              <a:t>29</a:t>
            </a:fld>
            <a:endParaRPr lang="en-US"/>
          </a:p>
        </p:txBody>
      </p:sp>
    </p:spTree>
    <p:extLst>
      <p:ext uri="{BB962C8B-B14F-4D97-AF65-F5344CB8AC3E}">
        <p14:creationId xmlns:p14="http://schemas.microsoft.com/office/powerpoint/2010/main" val="27132526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7741927-6463-459E-A476-6AA29362DB91}" type="slidenum">
              <a:rPr lang="en-US" smtClean="0"/>
              <a:pPr/>
              <a:t>30</a:t>
            </a:fld>
            <a:endParaRPr lang="en-US"/>
          </a:p>
        </p:txBody>
      </p:sp>
    </p:spTree>
    <p:extLst>
      <p:ext uri="{BB962C8B-B14F-4D97-AF65-F5344CB8AC3E}">
        <p14:creationId xmlns:p14="http://schemas.microsoft.com/office/powerpoint/2010/main" val="12422089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042025"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31</a:t>
            </a:fld>
            <a:endParaRPr lang="en-US" dirty="0">
              <a:solidFill>
                <a:prstClr val="black"/>
              </a:solidFill>
            </a:endParaRPr>
          </a:p>
        </p:txBody>
      </p:sp>
      <p:sp>
        <p:nvSpPr>
          <p:cNvPr id="5" name="Header Placeholder 3"/>
          <p:cNvSpPr>
            <a:spLocks noGrp="1"/>
          </p:cNvSpPr>
          <p:nvPr>
            <p:ph type="hdr" sz="quarter"/>
          </p:nvPr>
        </p:nvSpPr>
        <p:spPr>
          <a:xfrm>
            <a:off x="0" y="0"/>
            <a:ext cx="2971800" cy="464820"/>
          </a:xfrm>
        </p:spPr>
        <p:txBody>
          <a:bodyPr/>
          <a:lstStyle/>
          <a:p>
            <a:r>
              <a:rPr lang="en-US" dirty="0" smtClean="0">
                <a:solidFill>
                  <a:prstClr val="black"/>
                </a:solidFill>
              </a:rPr>
              <a:t>Tech Ed North America 2010</a:t>
            </a:r>
            <a:endParaRPr lang="en-US" dirty="0">
              <a:solidFill>
                <a:prstClr val="black"/>
              </a:solidFill>
            </a:endParaRPr>
          </a:p>
        </p:txBody>
      </p:sp>
      <p:sp>
        <p:nvSpPr>
          <p:cNvPr id="6" name="Date Placeholder 4"/>
          <p:cNvSpPr>
            <a:spLocks noGrp="1"/>
          </p:cNvSpPr>
          <p:nvPr>
            <p:ph type="dt" idx="1"/>
          </p:nvPr>
        </p:nvSpPr>
        <p:spPr>
          <a:xfrm>
            <a:off x="3884613" y="0"/>
            <a:ext cx="2971800" cy="464820"/>
          </a:xfrm>
        </p:spPr>
        <p:txBody>
          <a:bodyPr/>
          <a:lstStyle/>
          <a:p>
            <a:fld id="{81331B57-0BE5-4F82-AA58-76F53EFF3ADA}" type="datetime8">
              <a:rPr lang="en-US" smtClean="0">
                <a:solidFill>
                  <a:prstClr val="black"/>
                </a:solidFill>
              </a:rPr>
              <a:pPr/>
              <a:t>6/9/2018 9:57 AM</a:t>
            </a:fld>
            <a:endParaRPr lang="en-US" dirty="0">
              <a:solidFill>
                <a:prstClr val="black"/>
              </a:solidFill>
            </a:endParaRPr>
          </a:p>
        </p:txBody>
      </p:sp>
      <p:sp>
        <p:nvSpPr>
          <p:cNvPr id="7" name="Footer Placeholder 5"/>
          <p:cNvSpPr>
            <a:spLocks noGrp="1"/>
          </p:cNvSpPr>
          <p:nvPr>
            <p:ph type="ftr" sz="quarter" idx="4"/>
          </p:nvPr>
        </p:nvSpPr>
        <p:spPr>
          <a:xfrm>
            <a:off x="0" y="8829967"/>
            <a:ext cx="6172200" cy="464820"/>
          </a:xfrm>
        </p:spPr>
        <p:txBody>
          <a:bodyPr/>
          <a:lstStyle/>
          <a:p>
            <a:r>
              <a:rPr lang="en-US" dirty="0" smtClean="0">
                <a:solidFill>
                  <a:prstClr val="black"/>
                </a:solidFill>
              </a:rPr>
              <a:t>© 2010 Microsoft Corporation. All rights reserved. Microsoft, Windows, Windows Vista and other product names are or may be registered trademarks and/or trademarks in the U.S. and/or other countries.</a:t>
            </a:r>
          </a:p>
          <a:p>
            <a:r>
              <a:rPr lang="en-US" dirty="0" smtClean="0">
                <a:solidFill>
                  <a:prstClr val="black"/>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dirty="0" smtClean="0">
                <a:solidFill>
                  <a:prstClr val="black"/>
                </a:solidFill>
              </a:rPr>
            </a:br>
            <a:r>
              <a:rPr lang="en-US" dirty="0" smtClean="0">
                <a:solidFill>
                  <a:prstClr val="black"/>
                </a:solidFill>
              </a:rPr>
              <a:t>MICROSOFT MAKES NO WARRANTIES, EXPRESS, IMPLIED OR STATUTORY, AS TO THE INFORMATION IN THIS PRESENTATION.</a:t>
            </a:r>
          </a:p>
          <a:p>
            <a:endParaRPr lang="en-US" dirty="0">
              <a:solidFill>
                <a:prstClr val="black"/>
              </a:solidFill>
            </a:endParaRPr>
          </a:p>
        </p:txBody>
      </p:sp>
    </p:spTree>
    <p:extLst>
      <p:ext uri="{BB962C8B-B14F-4D97-AF65-F5344CB8AC3E}">
        <p14:creationId xmlns:p14="http://schemas.microsoft.com/office/powerpoint/2010/main" val="1065115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042025"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263312-38AA-4E1E-B2B5-0F8F122B24FE}" type="slidenum">
              <a:rPr lang="en-US" smtClean="0"/>
              <a:pPr/>
              <a:t>32</a:t>
            </a:fld>
            <a:endParaRPr lang="en-US" dirty="0"/>
          </a:p>
        </p:txBody>
      </p:sp>
      <p:sp>
        <p:nvSpPr>
          <p:cNvPr id="5" name="Header Placeholder 3"/>
          <p:cNvSpPr>
            <a:spLocks noGrp="1"/>
          </p:cNvSpPr>
          <p:nvPr>
            <p:ph type="hdr" sz="quarter"/>
          </p:nvPr>
        </p:nvSpPr>
        <p:spPr>
          <a:xfrm>
            <a:off x="0" y="0"/>
            <a:ext cx="2971800" cy="464820"/>
          </a:xfrm>
        </p:spPr>
        <p:txBody>
          <a:bodyPr/>
          <a:lstStyle/>
          <a:p>
            <a:r>
              <a:rPr lang="en-US" dirty="0" smtClean="0"/>
              <a:t>Tech Ed North America 2010</a:t>
            </a:r>
            <a:endParaRPr lang="en-US" dirty="0"/>
          </a:p>
        </p:txBody>
      </p:sp>
      <p:sp>
        <p:nvSpPr>
          <p:cNvPr id="6" name="Date Placeholder 4"/>
          <p:cNvSpPr>
            <a:spLocks noGrp="1"/>
          </p:cNvSpPr>
          <p:nvPr>
            <p:ph type="dt" idx="1"/>
          </p:nvPr>
        </p:nvSpPr>
        <p:spPr>
          <a:xfrm>
            <a:off x="3884613" y="0"/>
            <a:ext cx="2971800" cy="464820"/>
          </a:xfrm>
        </p:spPr>
        <p:txBody>
          <a:bodyPr/>
          <a:lstStyle/>
          <a:p>
            <a:fld id="{81331B57-0BE5-4F82-AA58-76F53EFF3ADA}" type="datetime8">
              <a:rPr lang="en-US" smtClean="0"/>
              <a:pPr/>
              <a:t>6/9/2018 9:57 AM</a:t>
            </a:fld>
            <a:endParaRPr lang="en-US" dirty="0"/>
          </a:p>
        </p:txBody>
      </p:sp>
      <p:sp>
        <p:nvSpPr>
          <p:cNvPr id="7" name="Footer Placeholder 5"/>
          <p:cNvSpPr>
            <a:spLocks noGrp="1"/>
          </p:cNvSpPr>
          <p:nvPr>
            <p:ph type="ftr" sz="quarter" idx="4"/>
          </p:nvPr>
        </p:nvSpPr>
        <p:spPr>
          <a:xfrm>
            <a:off x="0" y="8829967"/>
            <a:ext cx="6172200" cy="464820"/>
          </a:xfrm>
        </p:spPr>
        <p:txBody>
          <a:bodyPr/>
          <a:lstStyle/>
          <a:p>
            <a:r>
              <a:rPr lang="en-US" dirty="0" smtClean="0"/>
              <a:t>© 2010 Microsoft Corporation. All rights reserved. Microsoft, Windows, Windows Vista and other product names are or may be registered trademarks and/or trademarks in the U.S. and/or other countries.</a:t>
            </a:r>
          </a:p>
          <a:p>
            <a:r>
              <a:rPr lang="en-US" dirty="0" smtClean="0"/>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dirty="0" smtClean="0"/>
            </a:br>
            <a:r>
              <a:rPr lang="en-US" dirty="0" smtClean="0"/>
              <a:t>MICROSOFT MAKES NO WARRANTIES, EXPRESS, IMPLIED OR STATUTORY, AS TO THE INFORMATION IN THIS PRESENTATION.</a:t>
            </a:r>
          </a:p>
          <a:p>
            <a:endParaRPr lang="en-US" dirty="0"/>
          </a:p>
        </p:txBody>
      </p:sp>
    </p:spTree>
    <p:extLst>
      <p:ext uri="{BB962C8B-B14F-4D97-AF65-F5344CB8AC3E}">
        <p14:creationId xmlns:p14="http://schemas.microsoft.com/office/powerpoint/2010/main" val="39685455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042025"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263312-38AA-4E1E-B2B5-0F8F122B24FE}" type="slidenum">
              <a:rPr lang="en-US" smtClean="0"/>
              <a:pPr/>
              <a:t>33</a:t>
            </a:fld>
            <a:endParaRPr lang="en-US" dirty="0"/>
          </a:p>
        </p:txBody>
      </p:sp>
      <p:sp>
        <p:nvSpPr>
          <p:cNvPr id="5" name="Header Placeholder 3"/>
          <p:cNvSpPr>
            <a:spLocks noGrp="1"/>
          </p:cNvSpPr>
          <p:nvPr>
            <p:ph type="hdr" sz="quarter"/>
          </p:nvPr>
        </p:nvSpPr>
        <p:spPr>
          <a:xfrm>
            <a:off x="0" y="0"/>
            <a:ext cx="2971800" cy="464820"/>
          </a:xfrm>
        </p:spPr>
        <p:txBody>
          <a:bodyPr/>
          <a:lstStyle/>
          <a:p>
            <a:r>
              <a:rPr lang="en-US" dirty="0" smtClean="0"/>
              <a:t>Tech Ed North America 2010</a:t>
            </a:r>
            <a:endParaRPr lang="en-US" dirty="0"/>
          </a:p>
        </p:txBody>
      </p:sp>
      <p:sp>
        <p:nvSpPr>
          <p:cNvPr id="6" name="Date Placeholder 4"/>
          <p:cNvSpPr>
            <a:spLocks noGrp="1"/>
          </p:cNvSpPr>
          <p:nvPr>
            <p:ph type="dt" idx="1"/>
          </p:nvPr>
        </p:nvSpPr>
        <p:spPr>
          <a:xfrm>
            <a:off x="3884613" y="0"/>
            <a:ext cx="2971800" cy="464820"/>
          </a:xfrm>
        </p:spPr>
        <p:txBody>
          <a:bodyPr/>
          <a:lstStyle/>
          <a:p>
            <a:fld id="{81331B57-0BE5-4F82-AA58-76F53EFF3ADA}" type="datetime8">
              <a:rPr lang="en-US" smtClean="0"/>
              <a:pPr/>
              <a:t>6/9/2018 9:57 AM</a:t>
            </a:fld>
            <a:endParaRPr lang="en-US" dirty="0"/>
          </a:p>
        </p:txBody>
      </p:sp>
      <p:sp>
        <p:nvSpPr>
          <p:cNvPr id="7" name="Footer Placeholder 5"/>
          <p:cNvSpPr>
            <a:spLocks noGrp="1"/>
          </p:cNvSpPr>
          <p:nvPr>
            <p:ph type="ftr" sz="quarter" idx="4"/>
          </p:nvPr>
        </p:nvSpPr>
        <p:spPr>
          <a:xfrm>
            <a:off x="0" y="8829967"/>
            <a:ext cx="6172200" cy="464820"/>
          </a:xfrm>
        </p:spPr>
        <p:txBody>
          <a:bodyPr/>
          <a:lstStyle/>
          <a:p>
            <a:r>
              <a:rPr lang="en-US" dirty="0" smtClean="0"/>
              <a:t>© 2010 Microsoft Corporation. All rights reserved. Microsoft, Windows, Windows Vista and other product names are or may be registered trademarks and/or trademarks in the U.S. and/or other countries.</a:t>
            </a:r>
          </a:p>
          <a:p>
            <a:r>
              <a:rPr lang="en-US" dirty="0" smtClean="0"/>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dirty="0" smtClean="0"/>
            </a:br>
            <a:r>
              <a:rPr lang="en-US" dirty="0" smtClean="0"/>
              <a:t>MICROSOFT MAKES NO WARRANTIES, EXPRESS, IMPLIED OR STATUTORY, AS TO THE INFORMATION IN THIS PRESENTATION.</a:t>
            </a:r>
          </a:p>
          <a:p>
            <a:endParaRPr lang="en-US" dirty="0"/>
          </a:p>
        </p:txBody>
      </p:sp>
    </p:spTree>
    <p:extLst>
      <p:ext uri="{BB962C8B-B14F-4D97-AF65-F5344CB8AC3E}">
        <p14:creationId xmlns:p14="http://schemas.microsoft.com/office/powerpoint/2010/main" val="6254223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042025" cy="348615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6/9/2018 9:57 AM</a:t>
            </a:fld>
            <a:endParaRPr lang="en-US"/>
          </a:p>
        </p:txBody>
      </p:sp>
      <p:sp>
        <p:nvSpPr>
          <p:cNvPr id="6" name="Footer Placeholder 5"/>
          <p:cNvSpPr>
            <a:spLocks noGrp="1"/>
          </p:cNvSpPr>
          <p:nvPr>
            <p:ph type="ftr" sz="quarter" idx="12"/>
          </p:nvPr>
        </p:nvSpPr>
        <p:spPr/>
        <p:txBody>
          <a:bodyPr/>
          <a:lstStyle/>
          <a:p>
            <a:r>
              <a:rPr lang="en-US" dirty="0" smtClean="0">
                <a:solidFill>
                  <a:srgbClr val="000000"/>
                </a:solidFill>
                <a:latin typeface="Segoe UI" pitchFamily="34" charset="0"/>
              </a:rPr>
              <a:t>© 2009 Microsoft Corporation. All rights reserved. Microsoft, Windows, Windows Vista and other product names are or may be registered trademarks and/or trademarks in the U.S. and/or other countries.</a:t>
            </a:r>
          </a:p>
          <a:p>
            <a:r>
              <a:rPr lang="en-US" dirty="0" smtClean="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dirty="0" smtClean="0">
                <a:solidFill>
                  <a:srgbClr val="000000"/>
                </a:solidFill>
                <a:latin typeface="Segoe UI" pitchFamily="34" charset="0"/>
              </a:rPr>
            </a:br>
            <a:r>
              <a:rPr lang="en-US" dirty="0" smtClean="0">
                <a:solidFill>
                  <a:srgbClr val="000000"/>
                </a:solidFill>
                <a:latin typeface="Segoe UI" pitchFamily="34" charset="0"/>
              </a:rPr>
              <a:t>MICROSOFT MAKES NO WARRANTIES, EXPRESS, IMPLIED OR STATUTORY, AS TO THE INFORMATION IN THIS PRESENTATION.</a:t>
            </a:r>
          </a:p>
          <a:p>
            <a:endParaRPr lang="en-US" dirty="0">
              <a:latin typeface="Segoe UI" pitchFamily="34" charset="0"/>
            </a:endParaRPr>
          </a:p>
        </p:txBody>
      </p:sp>
      <p:sp>
        <p:nvSpPr>
          <p:cNvPr id="7" name="Slide Number Placeholder 6"/>
          <p:cNvSpPr>
            <a:spLocks noGrp="1"/>
          </p:cNvSpPr>
          <p:nvPr>
            <p:ph type="sldNum" sz="quarter" idx="13"/>
          </p:nvPr>
        </p:nvSpPr>
        <p:spPr/>
        <p:txBody>
          <a:bodyPr/>
          <a:lstStyle/>
          <a:p>
            <a:fld id="{EC87E0CF-87F6-4B58-B8B8-DCAB2DAAF3CA}" type="slidenum">
              <a:rPr lang="en-US" smtClean="0"/>
              <a:pPr/>
              <a:t>34</a:t>
            </a:fld>
            <a:endParaRPr lang="en-US" dirty="0"/>
          </a:p>
        </p:txBody>
      </p:sp>
    </p:spTree>
    <p:extLst>
      <p:ext uri="{BB962C8B-B14F-4D97-AF65-F5344CB8AC3E}">
        <p14:creationId xmlns:p14="http://schemas.microsoft.com/office/powerpoint/2010/main" val="38387788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8.jpe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8.jpeg"/><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Master" Target="../slideMasters/slideMaster6.xml"/><Relationship Id="rId6" Type="http://schemas.microsoft.com/office/2007/relationships/hdphoto" Target="../media/hdphoto1.wdp"/><Relationship Id="rId5" Type="http://schemas.openxmlformats.org/officeDocument/2006/relationships/image" Target="../media/image26.png"/><Relationship Id="rId4" Type="http://schemas.openxmlformats.org/officeDocument/2006/relationships/image" Target="../media/image25.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8.jpeg"/><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Master" Target="../slideMasters/slideMaster8.xml"/><Relationship Id="rId4" Type="http://schemas.openxmlformats.org/officeDocument/2006/relationships/image" Target="../media/image25.png"/></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91540" y="2130432"/>
            <a:ext cx="1010412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783080" y="3886200"/>
            <a:ext cx="8321040" cy="1752600"/>
          </a:xfrm>
        </p:spPr>
        <p:txBody>
          <a:bodyPr/>
          <a:lstStyle>
            <a:lvl1pPr marL="0" indent="0" algn="ctr">
              <a:buNone/>
              <a:defRPr>
                <a:solidFill>
                  <a:schemeClr val="tx1">
                    <a:tint val="75000"/>
                  </a:schemeClr>
                </a:solidFill>
              </a:defRPr>
            </a:lvl1pPr>
            <a:lvl2pPr marL="457143" indent="0" algn="ctr">
              <a:buNone/>
              <a:defRPr>
                <a:solidFill>
                  <a:schemeClr val="tx1">
                    <a:tint val="75000"/>
                  </a:schemeClr>
                </a:solidFill>
              </a:defRPr>
            </a:lvl2pPr>
            <a:lvl3pPr marL="914286" indent="0" algn="ctr">
              <a:buNone/>
              <a:defRPr>
                <a:solidFill>
                  <a:schemeClr val="tx1">
                    <a:tint val="75000"/>
                  </a:schemeClr>
                </a:solidFill>
              </a:defRPr>
            </a:lvl3pPr>
            <a:lvl4pPr marL="1371428" indent="0" algn="ctr">
              <a:buNone/>
              <a:defRPr>
                <a:solidFill>
                  <a:schemeClr val="tx1">
                    <a:tint val="75000"/>
                  </a:schemeClr>
                </a:solidFill>
              </a:defRPr>
            </a:lvl4pPr>
            <a:lvl5pPr marL="1828571" indent="0" algn="ctr">
              <a:buNone/>
              <a:defRPr>
                <a:solidFill>
                  <a:schemeClr val="tx1">
                    <a:tint val="75000"/>
                  </a:schemeClr>
                </a:solidFill>
              </a:defRPr>
            </a:lvl5pPr>
            <a:lvl6pPr marL="2285715" indent="0" algn="ctr">
              <a:buNone/>
              <a:defRPr>
                <a:solidFill>
                  <a:schemeClr val="tx1">
                    <a:tint val="75000"/>
                  </a:schemeClr>
                </a:solidFill>
              </a:defRPr>
            </a:lvl6pPr>
            <a:lvl7pPr marL="2742858" indent="0" algn="ctr">
              <a:buNone/>
              <a:defRPr>
                <a:solidFill>
                  <a:schemeClr val="tx1">
                    <a:tint val="75000"/>
                  </a:schemeClr>
                </a:solidFill>
              </a:defRPr>
            </a:lvl7pPr>
            <a:lvl8pPr marL="3200001" indent="0" algn="ctr">
              <a:buNone/>
              <a:defRPr>
                <a:solidFill>
                  <a:schemeClr val="tx1">
                    <a:tint val="75000"/>
                  </a:schemeClr>
                </a:solidFill>
              </a:defRPr>
            </a:lvl8pPr>
            <a:lvl9pPr marL="3657144"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E4A92B1-16E8-46F9-9400-532B00474903}" type="datetimeFigureOut">
              <a:rPr lang="en-US" smtClean="0"/>
              <a:pPr/>
              <a:t>6/9/2018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542913-A235-4991-8635-3B6A26D0EC61}" type="slidenum">
              <a:rPr lang="en-US" smtClean="0"/>
              <a:pPr/>
              <a:t>‹#›</a:t>
            </a:fld>
            <a:endParaRPr lang="en-US"/>
          </a:p>
        </p:txBody>
      </p:sp>
    </p:spTree>
    <p:extLst>
      <p:ext uri="{BB962C8B-B14F-4D97-AF65-F5344CB8AC3E}">
        <p14:creationId xmlns:p14="http://schemas.microsoft.com/office/powerpoint/2010/main" val="9695110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4A92B1-16E8-46F9-9400-532B00474903}" type="datetimeFigureOut">
              <a:rPr lang="en-US" smtClean="0"/>
              <a:pPr/>
              <a:t>6/9/2018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542913-A235-4991-8635-3B6A26D0EC61}" type="slidenum">
              <a:rPr lang="en-US" smtClean="0"/>
              <a:pPr/>
              <a:t>‹#›</a:t>
            </a:fld>
            <a:endParaRPr lang="en-US"/>
          </a:p>
        </p:txBody>
      </p:sp>
    </p:spTree>
    <p:extLst>
      <p:ext uri="{BB962C8B-B14F-4D97-AF65-F5344CB8AC3E}">
        <p14:creationId xmlns:p14="http://schemas.microsoft.com/office/powerpoint/2010/main" val="29461970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39007" y="4406905"/>
            <a:ext cx="10104120" cy="1362075"/>
          </a:xfrm>
        </p:spPr>
        <p:txBody>
          <a:bodyPr anchor="t"/>
          <a:lstStyle>
            <a:lvl1pPr algn="l">
              <a:defRPr sz="3900" b="1" cap="all"/>
            </a:lvl1pPr>
          </a:lstStyle>
          <a:p>
            <a:r>
              <a:rPr lang="en-US" smtClean="0"/>
              <a:t>Click to edit Master title style</a:t>
            </a:r>
            <a:endParaRPr lang="en-US"/>
          </a:p>
        </p:txBody>
      </p:sp>
      <p:sp>
        <p:nvSpPr>
          <p:cNvPr id="3" name="Text Placeholder 2"/>
          <p:cNvSpPr>
            <a:spLocks noGrp="1"/>
          </p:cNvSpPr>
          <p:nvPr>
            <p:ph type="body" idx="1"/>
          </p:nvPr>
        </p:nvSpPr>
        <p:spPr>
          <a:xfrm>
            <a:off x="939007" y="2906713"/>
            <a:ext cx="10104120" cy="1500187"/>
          </a:xfrm>
        </p:spPr>
        <p:txBody>
          <a:bodyPr anchor="b"/>
          <a:lstStyle>
            <a:lvl1pPr marL="0" indent="0">
              <a:buNone/>
              <a:defRPr sz="2000">
                <a:solidFill>
                  <a:schemeClr val="tx1">
                    <a:tint val="75000"/>
                  </a:schemeClr>
                </a:solidFill>
              </a:defRPr>
            </a:lvl1pPr>
            <a:lvl2pPr marL="457143" indent="0">
              <a:buNone/>
              <a:defRPr sz="1800">
                <a:solidFill>
                  <a:schemeClr val="tx1">
                    <a:tint val="75000"/>
                  </a:schemeClr>
                </a:solidFill>
              </a:defRPr>
            </a:lvl2pPr>
            <a:lvl3pPr marL="914286" indent="0">
              <a:buNone/>
              <a:defRPr sz="1600">
                <a:solidFill>
                  <a:schemeClr val="tx1">
                    <a:tint val="75000"/>
                  </a:schemeClr>
                </a:solidFill>
              </a:defRPr>
            </a:lvl3pPr>
            <a:lvl4pPr marL="1371428" indent="0">
              <a:buNone/>
              <a:defRPr sz="1400">
                <a:solidFill>
                  <a:schemeClr val="tx1">
                    <a:tint val="75000"/>
                  </a:schemeClr>
                </a:solidFill>
              </a:defRPr>
            </a:lvl4pPr>
            <a:lvl5pPr marL="1828571" indent="0">
              <a:buNone/>
              <a:defRPr sz="1400">
                <a:solidFill>
                  <a:schemeClr val="tx1">
                    <a:tint val="75000"/>
                  </a:schemeClr>
                </a:solidFill>
              </a:defRPr>
            </a:lvl5pPr>
            <a:lvl6pPr marL="2285715" indent="0">
              <a:buNone/>
              <a:defRPr sz="1400">
                <a:solidFill>
                  <a:schemeClr val="tx1">
                    <a:tint val="75000"/>
                  </a:schemeClr>
                </a:solidFill>
              </a:defRPr>
            </a:lvl6pPr>
            <a:lvl7pPr marL="2742858" indent="0">
              <a:buNone/>
              <a:defRPr sz="1400">
                <a:solidFill>
                  <a:schemeClr val="tx1">
                    <a:tint val="75000"/>
                  </a:schemeClr>
                </a:solidFill>
              </a:defRPr>
            </a:lvl7pPr>
            <a:lvl8pPr marL="3200001" indent="0">
              <a:buNone/>
              <a:defRPr sz="1400">
                <a:solidFill>
                  <a:schemeClr val="tx1">
                    <a:tint val="75000"/>
                  </a:schemeClr>
                </a:solidFill>
              </a:defRPr>
            </a:lvl8pPr>
            <a:lvl9pPr marL="3657144"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E4A92B1-16E8-46F9-9400-532B00474903}" type="datetimeFigureOut">
              <a:rPr lang="en-US" smtClean="0"/>
              <a:pPr/>
              <a:t>6/9/2018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542913-A235-4991-8635-3B6A26D0EC61}" type="slidenum">
              <a:rPr lang="en-US" smtClean="0"/>
              <a:pPr/>
              <a:t>‹#›</a:t>
            </a:fld>
            <a:endParaRPr lang="en-US"/>
          </a:p>
        </p:txBody>
      </p:sp>
    </p:spTree>
    <p:extLst>
      <p:ext uri="{BB962C8B-B14F-4D97-AF65-F5344CB8AC3E}">
        <p14:creationId xmlns:p14="http://schemas.microsoft.com/office/powerpoint/2010/main" val="27793062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71844" y="1600204"/>
            <a:ext cx="685577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7825740" y="1600204"/>
            <a:ext cx="685577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E4A92B1-16E8-46F9-9400-532B00474903}" type="datetimeFigureOut">
              <a:rPr lang="en-US" smtClean="0"/>
              <a:pPr/>
              <a:t>6/9/2018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542913-A235-4991-8635-3B6A26D0EC61}" type="slidenum">
              <a:rPr lang="en-US" smtClean="0"/>
              <a:pPr/>
              <a:t>‹#›</a:t>
            </a:fld>
            <a:endParaRPr lang="en-US"/>
          </a:p>
        </p:txBody>
      </p:sp>
    </p:spTree>
    <p:extLst>
      <p:ext uri="{BB962C8B-B14F-4D97-AF65-F5344CB8AC3E}">
        <p14:creationId xmlns:p14="http://schemas.microsoft.com/office/powerpoint/2010/main" val="16436955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94360" y="274639"/>
            <a:ext cx="1069848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94360" y="1535117"/>
            <a:ext cx="5252244" cy="639763"/>
          </a:xfrm>
        </p:spPr>
        <p:txBody>
          <a:bodyPr anchor="b"/>
          <a:lstStyle>
            <a:lvl1pPr marL="0" indent="0">
              <a:buNone/>
              <a:defRPr sz="2400" b="1"/>
            </a:lvl1pPr>
            <a:lvl2pPr marL="457143" indent="0">
              <a:buNone/>
              <a:defRPr sz="2000" b="1"/>
            </a:lvl2pPr>
            <a:lvl3pPr marL="914286" indent="0">
              <a:buNone/>
              <a:defRPr sz="1800" b="1"/>
            </a:lvl3pPr>
            <a:lvl4pPr marL="1371428" indent="0">
              <a:buNone/>
              <a:defRPr sz="1600" b="1"/>
            </a:lvl4pPr>
            <a:lvl5pPr marL="1828571" indent="0">
              <a:buNone/>
              <a:defRPr sz="1600" b="1"/>
            </a:lvl5pPr>
            <a:lvl6pPr marL="2285715" indent="0">
              <a:buNone/>
              <a:defRPr sz="1600" b="1"/>
            </a:lvl6pPr>
            <a:lvl7pPr marL="2742858" indent="0">
              <a:buNone/>
              <a:defRPr sz="1600" b="1"/>
            </a:lvl7pPr>
            <a:lvl8pPr marL="3200001" indent="0">
              <a:buNone/>
              <a:defRPr sz="1600" b="1"/>
            </a:lvl8pPr>
            <a:lvl9pPr marL="365714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94360" y="2174875"/>
            <a:ext cx="525224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038534" y="1535117"/>
            <a:ext cx="5254308" cy="639763"/>
          </a:xfrm>
        </p:spPr>
        <p:txBody>
          <a:bodyPr anchor="b"/>
          <a:lstStyle>
            <a:lvl1pPr marL="0" indent="0">
              <a:buNone/>
              <a:defRPr sz="2400" b="1"/>
            </a:lvl1pPr>
            <a:lvl2pPr marL="457143" indent="0">
              <a:buNone/>
              <a:defRPr sz="2000" b="1"/>
            </a:lvl2pPr>
            <a:lvl3pPr marL="914286" indent="0">
              <a:buNone/>
              <a:defRPr sz="1800" b="1"/>
            </a:lvl3pPr>
            <a:lvl4pPr marL="1371428" indent="0">
              <a:buNone/>
              <a:defRPr sz="1600" b="1"/>
            </a:lvl4pPr>
            <a:lvl5pPr marL="1828571" indent="0">
              <a:buNone/>
              <a:defRPr sz="1600" b="1"/>
            </a:lvl5pPr>
            <a:lvl6pPr marL="2285715" indent="0">
              <a:buNone/>
              <a:defRPr sz="1600" b="1"/>
            </a:lvl6pPr>
            <a:lvl7pPr marL="2742858" indent="0">
              <a:buNone/>
              <a:defRPr sz="1600" b="1"/>
            </a:lvl7pPr>
            <a:lvl8pPr marL="3200001" indent="0">
              <a:buNone/>
              <a:defRPr sz="1600" b="1"/>
            </a:lvl8pPr>
            <a:lvl9pPr marL="365714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038534" y="2174875"/>
            <a:ext cx="525430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E4A92B1-16E8-46F9-9400-532B00474903}" type="datetimeFigureOut">
              <a:rPr lang="en-US" smtClean="0"/>
              <a:pPr/>
              <a:t>6/9/2018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C542913-A235-4991-8635-3B6A26D0EC61}" type="slidenum">
              <a:rPr lang="en-US" smtClean="0"/>
              <a:pPr/>
              <a:t>‹#›</a:t>
            </a:fld>
            <a:endParaRPr lang="en-US"/>
          </a:p>
        </p:txBody>
      </p:sp>
    </p:spTree>
    <p:extLst>
      <p:ext uri="{BB962C8B-B14F-4D97-AF65-F5344CB8AC3E}">
        <p14:creationId xmlns:p14="http://schemas.microsoft.com/office/powerpoint/2010/main" val="37371970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E4A92B1-16E8-46F9-9400-532B00474903}" type="datetimeFigureOut">
              <a:rPr lang="en-US" smtClean="0"/>
              <a:pPr/>
              <a:t>6/9/2018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C542913-A235-4991-8635-3B6A26D0EC61}" type="slidenum">
              <a:rPr lang="en-US" smtClean="0"/>
              <a:pPr/>
              <a:t>‹#›</a:t>
            </a:fld>
            <a:endParaRPr lang="en-US"/>
          </a:p>
        </p:txBody>
      </p:sp>
    </p:spTree>
    <p:extLst>
      <p:ext uri="{BB962C8B-B14F-4D97-AF65-F5344CB8AC3E}">
        <p14:creationId xmlns:p14="http://schemas.microsoft.com/office/powerpoint/2010/main" val="36383447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4A92B1-16E8-46F9-9400-532B00474903}" type="datetimeFigureOut">
              <a:rPr lang="en-US" smtClean="0"/>
              <a:pPr/>
              <a:t>6/9/2018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C542913-A235-4991-8635-3B6A26D0EC61}" type="slidenum">
              <a:rPr lang="en-US" smtClean="0"/>
              <a:pPr/>
              <a:t>‹#›</a:t>
            </a:fld>
            <a:endParaRPr lang="en-US"/>
          </a:p>
        </p:txBody>
      </p:sp>
    </p:spTree>
    <p:extLst>
      <p:ext uri="{BB962C8B-B14F-4D97-AF65-F5344CB8AC3E}">
        <p14:creationId xmlns:p14="http://schemas.microsoft.com/office/powerpoint/2010/main" val="5218036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4" y="273050"/>
            <a:ext cx="3910807" cy="116205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647565" y="273053"/>
            <a:ext cx="6645275" cy="5853113"/>
          </a:xfrm>
        </p:spPr>
        <p:txBody>
          <a:bodyPr/>
          <a:lstStyle>
            <a:lvl1pPr>
              <a:defRPr sz="31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94364" y="1435102"/>
            <a:ext cx="3910807" cy="4691063"/>
          </a:xfrm>
        </p:spPr>
        <p:txBody>
          <a:bodyPr/>
          <a:lstStyle>
            <a:lvl1pPr marL="0" indent="0">
              <a:buNone/>
              <a:defRPr sz="1400"/>
            </a:lvl1pPr>
            <a:lvl2pPr marL="457143" indent="0">
              <a:buNone/>
              <a:defRPr sz="1200"/>
            </a:lvl2pPr>
            <a:lvl3pPr marL="914286" indent="0">
              <a:buNone/>
              <a:defRPr sz="1000"/>
            </a:lvl3pPr>
            <a:lvl4pPr marL="1371428" indent="0">
              <a:buNone/>
              <a:defRPr sz="900"/>
            </a:lvl4pPr>
            <a:lvl5pPr marL="1828571" indent="0">
              <a:buNone/>
              <a:defRPr sz="900"/>
            </a:lvl5pPr>
            <a:lvl6pPr marL="2285715" indent="0">
              <a:buNone/>
              <a:defRPr sz="900"/>
            </a:lvl6pPr>
            <a:lvl7pPr marL="2742858" indent="0">
              <a:buNone/>
              <a:defRPr sz="900"/>
            </a:lvl7pPr>
            <a:lvl8pPr marL="3200001" indent="0">
              <a:buNone/>
              <a:defRPr sz="900"/>
            </a:lvl8pPr>
            <a:lvl9pPr marL="3657144"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4A92B1-16E8-46F9-9400-532B00474903}" type="datetimeFigureOut">
              <a:rPr lang="en-US" smtClean="0"/>
              <a:pPr/>
              <a:t>6/9/2018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542913-A235-4991-8635-3B6A26D0EC61}" type="slidenum">
              <a:rPr lang="en-US" smtClean="0"/>
              <a:pPr/>
              <a:t>‹#›</a:t>
            </a:fld>
            <a:endParaRPr lang="en-US"/>
          </a:p>
        </p:txBody>
      </p:sp>
    </p:spTree>
    <p:extLst>
      <p:ext uri="{BB962C8B-B14F-4D97-AF65-F5344CB8AC3E}">
        <p14:creationId xmlns:p14="http://schemas.microsoft.com/office/powerpoint/2010/main" val="530288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29976" y="4800604"/>
            <a:ext cx="713232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29976" y="612775"/>
            <a:ext cx="7132320" cy="4114800"/>
          </a:xfrm>
        </p:spPr>
        <p:txBody>
          <a:bodyPr/>
          <a:lstStyle>
            <a:lvl1pPr marL="0" indent="0">
              <a:buNone/>
              <a:defRPr sz="3100"/>
            </a:lvl1pPr>
            <a:lvl2pPr marL="457143" indent="0">
              <a:buNone/>
              <a:defRPr sz="2800"/>
            </a:lvl2pPr>
            <a:lvl3pPr marL="914286" indent="0">
              <a:buNone/>
              <a:defRPr sz="2400"/>
            </a:lvl3pPr>
            <a:lvl4pPr marL="1371428" indent="0">
              <a:buNone/>
              <a:defRPr sz="2000"/>
            </a:lvl4pPr>
            <a:lvl5pPr marL="1828571" indent="0">
              <a:buNone/>
              <a:defRPr sz="2000"/>
            </a:lvl5pPr>
            <a:lvl6pPr marL="2285715" indent="0">
              <a:buNone/>
              <a:defRPr sz="2000"/>
            </a:lvl6pPr>
            <a:lvl7pPr marL="2742858" indent="0">
              <a:buNone/>
              <a:defRPr sz="2000"/>
            </a:lvl7pPr>
            <a:lvl8pPr marL="3200001" indent="0">
              <a:buNone/>
              <a:defRPr sz="2000"/>
            </a:lvl8pPr>
            <a:lvl9pPr marL="3657144" indent="0">
              <a:buNone/>
              <a:defRPr sz="2000"/>
            </a:lvl9pPr>
          </a:lstStyle>
          <a:p>
            <a:endParaRPr lang="en-US"/>
          </a:p>
        </p:txBody>
      </p:sp>
      <p:sp>
        <p:nvSpPr>
          <p:cNvPr id="4" name="Text Placeholder 3"/>
          <p:cNvSpPr>
            <a:spLocks noGrp="1"/>
          </p:cNvSpPr>
          <p:nvPr>
            <p:ph type="body" sz="half" idx="2"/>
          </p:nvPr>
        </p:nvSpPr>
        <p:spPr>
          <a:xfrm>
            <a:off x="2329976" y="5367342"/>
            <a:ext cx="7132320" cy="804863"/>
          </a:xfrm>
        </p:spPr>
        <p:txBody>
          <a:bodyPr/>
          <a:lstStyle>
            <a:lvl1pPr marL="0" indent="0">
              <a:buNone/>
              <a:defRPr sz="1400"/>
            </a:lvl1pPr>
            <a:lvl2pPr marL="457143" indent="0">
              <a:buNone/>
              <a:defRPr sz="1200"/>
            </a:lvl2pPr>
            <a:lvl3pPr marL="914286" indent="0">
              <a:buNone/>
              <a:defRPr sz="1000"/>
            </a:lvl3pPr>
            <a:lvl4pPr marL="1371428" indent="0">
              <a:buNone/>
              <a:defRPr sz="900"/>
            </a:lvl4pPr>
            <a:lvl5pPr marL="1828571" indent="0">
              <a:buNone/>
              <a:defRPr sz="900"/>
            </a:lvl5pPr>
            <a:lvl6pPr marL="2285715" indent="0">
              <a:buNone/>
              <a:defRPr sz="900"/>
            </a:lvl6pPr>
            <a:lvl7pPr marL="2742858" indent="0">
              <a:buNone/>
              <a:defRPr sz="900"/>
            </a:lvl7pPr>
            <a:lvl8pPr marL="3200001" indent="0">
              <a:buNone/>
              <a:defRPr sz="900"/>
            </a:lvl8pPr>
            <a:lvl9pPr marL="3657144"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4A92B1-16E8-46F9-9400-532B00474903}" type="datetimeFigureOut">
              <a:rPr lang="en-US" smtClean="0"/>
              <a:pPr/>
              <a:t>6/9/2018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542913-A235-4991-8635-3B6A26D0EC61}" type="slidenum">
              <a:rPr lang="en-US" smtClean="0"/>
              <a:pPr/>
              <a:t>‹#›</a:t>
            </a:fld>
            <a:endParaRPr lang="en-US"/>
          </a:p>
        </p:txBody>
      </p:sp>
    </p:spTree>
    <p:extLst>
      <p:ext uri="{BB962C8B-B14F-4D97-AF65-F5344CB8AC3E}">
        <p14:creationId xmlns:p14="http://schemas.microsoft.com/office/powerpoint/2010/main" val="16323191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4A92B1-16E8-46F9-9400-532B00474903}" type="datetimeFigureOut">
              <a:rPr lang="en-US" smtClean="0"/>
              <a:pPr/>
              <a:t>6/9/2018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542913-A235-4991-8635-3B6A26D0EC61}" type="slidenum">
              <a:rPr lang="en-US" smtClean="0"/>
              <a:pPr/>
              <a:t>‹#›</a:t>
            </a:fld>
            <a:endParaRPr lang="en-US"/>
          </a:p>
        </p:txBody>
      </p:sp>
    </p:spTree>
    <p:extLst>
      <p:ext uri="{BB962C8B-B14F-4D97-AF65-F5344CB8AC3E}">
        <p14:creationId xmlns:p14="http://schemas.microsoft.com/office/powerpoint/2010/main" val="20762001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204100" y="274640"/>
            <a:ext cx="347741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71846" y="274640"/>
            <a:ext cx="10234137"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4A92B1-16E8-46F9-9400-532B00474903}" type="datetimeFigureOut">
              <a:rPr lang="en-US" smtClean="0"/>
              <a:pPr/>
              <a:t>6/9/2018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542913-A235-4991-8635-3B6A26D0EC61}" type="slidenum">
              <a:rPr lang="en-US" smtClean="0"/>
              <a:pPr/>
              <a:t>‹#›</a:t>
            </a:fld>
            <a:endParaRPr lang="en-US"/>
          </a:p>
        </p:txBody>
      </p:sp>
    </p:spTree>
    <p:extLst>
      <p:ext uri="{BB962C8B-B14F-4D97-AF65-F5344CB8AC3E}">
        <p14:creationId xmlns:p14="http://schemas.microsoft.com/office/powerpoint/2010/main" val="33576264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resentation Title">
    <p:spTree>
      <p:nvGrpSpPr>
        <p:cNvPr id="1" name=""/>
        <p:cNvGrpSpPr/>
        <p:nvPr/>
      </p:nvGrpSpPr>
      <p:grpSpPr>
        <a:xfrm>
          <a:off x="0" y="0"/>
          <a:ext cx="0" cy="0"/>
          <a:chOff x="0" y="0"/>
          <a:chExt cx="0" cy="0"/>
        </a:xfrm>
      </p:grpSpPr>
      <p:sp>
        <p:nvSpPr>
          <p:cNvPr id="2" name="Title 1"/>
          <p:cNvSpPr>
            <a:spLocks noGrp="1"/>
          </p:cNvSpPr>
          <p:nvPr>
            <p:ph type="ctrTitle"/>
          </p:nvPr>
        </p:nvSpPr>
        <p:spPr>
          <a:xfrm>
            <a:off x="594360" y="2244310"/>
            <a:ext cx="7132320" cy="1470025"/>
          </a:xfrm>
        </p:spPr>
        <p:txBody>
          <a:bodyPr anchor="b"/>
          <a:lstStyle>
            <a:lvl1pPr>
              <a:defRPr>
                <a:solidFill>
                  <a:schemeClr val="bg1"/>
                </a:solidFill>
              </a:defRPr>
            </a:lvl1pPr>
          </a:lstStyle>
          <a:p>
            <a:r>
              <a:rPr lang="en-US" dirty="0" smtClean="0"/>
              <a:t>Click to edit Master title style</a:t>
            </a:r>
            <a:endParaRPr lang="en-US" dirty="0"/>
          </a:p>
        </p:txBody>
      </p:sp>
      <p:sp>
        <p:nvSpPr>
          <p:cNvPr id="12" name="Subtitle 2"/>
          <p:cNvSpPr>
            <a:spLocks noGrp="1"/>
          </p:cNvSpPr>
          <p:nvPr>
            <p:ph type="subTitle" idx="1"/>
          </p:nvPr>
        </p:nvSpPr>
        <p:spPr>
          <a:xfrm>
            <a:off x="594361" y="3729342"/>
            <a:ext cx="7132320" cy="461665"/>
          </a:xfrm>
        </p:spPr>
        <p:txBody>
          <a:bodyPr vert="horz" lIns="0" tIns="59978" rIns="0" bIns="59978" rtlCol="0" anchor="t">
            <a:noAutofit/>
          </a:bodyPr>
          <a:lstStyle>
            <a:lvl1pPr marL="0" indent="0" algn="l" defTabSz="1199543" rtl="0" eaLnBrk="1" latinLnBrk="0" hangingPunct="1">
              <a:lnSpc>
                <a:spcPct val="90000"/>
              </a:lnSpc>
              <a:spcBef>
                <a:spcPct val="0"/>
              </a:spcBef>
              <a:buNone/>
              <a:defRPr lang="en-US" sz="2400" kern="1200" dirty="0">
                <a:solidFill>
                  <a:schemeClr val="bg1"/>
                </a:solidFill>
                <a:latin typeface="Segoe" pitchFamily="34" charset="0"/>
                <a:ea typeface="+mj-ea"/>
                <a:cs typeface="+mj-cs"/>
              </a:defRPr>
            </a:lvl1pPr>
            <a:lvl2pPr marL="599748" indent="0" algn="ctr">
              <a:buNone/>
              <a:defRPr>
                <a:solidFill>
                  <a:schemeClr val="tx1">
                    <a:tint val="75000"/>
                  </a:schemeClr>
                </a:solidFill>
              </a:defRPr>
            </a:lvl2pPr>
            <a:lvl3pPr marL="1199495" indent="0" algn="ctr">
              <a:buNone/>
              <a:defRPr>
                <a:solidFill>
                  <a:schemeClr val="tx1">
                    <a:tint val="75000"/>
                  </a:schemeClr>
                </a:solidFill>
              </a:defRPr>
            </a:lvl3pPr>
            <a:lvl4pPr marL="1799243" indent="0" algn="ctr">
              <a:buNone/>
              <a:defRPr>
                <a:solidFill>
                  <a:schemeClr val="tx1">
                    <a:tint val="75000"/>
                  </a:schemeClr>
                </a:solidFill>
              </a:defRPr>
            </a:lvl4pPr>
            <a:lvl5pPr marL="2398991" indent="0" algn="ctr">
              <a:buNone/>
              <a:defRPr>
                <a:solidFill>
                  <a:schemeClr val="tx1">
                    <a:tint val="75000"/>
                  </a:schemeClr>
                </a:solidFill>
              </a:defRPr>
            </a:lvl5pPr>
            <a:lvl6pPr marL="2998739" indent="0" algn="ctr">
              <a:buNone/>
              <a:defRPr>
                <a:solidFill>
                  <a:schemeClr val="tx1">
                    <a:tint val="75000"/>
                  </a:schemeClr>
                </a:solidFill>
              </a:defRPr>
            </a:lvl6pPr>
            <a:lvl7pPr marL="3598485" indent="0" algn="ctr">
              <a:buNone/>
              <a:defRPr>
                <a:solidFill>
                  <a:schemeClr val="tx1">
                    <a:tint val="75000"/>
                  </a:schemeClr>
                </a:solidFill>
              </a:defRPr>
            </a:lvl7pPr>
            <a:lvl8pPr marL="4198233" indent="0" algn="ctr">
              <a:buNone/>
              <a:defRPr>
                <a:solidFill>
                  <a:schemeClr val="tx1">
                    <a:tint val="75000"/>
                  </a:schemeClr>
                </a:solidFill>
              </a:defRPr>
            </a:lvl8pPr>
            <a:lvl9pPr marL="4797981" indent="0" algn="ctr">
              <a:buNone/>
              <a:defRPr>
                <a:solidFill>
                  <a:schemeClr val="tx1">
                    <a:tint val="75000"/>
                  </a:schemeClr>
                </a:solidFill>
              </a:defRPr>
            </a:lvl9pPr>
          </a:lstStyle>
          <a:p>
            <a:r>
              <a:rPr lang="en-US" dirty="0" smtClean="0"/>
              <a:t>Click to edit Master subtitle style</a:t>
            </a:r>
            <a:endParaRPr lang="en-US" dirty="0"/>
          </a:p>
        </p:txBody>
      </p:sp>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439912" y="6096000"/>
            <a:ext cx="3011424" cy="487680"/>
          </a:xfrm>
          <a:prstGeom prst="rect">
            <a:avLst/>
          </a:prstGeom>
        </p:spPr>
      </p:pic>
    </p:spTree>
    <p:extLst>
      <p:ext uri="{BB962C8B-B14F-4D97-AF65-F5344CB8AC3E}">
        <p14:creationId xmlns:p14="http://schemas.microsoft.com/office/powerpoint/2010/main" val="1671897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animEffect transition="in" filter="fade">
                                      <p:cBhvr>
                                        <p:cTn id="11"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build="p">
        <p:tmplLst>
          <p:tmpl lvl="1">
            <p:tnLst>
              <p:par>
                <p:cTn presetID="10" presetClass="entr" presetSubtype="0" fill="hold" nodeType="after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Presentation Title">
    <p:spTree>
      <p:nvGrpSpPr>
        <p:cNvPr id="1" name=""/>
        <p:cNvGrpSpPr/>
        <p:nvPr/>
      </p:nvGrpSpPr>
      <p:grpSpPr>
        <a:xfrm>
          <a:off x="0" y="0"/>
          <a:ext cx="0" cy="0"/>
          <a:chOff x="0" y="0"/>
          <a:chExt cx="0" cy="0"/>
        </a:xfrm>
      </p:grpSpPr>
      <p:pic>
        <p:nvPicPr>
          <p:cNvPr id="7" name="Picture 6" descr="1600x900_bg2_blueDots.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1887200" cy="6858000"/>
          </a:xfrm>
          <a:prstGeom prst="rect">
            <a:avLst/>
          </a:prstGeom>
        </p:spPr>
      </p:pic>
      <p:sp>
        <p:nvSpPr>
          <p:cNvPr id="2" name="Title 1"/>
          <p:cNvSpPr>
            <a:spLocks noGrp="1"/>
          </p:cNvSpPr>
          <p:nvPr>
            <p:ph type="ctrTitle"/>
          </p:nvPr>
        </p:nvSpPr>
        <p:spPr>
          <a:xfrm>
            <a:off x="594360" y="2244310"/>
            <a:ext cx="7132320" cy="1470025"/>
          </a:xfrm>
        </p:spPr>
        <p:txBody>
          <a:bodyPr anchor="b"/>
          <a:lstStyle>
            <a:lvl1pPr>
              <a:defRPr>
                <a:solidFill>
                  <a:schemeClr val="bg1"/>
                </a:solidFill>
              </a:defRPr>
            </a:lvl1pPr>
          </a:lstStyle>
          <a:p>
            <a:r>
              <a:rPr lang="en-US" dirty="0" smtClean="0"/>
              <a:t>Click to edit Master title style</a:t>
            </a:r>
            <a:endParaRPr lang="en-US" dirty="0"/>
          </a:p>
        </p:txBody>
      </p:sp>
      <p:sp>
        <p:nvSpPr>
          <p:cNvPr id="12" name="Subtitle 2"/>
          <p:cNvSpPr>
            <a:spLocks noGrp="1"/>
          </p:cNvSpPr>
          <p:nvPr>
            <p:ph type="subTitle" idx="1"/>
          </p:nvPr>
        </p:nvSpPr>
        <p:spPr>
          <a:xfrm>
            <a:off x="594361" y="3729342"/>
            <a:ext cx="7132320" cy="461665"/>
          </a:xfrm>
        </p:spPr>
        <p:txBody>
          <a:bodyPr vert="horz" lIns="0" tIns="59978" rIns="0" bIns="59978" rtlCol="0" anchor="t">
            <a:noAutofit/>
          </a:bodyPr>
          <a:lstStyle>
            <a:lvl1pPr marL="0" indent="0" algn="l" defTabSz="1199543" rtl="0" eaLnBrk="1" latinLnBrk="0" hangingPunct="1">
              <a:lnSpc>
                <a:spcPct val="90000"/>
              </a:lnSpc>
              <a:spcBef>
                <a:spcPct val="0"/>
              </a:spcBef>
              <a:buNone/>
              <a:defRPr lang="en-US" sz="2400" kern="1200" dirty="0">
                <a:solidFill>
                  <a:schemeClr val="bg1"/>
                </a:solidFill>
                <a:latin typeface="Segoe" pitchFamily="34" charset="0"/>
                <a:ea typeface="+mj-ea"/>
                <a:cs typeface="+mj-cs"/>
              </a:defRPr>
            </a:lvl1pPr>
            <a:lvl2pPr marL="599748" indent="0" algn="ctr">
              <a:buNone/>
              <a:defRPr>
                <a:solidFill>
                  <a:schemeClr val="tx1">
                    <a:tint val="75000"/>
                  </a:schemeClr>
                </a:solidFill>
              </a:defRPr>
            </a:lvl2pPr>
            <a:lvl3pPr marL="1199495" indent="0" algn="ctr">
              <a:buNone/>
              <a:defRPr>
                <a:solidFill>
                  <a:schemeClr val="tx1">
                    <a:tint val="75000"/>
                  </a:schemeClr>
                </a:solidFill>
              </a:defRPr>
            </a:lvl3pPr>
            <a:lvl4pPr marL="1799243" indent="0" algn="ctr">
              <a:buNone/>
              <a:defRPr>
                <a:solidFill>
                  <a:schemeClr val="tx1">
                    <a:tint val="75000"/>
                  </a:schemeClr>
                </a:solidFill>
              </a:defRPr>
            </a:lvl4pPr>
            <a:lvl5pPr marL="2398991" indent="0" algn="ctr">
              <a:buNone/>
              <a:defRPr>
                <a:solidFill>
                  <a:schemeClr val="tx1">
                    <a:tint val="75000"/>
                  </a:schemeClr>
                </a:solidFill>
              </a:defRPr>
            </a:lvl5pPr>
            <a:lvl6pPr marL="2998739" indent="0" algn="ctr">
              <a:buNone/>
              <a:defRPr>
                <a:solidFill>
                  <a:schemeClr val="tx1">
                    <a:tint val="75000"/>
                  </a:schemeClr>
                </a:solidFill>
              </a:defRPr>
            </a:lvl6pPr>
            <a:lvl7pPr marL="3598485" indent="0" algn="ctr">
              <a:buNone/>
              <a:defRPr>
                <a:solidFill>
                  <a:schemeClr val="tx1">
                    <a:tint val="75000"/>
                  </a:schemeClr>
                </a:solidFill>
              </a:defRPr>
            </a:lvl7pPr>
            <a:lvl8pPr marL="4198233" indent="0" algn="ctr">
              <a:buNone/>
              <a:defRPr>
                <a:solidFill>
                  <a:schemeClr val="tx1">
                    <a:tint val="75000"/>
                  </a:schemeClr>
                </a:solidFill>
              </a:defRPr>
            </a:lvl8pPr>
            <a:lvl9pPr marL="4797981" indent="0" algn="ctr">
              <a:buNone/>
              <a:defRPr>
                <a:solidFill>
                  <a:schemeClr val="tx1">
                    <a:tint val="75000"/>
                  </a:schemeClr>
                </a:solidFill>
              </a:defRPr>
            </a:lvl9pPr>
          </a:lstStyle>
          <a:p>
            <a:r>
              <a:rPr lang="en-US" dirty="0" smtClean="0"/>
              <a:t>Click to edit Master subtitle style</a:t>
            </a:r>
            <a:endParaRPr lang="en-US" dirty="0"/>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439912" y="6096000"/>
            <a:ext cx="3011424" cy="487680"/>
          </a:xfrm>
          <a:prstGeom prst="rect">
            <a:avLst/>
          </a:prstGeom>
        </p:spPr>
      </p:pic>
    </p:spTree>
    <p:extLst>
      <p:ext uri="{BB962C8B-B14F-4D97-AF65-F5344CB8AC3E}">
        <p14:creationId xmlns:p14="http://schemas.microsoft.com/office/powerpoint/2010/main" val="786904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animEffect transition="in" filter="fade">
                                      <p:cBhvr>
                                        <p:cTn id="11"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build="p">
        <p:tmplLst>
          <p:tmpl lvl="1">
            <p:tnLst>
              <p:par>
                <p:cTn presetID="10" presetClass="entr" presetSubtype="0" fill="hold" nodeType="after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Presentation Title">
    <p:spTree>
      <p:nvGrpSpPr>
        <p:cNvPr id="1" name=""/>
        <p:cNvGrpSpPr/>
        <p:nvPr/>
      </p:nvGrpSpPr>
      <p:grpSpPr>
        <a:xfrm>
          <a:off x="0" y="0"/>
          <a:ext cx="0" cy="0"/>
          <a:chOff x="0" y="0"/>
          <a:chExt cx="0" cy="0"/>
        </a:xfrm>
      </p:grpSpPr>
      <p:pic>
        <p:nvPicPr>
          <p:cNvPr id="9" name="Picture 8" descr="1600x900_bg2_blueFlair.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1887200" cy="6858000"/>
          </a:xfrm>
          <a:prstGeom prst="rect">
            <a:avLst/>
          </a:prstGeom>
        </p:spPr>
      </p:pic>
      <p:sp>
        <p:nvSpPr>
          <p:cNvPr id="2" name="Title 1"/>
          <p:cNvSpPr>
            <a:spLocks noGrp="1"/>
          </p:cNvSpPr>
          <p:nvPr>
            <p:ph type="ctrTitle"/>
          </p:nvPr>
        </p:nvSpPr>
        <p:spPr>
          <a:xfrm>
            <a:off x="594360" y="2244310"/>
            <a:ext cx="7132320" cy="1470025"/>
          </a:xfrm>
        </p:spPr>
        <p:txBody>
          <a:bodyPr anchor="b"/>
          <a:lstStyle>
            <a:lvl1pPr>
              <a:defRPr>
                <a:solidFill>
                  <a:schemeClr val="bg1"/>
                </a:solidFill>
              </a:defRPr>
            </a:lvl1pPr>
          </a:lstStyle>
          <a:p>
            <a:r>
              <a:rPr lang="en-US" dirty="0" smtClean="0"/>
              <a:t>Click to edit Master title style</a:t>
            </a:r>
            <a:endParaRPr lang="en-US" dirty="0"/>
          </a:p>
        </p:txBody>
      </p:sp>
      <p:sp>
        <p:nvSpPr>
          <p:cNvPr id="12" name="Subtitle 2"/>
          <p:cNvSpPr>
            <a:spLocks noGrp="1"/>
          </p:cNvSpPr>
          <p:nvPr>
            <p:ph type="subTitle" idx="1"/>
          </p:nvPr>
        </p:nvSpPr>
        <p:spPr>
          <a:xfrm>
            <a:off x="594361" y="3729342"/>
            <a:ext cx="7132320" cy="461665"/>
          </a:xfrm>
        </p:spPr>
        <p:txBody>
          <a:bodyPr vert="horz" lIns="0" tIns="59978" rIns="0" bIns="59978" rtlCol="0" anchor="t">
            <a:noAutofit/>
          </a:bodyPr>
          <a:lstStyle>
            <a:lvl1pPr marL="0" indent="0" algn="l" defTabSz="1199543" rtl="0" eaLnBrk="1" latinLnBrk="0" hangingPunct="1">
              <a:lnSpc>
                <a:spcPct val="90000"/>
              </a:lnSpc>
              <a:spcBef>
                <a:spcPct val="0"/>
              </a:spcBef>
              <a:buNone/>
              <a:defRPr lang="en-US" sz="2400" kern="1200" dirty="0">
                <a:solidFill>
                  <a:schemeClr val="bg1"/>
                </a:solidFill>
                <a:latin typeface="Segoe" pitchFamily="34" charset="0"/>
                <a:ea typeface="+mj-ea"/>
                <a:cs typeface="+mj-cs"/>
              </a:defRPr>
            </a:lvl1pPr>
            <a:lvl2pPr marL="599748" indent="0" algn="ctr">
              <a:buNone/>
              <a:defRPr>
                <a:solidFill>
                  <a:schemeClr val="tx1">
                    <a:tint val="75000"/>
                  </a:schemeClr>
                </a:solidFill>
              </a:defRPr>
            </a:lvl2pPr>
            <a:lvl3pPr marL="1199495" indent="0" algn="ctr">
              <a:buNone/>
              <a:defRPr>
                <a:solidFill>
                  <a:schemeClr val="tx1">
                    <a:tint val="75000"/>
                  </a:schemeClr>
                </a:solidFill>
              </a:defRPr>
            </a:lvl3pPr>
            <a:lvl4pPr marL="1799243" indent="0" algn="ctr">
              <a:buNone/>
              <a:defRPr>
                <a:solidFill>
                  <a:schemeClr val="tx1">
                    <a:tint val="75000"/>
                  </a:schemeClr>
                </a:solidFill>
              </a:defRPr>
            </a:lvl4pPr>
            <a:lvl5pPr marL="2398991" indent="0" algn="ctr">
              <a:buNone/>
              <a:defRPr>
                <a:solidFill>
                  <a:schemeClr val="tx1">
                    <a:tint val="75000"/>
                  </a:schemeClr>
                </a:solidFill>
              </a:defRPr>
            </a:lvl5pPr>
            <a:lvl6pPr marL="2998739" indent="0" algn="ctr">
              <a:buNone/>
              <a:defRPr>
                <a:solidFill>
                  <a:schemeClr val="tx1">
                    <a:tint val="75000"/>
                  </a:schemeClr>
                </a:solidFill>
              </a:defRPr>
            </a:lvl6pPr>
            <a:lvl7pPr marL="3598485" indent="0" algn="ctr">
              <a:buNone/>
              <a:defRPr>
                <a:solidFill>
                  <a:schemeClr val="tx1">
                    <a:tint val="75000"/>
                  </a:schemeClr>
                </a:solidFill>
              </a:defRPr>
            </a:lvl7pPr>
            <a:lvl8pPr marL="4198233" indent="0" algn="ctr">
              <a:buNone/>
              <a:defRPr>
                <a:solidFill>
                  <a:schemeClr val="tx1">
                    <a:tint val="75000"/>
                  </a:schemeClr>
                </a:solidFill>
              </a:defRPr>
            </a:lvl8pPr>
            <a:lvl9pPr marL="4797981" indent="0" algn="ctr">
              <a:buNone/>
              <a:defRPr>
                <a:solidFill>
                  <a:schemeClr val="tx1">
                    <a:tint val="75000"/>
                  </a:schemeClr>
                </a:solidFill>
              </a:defRPr>
            </a:lvl9pPr>
          </a:lstStyle>
          <a:p>
            <a:r>
              <a:rPr lang="en-US" dirty="0" smtClean="0"/>
              <a:t>Click to edit Master subtitle style</a:t>
            </a:r>
            <a:endParaRPr lang="en-US" dirty="0"/>
          </a:p>
        </p:txBody>
      </p:sp>
      <p:pic>
        <p:nvPicPr>
          <p:cNvPr id="13" name="Picture 12"/>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439912" y="6096000"/>
            <a:ext cx="3011424" cy="487680"/>
          </a:xfrm>
          <a:prstGeom prst="rect">
            <a:avLst/>
          </a:prstGeom>
        </p:spPr>
      </p:pic>
    </p:spTree>
    <p:extLst>
      <p:ext uri="{BB962C8B-B14F-4D97-AF65-F5344CB8AC3E}">
        <p14:creationId xmlns:p14="http://schemas.microsoft.com/office/powerpoint/2010/main" val="2595649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animEffect transition="in" filter="fade">
                                      <p:cBhvr>
                                        <p:cTn id="11"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build="p">
        <p:tmplLst>
          <p:tmpl lvl="1">
            <p:tnLst>
              <p:par>
                <p:cTn presetID="10" presetClass="entr" presetSubtype="0" fill="hold" nodeType="after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Presentation Title">
    <p:spTree>
      <p:nvGrpSpPr>
        <p:cNvPr id="1" name=""/>
        <p:cNvGrpSpPr/>
        <p:nvPr/>
      </p:nvGrpSpPr>
      <p:grpSpPr>
        <a:xfrm>
          <a:off x="0" y="0"/>
          <a:ext cx="0" cy="0"/>
          <a:chOff x="0" y="0"/>
          <a:chExt cx="0" cy="0"/>
        </a:xfrm>
      </p:grpSpPr>
      <p:pic>
        <p:nvPicPr>
          <p:cNvPr id="7" name="Picture 6" descr="1600x900_bg2_blueFlowers.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1887200" cy="6858000"/>
          </a:xfrm>
          <a:prstGeom prst="rect">
            <a:avLst/>
          </a:prstGeom>
        </p:spPr>
      </p:pic>
      <p:sp>
        <p:nvSpPr>
          <p:cNvPr id="2" name="Title 1"/>
          <p:cNvSpPr>
            <a:spLocks noGrp="1"/>
          </p:cNvSpPr>
          <p:nvPr>
            <p:ph type="ctrTitle"/>
          </p:nvPr>
        </p:nvSpPr>
        <p:spPr>
          <a:xfrm>
            <a:off x="594360" y="2244310"/>
            <a:ext cx="7132320" cy="1470025"/>
          </a:xfrm>
        </p:spPr>
        <p:txBody>
          <a:bodyPr anchor="b"/>
          <a:lstStyle>
            <a:lvl1pPr>
              <a:defRPr>
                <a:solidFill>
                  <a:schemeClr val="bg1"/>
                </a:solidFill>
              </a:defRPr>
            </a:lvl1pPr>
          </a:lstStyle>
          <a:p>
            <a:r>
              <a:rPr lang="en-US" dirty="0" smtClean="0"/>
              <a:t>Click to edit Master title style</a:t>
            </a:r>
            <a:endParaRPr lang="en-US" dirty="0"/>
          </a:p>
        </p:txBody>
      </p:sp>
      <p:sp>
        <p:nvSpPr>
          <p:cNvPr id="12" name="Subtitle 2"/>
          <p:cNvSpPr>
            <a:spLocks noGrp="1"/>
          </p:cNvSpPr>
          <p:nvPr>
            <p:ph type="subTitle" idx="1"/>
          </p:nvPr>
        </p:nvSpPr>
        <p:spPr>
          <a:xfrm>
            <a:off x="594361" y="3729342"/>
            <a:ext cx="7132320" cy="461665"/>
          </a:xfrm>
        </p:spPr>
        <p:txBody>
          <a:bodyPr vert="horz" lIns="0" tIns="59978" rIns="0" bIns="59978" rtlCol="0" anchor="t">
            <a:noAutofit/>
          </a:bodyPr>
          <a:lstStyle>
            <a:lvl1pPr marL="0" indent="0" algn="l" defTabSz="1199543" rtl="0" eaLnBrk="1" latinLnBrk="0" hangingPunct="1">
              <a:lnSpc>
                <a:spcPct val="90000"/>
              </a:lnSpc>
              <a:spcBef>
                <a:spcPct val="0"/>
              </a:spcBef>
              <a:buNone/>
              <a:defRPr lang="en-US" sz="2400" kern="1200" dirty="0">
                <a:solidFill>
                  <a:schemeClr val="bg1"/>
                </a:solidFill>
                <a:latin typeface="Segoe" pitchFamily="34" charset="0"/>
                <a:ea typeface="+mj-ea"/>
                <a:cs typeface="+mj-cs"/>
              </a:defRPr>
            </a:lvl1pPr>
            <a:lvl2pPr marL="599748" indent="0" algn="ctr">
              <a:buNone/>
              <a:defRPr>
                <a:solidFill>
                  <a:schemeClr val="tx1">
                    <a:tint val="75000"/>
                  </a:schemeClr>
                </a:solidFill>
              </a:defRPr>
            </a:lvl2pPr>
            <a:lvl3pPr marL="1199495" indent="0" algn="ctr">
              <a:buNone/>
              <a:defRPr>
                <a:solidFill>
                  <a:schemeClr val="tx1">
                    <a:tint val="75000"/>
                  </a:schemeClr>
                </a:solidFill>
              </a:defRPr>
            </a:lvl3pPr>
            <a:lvl4pPr marL="1799243" indent="0" algn="ctr">
              <a:buNone/>
              <a:defRPr>
                <a:solidFill>
                  <a:schemeClr val="tx1">
                    <a:tint val="75000"/>
                  </a:schemeClr>
                </a:solidFill>
              </a:defRPr>
            </a:lvl4pPr>
            <a:lvl5pPr marL="2398991" indent="0" algn="ctr">
              <a:buNone/>
              <a:defRPr>
                <a:solidFill>
                  <a:schemeClr val="tx1">
                    <a:tint val="75000"/>
                  </a:schemeClr>
                </a:solidFill>
              </a:defRPr>
            </a:lvl5pPr>
            <a:lvl6pPr marL="2998739" indent="0" algn="ctr">
              <a:buNone/>
              <a:defRPr>
                <a:solidFill>
                  <a:schemeClr val="tx1">
                    <a:tint val="75000"/>
                  </a:schemeClr>
                </a:solidFill>
              </a:defRPr>
            </a:lvl6pPr>
            <a:lvl7pPr marL="3598485" indent="0" algn="ctr">
              <a:buNone/>
              <a:defRPr>
                <a:solidFill>
                  <a:schemeClr val="tx1">
                    <a:tint val="75000"/>
                  </a:schemeClr>
                </a:solidFill>
              </a:defRPr>
            </a:lvl7pPr>
            <a:lvl8pPr marL="4198233" indent="0" algn="ctr">
              <a:buNone/>
              <a:defRPr>
                <a:solidFill>
                  <a:schemeClr val="tx1">
                    <a:tint val="75000"/>
                  </a:schemeClr>
                </a:solidFill>
              </a:defRPr>
            </a:lvl8pPr>
            <a:lvl9pPr marL="4797981" indent="0" algn="ctr">
              <a:buNone/>
              <a:defRPr>
                <a:solidFill>
                  <a:schemeClr val="tx1">
                    <a:tint val="75000"/>
                  </a:schemeClr>
                </a:solidFill>
              </a:defRPr>
            </a:lvl9pPr>
          </a:lstStyle>
          <a:p>
            <a:r>
              <a:rPr lang="en-US" dirty="0" smtClean="0"/>
              <a:t>Click to edit Master subtitle style</a:t>
            </a:r>
            <a:endParaRPr lang="en-US" dirty="0"/>
          </a:p>
        </p:txBody>
      </p:sp>
      <p:pic>
        <p:nvPicPr>
          <p:cNvPr id="13" name="Picture 12"/>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439912" y="6096000"/>
            <a:ext cx="3011424" cy="487680"/>
          </a:xfrm>
          <a:prstGeom prst="rect">
            <a:avLst/>
          </a:prstGeom>
        </p:spPr>
      </p:pic>
    </p:spTree>
    <p:extLst>
      <p:ext uri="{BB962C8B-B14F-4D97-AF65-F5344CB8AC3E}">
        <p14:creationId xmlns:p14="http://schemas.microsoft.com/office/powerpoint/2010/main" val="2668056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animEffect transition="in" filter="fade">
                                      <p:cBhvr>
                                        <p:cTn id="11"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build="p">
        <p:tmplLst>
          <p:tmpl lvl="1">
            <p:tnLst>
              <p:par>
                <p:cTn presetID="10" presetClass="entr" presetSubtype="0" fill="hold" nodeType="after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Presentation Title">
    <p:spTree>
      <p:nvGrpSpPr>
        <p:cNvPr id="1" name=""/>
        <p:cNvGrpSpPr/>
        <p:nvPr/>
      </p:nvGrpSpPr>
      <p:grpSpPr>
        <a:xfrm>
          <a:off x="0" y="0"/>
          <a:ext cx="0" cy="0"/>
          <a:chOff x="0" y="0"/>
          <a:chExt cx="0" cy="0"/>
        </a:xfrm>
      </p:grpSpPr>
      <p:pic>
        <p:nvPicPr>
          <p:cNvPr id="7" name="Picture 6" descr="1600x900_bg2_blueLeaves.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1887200" cy="6858000"/>
          </a:xfrm>
          <a:prstGeom prst="rect">
            <a:avLst/>
          </a:prstGeom>
        </p:spPr>
      </p:pic>
      <p:sp>
        <p:nvSpPr>
          <p:cNvPr id="2" name="Title 1"/>
          <p:cNvSpPr>
            <a:spLocks noGrp="1"/>
          </p:cNvSpPr>
          <p:nvPr>
            <p:ph type="ctrTitle"/>
          </p:nvPr>
        </p:nvSpPr>
        <p:spPr>
          <a:xfrm>
            <a:off x="594360" y="2244310"/>
            <a:ext cx="7132320" cy="1470025"/>
          </a:xfrm>
        </p:spPr>
        <p:txBody>
          <a:bodyPr anchor="b"/>
          <a:lstStyle>
            <a:lvl1pPr>
              <a:defRPr>
                <a:solidFill>
                  <a:schemeClr val="bg1"/>
                </a:solidFill>
              </a:defRPr>
            </a:lvl1pPr>
          </a:lstStyle>
          <a:p>
            <a:r>
              <a:rPr lang="en-US" dirty="0" smtClean="0"/>
              <a:t>Click to edit Master title style</a:t>
            </a:r>
            <a:endParaRPr lang="en-US" dirty="0"/>
          </a:p>
        </p:txBody>
      </p:sp>
      <p:sp>
        <p:nvSpPr>
          <p:cNvPr id="12" name="Subtitle 2"/>
          <p:cNvSpPr>
            <a:spLocks noGrp="1"/>
          </p:cNvSpPr>
          <p:nvPr>
            <p:ph type="subTitle" idx="1"/>
          </p:nvPr>
        </p:nvSpPr>
        <p:spPr>
          <a:xfrm>
            <a:off x="594361" y="3729342"/>
            <a:ext cx="7132320" cy="461665"/>
          </a:xfrm>
        </p:spPr>
        <p:txBody>
          <a:bodyPr vert="horz" lIns="0" tIns="59978" rIns="0" bIns="59978" rtlCol="0" anchor="t">
            <a:noAutofit/>
          </a:bodyPr>
          <a:lstStyle>
            <a:lvl1pPr marL="0" indent="0" algn="l" defTabSz="1199543" rtl="0" eaLnBrk="1" latinLnBrk="0" hangingPunct="1">
              <a:lnSpc>
                <a:spcPct val="90000"/>
              </a:lnSpc>
              <a:spcBef>
                <a:spcPct val="0"/>
              </a:spcBef>
              <a:buNone/>
              <a:defRPr lang="en-US" sz="2400" kern="1200" dirty="0">
                <a:solidFill>
                  <a:schemeClr val="bg1"/>
                </a:solidFill>
                <a:latin typeface="Segoe" pitchFamily="34" charset="0"/>
                <a:ea typeface="+mj-ea"/>
                <a:cs typeface="+mj-cs"/>
              </a:defRPr>
            </a:lvl1pPr>
            <a:lvl2pPr marL="599748" indent="0" algn="ctr">
              <a:buNone/>
              <a:defRPr>
                <a:solidFill>
                  <a:schemeClr val="tx1">
                    <a:tint val="75000"/>
                  </a:schemeClr>
                </a:solidFill>
              </a:defRPr>
            </a:lvl2pPr>
            <a:lvl3pPr marL="1199495" indent="0" algn="ctr">
              <a:buNone/>
              <a:defRPr>
                <a:solidFill>
                  <a:schemeClr val="tx1">
                    <a:tint val="75000"/>
                  </a:schemeClr>
                </a:solidFill>
              </a:defRPr>
            </a:lvl3pPr>
            <a:lvl4pPr marL="1799243" indent="0" algn="ctr">
              <a:buNone/>
              <a:defRPr>
                <a:solidFill>
                  <a:schemeClr val="tx1">
                    <a:tint val="75000"/>
                  </a:schemeClr>
                </a:solidFill>
              </a:defRPr>
            </a:lvl4pPr>
            <a:lvl5pPr marL="2398991" indent="0" algn="ctr">
              <a:buNone/>
              <a:defRPr>
                <a:solidFill>
                  <a:schemeClr val="tx1">
                    <a:tint val="75000"/>
                  </a:schemeClr>
                </a:solidFill>
              </a:defRPr>
            </a:lvl5pPr>
            <a:lvl6pPr marL="2998739" indent="0" algn="ctr">
              <a:buNone/>
              <a:defRPr>
                <a:solidFill>
                  <a:schemeClr val="tx1">
                    <a:tint val="75000"/>
                  </a:schemeClr>
                </a:solidFill>
              </a:defRPr>
            </a:lvl6pPr>
            <a:lvl7pPr marL="3598485" indent="0" algn="ctr">
              <a:buNone/>
              <a:defRPr>
                <a:solidFill>
                  <a:schemeClr val="tx1">
                    <a:tint val="75000"/>
                  </a:schemeClr>
                </a:solidFill>
              </a:defRPr>
            </a:lvl7pPr>
            <a:lvl8pPr marL="4198233" indent="0" algn="ctr">
              <a:buNone/>
              <a:defRPr>
                <a:solidFill>
                  <a:schemeClr val="tx1">
                    <a:tint val="75000"/>
                  </a:schemeClr>
                </a:solidFill>
              </a:defRPr>
            </a:lvl8pPr>
            <a:lvl9pPr marL="4797981" indent="0" algn="ctr">
              <a:buNone/>
              <a:defRPr>
                <a:solidFill>
                  <a:schemeClr val="tx1">
                    <a:tint val="75000"/>
                  </a:schemeClr>
                </a:solidFill>
              </a:defRPr>
            </a:lvl9pPr>
          </a:lstStyle>
          <a:p>
            <a:r>
              <a:rPr lang="en-US" dirty="0" smtClean="0"/>
              <a:t>Click to edit Master subtitle style</a:t>
            </a:r>
            <a:endParaRPr lang="en-US" dirty="0"/>
          </a:p>
        </p:txBody>
      </p:sp>
      <p:pic>
        <p:nvPicPr>
          <p:cNvPr id="13" name="Picture 12"/>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439912" y="6096000"/>
            <a:ext cx="3011424" cy="487680"/>
          </a:xfrm>
          <a:prstGeom prst="rect">
            <a:avLst/>
          </a:prstGeom>
        </p:spPr>
      </p:pic>
    </p:spTree>
    <p:extLst>
      <p:ext uri="{BB962C8B-B14F-4D97-AF65-F5344CB8AC3E}">
        <p14:creationId xmlns:p14="http://schemas.microsoft.com/office/powerpoint/2010/main" val="4232729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animEffect transition="in" filter="fade">
                                      <p:cBhvr>
                                        <p:cTn id="11"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build="p">
        <p:tmplLst>
          <p:tmpl lvl="1">
            <p:tnLst>
              <p:par>
                <p:cTn presetID="10" presetClass="entr" presetSubtype="0" fill="hold" nodeType="after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Presentation Title">
    <p:spTree>
      <p:nvGrpSpPr>
        <p:cNvPr id="1" name=""/>
        <p:cNvGrpSpPr/>
        <p:nvPr/>
      </p:nvGrpSpPr>
      <p:grpSpPr>
        <a:xfrm>
          <a:off x="0" y="0"/>
          <a:ext cx="0" cy="0"/>
          <a:chOff x="0" y="0"/>
          <a:chExt cx="0" cy="0"/>
        </a:xfrm>
      </p:grpSpPr>
      <p:pic>
        <p:nvPicPr>
          <p:cNvPr id="9" name="Picture 8" descr="1600x900_bg2_blueLaptopBlack.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1887200" cy="6858000"/>
          </a:xfrm>
          <a:prstGeom prst="rect">
            <a:avLst/>
          </a:prstGeom>
        </p:spPr>
      </p:pic>
      <p:sp>
        <p:nvSpPr>
          <p:cNvPr id="2" name="Title 1"/>
          <p:cNvSpPr>
            <a:spLocks noGrp="1"/>
          </p:cNvSpPr>
          <p:nvPr>
            <p:ph type="ctrTitle"/>
          </p:nvPr>
        </p:nvSpPr>
        <p:spPr>
          <a:xfrm>
            <a:off x="594360" y="2244310"/>
            <a:ext cx="7132320" cy="1470025"/>
          </a:xfrm>
        </p:spPr>
        <p:txBody>
          <a:bodyPr anchor="b"/>
          <a:lstStyle>
            <a:lvl1pPr>
              <a:defRPr>
                <a:solidFill>
                  <a:schemeClr val="bg1"/>
                </a:solidFill>
              </a:defRPr>
            </a:lvl1pPr>
          </a:lstStyle>
          <a:p>
            <a:r>
              <a:rPr lang="en-US" dirty="0" smtClean="0"/>
              <a:t>Click to edit Master title style</a:t>
            </a:r>
            <a:endParaRPr lang="en-US" dirty="0"/>
          </a:p>
        </p:txBody>
      </p:sp>
      <p:sp>
        <p:nvSpPr>
          <p:cNvPr id="12" name="Subtitle 2"/>
          <p:cNvSpPr>
            <a:spLocks noGrp="1"/>
          </p:cNvSpPr>
          <p:nvPr>
            <p:ph type="subTitle" idx="1"/>
          </p:nvPr>
        </p:nvSpPr>
        <p:spPr>
          <a:xfrm>
            <a:off x="594361" y="3729342"/>
            <a:ext cx="7132320" cy="461665"/>
          </a:xfrm>
        </p:spPr>
        <p:txBody>
          <a:bodyPr vert="horz" lIns="0" tIns="59978" rIns="0" bIns="59978" rtlCol="0" anchor="t">
            <a:noAutofit/>
          </a:bodyPr>
          <a:lstStyle>
            <a:lvl1pPr marL="0" indent="0" algn="l" defTabSz="1199543" rtl="0" eaLnBrk="1" latinLnBrk="0" hangingPunct="1">
              <a:lnSpc>
                <a:spcPct val="90000"/>
              </a:lnSpc>
              <a:spcBef>
                <a:spcPct val="0"/>
              </a:spcBef>
              <a:buNone/>
              <a:defRPr lang="en-US" sz="2400" kern="1200" dirty="0">
                <a:solidFill>
                  <a:schemeClr val="bg1"/>
                </a:solidFill>
                <a:latin typeface="Segoe" pitchFamily="34" charset="0"/>
                <a:ea typeface="+mj-ea"/>
                <a:cs typeface="+mj-cs"/>
              </a:defRPr>
            </a:lvl1pPr>
            <a:lvl2pPr marL="599748" indent="0" algn="ctr">
              <a:buNone/>
              <a:defRPr>
                <a:solidFill>
                  <a:schemeClr val="tx1">
                    <a:tint val="75000"/>
                  </a:schemeClr>
                </a:solidFill>
              </a:defRPr>
            </a:lvl2pPr>
            <a:lvl3pPr marL="1199495" indent="0" algn="ctr">
              <a:buNone/>
              <a:defRPr>
                <a:solidFill>
                  <a:schemeClr val="tx1">
                    <a:tint val="75000"/>
                  </a:schemeClr>
                </a:solidFill>
              </a:defRPr>
            </a:lvl3pPr>
            <a:lvl4pPr marL="1799243" indent="0" algn="ctr">
              <a:buNone/>
              <a:defRPr>
                <a:solidFill>
                  <a:schemeClr val="tx1">
                    <a:tint val="75000"/>
                  </a:schemeClr>
                </a:solidFill>
              </a:defRPr>
            </a:lvl4pPr>
            <a:lvl5pPr marL="2398991" indent="0" algn="ctr">
              <a:buNone/>
              <a:defRPr>
                <a:solidFill>
                  <a:schemeClr val="tx1">
                    <a:tint val="75000"/>
                  </a:schemeClr>
                </a:solidFill>
              </a:defRPr>
            </a:lvl5pPr>
            <a:lvl6pPr marL="2998739" indent="0" algn="ctr">
              <a:buNone/>
              <a:defRPr>
                <a:solidFill>
                  <a:schemeClr val="tx1">
                    <a:tint val="75000"/>
                  </a:schemeClr>
                </a:solidFill>
              </a:defRPr>
            </a:lvl6pPr>
            <a:lvl7pPr marL="3598485" indent="0" algn="ctr">
              <a:buNone/>
              <a:defRPr>
                <a:solidFill>
                  <a:schemeClr val="tx1">
                    <a:tint val="75000"/>
                  </a:schemeClr>
                </a:solidFill>
              </a:defRPr>
            </a:lvl7pPr>
            <a:lvl8pPr marL="4198233" indent="0" algn="ctr">
              <a:buNone/>
              <a:defRPr>
                <a:solidFill>
                  <a:schemeClr val="tx1">
                    <a:tint val="75000"/>
                  </a:schemeClr>
                </a:solidFill>
              </a:defRPr>
            </a:lvl8pPr>
            <a:lvl9pPr marL="4797981" indent="0" algn="ctr">
              <a:buNone/>
              <a:defRPr>
                <a:solidFill>
                  <a:schemeClr val="tx1">
                    <a:tint val="75000"/>
                  </a:schemeClr>
                </a:solidFill>
              </a:defRPr>
            </a:lvl9pPr>
          </a:lstStyle>
          <a:p>
            <a:r>
              <a:rPr lang="en-US" dirty="0" smtClean="0"/>
              <a:t>Click to edit Master subtitle style</a:t>
            </a:r>
            <a:endParaRPr lang="en-US" dirty="0"/>
          </a:p>
        </p:txBody>
      </p:sp>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439912" y="6096000"/>
            <a:ext cx="3011424" cy="487680"/>
          </a:xfrm>
          <a:prstGeom prst="rect">
            <a:avLst/>
          </a:prstGeom>
        </p:spPr>
      </p:pic>
    </p:spTree>
    <p:extLst>
      <p:ext uri="{BB962C8B-B14F-4D97-AF65-F5344CB8AC3E}">
        <p14:creationId xmlns:p14="http://schemas.microsoft.com/office/powerpoint/2010/main" val="574673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animEffect transition="in" filter="fade">
                                      <p:cBhvr>
                                        <p:cTn id="11"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build="p">
        <p:tmplLst>
          <p:tmpl lvl="1">
            <p:tnLst>
              <p:par>
                <p:cTn presetID="10" presetClass="entr" presetSubtype="0" fill="hold" nodeType="after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Presentation Title">
    <p:spTree>
      <p:nvGrpSpPr>
        <p:cNvPr id="1" name=""/>
        <p:cNvGrpSpPr/>
        <p:nvPr/>
      </p:nvGrpSpPr>
      <p:grpSpPr>
        <a:xfrm>
          <a:off x="0" y="0"/>
          <a:ext cx="0" cy="0"/>
          <a:chOff x="0" y="0"/>
          <a:chExt cx="0" cy="0"/>
        </a:xfrm>
      </p:grpSpPr>
      <p:pic>
        <p:nvPicPr>
          <p:cNvPr id="7" name="Picture 6" descr="1600x900_bg2_blueLaptopWhite.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1887200" cy="6858000"/>
          </a:xfrm>
          <a:prstGeom prst="rect">
            <a:avLst/>
          </a:prstGeom>
        </p:spPr>
      </p:pic>
      <p:sp>
        <p:nvSpPr>
          <p:cNvPr id="2" name="Title 1"/>
          <p:cNvSpPr>
            <a:spLocks noGrp="1"/>
          </p:cNvSpPr>
          <p:nvPr>
            <p:ph type="ctrTitle"/>
          </p:nvPr>
        </p:nvSpPr>
        <p:spPr>
          <a:xfrm>
            <a:off x="594360" y="2244310"/>
            <a:ext cx="7132320" cy="1470025"/>
          </a:xfrm>
        </p:spPr>
        <p:txBody>
          <a:bodyPr anchor="b"/>
          <a:lstStyle>
            <a:lvl1pPr>
              <a:defRPr>
                <a:solidFill>
                  <a:schemeClr val="bg1"/>
                </a:solidFill>
              </a:defRPr>
            </a:lvl1pPr>
          </a:lstStyle>
          <a:p>
            <a:r>
              <a:rPr lang="en-US" dirty="0" smtClean="0"/>
              <a:t>Click to edit Master title style</a:t>
            </a:r>
            <a:endParaRPr lang="en-US" dirty="0"/>
          </a:p>
        </p:txBody>
      </p:sp>
      <p:sp>
        <p:nvSpPr>
          <p:cNvPr id="12" name="Subtitle 2"/>
          <p:cNvSpPr>
            <a:spLocks noGrp="1"/>
          </p:cNvSpPr>
          <p:nvPr>
            <p:ph type="subTitle" idx="1"/>
          </p:nvPr>
        </p:nvSpPr>
        <p:spPr>
          <a:xfrm>
            <a:off x="594361" y="3729342"/>
            <a:ext cx="7132320" cy="461665"/>
          </a:xfrm>
        </p:spPr>
        <p:txBody>
          <a:bodyPr vert="horz" lIns="0" tIns="59978" rIns="0" bIns="59978" rtlCol="0" anchor="t">
            <a:noAutofit/>
          </a:bodyPr>
          <a:lstStyle>
            <a:lvl1pPr marL="0" indent="0" algn="l" defTabSz="1199543" rtl="0" eaLnBrk="1" latinLnBrk="0" hangingPunct="1">
              <a:lnSpc>
                <a:spcPct val="90000"/>
              </a:lnSpc>
              <a:spcBef>
                <a:spcPct val="0"/>
              </a:spcBef>
              <a:buNone/>
              <a:defRPr lang="en-US" sz="2400" kern="1200" dirty="0">
                <a:solidFill>
                  <a:schemeClr val="bg1"/>
                </a:solidFill>
                <a:latin typeface="Segoe" pitchFamily="34" charset="0"/>
                <a:ea typeface="+mj-ea"/>
                <a:cs typeface="+mj-cs"/>
              </a:defRPr>
            </a:lvl1pPr>
            <a:lvl2pPr marL="599748" indent="0" algn="ctr">
              <a:buNone/>
              <a:defRPr>
                <a:solidFill>
                  <a:schemeClr val="tx1">
                    <a:tint val="75000"/>
                  </a:schemeClr>
                </a:solidFill>
              </a:defRPr>
            </a:lvl2pPr>
            <a:lvl3pPr marL="1199495" indent="0" algn="ctr">
              <a:buNone/>
              <a:defRPr>
                <a:solidFill>
                  <a:schemeClr val="tx1">
                    <a:tint val="75000"/>
                  </a:schemeClr>
                </a:solidFill>
              </a:defRPr>
            </a:lvl3pPr>
            <a:lvl4pPr marL="1799243" indent="0" algn="ctr">
              <a:buNone/>
              <a:defRPr>
                <a:solidFill>
                  <a:schemeClr val="tx1">
                    <a:tint val="75000"/>
                  </a:schemeClr>
                </a:solidFill>
              </a:defRPr>
            </a:lvl4pPr>
            <a:lvl5pPr marL="2398991" indent="0" algn="ctr">
              <a:buNone/>
              <a:defRPr>
                <a:solidFill>
                  <a:schemeClr val="tx1">
                    <a:tint val="75000"/>
                  </a:schemeClr>
                </a:solidFill>
              </a:defRPr>
            </a:lvl5pPr>
            <a:lvl6pPr marL="2998739" indent="0" algn="ctr">
              <a:buNone/>
              <a:defRPr>
                <a:solidFill>
                  <a:schemeClr val="tx1">
                    <a:tint val="75000"/>
                  </a:schemeClr>
                </a:solidFill>
              </a:defRPr>
            </a:lvl6pPr>
            <a:lvl7pPr marL="3598485" indent="0" algn="ctr">
              <a:buNone/>
              <a:defRPr>
                <a:solidFill>
                  <a:schemeClr val="tx1">
                    <a:tint val="75000"/>
                  </a:schemeClr>
                </a:solidFill>
              </a:defRPr>
            </a:lvl7pPr>
            <a:lvl8pPr marL="4198233" indent="0" algn="ctr">
              <a:buNone/>
              <a:defRPr>
                <a:solidFill>
                  <a:schemeClr val="tx1">
                    <a:tint val="75000"/>
                  </a:schemeClr>
                </a:solidFill>
              </a:defRPr>
            </a:lvl8pPr>
            <a:lvl9pPr marL="4797981"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486009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animEffect transition="in" filter="fade">
                                      <p:cBhvr>
                                        <p:cTn id="11"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build="p">
        <p:tmplLst>
          <p:tmpl lvl="1">
            <p:tnLst>
              <p:par>
                <p:cTn presetID="10" presetClass="entr" presetSubtype="0" fill="hold" nodeType="after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buClr>
                <a:schemeClr val="tx2">
                  <a:lumMod val="60000"/>
                  <a:lumOff val="40000"/>
                </a:schemeClr>
              </a:buClr>
              <a:defRPr/>
            </a:lvl1pPr>
            <a:lvl2pPr>
              <a:buClr>
                <a:schemeClr val="tx2">
                  <a:lumMod val="60000"/>
                  <a:lumOff val="40000"/>
                </a:schemeClr>
              </a:buClr>
              <a:defRPr/>
            </a:lvl2pPr>
            <a:lvl3pPr>
              <a:buClr>
                <a:schemeClr val="tx2">
                  <a:lumMod val="60000"/>
                  <a:lumOff val="40000"/>
                </a:schemeClr>
              </a:buClr>
              <a:defRPr/>
            </a:lvl3pPr>
            <a:lvl4pPr>
              <a:buClr>
                <a:schemeClr val="tx2">
                  <a:lumMod val="60000"/>
                  <a:lumOff val="40000"/>
                </a:schemeClr>
              </a:buClr>
              <a:defRPr/>
            </a:lvl4pPr>
            <a:lvl5pPr>
              <a:buClr>
                <a:schemeClr val="tx2">
                  <a:lumMod val="60000"/>
                  <a:lumOff val="40000"/>
                </a:schemeClr>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Slide Number Placeholder 7"/>
          <p:cNvSpPr>
            <a:spLocks noGrp="1"/>
          </p:cNvSpPr>
          <p:nvPr>
            <p:ph type="sldNum" sz="quarter" idx="11"/>
          </p:nvPr>
        </p:nvSpPr>
        <p:spPr/>
        <p:txBody>
          <a:bodyPr/>
          <a:lstStyle/>
          <a:p>
            <a:fld id="{028F6CB6-376B-4822-816C-FE7F9E5510A1}" type="slidenum">
              <a:rPr lang="en-US" smtClean="0">
                <a:solidFill>
                  <a:srgbClr val="4F81BD">
                    <a:lumMod val="60000"/>
                    <a:lumOff val="40000"/>
                  </a:srgbClr>
                </a:solidFill>
              </a:rPr>
              <a:pPr/>
              <a:t>‹#›</a:t>
            </a:fld>
            <a:endParaRPr lang="en-US" dirty="0">
              <a:solidFill>
                <a:srgbClr val="4F81BD">
                  <a:lumMod val="60000"/>
                  <a:lumOff val="40000"/>
                </a:srgbClr>
              </a:solidFill>
            </a:endParaRPr>
          </a:p>
        </p:txBody>
      </p:sp>
      <p:sp>
        <p:nvSpPr>
          <p:cNvPr id="9" name="Footer Placeholder 8"/>
          <p:cNvSpPr>
            <a:spLocks noGrp="1"/>
          </p:cNvSpPr>
          <p:nvPr>
            <p:ph type="ftr" sz="quarter" idx="12"/>
          </p:nvPr>
        </p:nvSpPr>
        <p:spPr/>
        <p:txBody>
          <a:bodyPr/>
          <a:lstStyle/>
          <a:p>
            <a:r>
              <a:rPr lang="en-US" smtClean="0">
                <a:solidFill>
                  <a:srgbClr val="4F81BD">
                    <a:lumMod val="60000"/>
                    <a:lumOff val="40000"/>
                  </a:srgbClr>
                </a:solidFill>
              </a:rPr>
              <a:t>Microsoft Confidential</a:t>
            </a:r>
            <a:endParaRPr lang="en-US" dirty="0">
              <a:solidFill>
                <a:srgbClr val="4F81BD">
                  <a:lumMod val="60000"/>
                  <a:lumOff val="40000"/>
                </a:srgbClr>
              </a:solidFill>
            </a:endParaRPr>
          </a:p>
        </p:txBody>
      </p:sp>
    </p:spTree>
    <p:extLst>
      <p:ext uri="{BB962C8B-B14F-4D97-AF65-F5344CB8AC3E}">
        <p14:creationId xmlns:p14="http://schemas.microsoft.com/office/powerpoint/2010/main" val="2430277406"/>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lIns="0" rIns="0"/>
          <a:lstStyle/>
          <a:p>
            <a:r>
              <a:rPr lang="en-US" smtClean="0"/>
              <a:t>Click to edit Master title style</a:t>
            </a:r>
            <a:endParaRPr lang="en-US"/>
          </a:p>
        </p:txBody>
      </p:sp>
      <p:sp>
        <p:nvSpPr>
          <p:cNvPr id="7" name="Slide Number Placeholder 6"/>
          <p:cNvSpPr>
            <a:spLocks noGrp="1"/>
          </p:cNvSpPr>
          <p:nvPr>
            <p:ph type="sldNum" sz="quarter" idx="11"/>
          </p:nvPr>
        </p:nvSpPr>
        <p:spPr/>
        <p:txBody>
          <a:bodyPr/>
          <a:lstStyle/>
          <a:p>
            <a:fld id="{028F6CB6-376B-4822-816C-FE7F9E5510A1}" type="slidenum">
              <a:rPr lang="en-US" smtClean="0">
                <a:solidFill>
                  <a:srgbClr val="4F81BD">
                    <a:lumMod val="60000"/>
                    <a:lumOff val="40000"/>
                  </a:srgbClr>
                </a:solidFill>
              </a:rPr>
              <a:pPr/>
              <a:t>‹#›</a:t>
            </a:fld>
            <a:endParaRPr lang="en-US" dirty="0">
              <a:solidFill>
                <a:srgbClr val="4F81BD">
                  <a:lumMod val="60000"/>
                  <a:lumOff val="40000"/>
                </a:srgbClr>
              </a:solidFill>
            </a:endParaRPr>
          </a:p>
        </p:txBody>
      </p:sp>
      <p:sp>
        <p:nvSpPr>
          <p:cNvPr id="8" name="Footer Placeholder 7"/>
          <p:cNvSpPr>
            <a:spLocks noGrp="1"/>
          </p:cNvSpPr>
          <p:nvPr>
            <p:ph type="ftr" sz="quarter" idx="12"/>
          </p:nvPr>
        </p:nvSpPr>
        <p:spPr/>
        <p:txBody>
          <a:bodyPr lIns="0" rIns="0"/>
          <a:lstStyle/>
          <a:p>
            <a:r>
              <a:rPr lang="en-US" smtClean="0">
                <a:solidFill>
                  <a:srgbClr val="4F81BD">
                    <a:lumMod val="60000"/>
                    <a:lumOff val="40000"/>
                  </a:srgbClr>
                </a:solidFill>
              </a:rPr>
              <a:t>Microsoft Confidential</a:t>
            </a:r>
            <a:endParaRPr lang="en-US" dirty="0">
              <a:solidFill>
                <a:srgbClr val="4F81BD">
                  <a:lumMod val="60000"/>
                  <a:lumOff val="40000"/>
                </a:srgbClr>
              </a:solidFill>
            </a:endParaRPr>
          </a:p>
        </p:txBody>
      </p:sp>
    </p:spTree>
    <p:extLst>
      <p:ext uri="{BB962C8B-B14F-4D97-AF65-F5344CB8AC3E}">
        <p14:creationId xmlns:p14="http://schemas.microsoft.com/office/powerpoint/2010/main" val="3535026593"/>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Slide Number Placeholder 5"/>
          <p:cNvSpPr>
            <a:spLocks noGrp="1"/>
          </p:cNvSpPr>
          <p:nvPr>
            <p:ph type="sldNum" sz="quarter" idx="11"/>
          </p:nvPr>
        </p:nvSpPr>
        <p:spPr/>
        <p:txBody>
          <a:bodyPr/>
          <a:lstStyle/>
          <a:p>
            <a:fld id="{028F6CB6-376B-4822-816C-FE7F9E5510A1}" type="slidenum">
              <a:rPr lang="en-US" smtClean="0">
                <a:solidFill>
                  <a:srgbClr val="4F81BD">
                    <a:lumMod val="60000"/>
                    <a:lumOff val="40000"/>
                  </a:srgbClr>
                </a:solidFill>
              </a:rPr>
              <a:pPr/>
              <a:t>‹#›</a:t>
            </a:fld>
            <a:endParaRPr lang="en-US" dirty="0">
              <a:solidFill>
                <a:srgbClr val="4F81BD">
                  <a:lumMod val="60000"/>
                  <a:lumOff val="40000"/>
                </a:srgbClr>
              </a:solidFill>
            </a:endParaRPr>
          </a:p>
        </p:txBody>
      </p:sp>
      <p:sp>
        <p:nvSpPr>
          <p:cNvPr id="7" name="Footer Placeholder 6"/>
          <p:cNvSpPr>
            <a:spLocks noGrp="1"/>
          </p:cNvSpPr>
          <p:nvPr>
            <p:ph type="ftr" sz="quarter" idx="12"/>
          </p:nvPr>
        </p:nvSpPr>
        <p:spPr/>
        <p:txBody>
          <a:bodyPr/>
          <a:lstStyle/>
          <a:p>
            <a:r>
              <a:rPr lang="en-US" smtClean="0">
                <a:solidFill>
                  <a:srgbClr val="4F81BD">
                    <a:lumMod val="60000"/>
                    <a:lumOff val="40000"/>
                  </a:srgbClr>
                </a:solidFill>
              </a:rPr>
              <a:t>Microsoft Confidential</a:t>
            </a:r>
            <a:endParaRPr lang="en-US" dirty="0">
              <a:solidFill>
                <a:srgbClr val="4F81BD">
                  <a:lumMod val="60000"/>
                  <a:lumOff val="40000"/>
                </a:srgbClr>
              </a:solidFill>
            </a:endParaRPr>
          </a:p>
        </p:txBody>
      </p:sp>
    </p:spTree>
    <p:extLst>
      <p:ext uri="{BB962C8B-B14F-4D97-AF65-F5344CB8AC3E}">
        <p14:creationId xmlns:p14="http://schemas.microsoft.com/office/powerpoint/2010/main" val="4284663004"/>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91540" y="2130432"/>
            <a:ext cx="1010412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783080" y="3886200"/>
            <a:ext cx="8321040" cy="1752600"/>
          </a:xfrm>
        </p:spPr>
        <p:txBody>
          <a:bodyPr/>
          <a:lstStyle>
            <a:lvl1pPr marL="0" indent="0" algn="ctr">
              <a:buNone/>
              <a:defRPr>
                <a:solidFill>
                  <a:schemeClr val="tx1">
                    <a:tint val="75000"/>
                  </a:schemeClr>
                </a:solidFill>
              </a:defRPr>
            </a:lvl1pPr>
            <a:lvl2pPr marL="457143" indent="0" algn="ctr">
              <a:buNone/>
              <a:defRPr>
                <a:solidFill>
                  <a:schemeClr val="tx1">
                    <a:tint val="75000"/>
                  </a:schemeClr>
                </a:solidFill>
              </a:defRPr>
            </a:lvl2pPr>
            <a:lvl3pPr marL="914286" indent="0" algn="ctr">
              <a:buNone/>
              <a:defRPr>
                <a:solidFill>
                  <a:schemeClr val="tx1">
                    <a:tint val="75000"/>
                  </a:schemeClr>
                </a:solidFill>
              </a:defRPr>
            </a:lvl3pPr>
            <a:lvl4pPr marL="1371428" indent="0" algn="ctr">
              <a:buNone/>
              <a:defRPr>
                <a:solidFill>
                  <a:schemeClr val="tx1">
                    <a:tint val="75000"/>
                  </a:schemeClr>
                </a:solidFill>
              </a:defRPr>
            </a:lvl4pPr>
            <a:lvl5pPr marL="1828571" indent="0" algn="ctr">
              <a:buNone/>
              <a:defRPr>
                <a:solidFill>
                  <a:schemeClr val="tx1">
                    <a:tint val="75000"/>
                  </a:schemeClr>
                </a:solidFill>
              </a:defRPr>
            </a:lvl5pPr>
            <a:lvl6pPr marL="2285715" indent="0" algn="ctr">
              <a:buNone/>
              <a:defRPr>
                <a:solidFill>
                  <a:schemeClr val="tx1">
                    <a:tint val="75000"/>
                  </a:schemeClr>
                </a:solidFill>
              </a:defRPr>
            </a:lvl6pPr>
            <a:lvl7pPr marL="2742858" indent="0" algn="ctr">
              <a:buNone/>
              <a:defRPr>
                <a:solidFill>
                  <a:schemeClr val="tx1">
                    <a:tint val="75000"/>
                  </a:schemeClr>
                </a:solidFill>
              </a:defRPr>
            </a:lvl7pPr>
            <a:lvl8pPr marL="3200001" indent="0" algn="ctr">
              <a:buNone/>
              <a:defRPr>
                <a:solidFill>
                  <a:schemeClr val="tx1">
                    <a:tint val="75000"/>
                  </a:schemeClr>
                </a:solidFill>
              </a:defRPr>
            </a:lvl8pPr>
            <a:lvl9pPr marL="3657144"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E4A92B1-16E8-46F9-9400-532B00474903}" type="datetimeFigureOut">
              <a:rPr lang="en-US" smtClean="0">
                <a:solidFill>
                  <a:prstClr val="black">
                    <a:tint val="75000"/>
                  </a:prstClr>
                </a:solidFill>
              </a:rPr>
              <a:pPr/>
              <a:t>6/9/2018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C542913-A235-4991-8635-3B6A26D0EC6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58126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4A92B1-16E8-46F9-9400-532B00474903}" type="datetimeFigureOut">
              <a:rPr lang="en-US" smtClean="0">
                <a:solidFill>
                  <a:prstClr val="black">
                    <a:tint val="75000"/>
                  </a:prstClr>
                </a:solidFill>
              </a:rPr>
              <a:pPr/>
              <a:t>6/9/2018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C542913-A235-4991-8635-3B6A26D0EC6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388078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39007" y="4406905"/>
            <a:ext cx="10104120" cy="1362075"/>
          </a:xfrm>
        </p:spPr>
        <p:txBody>
          <a:bodyPr anchor="t"/>
          <a:lstStyle>
            <a:lvl1pPr algn="l">
              <a:defRPr sz="3900" b="1" cap="all"/>
            </a:lvl1pPr>
          </a:lstStyle>
          <a:p>
            <a:r>
              <a:rPr lang="en-US" smtClean="0"/>
              <a:t>Click to edit Master title style</a:t>
            </a:r>
            <a:endParaRPr lang="en-US"/>
          </a:p>
        </p:txBody>
      </p:sp>
      <p:sp>
        <p:nvSpPr>
          <p:cNvPr id="3" name="Text Placeholder 2"/>
          <p:cNvSpPr>
            <a:spLocks noGrp="1"/>
          </p:cNvSpPr>
          <p:nvPr>
            <p:ph type="body" idx="1"/>
          </p:nvPr>
        </p:nvSpPr>
        <p:spPr>
          <a:xfrm>
            <a:off x="939007" y="2906713"/>
            <a:ext cx="10104120" cy="1500187"/>
          </a:xfrm>
        </p:spPr>
        <p:txBody>
          <a:bodyPr anchor="b"/>
          <a:lstStyle>
            <a:lvl1pPr marL="0" indent="0">
              <a:buNone/>
              <a:defRPr sz="2000">
                <a:solidFill>
                  <a:schemeClr val="tx1">
                    <a:tint val="75000"/>
                  </a:schemeClr>
                </a:solidFill>
              </a:defRPr>
            </a:lvl1pPr>
            <a:lvl2pPr marL="457143" indent="0">
              <a:buNone/>
              <a:defRPr sz="1800">
                <a:solidFill>
                  <a:schemeClr val="tx1">
                    <a:tint val="75000"/>
                  </a:schemeClr>
                </a:solidFill>
              </a:defRPr>
            </a:lvl2pPr>
            <a:lvl3pPr marL="914286" indent="0">
              <a:buNone/>
              <a:defRPr sz="1600">
                <a:solidFill>
                  <a:schemeClr val="tx1">
                    <a:tint val="75000"/>
                  </a:schemeClr>
                </a:solidFill>
              </a:defRPr>
            </a:lvl3pPr>
            <a:lvl4pPr marL="1371428" indent="0">
              <a:buNone/>
              <a:defRPr sz="1400">
                <a:solidFill>
                  <a:schemeClr val="tx1">
                    <a:tint val="75000"/>
                  </a:schemeClr>
                </a:solidFill>
              </a:defRPr>
            </a:lvl4pPr>
            <a:lvl5pPr marL="1828571" indent="0">
              <a:buNone/>
              <a:defRPr sz="1400">
                <a:solidFill>
                  <a:schemeClr val="tx1">
                    <a:tint val="75000"/>
                  </a:schemeClr>
                </a:solidFill>
              </a:defRPr>
            </a:lvl5pPr>
            <a:lvl6pPr marL="2285715" indent="0">
              <a:buNone/>
              <a:defRPr sz="1400">
                <a:solidFill>
                  <a:schemeClr val="tx1">
                    <a:tint val="75000"/>
                  </a:schemeClr>
                </a:solidFill>
              </a:defRPr>
            </a:lvl6pPr>
            <a:lvl7pPr marL="2742858" indent="0">
              <a:buNone/>
              <a:defRPr sz="1400">
                <a:solidFill>
                  <a:schemeClr val="tx1">
                    <a:tint val="75000"/>
                  </a:schemeClr>
                </a:solidFill>
              </a:defRPr>
            </a:lvl7pPr>
            <a:lvl8pPr marL="3200001" indent="0">
              <a:buNone/>
              <a:defRPr sz="1400">
                <a:solidFill>
                  <a:schemeClr val="tx1">
                    <a:tint val="75000"/>
                  </a:schemeClr>
                </a:solidFill>
              </a:defRPr>
            </a:lvl8pPr>
            <a:lvl9pPr marL="3657144"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E4A92B1-16E8-46F9-9400-532B00474903}" type="datetimeFigureOut">
              <a:rPr lang="en-US" smtClean="0">
                <a:solidFill>
                  <a:prstClr val="black">
                    <a:tint val="75000"/>
                  </a:prstClr>
                </a:solidFill>
              </a:rPr>
              <a:pPr/>
              <a:t>6/9/2018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C542913-A235-4991-8635-3B6A26D0EC6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192912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71844" y="1600204"/>
            <a:ext cx="685577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7825740" y="1600204"/>
            <a:ext cx="685577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E4A92B1-16E8-46F9-9400-532B00474903}" type="datetimeFigureOut">
              <a:rPr lang="en-US" smtClean="0">
                <a:solidFill>
                  <a:prstClr val="black">
                    <a:tint val="75000"/>
                  </a:prstClr>
                </a:solidFill>
              </a:rPr>
              <a:pPr/>
              <a:t>6/9/2018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C542913-A235-4991-8635-3B6A26D0EC6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220425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94360" y="274639"/>
            <a:ext cx="1069848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94360" y="1535117"/>
            <a:ext cx="5252244" cy="639763"/>
          </a:xfrm>
        </p:spPr>
        <p:txBody>
          <a:bodyPr anchor="b"/>
          <a:lstStyle>
            <a:lvl1pPr marL="0" indent="0">
              <a:buNone/>
              <a:defRPr sz="2400" b="1"/>
            </a:lvl1pPr>
            <a:lvl2pPr marL="457143" indent="0">
              <a:buNone/>
              <a:defRPr sz="2000" b="1"/>
            </a:lvl2pPr>
            <a:lvl3pPr marL="914286" indent="0">
              <a:buNone/>
              <a:defRPr sz="1800" b="1"/>
            </a:lvl3pPr>
            <a:lvl4pPr marL="1371428" indent="0">
              <a:buNone/>
              <a:defRPr sz="1600" b="1"/>
            </a:lvl4pPr>
            <a:lvl5pPr marL="1828571" indent="0">
              <a:buNone/>
              <a:defRPr sz="1600" b="1"/>
            </a:lvl5pPr>
            <a:lvl6pPr marL="2285715" indent="0">
              <a:buNone/>
              <a:defRPr sz="1600" b="1"/>
            </a:lvl6pPr>
            <a:lvl7pPr marL="2742858" indent="0">
              <a:buNone/>
              <a:defRPr sz="1600" b="1"/>
            </a:lvl7pPr>
            <a:lvl8pPr marL="3200001" indent="0">
              <a:buNone/>
              <a:defRPr sz="1600" b="1"/>
            </a:lvl8pPr>
            <a:lvl9pPr marL="365714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94360" y="2174875"/>
            <a:ext cx="525224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038534" y="1535117"/>
            <a:ext cx="5254308" cy="639763"/>
          </a:xfrm>
        </p:spPr>
        <p:txBody>
          <a:bodyPr anchor="b"/>
          <a:lstStyle>
            <a:lvl1pPr marL="0" indent="0">
              <a:buNone/>
              <a:defRPr sz="2400" b="1"/>
            </a:lvl1pPr>
            <a:lvl2pPr marL="457143" indent="0">
              <a:buNone/>
              <a:defRPr sz="2000" b="1"/>
            </a:lvl2pPr>
            <a:lvl3pPr marL="914286" indent="0">
              <a:buNone/>
              <a:defRPr sz="1800" b="1"/>
            </a:lvl3pPr>
            <a:lvl4pPr marL="1371428" indent="0">
              <a:buNone/>
              <a:defRPr sz="1600" b="1"/>
            </a:lvl4pPr>
            <a:lvl5pPr marL="1828571" indent="0">
              <a:buNone/>
              <a:defRPr sz="1600" b="1"/>
            </a:lvl5pPr>
            <a:lvl6pPr marL="2285715" indent="0">
              <a:buNone/>
              <a:defRPr sz="1600" b="1"/>
            </a:lvl6pPr>
            <a:lvl7pPr marL="2742858" indent="0">
              <a:buNone/>
              <a:defRPr sz="1600" b="1"/>
            </a:lvl7pPr>
            <a:lvl8pPr marL="3200001" indent="0">
              <a:buNone/>
              <a:defRPr sz="1600" b="1"/>
            </a:lvl8pPr>
            <a:lvl9pPr marL="365714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038534" y="2174875"/>
            <a:ext cx="525430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E4A92B1-16E8-46F9-9400-532B00474903}" type="datetimeFigureOut">
              <a:rPr lang="en-US" smtClean="0">
                <a:solidFill>
                  <a:prstClr val="black">
                    <a:tint val="75000"/>
                  </a:prstClr>
                </a:solidFill>
              </a:rPr>
              <a:pPr/>
              <a:t>6/9/2018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C542913-A235-4991-8635-3B6A26D0EC6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792454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E4A92B1-16E8-46F9-9400-532B00474903}" type="datetimeFigureOut">
              <a:rPr lang="en-US" smtClean="0">
                <a:solidFill>
                  <a:prstClr val="black">
                    <a:tint val="75000"/>
                  </a:prstClr>
                </a:solidFill>
              </a:rPr>
              <a:pPr/>
              <a:t>6/9/2018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C542913-A235-4991-8635-3B6A26D0EC6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112159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4A92B1-16E8-46F9-9400-532B00474903}" type="datetimeFigureOut">
              <a:rPr lang="en-US" smtClean="0">
                <a:solidFill>
                  <a:prstClr val="black">
                    <a:tint val="75000"/>
                  </a:prstClr>
                </a:solidFill>
              </a:rPr>
              <a:pPr/>
              <a:t>6/9/2018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C542913-A235-4991-8635-3B6A26D0EC6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9396690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4" y="273050"/>
            <a:ext cx="3910807" cy="116205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647565" y="273053"/>
            <a:ext cx="6645275" cy="5853113"/>
          </a:xfrm>
        </p:spPr>
        <p:txBody>
          <a:bodyPr/>
          <a:lstStyle>
            <a:lvl1pPr>
              <a:defRPr sz="31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94364" y="1435102"/>
            <a:ext cx="3910807" cy="4691063"/>
          </a:xfrm>
        </p:spPr>
        <p:txBody>
          <a:bodyPr/>
          <a:lstStyle>
            <a:lvl1pPr marL="0" indent="0">
              <a:buNone/>
              <a:defRPr sz="1400"/>
            </a:lvl1pPr>
            <a:lvl2pPr marL="457143" indent="0">
              <a:buNone/>
              <a:defRPr sz="1200"/>
            </a:lvl2pPr>
            <a:lvl3pPr marL="914286" indent="0">
              <a:buNone/>
              <a:defRPr sz="1000"/>
            </a:lvl3pPr>
            <a:lvl4pPr marL="1371428" indent="0">
              <a:buNone/>
              <a:defRPr sz="900"/>
            </a:lvl4pPr>
            <a:lvl5pPr marL="1828571" indent="0">
              <a:buNone/>
              <a:defRPr sz="900"/>
            </a:lvl5pPr>
            <a:lvl6pPr marL="2285715" indent="0">
              <a:buNone/>
              <a:defRPr sz="900"/>
            </a:lvl6pPr>
            <a:lvl7pPr marL="2742858" indent="0">
              <a:buNone/>
              <a:defRPr sz="900"/>
            </a:lvl7pPr>
            <a:lvl8pPr marL="3200001" indent="0">
              <a:buNone/>
              <a:defRPr sz="900"/>
            </a:lvl8pPr>
            <a:lvl9pPr marL="3657144"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4A92B1-16E8-46F9-9400-532B00474903}" type="datetimeFigureOut">
              <a:rPr lang="en-US" smtClean="0">
                <a:solidFill>
                  <a:prstClr val="black">
                    <a:tint val="75000"/>
                  </a:prstClr>
                </a:solidFill>
              </a:rPr>
              <a:pPr/>
              <a:t>6/9/2018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C542913-A235-4991-8635-3B6A26D0EC6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8458227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29976" y="4800604"/>
            <a:ext cx="713232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29976" y="612775"/>
            <a:ext cx="7132320" cy="4114800"/>
          </a:xfrm>
        </p:spPr>
        <p:txBody>
          <a:bodyPr/>
          <a:lstStyle>
            <a:lvl1pPr marL="0" indent="0">
              <a:buNone/>
              <a:defRPr sz="3100"/>
            </a:lvl1pPr>
            <a:lvl2pPr marL="457143" indent="0">
              <a:buNone/>
              <a:defRPr sz="2800"/>
            </a:lvl2pPr>
            <a:lvl3pPr marL="914286" indent="0">
              <a:buNone/>
              <a:defRPr sz="2400"/>
            </a:lvl3pPr>
            <a:lvl4pPr marL="1371428" indent="0">
              <a:buNone/>
              <a:defRPr sz="2000"/>
            </a:lvl4pPr>
            <a:lvl5pPr marL="1828571" indent="0">
              <a:buNone/>
              <a:defRPr sz="2000"/>
            </a:lvl5pPr>
            <a:lvl6pPr marL="2285715" indent="0">
              <a:buNone/>
              <a:defRPr sz="2000"/>
            </a:lvl6pPr>
            <a:lvl7pPr marL="2742858" indent="0">
              <a:buNone/>
              <a:defRPr sz="2000"/>
            </a:lvl7pPr>
            <a:lvl8pPr marL="3200001" indent="0">
              <a:buNone/>
              <a:defRPr sz="2000"/>
            </a:lvl8pPr>
            <a:lvl9pPr marL="3657144" indent="0">
              <a:buNone/>
              <a:defRPr sz="2000"/>
            </a:lvl9pPr>
          </a:lstStyle>
          <a:p>
            <a:endParaRPr lang="en-US"/>
          </a:p>
        </p:txBody>
      </p:sp>
      <p:sp>
        <p:nvSpPr>
          <p:cNvPr id="4" name="Text Placeholder 3"/>
          <p:cNvSpPr>
            <a:spLocks noGrp="1"/>
          </p:cNvSpPr>
          <p:nvPr>
            <p:ph type="body" sz="half" idx="2"/>
          </p:nvPr>
        </p:nvSpPr>
        <p:spPr>
          <a:xfrm>
            <a:off x="2329976" y="5367342"/>
            <a:ext cx="7132320" cy="804863"/>
          </a:xfrm>
        </p:spPr>
        <p:txBody>
          <a:bodyPr/>
          <a:lstStyle>
            <a:lvl1pPr marL="0" indent="0">
              <a:buNone/>
              <a:defRPr sz="1400"/>
            </a:lvl1pPr>
            <a:lvl2pPr marL="457143" indent="0">
              <a:buNone/>
              <a:defRPr sz="1200"/>
            </a:lvl2pPr>
            <a:lvl3pPr marL="914286" indent="0">
              <a:buNone/>
              <a:defRPr sz="1000"/>
            </a:lvl3pPr>
            <a:lvl4pPr marL="1371428" indent="0">
              <a:buNone/>
              <a:defRPr sz="900"/>
            </a:lvl4pPr>
            <a:lvl5pPr marL="1828571" indent="0">
              <a:buNone/>
              <a:defRPr sz="900"/>
            </a:lvl5pPr>
            <a:lvl6pPr marL="2285715" indent="0">
              <a:buNone/>
              <a:defRPr sz="900"/>
            </a:lvl6pPr>
            <a:lvl7pPr marL="2742858" indent="0">
              <a:buNone/>
              <a:defRPr sz="900"/>
            </a:lvl7pPr>
            <a:lvl8pPr marL="3200001" indent="0">
              <a:buNone/>
              <a:defRPr sz="900"/>
            </a:lvl8pPr>
            <a:lvl9pPr marL="3657144"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4A92B1-16E8-46F9-9400-532B00474903}" type="datetimeFigureOut">
              <a:rPr lang="en-US" smtClean="0">
                <a:solidFill>
                  <a:prstClr val="black">
                    <a:tint val="75000"/>
                  </a:prstClr>
                </a:solidFill>
              </a:rPr>
              <a:pPr/>
              <a:t>6/9/2018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C542913-A235-4991-8635-3B6A26D0EC6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70471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4A92B1-16E8-46F9-9400-532B00474903}" type="datetimeFigureOut">
              <a:rPr lang="en-US" smtClean="0">
                <a:solidFill>
                  <a:prstClr val="black">
                    <a:tint val="75000"/>
                  </a:prstClr>
                </a:solidFill>
              </a:rPr>
              <a:pPr/>
              <a:t>6/9/2018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C542913-A235-4991-8635-3B6A26D0EC6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194557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204100" y="274640"/>
            <a:ext cx="3477418"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71846" y="274640"/>
            <a:ext cx="10234137"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4A92B1-16E8-46F9-9400-532B00474903}" type="datetimeFigureOut">
              <a:rPr lang="en-US" smtClean="0">
                <a:solidFill>
                  <a:prstClr val="black">
                    <a:tint val="75000"/>
                  </a:prstClr>
                </a:solidFill>
              </a:rPr>
              <a:pPr/>
              <a:t>6/9/2018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C542913-A235-4991-8635-3B6A26D0EC6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4650081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resentation Title">
    <p:spTree>
      <p:nvGrpSpPr>
        <p:cNvPr id="1" name=""/>
        <p:cNvGrpSpPr/>
        <p:nvPr/>
      </p:nvGrpSpPr>
      <p:grpSpPr>
        <a:xfrm>
          <a:off x="0" y="0"/>
          <a:ext cx="0" cy="0"/>
          <a:chOff x="0" y="0"/>
          <a:chExt cx="0" cy="0"/>
        </a:xfrm>
      </p:grpSpPr>
      <p:sp>
        <p:nvSpPr>
          <p:cNvPr id="2" name="Title 1"/>
          <p:cNvSpPr>
            <a:spLocks noGrp="1"/>
          </p:cNvSpPr>
          <p:nvPr>
            <p:ph type="ctrTitle"/>
          </p:nvPr>
        </p:nvSpPr>
        <p:spPr>
          <a:xfrm>
            <a:off x="594360" y="2244310"/>
            <a:ext cx="7132320" cy="1470025"/>
          </a:xfrm>
        </p:spPr>
        <p:txBody>
          <a:bodyPr anchor="b"/>
          <a:lstStyle>
            <a:lvl1pPr>
              <a:defRPr>
                <a:solidFill>
                  <a:schemeClr val="bg1"/>
                </a:solidFill>
              </a:defRPr>
            </a:lvl1pPr>
          </a:lstStyle>
          <a:p>
            <a:r>
              <a:rPr lang="en-US" dirty="0" smtClean="0"/>
              <a:t>Click to edit Master title style</a:t>
            </a:r>
            <a:endParaRPr lang="en-US" dirty="0"/>
          </a:p>
        </p:txBody>
      </p:sp>
      <p:sp>
        <p:nvSpPr>
          <p:cNvPr id="12" name="Subtitle 2"/>
          <p:cNvSpPr>
            <a:spLocks noGrp="1"/>
          </p:cNvSpPr>
          <p:nvPr>
            <p:ph type="subTitle" idx="1"/>
          </p:nvPr>
        </p:nvSpPr>
        <p:spPr>
          <a:xfrm>
            <a:off x="594361" y="3729342"/>
            <a:ext cx="7132320" cy="461665"/>
          </a:xfrm>
        </p:spPr>
        <p:txBody>
          <a:bodyPr vert="horz" lIns="0" tIns="59978" rIns="0" bIns="59978" rtlCol="0" anchor="t">
            <a:noAutofit/>
          </a:bodyPr>
          <a:lstStyle>
            <a:lvl1pPr marL="0" indent="0" algn="l" defTabSz="1199543" rtl="0" eaLnBrk="1" latinLnBrk="0" hangingPunct="1">
              <a:lnSpc>
                <a:spcPct val="90000"/>
              </a:lnSpc>
              <a:spcBef>
                <a:spcPct val="0"/>
              </a:spcBef>
              <a:buNone/>
              <a:defRPr lang="en-US" sz="2400" kern="1200" dirty="0">
                <a:solidFill>
                  <a:schemeClr val="bg1"/>
                </a:solidFill>
                <a:latin typeface="Segoe" pitchFamily="34" charset="0"/>
                <a:ea typeface="+mj-ea"/>
                <a:cs typeface="+mj-cs"/>
              </a:defRPr>
            </a:lvl1pPr>
            <a:lvl2pPr marL="599748" indent="0" algn="ctr">
              <a:buNone/>
              <a:defRPr>
                <a:solidFill>
                  <a:schemeClr val="tx1">
                    <a:tint val="75000"/>
                  </a:schemeClr>
                </a:solidFill>
              </a:defRPr>
            </a:lvl2pPr>
            <a:lvl3pPr marL="1199495" indent="0" algn="ctr">
              <a:buNone/>
              <a:defRPr>
                <a:solidFill>
                  <a:schemeClr val="tx1">
                    <a:tint val="75000"/>
                  </a:schemeClr>
                </a:solidFill>
              </a:defRPr>
            </a:lvl3pPr>
            <a:lvl4pPr marL="1799243" indent="0" algn="ctr">
              <a:buNone/>
              <a:defRPr>
                <a:solidFill>
                  <a:schemeClr val="tx1">
                    <a:tint val="75000"/>
                  </a:schemeClr>
                </a:solidFill>
              </a:defRPr>
            </a:lvl4pPr>
            <a:lvl5pPr marL="2398991" indent="0" algn="ctr">
              <a:buNone/>
              <a:defRPr>
                <a:solidFill>
                  <a:schemeClr val="tx1">
                    <a:tint val="75000"/>
                  </a:schemeClr>
                </a:solidFill>
              </a:defRPr>
            </a:lvl5pPr>
            <a:lvl6pPr marL="2998739" indent="0" algn="ctr">
              <a:buNone/>
              <a:defRPr>
                <a:solidFill>
                  <a:schemeClr val="tx1">
                    <a:tint val="75000"/>
                  </a:schemeClr>
                </a:solidFill>
              </a:defRPr>
            </a:lvl6pPr>
            <a:lvl7pPr marL="3598485" indent="0" algn="ctr">
              <a:buNone/>
              <a:defRPr>
                <a:solidFill>
                  <a:schemeClr val="tx1">
                    <a:tint val="75000"/>
                  </a:schemeClr>
                </a:solidFill>
              </a:defRPr>
            </a:lvl7pPr>
            <a:lvl8pPr marL="4198233" indent="0" algn="ctr">
              <a:buNone/>
              <a:defRPr>
                <a:solidFill>
                  <a:schemeClr val="tx1">
                    <a:tint val="75000"/>
                  </a:schemeClr>
                </a:solidFill>
              </a:defRPr>
            </a:lvl8pPr>
            <a:lvl9pPr marL="4797981" indent="0" algn="ctr">
              <a:buNone/>
              <a:defRPr>
                <a:solidFill>
                  <a:schemeClr val="tx1">
                    <a:tint val="75000"/>
                  </a:schemeClr>
                </a:solidFill>
              </a:defRPr>
            </a:lvl9pPr>
          </a:lstStyle>
          <a:p>
            <a:r>
              <a:rPr lang="en-US" dirty="0" smtClean="0"/>
              <a:t>Click to edit Master subtitle style</a:t>
            </a:r>
            <a:endParaRPr lang="en-US" dirty="0"/>
          </a:p>
        </p:txBody>
      </p:sp>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439912" y="6096000"/>
            <a:ext cx="3011424" cy="487680"/>
          </a:xfrm>
          <a:prstGeom prst="rect">
            <a:avLst/>
          </a:prstGeom>
        </p:spPr>
      </p:pic>
    </p:spTree>
    <p:extLst>
      <p:ext uri="{BB962C8B-B14F-4D97-AF65-F5344CB8AC3E}">
        <p14:creationId xmlns:p14="http://schemas.microsoft.com/office/powerpoint/2010/main" val="2050216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animEffect transition="in" filter="fade">
                                      <p:cBhvr>
                                        <p:cTn id="11"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build="p">
        <p:tmplLst>
          <p:tmpl lvl="1">
            <p:tnLst>
              <p:par>
                <p:cTn presetID="10" presetClass="entr" presetSubtype="0" fill="hold" nodeType="after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Presentation Title">
    <p:spTree>
      <p:nvGrpSpPr>
        <p:cNvPr id="1" name=""/>
        <p:cNvGrpSpPr/>
        <p:nvPr/>
      </p:nvGrpSpPr>
      <p:grpSpPr>
        <a:xfrm>
          <a:off x="0" y="0"/>
          <a:ext cx="0" cy="0"/>
          <a:chOff x="0" y="0"/>
          <a:chExt cx="0" cy="0"/>
        </a:xfrm>
      </p:grpSpPr>
      <p:pic>
        <p:nvPicPr>
          <p:cNvPr id="7" name="Picture 6" descr="1600x900_bg2_blueDots.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1887200" cy="6858000"/>
          </a:xfrm>
          <a:prstGeom prst="rect">
            <a:avLst/>
          </a:prstGeom>
        </p:spPr>
      </p:pic>
      <p:sp>
        <p:nvSpPr>
          <p:cNvPr id="2" name="Title 1"/>
          <p:cNvSpPr>
            <a:spLocks noGrp="1"/>
          </p:cNvSpPr>
          <p:nvPr>
            <p:ph type="ctrTitle"/>
          </p:nvPr>
        </p:nvSpPr>
        <p:spPr>
          <a:xfrm>
            <a:off x="594360" y="2244310"/>
            <a:ext cx="7132320" cy="1470025"/>
          </a:xfrm>
        </p:spPr>
        <p:txBody>
          <a:bodyPr anchor="b"/>
          <a:lstStyle>
            <a:lvl1pPr>
              <a:defRPr>
                <a:solidFill>
                  <a:schemeClr val="bg1"/>
                </a:solidFill>
              </a:defRPr>
            </a:lvl1pPr>
          </a:lstStyle>
          <a:p>
            <a:r>
              <a:rPr lang="en-US" dirty="0" smtClean="0"/>
              <a:t>Click to edit Master title style</a:t>
            </a:r>
            <a:endParaRPr lang="en-US" dirty="0"/>
          </a:p>
        </p:txBody>
      </p:sp>
      <p:sp>
        <p:nvSpPr>
          <p:cNvPr id="12" name="Subtitle 2"/>
          <p:cNvSpPr>
            <a:spLocks noGrp="1"/>
          </p:cNvSpPr>
          <p:nvPr>
            <p:ph type="subTitle" idx="1"/>
          </p:nvPr>
        </p:nvSpPr>
        <p:spPr>
          <a:xfrm>
            <a:off x="594361" y="3729342"/>
            <a:ext cx="7132320" cy="461665"/>
          </a:xfrm>
        </p:spPr>
        <p:txBody>
          <a:bodyPr vert="horz" lIns="0" tIns="59978" rIns="0" bIns="59978" rtlCol="0" anchor="t">
            <a:noAutofit/>
          </a:bodyPr>
          <a:lstStyle>
            <a:lvl1pPr marL="0" indent="0" algn="l" defTabSz="1199543" rtl="0" eaLnBrk="1" latinLnBrk="0" hangingPunct="1">
              <a:lnSpc>
                <a:spcPct val="90000"/>
              </a:lnSpc>
              <a:spcBef>
                <a:spcPct val="0"/>
              </a:spcBef>
              <a:buNone/>
              <a:defRPr lang="en-US" sz="2400" kern="1200" dirty="0">
                <a:solidFill>
                  <a:schemeClr val="bg1"/>
                </a:solidFill>
                <a:latin typeface="Segoe" pitchFamily="34" charset="0"/>
                <a:ea typeface="+mj-ea"/>
                <a:cs typeface="+mj-cs"/>
              </a:defRPr>
            </a:lvl1pPr>
            <a:lvl2pPr marL="599748" indent="0" algn="ctr">
              <a:buNone/>
              <a:defRPr>
                <a:solidFill>
                  <a:schemeClr val="tx1">
                    <a:tint val="75000"/>
                  </a:schemeClr>
                </a:solidFill>
              </a:defRPr>
            </a:lvl2pPr>
            <a:lvl3pPr marL="1199495" indent="0" algn="ctr">
              <a:buNone/>
              <a:defRPr>
                <a:solidFill>
                  <a:schemeClr val="tx1">
                    <a:tint val="75000"/>
                  </a:schemeClr>
                </a:solidFill>
              </a:defRPr>
            </a:lvl3pPr>
            <a:lvl4pPr marL="1799243" indent="0" algn="ctr">
              <a:buNone/>
              <a:defRPr>
                <a:solidFill>
                  <a:schemeClr val="tx1">
                    <a:tint val="75000"/>
                  </a:schemeClr>
                </a:solidFill>
              </a:defRPr>
            </a:lvl4pPr>
            <a:lvl5pPr marL="2398991" indent="0" algn="ctr">
              <a:buNone/>
              <a:defRPr>
                <a:solidFill>
                  <a:schemeClr val="tx1">
                    <a:tint val="75000"/>
                  </a:schemeClr>
                </a:solidFill>
              </a:defRPr>
            </a:lvl5pPr>
            <a:lvl6pPr marL="2998739" indent="0" algn="ctr">
              <a:buNone/>
              <a:defRPr>
                <a:solidFill>
                  <a:schemeClr val="tx1">
                    <a:tint val="75000"/>
                  </a:schemeClr>
                </a:solidFill>
              </a:defRPr>
            </a:lvl6pPr>
            <a:lvl7pPr marL="3598485" indent="0" algn="ctr">
              <a:buNone/>
              <a:defRPr>
                <a:solidFill>
                  <a:schemeClr val="tx1">
                    <a:tint val="75000"/>
                  </a:schemeClr>
                </a:solidFill>
              </a:defRPr>
            </a:lvl7pPr>
            <a:lvl8pPr marL="4198233" indent="0" algn="ctr">
              <a:buNone/>
              <a:defRPr>
                <a:solidFill>
                  <a:schemeClr val="tx1">
                    <a:tint val="75000"/>
                  </a:schemeClr>
                </a:solidFill>
              </a:defRPr>
            </a:lvl8pPr>
            <a:lvl9pPr marL="4797981" indent="0" algn="ctr">
              <a:buNone/>
              <a:defRPr>
                <a:solidFill>
                  <a:schemeClr val="tx1">
                    <a:tint val="75000"/>
                  </a:schemeClr>
                </a:solidFill>
              </a:defRPr>
            </a:lvl9pPr>
          </a:lstStyle>
          <a:p>
            <a:r>
              <a:rPr lang="en-US" dirty="0" smtClean="0"/>
              <a:t>Click to edit Master subtitle style</a:t>
            </a:r>
            <a:endParaRPr lang="en-US" dirty="0"/>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439912" y="6096000"/>
            <a:ext cx="3011424" cy="487680"/>
          </a:xfrm>
          <a:prstGeom prst="rect">
            <a:avLst/>
          </a:prstGeom>
        </p:spPr>
      </p:pic>
    </p:spTree>
    <p:extLst>
      <p:ext uri="{BB962C8B-B14F-4D97-AF65-F5344CB8AC3E}">
        <p14:creationId xmlns:p14="http://schemas.microsoft.com/office/powerpoint/2010/main" val="3546591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animEffect transition="in" filter="fade">
                                      <p:cBhvr>
                                        <p:cTn id="11"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build="p">
        <p:tmplLst>
          <p:tmpl lvl="1">
            <p:tnLst>
              <p:par>
                <p:cTn presetID="10" presetClass="entr" presetSubtype="0" fill="hold" nodeType="after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Presentation Title">
    <p:spTree>
      <p:nvGrpSpPr>
        <p:cNvPr id="1" name=""/>
        <p:cNvGrpSpPr/>
        <p:nvPr/>
      </p:nvGrpSpPr>
      <p:grpSpPr>
        <a:xfrm>
          <a:off x="0" y="0"/>
          <a:ext cx="0" cy="0"/>
          <a:chOff x="0" y="0"/>
          <a:chExt cx="0" cy="0"/>
        </a:xfrm>
      </p:grpSpPr>
      <p:pic>
        <p:nvPicPr>
          <p:cNvPr id="9" name="Picture 8" descr="1600x900_bg2_blueFlair.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1887200" cy="6858000"/>
          </a:xfrm>
          <a:prstGeom prst="rect">
            <a:avLst/>
          </a:prstGeom>
        </p:spPr>
      </p:pic>
      <p:sp>
        <p:nvSpPr>
          <p:cNvPr id="2" name="Title 1"/>
          <p:cNvSpPr>
            <a:spLocks noGrp="1"/>
          </p:cNvSpPr>
          <p:nvPr>
            <p:ph type="ctrTitle"/>
          </p:nvPr>
        </p:nvSpPr>
        <p:spPr>
          <a:xfrm>
            <a:off x="594360" y="2244310"/>
            <a:ext cx="7132320" cy="1470025"/>
          </a:xfrm>
        </p:spPr>
        <p:txBody>
          <a:bodyPr anchor="b"/>
          <a:lstStyle>
            <a:lvl1pPr>
              <a:defRPr>
                <a:solidFill>
                  <a:schemeClr val="bg1"/>
                </a:solidFill>
              </a:defRPr>
            </a:lvl1pPr>
          </a:lstStyle>
          <a:p>
            <a:r>
              <a:rPr lang="en-US" dirty="0" smtClean="0"/>
              <a:t>Click to edit Master title style</a:t>
            </a:r>
            <a:endParaRPr lang="en-US" dirty="0"/>
          </a:p>
        </p:txBody>
      </p:sp>
      <p:sp>
        <p:nvSpPr>
          <p:cNvPr id="12" name="Subtitle 2"/>
          <p:cNvSpPr>
            <a:spLocks noGrp="1"/>
          </p:cNvSpPr>
          <p:nvPr>
            <p:ph type="subTitle" idx="1"/>
          </p:nvPr>
        </p:nvSpPr>
        <p:spPr>
          <a:xfrm>
            <a:off x="594361" y="3729342"/>
            <a:ext cx="7132320" cy="461665"/>
          </a:xfrm>
        </p:spPr>
        <p:txBody>
          <a:bodyPr vert="horz" lIns="0" tIns="59978" rIns="0" bIns="59978" rtlCol="0" anchor="t">
            <a:noAutofit/>
          </a:bodyPr>
          <a:lstStyle>
            <a:lvl1pPr marL="0" indent="0" algn="l" defTabSz="1199543" rtl="0" eaLnBrk="1" latinLnBrk="0" hangingPunct="1">
              <a:lnSpc>
                <a:spcPct val="90000"/>
              </a:lnSpc>
              <a:spcBef>
                <a:spcPct val="0"/>
              </a:spcBef>
              <a:buNone/>
              <a:defRPr lang="en-US" sz="2400" kern="1200" dirty="0">
                <a:solidFill>
                  <a:schemeClr val="bg1"/>
                </a:solidFill>
                <a:latin typeface="Segoe" pitchFamily="34" charset="0"/>
                <a:ea typeface="+mj-ea"/>
                <a:cs typeface="+mj-cs"/>
              </a:defRPr>
            </a:lvl1pPr>
            <a:lvl2pPr marL="599748" indent="0" algn="ctr">
              <a:buNone/>
              <a:defRPr>
                <a:solidFill>
                  <a:schemeClr val="tx1">
                    <a:tint val="75000"/>
                  </a:schemeClr>
                </a:solidFill>
              </a:defRPr>
            </a:lvl2pPr>
            <a:lvl3pPr marL="1199495" indent="0" algn="ctr">
              <a:buNone/>
              <a:defRPr>
                <a:solidFill>
                  <a:schemeClr val="tx1">
                    <a:tint val="75000"/>
                  </a:schemeClr>
                </a:solidFill>
              </a:defRPr>
            </a:lvl3pPr>
            <a:lvl4pPr marL="1799243" indent="0" algn="ctr">
              <a:buNone/>
              <a:defRPr>
                <a:solidFill>
                  <a:schemeClr val="tx1">
                    <a:tint val="75000"/>
                  </a:schemeClr>
                </a:solidFill>
              </a:defRPr>
            </a:lvl4pPr>
            <a:lvl5pPr marL="2398991" indent="0" algn="ctr">
              <a:buNone/>
              <a:defRPr>
                <a:solidFill>
                  <a:schemeClr val="tx1">
                    <a:tint val="75000"/>
                  </a:schemeClr>
                </a:solidFill>
              </a:defRPr>
            </a:lvl5pPr>
            <a:lvl6pPr marL="2998739" indent="0" algn="ctr">
              <a:buNone/>
              <a:defRPr>
                <a:solidFill>
                  <a:schemeClr val="tx1">
                    <a:tint val="75000"/>
                  </a:schemeClr>
                </a:solidFill>
              </a:defRPr>
            </a:lvl6pPr>
            <a:lvl7pPr marL="3598485" indent="0" algn="ctr">
              <a:buNone/>
              <a:defRPr>
                <a:solidFill>
                  <a:schemeClr val="tx1">
                    <a:tint val="75000"/>
                  </a:schemeClr>
                </a:solidFill>
              </a:defRPr>
            </a:lvl7pPr>
            <a:lvl8pPr marL="4198233" indent="0" algn="ctr">
              <a:buNone/>
              <a:defRPr>
                <a:solidFill>
                  <a:schemeClr val="tx1">
                    <a:tint val="75000"/>
                  </a:schemeClr>
                </a:solidFill>
              </a:defRPr>
            </a:lvl8pPr>
            <a:lvl9pPr marL="4797981" indent="0" algn="ctr">
              <a:buNone/>
              <a:defRPr>
                <a:solidFill>
                  <a:schemeClr val="tx1">
                    <a:tint val="75000"/>
                  </a:schemeClr>
                </a:solidFill>
              </a:defRPr>
            </a:lvl9pPr>
          </a:lstStyle>
          <a:p>
            <a:r>
              <a:rPr lang="en-US" dirty="0" smtClean="0"/>
              <a:t>Click to edit Master subtitle style</a:t>
            </a:r>
            <a:endParaRPr lang="en-US" dirty="0"/>
          </a:p>
        </p:txBody>
      </p:sp>
      <p:pic>
        <p:nvPicPr>
          <p:cNvPr id="13" name="Picture 12"/>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439912" y="6096000"/>
            <a:ext cx="3011424" cy="487680"/>
          </a:xfrm>
          <a:prstGeom prst="rect">
            <a:avLst/>
          </a:prstGeom>
        </p:spPr>
      </p:pic>
    </p:spTree>
    <p:extLst>
      <p:ext uri="{BB962C8B-B14F-4D97-AF65-F5344CB8AC3E}">
        <p14:creationId xmlns:p14="http://schemas.microsoft.com/office/powerpoint/2010/main" val="864534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animEffect transition="in" filter="fade">
                                      <p:cBhvr>
                                        <p:cTn id="11"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build="p">
        <p:tmplLst>
          <p:tmpl lvl="1">
            <p:tnLst>
              <p:par>
                <p:cTn presetID="10" presetClass="entr" presetSubtype="0" fill="hold" nodeType="after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Presentation Title">
    <p:spTree>
      <p:nvGrpSpPr>
        <p:cNvPr id="1" name=""/>
        <p:cNvGrpSpPr/>
        <p:nvPr/>
      </p:nvGrpSpPr>
      <p:grpSpPr>
        <a:xfrm>
          <a:off x="0" y="0"/>
          <a:ext cx="0" cy="0"/>
          <a:chOff x="0" y="0"/>
          <a:chExt cx="0" cy="0"/>
        </a:xfrm>
      </p:grpSpPr>
      <p:pic>
        <p:nvPicPr>
          <p:cNvPr id="7" name="Picture 6" descr="1600x900_bg2_blueFlowers.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1887200" cy="6858000"/>
          </a:xfrm>
          <a:prstGeom prst="rect">
            <a:avLst/>
          </a:prstGeom>
        </p:spPr>
      </p:pic>
      <p:sp>
        <p:nvSpPr>
          <p:cNvPr id="2" name="Title 1"/>
          <p:cNvSpPr>
            <a:spLocks noGrp="1"/>
          </p:cNvSpPr>
          <p:nvPr>
            <p:ph type="ctrTitle"/>
          </p:nvPr>
        </p:nvSpPr>
        <p:spPr>
          <a:xfrm>
            <a:off x="594360" y="2244310"/>
            <a:ext cx="7132320" cy="1470025"/>
          </a:xfrm>
        </p:spPr>
        <p:txBody>
          <a:bodyPr anchor="b"/>
          <a:lstStyle>
            <a:lvl1pPr>
              <a:defRPr>
                <a:solidFill>
                  <a:schemeClr val="bg1"/>
                </a:solidFill>
              </a:defRPr>
            </a:lvl1pPr>
          </a:lstStyle>
          <a:p>
            <a:r>
              <a:rPr lang="en-US" dirty="0" smtClean="0"/>
              <a:t>Click to edit Master title style</a:t>
            </a:r>
            <a:endParaRPr lang="en-US" dirty="0"/>
          </a:p>
        </p:txBody>
      </p:sp>
      <p:sp>
        <p:nvSpPr>
          <p:cNvPr id="12" name="Subtitle 2"/>
          <p:cNvSpPr>
            <a:spLocks noGrp="1"/>
          </p:cNvSpPr>
          <p:nvPr>
            <p:ph type="subTitle" idx="1"/>
          </p:nvPr>
        </p:nvSpPr>
        <p:spPr>
          <a:xfrm>
            <a:off x="594361" y="3729342"/>
            <a:ext cx="7132320" cy="461665"/>
          </a:xfrm>
        </p:spPr>
        <p:txBody>
          <a:bodyPr vert="horz" lIns="0" tIns="59978" rIns="0" bIns="59978" rtlCol="0" anchor="t">
            <a:noAutofit/>
          </a:bodyPr>
          <a:lstStyle>
            <a:lvl1pPr marL="0" indent="0" algn="l" defTabSz="1199543" rtl="0" eaLnBrk="1" latinLnBrk="0" hangingPunct="1">
              <a:lnSpc>
                <a:spcPct val="90000"/>
              </a:lnSpc>
              <a:spcBef>
                <a:spcPct val="0"/>
              </a:spcBef>
              <a:buNone/>
              <a:defRPr lang="en-US" sz="2400" kern="1200" dirty="0">
                <a:solidFill>
                  <a:schemeClr val="bg1"/>
                </a:solidFill>
                <a:latin typeface="Segoe" pitchFamily="34" charset="0"/>
                <a:ea typeface="+mj-ea"/>
                <a:cs typeface="+mj-cs"/>
              </a:defRPr>
            </a:lvl1pPr>
            <a:lvl2pPr marL="599748" indent="0" algn="ctr">
              <a:buNone/>
              <a:defRPr>
                <a:solidFill>
                  <a:schemeClr val="tx1">
                    <a:tint val="75000"/>
                  </a:schemeClr>
                </a:solidFill>
              </a:defRPr>
            </a:lvl2pPr>
            <a:lvl3pPr marL="1199495" indent="0" algn="ctr">
              <a:buNone/>
              <a:defRPr>
                <a:solidFill>
                  <a:schemeClr val="tx1">
                    <a:tint val="75000"/>
                  </a:schemeClr>
                </a:solidFill>
              </a:defRPr>
            </a:lvl3pPr>
            <a:lvl4pPr marL="1799243" indent="0" algn="ctr">
              <a:buNone/>
              <a:defRPr>
                <a:solidFill>
                  <a:schemeClr val="tx1">
                    <a:tint val="75000"/>
                  </a:schemeClr>
                </a:solidFill>
              </a:defRPr>
            </a:lvl4pPr>
            <a:lvl5pPr marL="2398991" indent="0" algn="ctr">
              <a:buNone/>
              <a:defRPr>
                <a:solidFill>
                  <a:schemeClr val="tx1">
                    <a:tint val="75000"/>
                  </a:schemeClr>
                </a:solidFill>
              </a:defRPr>
            </a:lvl5pPr>
            <a:lvl6pPr marL="2998739" indent="0" algn="ctr">
              <a:buNone/>
              <a:defRPr>
                <a:solidFill>
                  <a:schemeClr val="tx1">
                    <a:tint val="75000"/>
                  </a:schemeClr>
                </a:solidFill>
              </a:defRPr>
            </a:lvl6pPr>
            <a:lvl7pPr marL="3598485" indent="0" algn="ctr">
              <a:buNone/>
              <a:defRPr>
                <a:solidFill>
                  <a:schemeClr val="tx1">
                    <a:tint val="75000"/>
                  </a:schemeClr>
                </a:solidFill>
              </a:defRPr>
            </a:lvl7pPr>
            <a:lvl8pPr marL="4198233" indent="0" algn="ctr">
              <a:buNone/>
              <a:defRPr>
                <a:solidFill>
                  <a:schemeClr val="tx1">
                    <a:tint val="75000"/>
                  </a:schemeClr>
                </a:solidFill>
              </a:defRPr>
            </a:lvl8pPr>
            <a:lvl9pPr marL="4797981" indent="0" algn="ctr">
              <a:buNone/>
              <a:defRPr>
                <a:solidFill>
                  <a:schemeClr val="tx1">
                    <a:tint val="75000"/>
                  </a:schemeClr>
                </a:solidFill>
              </a:defRPr>
            </a:lvl9pPr>
          </a:lstStyle>
          <a:p>
            <a:r>
              <a:rPr lang="en-US" dirty="0" smtClean="0"/>
              <a:t>Click to edit Master subtitle style</a:t>
            </a:r>
            <a:endParaRPr lang="en-US" dirty="0"/>
          </a:p>
        </p:txBody>
      </p:sp>
      <p:pic>
        <p:nvPicPr>
          <p:cNvPr id="13" name="Picture 12"/>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439912" y="6096000"/>
            <a:ext cx="3011424" cy="487680"/>
          </a:xfrm>
          <a:prstGeom prst="rect">
            <a:avLst/>
          </a:prstGeom>
        </p:spPr>
      </p:pic>
    </p:spTree>
    <p:extLst>
      <p:ext uri="{BB962C8B-B14F-4D97-AF65-F5344CB8AC3E}">
        <p14:creationId xmlns:p14="http://schemas.microsoft.com/office/powerpoint/2010/main" val="1664905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animEffect transition="in" filter="fade">
                                      <p:cBhvr>
                                        <p:cTn id="11"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build="p">
        <p:tmplLst>
          <p:tmpl lvl="1">
            <p:tnLst>
              <p:par>
                <p:cTn presetID="10" presetClass="entr" presetSubtype="0" fill="hold" nodeType="after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5_Presentation Title">
    <p:spTree>
      <p:nvGrpSpPr>
        <p:cNvPr id="1" name=""/>
        <p:cNvGrpSpPr/>
        <p:nvPr/>
      </p:nvGrpSpPr>
      <p:grpSpPr>
        <a:xfrm>
          <a:off x="0" y="0"/>
          <a:ext cx="0" cy="0"/>
          <a:chOff x="0" y="0"/>
          <a:chExt cx="0" cy="0"/>
        </a:xfrm>
      </p:grpSpPr>
      <p:pic>
        <p:nvPicPr>
          <p:cNvPr id="7" name="Picture 6" descr="1600x900_bg2_blueLeaves.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1887200" cy="6858000"/>
          </a:xfrm>
          <a:prstGeom prst="rect">
            <a:avLst/>
          </a:prstGeom>
        </p:spPr>
      </p:pic>
      <p:sp>
        <p:nvSpPr>
          <p:cNvPr id="2" name="Title 1"/>
          <p:cNvSpPr>
            <a:spLocks noGrp="1"/>
          </p:cNvSpPr>
          <p:nvPr>
            <p:ph type="ctrTitle"/>
          </p:nvPr>
        </p:nvSpPr>
        <p:spPr>
          <a:xfrm>
            <a:off x="594360" y="2244310"/>
            <a:ext cx="7132320" cy="1470025"/>
          </a:xfrm>
        </p:spPr>
        <p:txBody>
          <a:bodyPr anchor="b"/>
          <a:lstStyle>
            <a:lvl1pPr>
              <a:defRPr>
                <a:solidFill>
                  <a:schemeClr val="bg1"/>
                </a:solidFill>
              </a:defRPr>
            </a:lvl1pPr>
          </a:lstStyle>
          <a:p>
            <a:r>
              <a:rPr lang="en-US" dirty="0" smtClean="0"/>
              <a:t>Click to edit Master title style</a:t>
            </a:r>
            <a:endParaRPr lang="en-US" dirty="0"/>
          </a:p>
        </p:txBody>
      </p:sp>
      <p:sp>
        <p:nvSpPr>
          <p:cNvPr id="12" name="Subtitle 2"/>
          <p:cNvSpPr>
            <a:spLocks noGrp="1"/>
          </p:cNvSpPr>
          <p:nvPr>
            <p:ph type="subTitle" idx="1"/>
          </p:nvPr>
        </p:nvSpPr>
        <p:spPr>
          <a:xfrm>
            <a:off x="594361" y="3729342"/>
            <a:ext cx="7132320" cy="461665"/>
          </a:xfrm>
        </p:spPr>
        <p:txBody>
          <a:bodyPr vert="horz" lIns="0" tIns="59978" rIns="0" bIns="59978" rtlCol="0" anchor="t">
            <a:noAutofit/>
          </a:bodyPr>
          <a:lstStyle>
            <a:lvl1pPr marL="0" indent="0" algn="l" defTabSz="1199543" rtl="0" eaLnBrk="1" latinLnBrk="0" hangingPunct="1">
              <a:lnSpc>
                <a:spcPct val="90000"/>
              </a:lnSpc>
              <a:spcBef>
                <a:spcPct val="0"/>
              </a:spcBef>
              <a:buNone/>
              <a:defRPr lang="en-US" sz="2400" kern="1200" dirty="0">
                <a:solidFill>
                  <a:schemeClr val="bg1"/>
                </a:solidFill>
                <a:latin typeface="Segoe" pitchFamily="34" charset="0"/>
                <a:ea typeface="+mj-ea"/>
                <a:cs typeface="+mj-cs"/>
              </a:defRPr>
            </a:lvl1pPr>
            <a:lvl2pPr marL="599748" indent="0" algn="ctr">
              <a:buNone/>
              <a:defRPr>
                <a:solidFill>
                  <a:schemeClr val="tx1">
                    <a:tint val="75000"/>
                  </a:schemeClr>
                </a:solidFill>
              </a:defRPr>
            </a:lvl2pPr>
            <a:lvl3pPr marL="1199495" indent="0" algn="ctr">
              <a:buNone/>
              <a:defRPr>
                <a:solidFill>
                  <a:schemeClr val="tx1">
                    <a:tint val="75000"/>
                  </a:schemeClr>
                </a:solidFill>
              </a:defRPr>
            </a:lvl3pPr>
            <a:lvl4pPr marL="1799243" indent="0" algn="ctr">
              <a:buNone/>
              <a:defRPr>
                <a:solidFill>
                  <a:schemeClr val="tx1">
                    <a:tint val="75000"/>
                  </a:schemeClr>
                </a:solidFill>
              </a:defRPr>
            </a:lvl4pPr>
            <a:lvl5pPr marL="2398991" indent="0" algn="ctr">
              <a:buNone/>
              <a:defRPr>
                <a:solidFill>
                  <a:schemeClr val="tx1">
                    <a:tint val="75000"/>
                  </a:schemeClr>
                </a:solidFill>
              </a:defRPr>
            </a:lvl5pPr>
            <a:lvl6pPr marL="2998739" indent="0" algn="ctr">
              <a:buNone/>
              <a:defRPr>
                <a:solidFill>
                  <a:schemeClr val="tx1">
                    <a:tint val="75000"/>
                  </a:schemeClr>
                </a:solidFill>
              </a:defRPr>
            </a:lvl6pPr>
            <a:lvl7pPr marL="3598485" indent="0" algn="ctr">
              <a:buNone/>
              <a:defRPr>
                <a:solidFill>
                  <a:schemeClr val="tx1">
                    <a:tint val="75000"/>
                  </a:schemeClr>
                </a:solidFill>
              </a:defRPr>
            </a:lvl7pPr>
            <a:lvl8pPr marL="4198233" indent="0" algn="ctr">
              <a:buNone/>
              <a:defRPr>
                <a:solidFill>
                  <a:schemeClr val="tx1">
                    <a:tint val="75000"/>
                  </a:schemeClr>
                </a:solidFill>
              </a:defRPr>
            </a:lvl8pPr>
            <a:lvl9pPr marL="4797981" indent="0" algn="ctr">
              <a:buNone/>
              <a:defRPr>
                <a:solidFill>
                  <a:schemeClr val="tx1">
                    <a:tint val="75000"/>
                  </a:schemeClr>
                </a:solidFill>
              </a:defRPr>
            </a:lvl9pPr>
          </a:lstStyle>
          <a:p>
            <a:r>
              <a:rPr lang="en-US" dirty="0" smtClean="0"/>
              <a:t>Click to edit Master subtitle style</a:t>
            </a:r>
            <a:endParaRPr lang="en-US" dirty="0"/>
          </a:p>
        </p:txBody>
      </p:sp>
      <p:pic>
        <p:nvPicPr>
          <p:cNvPr id="13" name="Picture 12"/>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439912" y="6096000"/>
            <a:ext cx="3011424" cy="487680"/>
          </a:xfrm>
          <a:prstGeom prst="rect">
            <a:avLst/>
          </a:prstGeom>
        </p:spPr>
      </p:pic>
    </p:spTree>
    <p:extLst>
      <p:ext uri="{BB962C8B-B14F-4D97-AF65-F5344CB8AC3E}">
        <p14:creationId xmlns:p14="http://schemas.microsoft.com/office/powerpoint/2010/main" val="4055506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animEffect transition="in" filter="fade">
                                      <p:cBhvr>
                                        <p:cTn id="11"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build="p">
        <p:tmplLst>
          <p:tmpl lvl="1">
            <p:tnLst>
              <p:par>
                <p:cTn presetID="10" presetClass="entr" presetSubtype="0" fill="hold" nodeType="after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Presentation Title">
    <p:spTree>
      <p:nvGrpSpPr>
        <p:cNvPr id="1" name=""/>
        <p:cNvGrpSpPr/>
        <p:nvPr/>
      </p:nvGrpSpPr>
      <p:grpSpPr>
        <a:xfrm>
          <a:off x="0" y="0"/>
          <a:ext cx="0" cy="0"/>
          <a:chOff x="0" y="0"/>
          <a:chExt cx="0" cy="0"/>
        </a:xfrm>
      </p:grpSpPr>
      <p:pic>
        <p:nvPicPr>
          <p:cNvPr id="9" name="Picture 8" descr="1600x900_bg2_blueLaptopBlack.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1887200" cy="6858000"/>
          </a:xfrm>
          <a:prstGeom prst="rect">
            <a:avLst/>
          </a:prstGeom>
        </p:spPr>
      </p:pic>
      <p:sp>
        <p:nvSpPr>
          <p:cNvPr id="2" name="Title 1"/>
          <p:cNvSpPr>
            <a:spLocks noGrp="1"/>
          </p:cNvSpPr>
          <p:nvPr>
            <p:ph type="ctrTitle"/>
          </p:nvPr>
        </p:nvSpPr>
        <p:spPr>
          <a:xfrm>
            <a:off x="594360" y="2244310"/>
            <a:ext cx="7132320" cy="1470025"/>
          </a:xfrm>
        </p:spPr>
        <p:txBody>
          <a:bodyPr anchor="b"/>
          <a:lstStyle>
            <a:lvl1pPr>
              <a:defRPr>
                <a:solidFill>
                  <a:schemeClr val="bg1"/>
                </a:solidFill>
              </a:defRPr>
            </a:lvl1pPr>
          </a:lstStyle>
          <a:p>
            <a:r>
              <a:rPr lang="en-US" dirty="0" smtClean="0"/>
              <a:t>Click to edit Master title style</a:t>
            </a:r>
            <a:endParaRPr lang="en-US" dirty="0"/>
          </a:p>
        </p:txBody>
      </p:sp>
      <p:sp>
        <p:nvSpPr>
          <p:cNvPr id="12" name="Subtitle 2"/>
          <p:cNvSpPr>
            <a:spLocks noGrp="1"/>
          </p:cNvSpPr>
          <p:nvPr>
            <p:ph type="subTitle" idx="1"/>
          </p:nvPr>
        </p:nvSpPr>
        <p:spPr>
          <a:xfrm>
            <a:off x="594361" y="3729342"/>
            <a:ext cx="7132320" cy="461665"/>
          </a:xfrm>
        </p:spPr>
        <p:txBody>
          <a:bodyPr vert="horz" lIns="0" tIns="59978" rIns="0" bIns="59978" rtlCol="0" anchor="t">
            <a:noAutofit/>
          </a:bodyPr>
          <a:lstStyle>
            <a:lvl1pPr marL="0" indent="0" algn="l" defTabSz="1199543" rtl="0" eaLnBrk="1" latinLnBrk="0" hangingPunct="1">
              <a:lnSpc>
                <a:spcPct val="90000"/>
              </a:lnSpc>
              <a:spcBef>
                <a:spcPct val="0"/>
              </a:spcBef>
              <a:buNone/>
              <a:defRPr lang="en-US" sz="2400" kern="1200" dirty="0">
                <a:solidFill>
                  <a:schemeClr val="bg1"/>
                </a:solidFill>
                <a:latin typeface="Segoe" pitchFamily="34" charset="0"/>
                <a:ea typeface="+mj-ea"/>
                <a:cs typeface="+mj-cs"/>
              </a:defRPr>
            </a:lvl1pPr>
            <a:lvl2pPr marL="599748" indent="0" algn="ctr">
              <a:buNone/>
              <a:defRPr>
                <a:solidFill>
                  <a:schemeClr val="tx1">
                    <a:tint val="75000"/>
                  </a:schemeClr>
                </a:solidFill>
              </a:defRPr>
            </a:lvl2pPr>
            <a:lvl3pPr marL="1199495" indent="0" algn="ctr">
              <a:buNone/>
              <a:defRPr>
                <a:solidFill>
                  <a:schemeClr val="tx1">
                    <a:tint val="75000"/>
                  </a:schemeClr>
                </a:solidFill>
              </a:defRPr>
            </a:lvl3pPr>
            <a:lvl4pPr marL="1799243" indent="0" algn="ctr">
              <a:buNone/>
              <a:defRPr>
                <a:solidFill>
                  <a:schemeClr val="tx1">
                    <a:tint val="75000"/>
                  </a:schemeClr>
                </a:solidFill>
              </a:defRPr>
            </a:lvl4pPr>
            <a:lvl5pPr marL="2398991" indent="0" algn="ctr">
              <a:buNone/>
              <a:defRPr>
                <a:solidFill>
                  <a:schemeClr val="tx1">
                    <a:tint val="75000"/>
                  </a:schemeClr>
                </a:solidFill>
              </a:defRPr>
            </a:lvl5pPr>
            <a:lvl6pPr marL="2998739" indent="0" algn="ctr">
              <a:buNone/>
              <a:defRPr>
                <a:solidFill>
                  <a:schemeClr val="tx1">
                    <a:tint val="75000"/>
                  </a:schemeClr>
                </a:solidFill>
              </a:defRPr>
            </a:lvl6pPr>
            <a:lvl7pPr marL="3598485" indent="0" algn="ctr">
              <a:buNone/>
              <a:defRPr>
                <a:solidFill>
                  <a:schemeClr val="tx1">
                    <a:tint val="75000"/>
                  </a:schemeClr>
                </a:solidFill>
              </a:defRPr>
            </a:lvl7pPr>
            <a:lvl8pPr marL="4198233" indent="0" algn="ctr">
              <a:buNone/>
              <a:defRPr>
                <a:solidFill>
                  <a:schemeClr val="tx1">
                    <a:tint val="75000"/>
                  </a:schemeClr>
                </a:solidFill>
              </a:defRPr>
            </a:lvl8pPr>
            <a:lvl9pPr marL="4797981" indent="0" algn="ctr">
              <a:buNone/>
              <a:defRPr>
                <a:solidFill>
                  <a:schemeClr val="tx1">
                    <a:tint val="75000"/>
                  </a:schemeClr>
                </a:solidFill>
              </a:defRPr>
            </a:lvl9pPr>
          </a:lstStyle>
          <a:p>
            <a:r>
              <a:rPr lang="en-US" dirty="0" smtClean="0"/>
              <a:t>Click to edit Master subtitle style</a:t>
            </a:r>
            <a:endParaRPr lang="en-US" dirty="0"/>
          </a:p>
        </p:txBody>
      </p:sp>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439912" y="6096000"/>
            <a:ext cx="3011424" cy="487680"/>
          </a:xfrm>
          <a:prstGeom prst="rect">
            <a:avLst/>
          </a:prstGeom>
        </p:spPr>
      </p:pic>
    </p:spTree>
    <p:extLst>
      <p:ext uri="{BB962C8B-B14F-4D97-AF65-F5344CB8AC3E}">
        <p14:creationId xmlns:p14="http://schemas.microsoft.com/office/powerpoint/2010/main" val="2585200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animEffect transition="in" filter="fade">
                                      <p:cBhvr>
                                        <p:cTn id="11"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build="p">
        <p:tmplLst>
          <p:tmpl lvl="1">
            <p:tnLst>
              <p:par>
                <p:cTn presetID="10" presetClass="entr" presetSubtype="0" fill="hold" nodeType="after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6_Presentation Title">
    <p:spTree>
      <p:nvGrpSpPr>
        <p:cNvPr id="1" name=""/>
        <p:cNvGrpSpPr/>
        <p:nvPr/>
      </p:nvGrpSpPr>
      <p:grpSpPr>
        <a:xfrm>
          <a:off x="0" y="0"/>
          <a:ext cx="0" cy="0"/>
          <a:chOff x="0" y="0"/>
          <a:chExt cx="0" cy="0"/>
        </a:xfrm>
      </p:grpSpPr>
      <p:pic>
        <p:nvPicPr>
          <p:cNvPr id="7" name="Picture 6" descr="1600x900_bg2_blueLaptopWhite.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1887200" cy="6858000"/>
          </a:xfrm>
          <a:prstGeom prst="rect">
            <a:avLst/>
          </a:prstGeom>
        </p:spPr>
      </p:pic>
      <p:sp>
        <p:nvSpPr>
          <p:cNvPr id="2" name="Title 1"/>
          <p:cNvSpPr>
            <a:spLocks noGrp="1"/>
          </p:cNvSpPr>
          <p:nvPr>
            <p:ph type="ctrTitle"/>
          </p:nvPr>
        </p:nvSpPr>
        <p:spPr>
          <a:xfrm>
            <a:off x="594360" y="2244310"/>
            <a:ext cx="7132320" cy="1470025"/>
          </a:xfrm>
        </p:spPr>
        <p:txBody>
          <a:bodyPr anchor="b"/>
          <a:lstStyle>
            <a:lvl1pPr>
              <a:defRPr>
                <a:solidFill>
                  <a:schemeClr val="bg1"/>
                </a:solidFill>
              </a:defRPr>
            </a:lvl1pPr>
          </a:lstStyle>
          <a:p>
            <a:r>
              <a:rPr lang="en-US" dirty="0" smtClean="0"/>
              <a:t>Click to edit Master title style</a:t>
            </a:r>
            <a:endParaRPr lang="en-US" dirty="0"/>
          </a:p>
        </p:txBody>
      </p:sp>
      <p:sp>
        <p:nvSpPr>
          <p:cNvPr id="12" name="Subtitle 2"/>
          <p:cNvSpPr>
            <a:spLocks noGrp="1"/>
          </p:cNvSpPr>
          <p:nvPr>
            <p:ph type="subTitle" idx="1"/>
          </p:nvPr>
        </p:nvSpPr>
        <p:spPr>
          <a:xfrm>
            <a:off x="594361" y="3729342"/>
            <a:ext cx="7132320" cy="461665"/>
          </a:xfrm>
        </p:spPr>
        <p:txBody>
          <a:bodyPr vert="horz" lIns="0" tIns="59978" rIns="0" bIns="59978" rtlCol="0" anchor="t">
            <a:noAutofit/>
          </a:bodyPr>
          <a:lstStyle>
            <a:lvl1pPr marL="0" indent="0" algn="l" defTabSz="1199543" rtl="0" eaLnBrk="1" latinLnBrk="0" hangingPunct="1">
              <a:lnSpc>
                <a:spcPct val="90000"/>
              </a:lnSpc>
              <a:spcBef>
                <a:spcPct val="0"/>
              </a:spcBef>
              <a:buNone/>
              <a:defRPr lang="en-US" sz="2400" kern="1200" dirty="0">
                <a:solidFill>
                  <a:schemeClr val="bg1"/>
                </a:solidFill>
                <a:latin typeface="Segoe" pitchFamily="34" charset="0"/>
                <a:ea typeface="+mj-ea"/>
                <a:cs typeface="+mj-cs"/>
              </a:defRPr>
            </a:lvl1pPr>
            <a:lvl2pPr marL="599748" indent="0" algn="ctr">
              <a:buNone/>
              <a:defRPr>
                <a:solidFill>
                  <a:schemeClr val="tx1">
                    <a:tint val="75000"/>
                  </a:schemeClr>
                </a:solidFill>
              </a:defRPr>
            </a:lvl2pPr>
            <a:lvl3pPr marL="1199495" indent="0" algn="ctr">
              <a:buNone/>
              <a:defRPr>
                <a:solidFill>
                  <a:schemeClr val="tx1">
                    <a:tint val="75000"/>
                  </a:schemeClr>
                </a:solidFill>
              </a:defRPr>
            </a:lvl3pPr>
            <a:lvl4pPr marL="1799243" indent="0" algn="ctr">
              <a:buNone/>
              <a:defRPr>
                <a:solidFill>
                  <a:schemeClr val="tx1">
                    <a:tint val="75000"/>
                  </a:schemeClr>
                </a:solidFill>
              </a:defRPr>
            </a:lvl4pPr>
            <a:lvl5pPr marL="2398991" indent="0" algn="ctr">
              <a:buNone/>
              <a:defRPr>
                <a:solidFill>
                  <a:schemeClr val="tx1">
                    <a:tint val="75000"/>
                  </a:schemeClr>
                </a:solidFill>
              </a:defRPr>
            </a:lvl5pPr>
            <a:lvl6pPr marL="2998739" indent="0" algn="ctr">
              <a:buNone/>
              <a:defRPr>
                <a:solidFill>
                  <a:schemeClr val="tx1">
                    <a:tint val="75000"/>
                  </a:schemeClr>
                </a:solidFill>
              </a:defRPr>
            </a:lvl6pPr>
            <a:lvl7pPr marL="3598485" indent="0" algn="ctr">
              <a:buNone/>
              <a:defRPr>
                <a:solidFill>
                  <a:schemeClr val="tx1">
                    <a:tint val="75000"/>
                  </a:schemeClr>
                </a:solidFill>
              </a:defRPr>
            </a:lvl7pPr>
            <a:lvl8pPr marL="4198233" indent="0" algn="ctr">
              <a:buNone/>
              <a:defRPr>
                <a:solidFill>
                  <a:schemeClr val="tx1">
                    <a:tint val="75000"/>
                  </a:schemeClr>
                </a:solidFill>
              </a:defRPr>
            </a:lvl8pPr>
            <a:lvl9pPr marL="4797981" indent="0" algn="ctr">
              <a:buNone/>
              <a:defRPr>
                <a:solidFill>
                  <a:schemeClr val="tx1">
                    <a:tint val="75000"/>
                  </a:schemeClr>
                </a:solidFill>
              </a:defRPr>
            </a:lvl9pPr>
          </a:lstStyle>
          <a:p>
            <a:r>
              <a:rPr lang="en-US" dirty="0" smtClean="0"/>
              <a:t>Click to edit Master subtitle style</a:t>
            </a:r>
            <a:endParaRPr lang="en-US" dirty="0"/>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439912" y="6096000"/>
            <a:ext cx="3011424" cy="487680"/>
          </a:xfrm>
          <a:prstGeom prst="rect">
            <a:avLst/>
          </a:prstGeom>
        </p:spPr>
      </p:pic>
    </p:spTree>
    <p:extLst>
      <p:ext uri="{BB962C8B-B14F-4D97-AF65-F5344CB8AC3E}">
        <p14:creationId xmlns:p14="http://schemas.microsoft.com/office/powerpoint/2010/main" val="4035803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animEffect transition="in" filter="fade">
                                      <p:cBhvr>
                                        <p:cTn id="11"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build="p">
        <p:tmplLst>
          <p:tmpl lvl="1">
            <p:tnLst>
              <p:par>
                <p:cTn presetID="10" presetClass="entr" presetSubtype="0" fill="hold" nodeType="after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buClr>
                <a:schemeClr val="tx2">
                  <a:lumMod val="60000"/>
                  <a:lumOff val="40000"/>
                </a:schemeClr>
              </a:buClr>
              <a:defRPr/>
            </a:lvl1pPr>
            <a:lvl2pPr>
              <a:buClr>
                <a:schemeClr val="tx2">
                  <a:lumMod val="60000"/>
                  <a:lumOff val="40000"/>
                </a:schemeClr>
              </a:buClr>
              <a:defRPr/>
            </a:lvl2pPr>
            <a:lvl3pPr>
              <a:buClr>
                <a:schemeClr val="tx2">
                  <a:lumMod val="60000"/>
                  <a:lumOff val="40000"/>
                </a:schemeClr>
              </a:buClr>
              <a:defRPr/>
            </a:lvl3pPr>
            <a:lvl4pPr>
              <a:buClr>
                <a:schemeClr val="tx2">
                  <a:lumMod val="60000"/>
                  <a:lumOff val="40000"/>
                </a:schemeClr>
              </a:buClr>
              <a:defRPr/>
            </a:lvl4pPr>
            <a:lvl5pPr>
              <a:buClr>
                <a:schemeClr val="tx2">
                  <a:lumMod val="60000"/>
                  <a:lumOff val="40000"/>
                </a:schemeClr>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Slide Number Placeholder 7"/>
          <p:cNvSpPr>
            <a:spLocks noGrp="1"/>
          </p:cNvSpPr>
          <p:nvPr>
            <p:ph type="sldNum" sz="quarter" idx="11"/>
          </p:nvPr>
        </p:nvSpPr>
        <p:spPr/>
        <p:txBody>
          <a:bodyPr/>
          <a:lstStyle/>
          <a:p>
            <a:fld id="{028F6CB6-376B-4822-816C-FE7F9E5510A1}" type="slidenum">
              <a:rPr lang="en-US" smtClean="0">
                <a:solidFill>
                  <a:srgbClr val="4F81BD">
                    <a:lumMod val="60000"/>
                    <a:lumOff val="40000"/>
                  </a:srgbClr>
                </a:solidFill>
              </a:rPr>
              <a:pPr/>
              <a:t>‹#›</a:t>
            </a:fld>
            <a:endParaRPr lang="en-US" dirty="0">
              <a:solidFill>
                <a:srgbClr val="4F81BD">
                  <a:lumMod val="60000"/>
                  <a:lumOff val="40000"/>
                </a:srgbClr>
              </a:solidFill>
            </a:endParaRPr>
          </a:p>
        </p:txBody>
      </p:sp>
      <p:sp>
        <p:nvSpPr>
          <p:cNvPr id="9" name="Footer Placeholder 8"/>
          <p:cNvSpPr>
            <a:spLocks noGrp="1"/>
          </p:cNvSpPr>
          <p:nvPr>
            <p:ph type="ftr" sz="quarter" idx="12"/>
          </p:nvPr>
        </p:nvSpPr>
        <p:spPr/>
        <p:txBody>
          <a:bodyPr/>
          <a:lstStyle/>
          <a:p>
            <a:r>
              <a:rPr lang="en-US" smtClean="0">
                <a:solidFill>
                  <a:srgbClr val="4F81BD">
                    <a:lumMod val="60000"/>
                    <a:lumOff val="40000"/>
                  </a:srgbClr>
                </a:solidFill>
              </a:rPr>
              <a:t>Microsoft Confidential</a:t>
            </a:r>
            <a:endParaRPr lang="en-US" dirty="0">
              <a:solidFill>
                <a:srgbClr val="4F81BD">
                  <a:lumMod val="60000"/>
                  <a:lumOff val="40000"/>
                </a:srgbClr>
              </a:solidFill>
            </a:endParaRPr>
          </a:p>
        </p:txBody>
      </p:sp>
    </p:spTree>
    <p:extLst>
      <p:ext uri="{BB962C8B-B14F-4D97-AF65-F5344CB8AC3E}">
        <p14:creationId xmlns:p14="http://schemas.microsoft.com/office/powerpoint/2010/main" val="2997133059"/>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lIns="0" rIns="0"/>
          <a:lstStyle/>
          <a:p>
            <a:r>
              <a:rPr lang="en-US" smtClean="0"/>
              <a:t>Click to edit Master title style</a:t>
            </a:r>
            <a:endParaRPr lang="en-US"/>
          </a:p>
        </p:txBody>
      </p:sp>
      <p:sp>
        <p:nvSpPr>
          <p:cNvPr id="7" name="Slide Number Placeholder 6"/>
          <p:cNvSpPr>
            <a:spLocks noGrp="1"/>
          </p:cNvSpPr>
          <p:nvPr>
            <p:ph type="sldNum" sz="quarter" idx="11"/>
          </p:nvPr>
        </p:nvSpPr>
        <p:spPr/>
        <p:txBody>
          <a:bodyPr/>
          <a:lstStyle/>
          <a:p>
            <a:fld id="{028F6CB6-376B-4822-816C-FE7F9E5510A1}" type="slidenum">
              <a:rPr lang="en-US" smtClean="0">
                <a:solidFill>
                  <a:srgbClr val="4F81BD">
                    <a:lumMod val="60000"/>
                    <a:lumOff val="40000"/>
                  </a:srgbClr>
                </a:solidFill>
              </a:rPr>
              <a:pPr/>
              <a:t>‹#›</a:t>
            </a:fld>
            <a:endParaRPr lang="en-US" dirty="0">
              <a:solidFill>
                <a:srgbClr val="4F81BD">
                  <a:lumMod val="60000"/>
                  <a:lumOff val="40000"/>
                </a:srgbClr>
              </a:solidFill>
            </a:endParaRPr>
          </a:p>
        </p:txBody>
      </p:sp>
      <p:sp>
        <p:nvSpPr>
          <p:cNvPr id="8" name="Footer Placeholder 7"/>
          <p:cNvSpPr>
            <a:spLocks noGrp="1"/>
          </p:cNvSpPr>
          <p:nvPr>
            <p:ph type="ftr" sz="quarter" idx="12"/>
          </p:nvPr>
        </p:nvSpPr>
        <p:spPr/>
        <p:txBody>
          <a:bodyPr lIns="0" rIns="0"/>
          <a:lstStyle/>
          <a:p>
            <a:r>
              <a:rPr lang="en-US" smtClean="0">
                <a:solidFill>
                  <a:srgbClr val="4F81BD">
                    <a:lumMod val="60000"/>
                    <a:lumOff val="40000"/>
                  </a:srgbClr>
                </a:solidFill>
              </a:rPr>
              <a:t>Microsoft Confidential</a:t>
            </a:r>
            <a:endParaRPr lang="en-US" dirty="0">
              <a:solidFill>
                <a:srgbClr val="4F81BD">
                  <a:lumMod val="60000"/>
                  <a:lumOff val="40000"/>
                </a:srgbClr>
              </a:solidFill>
            </a:endParaRPr>
          </a:p>
        </p:txBody>
      </p:sp>
    </p:spTree>
    <p:extLst>
      <p:ext uri="{BB962C8B-B14F-4D97-AF65-F5344CB8AC3E}">
        <p14:creationId xmlns:p14="http://schemas.microsoft.com/office/powerpoint/2010/main" val="2640470171"/>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Slide Number Placeholder 5"/>
          <p:cNvSpPr>
            <a:spLocks noGrp="1"/>
          </p:cNvSpPr>
          <p:nvPr>
            <p:ph type="sldNum" sz="quarter" idx="11"/>
          </p:nvPr>
        </p:nvSpPr>
        <p:spPr/>
        <p:txBody>
          <a:bodyPr/>
          <a:lstStyle/>
          <a:p>
            <a:fld id="{028F6CB6-376B-4822-816C-FE7F9E5510A1}" type="slidenum">
              <a:rPr lang="en-US" smtClean="0">
                <a:solidFill>
                  <a:srgbClr val="4F81BD">
                    <a:lumMod val="60000"/>
                    <a:lumOff val="40000"/>
                  </a:srgbClr>
                </a:solidFill>
              </a:rPr>
              <a:pPr/>
              <a:t>‹#›</a:t>
            </a:fld>
            <a:endParaRPr lang="en-US" dirty="0">
              <a:solidFill>
                <a:srgbClr val="4F81BD">
                  <a:lumMod val="60000"/>
                  <a:lumOff val="40000"/>
                </a:srgbClr>
              </a:solidFill>
            </a:endParaRPr>
          </a:p>
        </p:txBody>
      </p:sp>
      <p:sp>
        <p:nvSpPr>
          <p:cNvPr id="7" name="Footer Placeholder 6"/>
          <p:cNvSpPr>
            <a:spLocks noGrp="1"/>
          </p:cNvSpPr>
          <p:nvPr>
            <p:ph type="ftr" sz="quarter" idx="12"/>
          </p:nvPr>
        </p:nvSpPr>
        <p:spPr/>
        <p:txBody>
          <a:bodyPr/>
          <a:lstStyle/>
          <a:p>
            <a:r>
              <a:rPr lang="en-US" smtClean="0">
                <a:solidFill>
                  <a:srgbClr val="4F81BD">
                    <a:lumMod val="60000"/>
                    <a:lumOff val="40000"/>
                  </a:srgbClr>
                </a:solidFill>
              </a:rPr>
              <a:t>Microsoft Confidential</a:t>
            </a:r>
            <a:endParaRPr lang="en-US" dirty="0">
              <a:solidFill>
                <a:srgbClr val="4F81BD">
                  <a:lumMod val="60000"/>
                  <a:lumOff val="40000"/>
                </a:srgbClr>
              </a:solidFill>
            </a:endParaRPr>
          </a:p>
        </p:txBody>
      </p:sp>
    </p:spTree>
    <p:extLst>
      <p:ext uri="{BB962C8B-B14F-4D97-AF65-F5344CB8AC3E}">
        <p14:creationId xmlns:p14="http://schemas.microsoft.com/office/powerpoint/2010/main" val="1180390695"/>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7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45964" y="2265477"/>
            <a:ext cx="9989087" cy="1523497"/>
          </a:xfrm>
        </p:spPr>
        <p:txBody>
          <a:bodyPr anchor="ctr">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945961" y="4703877"/>
            <a:ext cx="9989088" cy="463255"/>
          </a:xfrm>
        </p:spPr>
        <p:txBody>
          <a:bodyPr>
            <a:noAutofit/>
          </a:bodyPr>
          <a:lstStyle>
            <a:lvl1pPr marL="0" indent="0" algn="l">
              <a:lnSpc>
                <a:spcPct val="90000"/>
              </a:lnSpc>
              <a:spcBef>
                <a:spcPts val="0"/>
              </a:spcBef>
              <a:buNone/>
              <a:defRPr>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2258974790"/>
      </p:ext>
    </p:extLst>
  </p:cSld>
  <p:clrMapOvr>
    <a:masterClrMapping/>
  </p:clrMapOvr>
  <p:transition>
    <p:fade/>
  </p:transition>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6"/>
          <p:cNvSpPr>
            <a:spLocks noGrp="1"/>
          </p:cNvSpPr>
          <p:nvPr>
            <p:ph type="body" sz="quarter" idx="10" hasCustomPrompt="1"/>
          </p:nvPr>
        </p:nvSpPr>
        <p:spPr>
          <a:xfrm>
            <a:off x="1038852" y="4876800"/>
            <a:ext cx="9989088" cy="137864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10000" b="0" i="1" u="none" strike="noStrike" kern="1200" cap="none" spc="-642" normalizeH="0" baseline="0" noProof="0" dirty="0" smtClean="0">
                <a:ln w="11430"/>
                <a:solidFill>
                  <a:schemeClr val="accent1">
                    <a:alpha val="99000"/>
                  </a:schemeClr>
                </a:solidFill>
                <a:effectLst/>
                <a:uLnTx/>
                <a:uFillTx/>
                <a:latin typeface="+mj-lt"/>
                <a:ea typeface="+mn-ea"/>
                <a:cs typeface="+mn-cs"/>
              </a:defRPr>
            </a:lvl1pPr>
          </a:lstStyle>
          <a:p>
            <a:pPr lvl="0"/>
            <a:r>
              <a:rPr lang="en-US" dirty="0" smtClean="0"/>
              <a:t>click to…</a:t>
            </a:r>
          </a:p>
        </p:txBody>
      </p:sp>
      <p:sp>
        <p:nvSpPr>
          <p:cNvPr id="5" name="Title 1"/>
          <p:cNvSpPr>
            <a:spLocks noGrp="1"/>
          </p:cNvSpPr>
          <p:nvPr>
            <p:ph type="ctrTitle"/>
          </p:nvPr>
        </p:nvSpPr>
        <p:spPr>
          <a:xfrm>
            <a:off x="815909" y="2431024"/>
            <a:ext cx="9092671"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6" name="Subtitle 2"/>
          <p:cNvSpPr>
            <a:spLocks noGrp="1"/>
          </p:cNvSpPr>
          <p:nvPr>
            <p:ph type="subTitle" idx="1"/>
          </p:nvPr>
        </p:nvSpPr>
        <p:spPr>
          <a:xfrm>
            <a:off x="815912" y="4191005"/>
            <a:ext cx="9092672" cy="461665"/>
          </a:xfrm>
        </p:spPr>
        <p:txBody>
          <a:bodyPr>
            <a:noAutofit/>
          </a:bodyPr>
          <a:lstStyle>
            <a:lvl1pPr marL="0" indent="0" algn="l">
              <a:lnSpc>
                <a:spcPct val="90000"/>
              </a:lnSpc>
              <a:spcBef>
                <a:spcPts val="0"/>
              </a:spcBef>
              <a:buNone/>
              <a:defRPr>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704014299"/>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_Demo, Video etc. &quot;special&quot; slid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15909" y="2455047"/>
            <a:ext cx="9092671"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815912" y="4189148"/>
            <a:ext cx="9092672" cy="461665"/>
          </a:xfrm>
        </p:spPr>
        <p:txBody>
          <a:bodyPr>
            <a:noAutofit/>
          </a:bodyPr>
          <a:lstStyle>
            <a:lvl1pPr marL="0" indent="0" algn="l">
              <a:lnSpc>
                <a:spcPct val="90000"/>
              </a:lnSpc>
              <a:spcBef>
                <a:spcPts val="0"/>
              </a:spcBef>
              <a:buNone/>
              <a:defRPr>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4" name="Text Placeholder 6"/>
          <p:cNvSpPr>
            <a:spLocks noGrp="1"/>
          </p:cNvSpPr>
          <p:nvPr>
            <p:ph type="body" sz="quarter" idx="10" hasCustomPrompt="1"/>
          </p:nvPr>
        </p:nvSpPr>
        <p:spPr>
          <a:xfrm>
            <a:off x="1038852" y="4876800"/>
            <a:ext cx="9989088" cy="137864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10000" b="0" i="1" u="none" strike="noStrike" kern="1200" cap="none" spc="-642" normalizeH="0" baseline="0" noProof="0" dirty="0" smtClean="0">
                <a:ln w="11430"/>
                <a:solidFill>
                  <a:schemeClr val="accent1">
                    <a:alpha val="99000"/>
                  </a:schemeClr>
                </a:soli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3804432135"/>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Demo, Video etc. &quot;special&quot; slid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15909" y="2442175"/>
            <a:ext cx="9092671"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815912" y="4191005"/>
            <a:ext cx="9092672" cy="461665"/>
          </a:xfrm>
        </p:spPr>
        <p:txBody>
          <a:bodyPr>
            <a:noAutofit/>
          </a:bodyPr>
          <a:lstStyle>
            <a:lvl1pPr marL="0" indent="0" algn="l">
              <a:lnSpc>
                <a:spcPct val="90000"/>
              </a:lnSpc>
              <a:spcBef>
                <a:spcPts val="0"/>
              </a:spcBef>
              <a:buNone/>
              <a:defRPr>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5" name="Text Placeholder 6"/>
          <p:cNvSpPr>
            <a:spLocks noGrp="1"/>
          </p:cNvSpPr>
          <p:nvPr>
            <p:ph type="body" sz="quarter" idx="10" hasCustomPrompt="1"/>
          </p:nvPr>
        </p:nvSpPr>
        <p:spPr>
          <a:xfrm>
            <a:off x="1038852" y="4876800"/>
            <a:ext cx="9989088" cy="137864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10000" b="0" i="1" u="none" strike="noStrike" kern="1200" cap="none" spc="-642" normalizeH="0" baseline="0" noProof="0" dirty="0" smtClean="0">
                <a:ln w="11430"/>
                <a:solidFill>
                  <a:schemeClr val="accent1">
                    <a:alpha val="99000"/>
                  </a:schemeClr>
                </a:soli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265683351"/>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_Demo, Video etc. &quot;special&quot; slid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15909" y="2442175"/>
            <a:ext cx="9092671"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815912" y="4191005"/>
            <a:ext cx="9092672" cy="461665"/>
          </a:xfrm>
        </p:spPr>
        <p:txBody>
          <a:bodyPr>
            <a:noAutofit/>
          </a:bodyPr>
          <a:lstStyle>
            <a:lvl1pPr marL="0" indent="0" algn="l">
              <a:lnSpc>
                <a:spcPct val="90000"/>
              </a:lnSpc>
              <a:spcBef>
                <a:spcPts val="0"/>
              </a:spcBef>
              <a:buNone/>
              <a:defRPr>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5" name="Text Placeholder 6"/>
          <p:cNvSpPr>
            <a:spLocks noGrp="1"/>
          </p:cNvSpPr>
          <p:nvPr>
            <p:ph type="body" sz="quarter" idx="10" hasCustomPrompt="1"/>
          </p:nvPr>
        </p:nvSpPr>
        <p:spPr>
          <a:xfrm>
            <a:off x="1038852" y="4876800"/>
            <a:ext cx="9989088" cy="137864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10000" b="0" i="1" u="none" strike="noStrike" kern="1200" cap="none" spc="-642" normalizeH="0" baseline="0" noProof="0" dirty="0" smtClean="0">
                <a:ln w="11430"/>
                <a:solidFill>
                  <a:schemeClr val="accent1">
                    <a:alpha val="99000"/>
                  </a:schemeClr>
                </a:soli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1606555890"/>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5_Demo, Video etc. &quot;special&quot; slid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15909" y="2442175"/>
            <a:ext cx="9092671"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815912" y="4191005"/>
            <a:ext cx="9092672" cy="461665"/>
          </a:xfrm>
        </p:spPr>
        <p:txBody>
          <a:bodyPr>
            <a:noAutofit/>
          </a:bodyPr>
          <a:lstStyle>
            <a:lvl1pPr marL="0" indent="0" algn="l">
              <a:lnSpc>
                <a:spcPct val="90000"/>
              </a:lnSpc>
              <a:spcBef>
                <a:spcPts val="0"/>
              </a:spcBef>
              <a:buNone/>
              <a:defRPr>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5" name="Text Placeholder 6"/>
          <p:cNvSpPr>
            <a:spLocks noGrp="1"/>
          </p:cNvSpPr>
          <p:nvPr>
            <p:ph type="body" sz="quarter" idx="10" hasCustomPrompt="1"/>
          </p:nvPr>
        </p:nvSpPr>
        <p:spPr>
          <a:xfrm>
            <a:off x="1038852" y="4876800"/>
            <a:ext cx="9989088" cy="137864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10000" b="0" i="1" u="none" strike="noStrike" kern="1200" cap="none" spc="-642" normalizeH="0" baseline="0" noProof="0" dirty="0" smtClean="0">
                <a:ln w="11430"/>
                <a:solidFill>
                  <a:schemeClr val="accent1">
                    <a:alpha val="99000"/>
                  </a:schemeClr>
                </a:soli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4152594027"/>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6_Demo, Video etc. &quot;special&quot; slid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15909" y="2442175"/>
            <a:ext cx="9092671"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815912" y="4191005"/>
            <a:ext cx="9092672" cy="461665"/>
          </a:xfrm>
        </p:spPr>
        <p:txBody>
          <a:bodyPr>
            <a:noAutofit/>
          </a:bodyPr>
          <a:lstStyle>
            <a:lvl1pPr marL="0" indent="0" algn="l">
              <a:lnSpc>
                <a:spcPct val="90000"/>
              </a:lnSpc>
              <a:spcBef>
                <a:spcPts val="0"/>
              </a:spcBef>
              <a:buNone/>
              <a:defRPr>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5" name="Text Placeholder 6"/>
          <p:cNvSpPr>
            <a:spLocks noGrp="1"/>
          </p:cNvSpPr>
          <p:nvPr>
            <p:ph type="body" sz="quarter" idx="10" hasCustomPrompt="1"/>
          </p:nvPr>
        </p:nvSpPr>
        <p:spPr>
          <a:xfrm>
            <a:off x="1038852" y="4876800"/>
            <a:ext cx="9989088" cy="137864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10000" b="0" i="1" u="none" strike="noStrike" kern="1200" cap="none" spc="-642" normalizeH="0" baseline="0" noProof="0" dirty="0" smtClean="0">
                <a:ln w="11430"/>
                <a:solidFill>
                  <a:schemeClr val="accent1">
                    <a:alpha val="99000"/>
                  </a:schemeClr>
                </a:soli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1629139485"/>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6269" y="228600"/>
            <a:ext cx="10873119" cy="609398"/>
          </a:xfrm>
        </p:spPr>
        <p:txBody>
          <a:bodyPr/>
          <a:lstStyle>
            <a:lvl1pPr>
              <a:defRPr/>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506269" y="1447800"/>
            <a:ext cx="10873119" cy="200054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655127777"/>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_Title and Content">
    <p:bg>
      <p:bgPr>
        <a:blipFill dpi="0" rotWithShape="1">
          <a:blip r:embed="rId2">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6269" y="228600"/>
            <a:ext cx="10873119" cy="609398"/>
          </a:xfrm>
        </p:spPr>
        <p:txBody>
          <a:bodyPr/>
          <a:lstStyle>
            <a:lvl1pPr>
              <a:defRPr/>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506269" y="1447799"/>
            <a:ext cx="10873119" cy="2000548"/>
          </a:xfrm>
        </p:spPr>
        <p:txBody>
          <a:bodyPr/>
          <a:lstStyle>
            <a:lvl1pPr marL="460375" indent="-460375">
              <a:buFontTx/>
              <a:buBlip>
                <a:blip r:embed="rId3"/>
              </a:buBlip>
              <a:defRPr/>
            </a:lvl1pPr>
            <a:lvl2pPr marL="855663" indent="-395288">
              <a:buFontTx/>
              <a:buBlip>
                <a:blip r:embed="rId3"/>
              </a:buBlip>
              <a:defRPr/>
            </a:lvl2pPr>
            <a:lvl3pPr marL="1258888" indent="-403225">
              <a:buFontTx/>
              <a:buBlip>
                <a:blip r:embed="rId3"/>
              </a:buBlip>
              <a:defRPr/>
            </a:lvl3pPr>
            <a:lvl4pPr marL="1604963" indent="-346075">
              <a:buFontTx/>
              <a:buBlip>
                <a:blip r:embed="rId3"/>
              </a:buBlip>
              <a:defRPr/>
            </a:lvl4pPr>
            <a:lvl5pPr marL="1941513" indent="-336550">
              <a:buFontTx/>
              <a:buBlip>
                <a:blip r:embed="rId3"/>
              </a:buBlip>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954987061"/>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Content Placeholder 2"/>
          <p:cNvSpPr>
            <a:spLocks noGrp="1"/>
          </p:cNvSpPr>
          <p:nvPr>
            <p:ph idx="1"/>
          </p:nvPr>
        </p:nvSpPr>
        <p:spPr>
          <a:xfrm>
            <a:off x="506269" y="1447799"/>
            <a:ext cx="10873119" cy="2000548"/>
          </a:xfrm>
        </p:spPr>
        <p:txBody>
          <a:bodyPr/>
          <a:lstStyle>
            <a:lvl1pPr marL="460375" indent="-460375">
              <a:lnSpc>
                <a:spcPct val="90000"/>
              </a:lnSpc>
              <a:buFontTx/>
              <a:buBlip>
                <a:blip r:embed="rId2"/>
              </a:buBlip>
              <a:defRPr/>
            </a:lvl1pPr>
            <a:lvl2pPr marL="855663" indent="-395288">
              <a:lnSpc>
                <a:spcPct val="90000"/>
              </a:lnSpc>
              <a:buFontTx/>
              <a:buBlip>
                <a:blip r:embed="rId2"/>
              </a:buBlip>
              <a:defRPr/>
            </a:lvl2pPr>
            <a:lvl3pPr marL="1258888" indent="-403225">
              <a:lnSpc>
                <a:spcPct val="90000"/>
              </a:lnSpc>
              <a:buFontTx/>
              <a:buBlip>
                <a:blip r:embed="rId2"/>
              </a:buBlip>
              <a:defRPr/>
            </a:lvl3pPr>
            <a:lvl4pPr marL="1604963" indent="-346075">
              <a:lnSpc>
                <a:spcPct val="90000"/>
              </a:lnSpc>
              <a:buFontTx/>
              <a:buBlip>
                <a:blip r:embed="rId2"/>
              </a:buBlip>
              <a:defRPr/>
            </a:lvl4pPr>
            <a:lvl5pPr marL="1941513" indent="-336550">
              <a:lnSpc>
                <a:spcPct val="90000"/>
              </a:lnSpc>
              <a:buFontTx/>
              <a:buBlip>
                <a:blip r:embed="rId2"/>
              </a:buBlip>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562142894"/>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Content Placeholder 2"/>
          <p:cNvSpPr>
            <a:spLocks noGrp="1"/>
          </p:cNvSpPr>
          <p:nvPr>
            <p:ph sz="half" idx="1"/>
          </p:nvPr>
        </p:nvSpPr>
        <p:spPr>
          <a:xfrm>
            <a:off x="506267" y="1447802"/>
            <a:ext cx="5350633" cy="1742015"/>
          </a:xfrm>
        </p:spPr>
        <p:txBody>
          <a:bodyPr/>
          <a:lstStyle>
            <a:lvl1pPr marL="339976" indent="-339976">
              <a:lnSpc>
                <a:spcPct val="90000"/>
              </a:lnSpc>
              <a:buFontTx/>
              <a:buBlip>
                <a:blip r:embed="rId2"/>
              </a:buBlip>
              <a:defRPr sz="2800"/>
            </a:lvl1pPr>
            <a:lvl2pPr marL="673338" indent="-325424">
              <a:lnSpc>
                <a:spcPct val="90000"/>
              </a:lnSpc>
              <a:buFontTx/>
              <a:buBlip>
                <a:blip r:embed="rId2"/>
              </a:buBlip>
              <a:defRPr sz="2400"/>
            </a:lvl2pPr>
            <a:lvl3pPr marL="953785" indent="-288384">
              <a:lnSpc>
                <a:spcPct val="90000"/>
              </a:lnSpc>
              <a:buFontTx/>
              <a:buBlip>
                <a:blip r:embed="rId2"/>
              </a:buBlip>
              <a:defRPr sz="2000"/>
            </a:lvl3pPr>
            <a:lvl4pPr marL="1227618" indent="-273833">
              <a:lnSpc>
                <a:spcPct val="90000"/>
              </a:lnSpc>
              <a:buFontTx/>
              <a:buBlip>
                <a:blip r:embed="rId2"/>
              </a:buBlip>
              <a:defRPr sz="1800"/>
            </a:lvl4pPr>
            <a:lvl5pPr marL="1516002" indent="-280447">
              <a:lnSpc>
                <a:spcPct val="90000"/>
              </a:lnSpc>
              <a:buFontTx/>
              <a:buBlip>
                <a:blip r:embed="rId2"/>
              </a:buBlip>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028752" y="1447802"/>
            <a:ext cx="5350633" cy="1742015"/>
          </a:xfrm>
        </p:spPr>
        <p:txBody>
          <a:bodyPr/>
          <a:lstStyle>
            <a:lvl1pPr marL="347914" indent="-347914">
              <a:lnSpc>
                <a:spcPct val="90000"/>
              </a:lnSpc>
              <a:buFontTx/>
              <a:buBlip>
                <a:blip r:embed="rId2"/>
              </a:buBlip>
              <a:defRPr sz="2800"/>
            </a:lvl1pPr>
            <a:lvl2pPr marL="673338" indent="-339976">
              <a:lnSpc>
                <a:spcPct val="90000"/>
              </a:lnSpc>
              <a:buFontTx/>
              <a:buBlip>
                <a:blip r:embed="rId2"/>
              </a:buBlip>
              <a:defRPr sz="2400"/>
            </a:lvl2pPr>
            <a:lvl3pPr marL="961722" indent="-302936">
              <a:lnSpc>
                <a:spcPct val="90000"/>
              </a:lnSpc>
              <a:buFontTx/>
              <a:buBlip>
                <a:blip r:embed="rId2"/>
              </a:buBlip>
              <a:defRPr sz="2000"/>
            </a:lvl3pPr>
            <a:lvl4pPr marL="1227618" indent="-265896">
              <a:lnSpc>
                <a:spcPct val="90000"/>
              </a:lnSpc>
              <a:buFontTx/>
              <a:buBlip>
                <a:blip r:embed="rId2"/>
              </a:buBlip>
              <a:defRPr sz="1800"/>
            </a:lvl4pPr>
            <a:lvl5pPr marL="1516002" indent="-273833">
              <a:lnSpc>
                <a:spcPct val="90000"/>
              </a:lnSpc>
              <a:buFontTx/>
              <a:buBlip>
                <a:blip r:embed="rId2"/>
              </a:buBlip>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76146913"/>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506267" y="1411557"/>
            <a:ext cx="5350633"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2" y="2133600"/>
            <a:ext cx="5349240" cy="1537344"/>
          </a:xfrm>
        </p:spPr>
        <p:txBody>
          <a:bodyPr/>
          <a:lstStyle>
            <a:lvl1pPr marL="281770" indent="-281770">
              <a:buFontTx/>
              <a:buBlip>
                <a:blip r:embed="rId2"/>
              </a:buBlip>
              <a:defRPr sz="2300"/>
            </a:lvl1pPr>
            <a:lvl2pPr marL="562218" indent="-265896">
              <a:buFontTx/>
              <a:buBlip>
                <a:blip r:embed="rId2"/>
              </a:buBlip>
              <a:defRPr sz="2000"/>
            </a:lvl2pPr>
            <a:lvl3pPr marL="813562" indent="-243407">
              <a:buFontTx/>
              <a:buBlip>
                <a:blip r:embed="rId2"/>
              </a:buBlip>
              <a:defRPr sz="1800"/>
            </a:lvl3pPr>
            <a:lvl4pPr marL="1050354" indent="-228856">
              <a:buFontTx/>
              <a:buBlip>
                <a:blip r:embed="rId2"/>
              </a:buBlip>
              <a:defRPr sz="1700"/>
            </a:lvl4pPr>
            <a:lvl5pPr marL="1279210" indent="-206367">
              <a:buFontTx/>
              <a:buBlip>
                <a:blip r:embed="rId2"/>
              </a:buBlip>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28752" y="1411557"/>
            <a:ext cx="5350633"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028752" y="2133605"/>
            <a:ext cx="5350633" cy="1578619"/>
          </a:xfrm>
        </p:spPr>
        <p:txBody>
          <a:bodyPr/>
          <a:lstStyle>
            <a:lvl1pPr marL="296321" indent="-296321">
              <a:buFontTx/>
              <a:buBlip>
                <a:blip r:embed="rId2"/>
              </a:buBlip>
              <a:defRPr sz="2300"/>
            </a:lvl1pPr>
            <a:lvl2pPr marL="570155" indent="-273833">
              <a:buFontTx/>
              <a:buBlip>
                <a:blip r:embed="rId2"/>
              </a:buBlip>
              <a:defRPr sz="2000"/>
            </a:lvl2pPr>
            <a:lvl3pPr marL="821499" indent="-244730">
              <a:buFontTx/>
              <a:buBlip>
                <a:blip r:embed="rId2"/>
              </a:buBlip>
              <a:defRPr sz="1800"/>
            </a:lvl3pPr>
            <a:lvl4pPr marL="1050354" indent="-236793">
              <a:buFontTx/>
              <a:buBlip>
                <a:blip r:embed="rId2"/>
              </a:buBlip>
              <a:defRPr sz="1700"/>
            </a:lvl4pPr>
            <a:lvl5pPr marL="1279210" indent="-220919">
              <a:buFontTx/>
              <a:buBlip>
                <a:blip r:embed="rId2"/>
              </a:buBlip>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04771975"/>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Tree>
    <p:extLst>
      <p:ext uri="{BB962C8B-B14F-4D97-AF65-F5344CB8AC3E}">
        <p14:creationId xmlns:p14="http://schemas.microsoft.com/office/powerpoint/2010/main" val="3554498132"/>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5809519"/>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1_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48746596"/>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1_WALKIN - Prints in GRAYSCALE">
    <p:bg bwMode="ltGray">
      <p:bgPr>
        <a:blipFill dpi="0" rotWithShape="1">
          <a:blip r:embed="rId2">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55979820"/>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flip="none" rotWithShape="1">
                  <a:gsLst>
                    <a:gs pos="417">
                      <a:srgbClr val="FFFFFF"/>
                    </a:gs>
                    <a:gs pos="100000">
                      <a:srgbClr val="FFFFFF"/>
                    </a:gs>
                  </a:gsLst>
                  <a:lin ang="5400000" scaled="0"/>
                  <a:tileRect/>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06269" y="1447800"/>
            <a:ext cx="10873119" cy="200054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445195414"/>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417">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06269" y="1447800"/>
            <a:ext cx="10873119" cy="200054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3" y="6238881"/>
            <a:ext cx="11887201"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2548320345"/>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7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7"/>
          <p:cNvSpPr/>
          <p:nvPr/>
        </p:nvSpPr>
        <p:spPr bwMode="auto">
          <a:xfrm>
            <a:off x="3532118" y="1644651"/>
            <a:ext cx="1766059" cy="568325"/>
          </a:xfrm>
          <a:prstGeom prst="rect">
            <a:avLst/>
          </a:prstGeom>
          <a:solidFill>
            <a:schemeClr val="tx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tx1">
                  <a:alpha val="99000"/>
                </a:schemeClr>
              </a:solidFill>
            </a:endParaRPr>
          </a:p>
        </p:txBody>
      </p:sp>
      <p:sp>
        <p:nvSpPr>
          <p:cNvPr id="2" name="Title 1"/>
          <p:cNvSpPr>
            <a:spLocks noGrp="1"/>
          </p:cNvSpPr>
          <p:nvPr>
            <p:ph type="ctrTitle" hasCustomPrompt="1"/>
          </p:nvPr>
        </p:nvSpPr>
        <p:spPr>
          <a:xfrm>
            <a:off x="945962" y="2265473"/>
            <a:ext cx="9989087" cy="1523497"/>
          </a:xfrm>
        </p:spPr>
        <p:txBody>
          <a:bodyPr anchor="ctr">
            <a:noAutofit/>
          </a:bodyPr>
          <a:lstStyle>
            <a:lvl1pPr>
              <a:lnSpc>
                <a:spcPct val="90000"/>
              </a:lnSpc>
              <a:defRPr sz="4800"/>
            </a:lvl1pPr>
          </a:lstStyle>
          <a:p>
            <a:r>
              <a:rPr lang="en-US" dirty="0" smtClean="0"/>
              <a:t>Title of Presentation</a:t>
            </a:r>
            <a:endParaRPr lang="en-US" dirty="0"/>
          </a:p>
        </p:txBody>
      </p:sp>
      <p:sp>
        <p:nvSpPr>
          <p:cNvPr id="3" name="Subtitle 2"/>
          <p:cNvSpPr>
            <a:spLocks noGrp="1"/>
          </p:cNvSpPr>
          <p:nvPr>
            <p:ph type="subTitle" idx="1" hasCustomPrompt="1"/>
          </p:nvPr>
        </p:nvSpPr>
        <p:spPr>
          <a:xfrm>
            <a:off x="945961" y="4703873"/>
            <a:ext cx="9989088" cy="463255"/>
          </a:xfrm>
        </p:spPr>
        <p:txBody>
          <a:bodyPr>
            <a:noAutofit/>
          </a:bodyPr>
          <a:lstStyle>
            <a:lvl1pPr marL="0" indent="0" algn="l">
              <a:lnSpc>
                <a:spcPct val="90000"/>
              </a:lnSpc>
              <a:spcBef>
                <a:spcPts val="0"/>
              </a:spcBef>
              <a:buNone/>
              <a:defRPr>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Name</a:t>
            </a:r>
          </a:p>
          <a:p>
            <a:r>
              <a:rPr lang="en-US" dirty="0" smtClean="0"/>
              <a:t>Title</a:t>
            </a:r>
          </a:p>
          <a:p>
            <a:r>
              <a:rPr lang="en-US" dirty="0" smtClean="0"/>
              <a:t>Company</a:t>
            </a:r>
            <a:endParaRPr lang="en-US" dirty="0"/>
          </a:p>
        </p:txBody>
      </p:sp>
      <p:pic>
        <p:nvPicPr>
          <p:cNvPr id="10" name="Picture 3" descr="E:\Duotone_02.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0613" t="78783" r="37784"/>
          <a:stretch/>
        </p:blipFill>
        <p:spPr bwMode="auto">
          <a:xfrm rot="10800000">
            <a:off x="5294896" y="1644647"/>
            <a:ext cx="1003244" cy="568325"/>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0" hasCustomPrompt="1"/>
          </p:nvPr>
        </p:nvSpPr>
        <p:spPr>
          <a:xfrm>
            <a:off x="3644883" y="1837299"/>
            <a:ext cx="2134150" cy="249299"/>
          </a:xfrm>
        </p:spPr>
        <p:txBody>
          <a:bodyPr/>
          <a:lstStyle>
            <a:lvl1pPr marL="0" indent="0">
              <a:buFont typeface="Arial" pitchFamily="34" charset="0"/>
              <a:buNone/>
              <a:defRPr sz="1800" b="0">
                <a:solidFill>
                  <a:srgbClr val="F09A1F"/>
                </a:solidFill>
              </a:defRPr>
            </a:lvl1pPr>
          </a:lstStyle>
          <a:p>
            <a:pPr lvl="0"/>
            <a:r>
              <a:rPr lang="en-US" dirty="0" smtClean="0"/>
              <a:t>Session Code</a:t>
            </a:r>
            <a:endParaRPr lang="en-US" dirty="0"/>
          </a:p>
        </p:txBody>
      </p:sp>
    </p:spTree>
    <p:extLst>
      <p:ext uri="{BB962C8B-B14F-4D97-AF65-F5344CB8AC3E}">
        <p14:creationId xmlns:p14="http://schemas.microsoft.com/office/powerpoint/2010/main" val="1194111883"/>
      </p:ext>
    </p:extLst>
  </p:cSld>
  <p:clrMapOvr>
    <a:masterClrMapping/>
  </p:clrMapOvr>
  <p:transition>
    <p:fade/>
  </p:transition>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1_Demo, Video etc. &quot;special&quot; slid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6"/>
          <p:cNvSpPr>
            <a:spLocks noGrp="1"/>
          </p:cNvSpPr>
          <p:nvPr>
            <p:ph type="body" sz="quarter" idx="10" hasCustomPrompt="1"/>
          </p:nvPr>
        </p:nvSpPr>
        <p:spPr>
          <a:xfrm>
            <a:off x="1038852" y="4876800"/>
            <a:ext cx="9989088" cy="137864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10000" b="0" i="1" u="none" strike="noStrike" kern="1200" cap="none" spc="-642" normalizeH="0" baseline="0" noProof="0" dirty="0" smtClean="0">
                <a:ln w="11430"/>
                <a:solidFill>
                  <a:schemeClr val="accent1">
                    <a:alpha val="99000"/>
                  </a:schemeClr>
                </a:solidFill>
                <a:effectLst/>
                <a:uLnTx/>
                <a:uFillTx/>
                <a:latin typeface="+mj-lt"/>
                <a:ea typeface="+mn-ea"/>
                <a:cs typeface="+mn-cs"/>
              </a:defRPr>
            </a:lvl1pPr>
          </a:lstStyle>
          <a:p>
            <a:pPr lvl="0"/>
            <a:r>
              <a:rPr lang="en-US" dirty="0" smtClean="0"/>
              <a:t>click to…</a:t>
            </a:r>
          </a:p>
        </p:txBody>
      </p:sp>
      <p:sp>
        <p:nvSpPr>
          <p:cNvPr id="5" name="Title 1"/>
          <p:cNvSpPr>
            <a:spLocks noGrp="1"/>
          </p:cNvSpPr>
          <p:nvPr>
            <p:ph type="ctrTitle"/>
          </p:nvPr>
        </p:nvSpPr>
        <p:spPr>
          <a:xfrm>
            <a:off x="815909" y="2431024"/>
            <a:ext cx="9092671"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6" name="Subtitle 2"/>
          <p:cNvSpPr>
            <a:spLocks noGrp="1"/>
          </p:cNvSpPr>
          <p:nvPr>
            <p:ph type="subTitle" idx="1"/>
          </p:nvPr>
        </p:nvSpPr>
        <p:spPr>
          <a:xfrm>
            <a:off x="815910" y="4191001"/>
            <a:ext cx="9092672" cy="461665"/>
          </a:xfrm>
        </p:spPr>
        <p:txBody>
          <a:bodyPr>
            <a:noAutofit/>
          </a:bodyPr>
          <a:lstStyle>
            <a:lvl1pPr marL="0" indent="0" algn="l">
              <a:lnSpc>
                <a:spcPct val="90000"/>
              </a:lnSpc>
              <a:spcBef>
                <a:spcPts val="0"/>
              </a:spcBef>
              <a:buNone/>
              <a:defRPr>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3_Demo, Video etc. &quot;special&quot; slid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15909" y="2455047"/>
            <a:ext cx="9092671"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815910" y="4189144"/>
            <a:ext cx="9092672" cy="461665"/>
          </a:xfrm>
        </p:spPr>
        <p:txBody>
          <a:bodyPr>
            <a:noAutofit/>
          </a:bodyPr>
          <a:lstStyle>
            <a:lvl1pPr marL="0" indent="0" algn="l">
              <a:lnSpc>
                <a:spcPct val="90000"/>
              </a:lnSpc>
              <a:spcBef>
                <a:spcPts val="0"/>
              </a:spcBef>
              <a:buNone/>
              <a:defRPr>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4" name="Text Placeholder 6"/>
          <p:cNvSpPr>
            <a:spLocks noGrp="1"/>
          </p:cNvSpPr>
          <p:nvPr>
            <p:ph type="body" sz="quarter" idx="10" hasCustomPrompt="1"/>
          </p:nvPr>
        </p:nvSpPr>
        <p:spPr>
          <a:xfrm>
            <a:off x="1038852" y="4876800"/>
            <a:ext cx="9989088" cy="137864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10000" b="0" i="1" u="none" strike="noStrike" kern="1200" cap="none" spc="-642" normalizeH="0" baseline="0" noProof="0" dirty="0" smtClean="0">
                <a:ln w="11430"/>
                <a:solidFill>
                  <a:schemeClr val="accent1">
                    <a:alpha val="99000"/>
                  </a:schemeClr>
                </a:soli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1450589864"/>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2_Demo, Video etc. &quot;special&quot; slid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15909" y="2442175"/>
            <a:ext cx="9092671"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815910" y="4191001"/>
            <a:ext cx="9092672" cy="461665"/>
          </a:xfrm>
        </p:spPr>
        <p:txBody>
          <a:bodyPr>
            <a:noAutofit/>
          </a:bodyPr>
          <a:lstStyle>
            <a:lvl1pPr marL="0" indent="0" algn="l">
              <a:lnSpc>
                <a:spcPct val="90000"/>
              </a:lnSpc>
              <a:spcBef>
                <a:spcPts val="0"/>
              </a:spcBef>
              <a:buNone/>
              <a:defRPr>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5" name="Text Placeholder 6"/>
          <p:cNvSpPr>
            <a:spLocks noGrp="1"/>
          </p:cNvSpPr>
          <p:nvPr>
            <p:ph type="body" sz="quarter" idx="10" hasCustomPrompt="1"/>
          </p:nvPr>
        </p:nvSpPr>
        <p:spPr>
          <a:xfrm>
            <a:off x="1038852" y="4876800"/>
            <a:ext cx="9989088" cy="137864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10000" b="0" i="1" u="none" strike="noStrike" kern="1200" cap="none" spc="-642" normalizeH="0" baseline="0" noProof="0" dirty="0" smtClean="0">
                <a:ln w="11430"/>
                <a:solidFill>
                  <a:schemeClr val="accent1">
                    <a:alpha val="99000"/>
                  </a:schemeClr>
                </a:soli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1128821578"/>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4_Demo, Video etc. &quot;special&quot; slid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15909" y="2442175"/>
            <a:ext cx="9092671"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815910" y="4191001"/>
            <a:ext cx="9092672" cy="461665"/>
          </a:xfrm>
        </p:spPr>
        <p:txBody>
          <a:bodyPr>
            <a:noAutofit/>
          </a:bodyPr>
          <a:lstStyle>
            <a:lvl1pPr marL="0" indent="0" algn="l">
              <a:lnSpc>
                <a:spcPct val="90000"/>
              </a:lnSpc>
              <a:spcBef>
                <a:spcPts val="0"/>
              </a:spcBef>
              <a:buNone/>
              <a:defRPr>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5" name="Text Placeholder 6"/>
          <p:cNvSpPr>
            <a:spLocks noGrp="1"/>
          </p:cNvSpPr>
          <p:nvPr>
            <p:ph type="body" sz="quarter" idx="10" hasCustomPrompt="1"/>
          </p:nvPr>
        </p:nvSpPr>
        <p:spPr>
          <a:xfrm>
            <a:off x="1038852" y="4876800"/>
            <a:ext cx="9989088" cy="137864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10000" b="0" i="1" u="none" strike="noStrike" kern="1200" cap="none" spc="-642" normalizeH="0" baseline="0" noProof="0" dirty="0" smtClean="0">
                <a:ln w="11430"/>
                <a:solidFill>
                  <a:schemeClr val="accent1">
                    <a:alpha val="99000"/>
                  </a:schemeClr>
                </a:soli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269119784"/>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5_Demo, Video etc. &quot;special&quot; slid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15909" y="2442175"/>
            <a:ext cx="9092671"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815910" y="4191001"/>
            <a:ext cx="9092672" cy="461665"/>
          </a:xfrm>
        </p:spPr>
        <p:txBody>
          <a:bodyPr>
            <a:noAutofit/>
          </a:bodyPr>
          <a:lstStyle>
            <a:lvl1pPr marL="0" indent="0" algn="l">
              <a:lnSpc>
                <a:spcPct val="90000"/>
              </a:lnSpc>
              <a:spcBef>
                <a:spcPts val="0"/>
              </a:spcBef>
              <a:buNone/>
              <a:defRPr>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5" name="Text Placeholder 6"/>
          <p:cNvSpPr>
            <a:spLocks noGrp="1"/>
          </p:cNvSpPr>
          <p:nvPr>
            <p:ph type="body" sz="quarter" idx="10" hasCustomPrompt="1"/>
          </p:nvPr>
        </p:nvSpPr>
        <p:spPr>
          <a:xfrm>
            <a:off x="1038852" y="4876800"/>
            <a:ext cx="9989088" cy="137864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10000" b="0" i="1" u="none" strike="noStrike" kern="1200" cap="none" spc="-642" normalizeH="0" baseline="0" noProof="0" dirty="0" smtClean="0">
                <a:ln w="11430"/>
                <a:solidFill>
                  <a:schemeClr val="accent1">
                    <a:alpha val="99000"/>
                  </a:schemeClr>
                </a:soli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3488030073"/>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6_Demo, Video etc. &quot;special&quot; slid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15909" y="2442175"/>
            <a:ext cx="9092671"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815910" y="4191001"/>
            <a:ext cx="9092672" cy="461665"/>
          </a:xfrm>
        </p:spPr>
        <p:txBody>
          <a:bodyPr>
            <a:noAutofit/>
          </a:bodyPr>
          <a:lstStyle>
            <a:lvl1pPr marL="0" indent="0" algn="l">
              <a:lnSpc>
                <a:spcPct val="90000"/>
              </a:lnSpc>
              <a:spcBef>
                <a:spcPts val="0"/>
              </a:spcBef>
              <a:buNone/>
              <a:defRPr>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5" name="Text Placeholder 6"/>
          <p:cNvSpPr>
            <a:spLocks noGrp="1"/>
          </p:cNvSpPr>
          <p:nvPr>
            <p:ph type="body" sz="quarter" idx="10" hasCustomPrompt="1"/>
          </p:nvPr>
        </p:nvSpPr>
        <p:spPr>
          <a:xfrm>
            <a:off x="1038852" y="4876800"/>
            <a:ext cx="9989088" cy="137864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10000" b="0" i="1" u="none" strike="noStrike" kern="1200" cap="none" spc="-642" normalizeH="0" baseline="0" noProof="0" dirty="0" smtClean="0">
                <a:ln w="11430"/>
                <a:solidFill>
                  <a:schemeClr val="accent1">
                    <a:alpha val="99000"/>
                  </a:schemeClr>
                </a:soli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3102669537"/>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6267" y="228600"/>
            <a:ext cx="10873119" cy="609398"/>
          </a:xfrm>
        </p:spPr>
        <p:txBody>
          <a:bodyPr/>
          <a:lstStyle>
            <a:lvl1pPr>
              <a:defRPr/>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506267" y="1447800"/>
            <a:ext cx="10873119" cy="200054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4_Title and Content">
    <p:bg>
      <p:bgPr>
        <a:blipFill dpi="0" rotWithShape="1">
          <a:blip r:embed="rId2">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6267" y="228600"/>
            <a:ext cx="10873119" cy="609398"/>
          </a:xfrm>
        </p:spPr>
        <p:txBody>
          <a:bodyPr/>
          <a:lstStyle>
            <a:lvl1pPr>
              <a:defRPr/>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506267" y="1447799"/>
            <a:ext cx="10873119" cy="2000548"/>
          </a:xfrm>
        </p:spPr>
        <p:txBody>
          <a:bodyPr/>
          <a:lstStyle>
            <a:lvl1pPr marL="460375" indent="-460375">
              <a:buFontTx/>
              <a:buBlip>
                <a:blip r:embed="rId3"/>
              </a:buBlip>
              <a:defRPr/>
            </a:lvl1pPr>
            <a:lvl2pPr marL="855663" indent="-395288">
              <a:buFontTx/>
              <a:buBlip>
                <a:blip r:embed="rId3"/>
              </a:buBlip>
              <a:defRPr/>
            </a:lvl2pPr>
            <a:lvl3pPr marL="1258888" indent="-403225">
              <a:buFontTx/>
              <a:buBlip>
                <a:blip r:embed="rId3"/>
              </a:buBlip>
              <a:defRPr/>
            </a:lvl3pPr>
            <a:lvl4pPr marL="1604963" indent="-346075">
              <a:buFontTx/>
              <a:buBlip>
                <a:blip r:embed="rId3"/>
              </a:buBlip>
              <a:defRPr/>
            </a:lvl4pPr>
            <a:lvl5pPr marL="1941513" indent="-336550">
              <a:buFontTx/>
              <a:buBlip>
                <a:blip r:embed="rId3"/>
              </a:buBlip>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802304498"/>
      </p:ext>
    </p:extLst>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Content Placeholder 2"/>
          <p:cNvSpPr>
            <a:spLocks noGrp="1"/>
          </p:cNvSpPr>
          <p:nvPr>
            <p:ph idx="1"/>
          </p:nvPr>
        </p:nvSpPr>
        <p:spPr>
          <a:xfrm>
            <a:off x="506267" y="1447799"/>
            <a:ext cx="10873119" cy="2000548"/>
          </a:xfrm>
        </p:spPr>
        <p:txBody>
          <a:bodyPr/>
          <a:lstStyle>
            <a:lvl1pPr marL="460375" indent="-460375">
              <a:lnSpc>
                <a:spcPct val="90000"/>
              </a:lnSpc>
              <a:buFontTx/>
              <a:buBlip>
                <a:blip r:embed="rId2"/>
              </a:buBlip>
              <a:defRPr/>
            </a:lvl1pPr>
            <a:lvl2pPr marL="855663" indent="-395288">
              <a:lnSpc>
                <a:spcPct val="90000"/>
              </a:lnSpc>
              <a:buFontTx/>
              <a:buBlip>
                <a:blip r:embed="rId2"/>
              </a:buBlip>
              <a:defRPr/>
            </a:lvl2pPr>
            <a:lvl3pPr marL="1258888" indent="-403225">
              <a:lnSpc>
                <a:spcPct val="90000"/>
              </a:lnSpc>
              <a:buFontTx/>
              <a:buBlip>
                <a:blip r:embed="rId2"/>
              </a:buBlip>
              <a:defRPr/>
            </a:lvl3pPr>
            <a:lvl4pPr marL="1604963" indent="-346075">
              <a:lnSpc>
                <a:spcPct val="90000"/>
              </a:lnSpc>
              <a:buFontTx/>
              <a:buBlip>
                <a:blip r:embed="rId2"/>
              </a:buBlip>
              <a:defRPr/>
            </a:lvl4pPr>
            <a:lvl5pPr marL="1941513" indent="-336550">
              <a:lnSpc>
                <a:spcPct val="90000"/>
              </a:lnSpc>
              <a:buFontTx/>
              <a:buBlip>
                <a:blip r:embed="rId2"/>
              </a:buBlip>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Content Placeholder 2"/>
          <p:cNvSpPr>
            <a:spLocks noGrp="1"/>
          </p:cNvSpPr>
          <p:nvPr>
            <p:ph sz="half" idx="1"/>
          </p:nvPr>
        </p:nvSpPr>
        <p:spPr>
          <a:xfrm>
            <a:off x="506267" y="1447801"/>
            <a:ext cx="5350633" cy="1742015"/>
          </a:xfrm>
        </p:spPr>
        <p:txBody>
          <a:bodyPr/>
          <a:lstStyle>
            <a:lvl1pPr marL="339976" indent="-339976">
              <a:lnSpc>
                <a:spcPct val="90000"/>
              </a:lnSpc>
              <a:buFontTx/>
              <a:buBlip>
                <a:blip r:embed="rId2"/>
              </a:buBlip>
              <a:defRPr sz="2800"/>
            </a:lvl1pPr>
            <a:lvl2pPr marL="673338" indent="-325424">
              <a:lnSpc>
                <a:spcPct val="90000"/>
              </a:lnSpc>
              <a:buFontTx/>
              <a:buBlip>
                <a:blip r:embed="rId2"/>
              </a:buBlip>
              <a:defRPr sz="2400"/>
            </a:lvl2pPr>
            <a:lvl3pPr marL="953785" indent="-288384">
              <a:lnSpc>
                <a:spcPct val="90000"/>
              </a:lnSpc>
              <a:buFontTx/>
              <a:buBlip>
                <a:blip r:embed="rId2"/>
              </a:buBlip>
              <a:defRPr sz="2000"/>
            </a:lvl3pPr>
            <a:lvl4pPr marL="1227618" indent="-273833">
              <a:lnSpc>
                <a:spcPct val="90000"/>
              </a:lnSpc>
              <a:buFontTx/>
              <a:buBlip>
                <a:blip r:embed="rId2"/>
              </a:buBlip>
              <a:defRPr sz="1800"/>
            </a:lvl4pPr>
            <a:lvl5pPr marL="1516002" indent="-280447">
              <a:lnSpc>
                <a:spcPct val="90000"/>
              </a:lnSpc>
              <a:buFontTx/>
              <a:buBlip>
                <a:blip r:embed="rId2"/>
              </a:buBlip>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028752" y="1447801"/>
            <a:ext cx="5350633" cy="1742015"/>
          </a:xfrm>
        </p:spPr>
        <p:txBody>
          <a:bodyPr/>
          <a:lstStyle>
            <a:lvl1pPr marL="347914" indent="-347914">
              <a:lnSpc>
                <a:spcPct val="90000"/>
              </a:lnSpc>
              <a:buFontTx/>
              <a:buBlip>
                <a:blip r:embed="rId2"/>
              </a:buBlip>
              <a:defRPr sz="2800"/>
            </a:lvl1pPr>
            <a:lvl2pPr marL="673338" indent="-339976">
              <a:lnSpc>
                <a:spcPct val="90000"/>
              </a:lnSpc>
              <a:buFontTx/>
              <a:buBlip>
                <a:blip r:embed="rId2"/>
              </a:buBlip>
              <a:defRPr sz="2400"/>
            </a:lvl2pPr>
            <a:lvl3pPr marL="961722" indent="-302936">
              <a:lnSpc>
                <a:spcPct val="90000"/>
              </a:lnSpc>
              <a:buFontTx/>
              <a:buBlip>
                <a:blip r:embed="rId2"/>
              </a:buBlip>
              <a:defRPr sz="2000"/>
            </a:lvl3pPr>
            <a:lvl4pPr marL="1227618" indent="-265896">
              <a:lnSpc>
                <a:spcPct val="90000"/>
              </a:lnSpc>
              <a:buFontTx/>
              <a:buBlip>
                <a:blip r:embed="rId2"/>
              </a:buBlip>
              <a:defRPr sz="1800"/>
            </a:lvl4pPr>
            <a:lvl5pPr marL="1516002" indent="-273833">
              <a:lnSpc>
                <a:spcPct val="90000"/>
              </a:lnSpc>
              <a:buFontTx/>
              <a:buBlip>
                <a:blip r:embed="rId2"/>
              </a:buBlip>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506267" y="1411553"/>
            <a:ext cx="5350633"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33600"/>
            <a:ext cx="5349240" cy="1537344"/>
          </a:xfrm>
        </p:spPr>
        <p:txBody>
          <a:bodyPr/>
          <a:lstStyle>
            <a:lvl1pPr marL="281770" indent="-281770">
              <a:buFontTx/>
              <a:buBlip>
                <a:blip r:embed="rId2"/>
              </a:buBlip>
              <a:defRPr sz="2300"/>
            </a:lvl1pPr>
            <a:lvl2pPr marL="562218" indent="-265896">
              <a:buFontTx/>
              <a:buBlip>
                <a:blip r:embed="rId2"/>
              </a:buBlip>
              <a:defRPr sz="2000"/>
            </a:lvl2pPr>
            <a:lvl3pPr marL="813562" indent="-243407">
              <a:buFontTx/>
              <a:buBlip>
                <a:blip r:embed="rId2"/>
              </a:buBlip>
              <a:defRPr sz="1800"/>
            </a:lvl3pPr>
            <a:lvl4pPr marL="1050354" indent="-228856">
              <a:buFontTx/>
              <a:buBlip>
                <a:blip r:embed="rId2"/>
              </a:buBlip>
              <a:defRPr sz="1700"/>
            </a:lvl4pPr>
            <a:lvl5pPr marL="1279210" indent="-206367">
              <a:buFontTx/>
              <a:buBlip>
                <a:blip r:embed="rId2"/>
              </a:buBlip>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28752" y="1411553"/>
            <a:ext cx="5350633"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028752" y="2133601"/>
            <a:ext cx="5350633" cy="1578619"/>
          </a:xfrm>
        </p:spPr>
        <p:txBody>
          <a:bodyPr/>
          <a:lstStyle>
            <a:lvl1pPr marL="296321" indent="-296321">
              <a:buFontTx/>
              <a:buBlip>
                <a:blip r:embed="rId2"/>
              </a:buBlip>
              <a:defRPr sz="2300"/>
            </a:lvl1pPr>
            <a:lvl2pPr marL="570155" indent="-273833">
              <a:buFontTx/>
              <a:buBlip>
                <a:blip r:embed="rId2"/>
              </a:buBlip>
              <a:defRPr sz="2000"/>
            </a:lvl2pPr>
            <a:lvl3pPr marL="821499" indent="-244730">
              <a:buFontTx/>
              <a:buBlip>
                <a:blip r:embed="rId2"/>
              </a:buBlip>
              <a:defRPr sz="1800"/>
            </a:lvl3pPr>
            <a:lvl4pPr marL="1050354" indent="-236793">
              <a:buFontTx/>
              <a:buBlip>
                <a:blip r:embed="rId2"/>
              </a:buBlip>
              <a:defRPr sz="1700"/>
            </a:lvl4pPr>
            <a:lvl5pPr marL="1279210" indent="-220919">
              <a:buFontTx/>
              <a:buBlip>
                <a:blip r:embed="rId2"/>
              </a:buBlip>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Tree>
  </p:cSld>
  <p:clrMapOvr>
    <a:masterClrMapping/>
  </p:clrMapOvr>
  <p:transition>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1_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8718961"/>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1_WALKIN - Prints in GRAYSCALE">
    <p:bg bwMode="ltGray">
      <p:bgPr>
        <a:blipFill dpi="0" rotWithShape="1">
          <a:blip r:embed="rId2">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2076905"/>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MS Tag Slide">
    <p:spTree>
      <p:nvGrpSpPr>
        <p:cNvPr id="1" name=""/>
        <p:cNvGrpSpPr/>
        <p:nvPr/>
      </p:nvGrpSpPr>
      <p:grpSpPr>
        <a:xfrm>
          <a:off x="0" y="0"/>
          <a:ext cx="0" cy="0"/>
          <a:chOff x="0" y="0"/>
          <a:chExt cx="0" cy="0"/>
        </a:xfrm>
      </p:grpSpPr>
      <p:pic>
        <p:nvPicPr>
          <p:cNvPr id="12" name="Picture 3" descr="E:\Duotone_02.png"/>
          <p:cNvPicPr>
            <a:picLocks noChangeAspect="1" noChangeArrowheads="1"/>
          </p:cNvPicPr>
          <p:nvPr/>
        </p:nvPicPr>
        <p:blipFill rotWithShape="1">
          <a:blip r:embed="rId2">
            <a:extLst>
              <a:ext uri="{28A0092B-C50C-407E-A947-70E740481C1C}">
                <a14:useLocalDpi xmlns:a14="http://schemas.microsoft.com/office/drawing/2010/main" val="0"/>
              </a:ext>
            </a:extLst>
          </a:blip>
          <a:srcRect r="4297"/>
          <a:stretch/>
        </p:blipFill>
        <p:spPr bwMode="auto">
          <a:xfrm flipH="1">
            <a:off x="0" y="0"/>
            <a:ext cx="11379385"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Picture Placeholder 3"/>
          <p:cNvSpPr>
            <a:spLocks noGrp="1"/>
          </p:cNvSpPr>
          <p:nvPr>
            <p:ph type="pic" sz="quarter" idx="10"/>
          </p:nvPr>
        </p:nvSpPr>
        <p:spPr>
          <a:xfrm>
            <a:off x="5901681" y="1941977"/>
            <a:ext cx="4012975" cy="886397"/>
          </a:xfrm>
        </p:spPr>
        <p:txBody>
          <a:bodyPr/>
          <a:lstStyle>
            <a:lvl1pPr marL="0" indent="0" algn="ctr">
              <a:buFont typeface="Arial" pitchFamily="34" charset="0"/>
              <a:buNone/>
              <a:defRPr/>
            </a:lvl1pPr>
          </a:lstStyle>
          <a:p>
            <a:r>
              <a:rPr lang="en-US" smtClean="0"/>
              <a:t>Click icon to add picture</a:t>
            </a:r>
            <a:endParaRPr lang="en-US" dirty="0"/>
          </a:p>
        </p:txBody>
      </p:sp>
      <p:grpSp>
        <p:nvGrpSpPr>
          <p:cNvPr id="5" name="Group 4"/>
          <p:cNvGrpSpPr/>
          <p:nvPr/>
        </p:nvGrpSpPr>
        <p:grpSpPr>
          <a:xfrm>
            <a:off x="856802" y="5637071"/>
            <a:ext cx="2213132" cy="988240"/>
            <a:chOff x="8941983" y="3690298"/>
            <a:chExt cx="2594343" cy="1129797"/>
          </a:xfrm>
          <a:effectLst>
            <a:reflection blurRad="6350" stA="11000" endPos="15000" dist="101600" dir="5400000" sy="-100000" algn="bl" rotWithShape="0"/>
          </a:effectLst>
        </p:grpSpPr>
        <p:sp>
          <p:nvSpPr>
            <p:cNvPr id="6" name="Rectangle 5"/>
            <p:cNvSpPr/>
            <p:nvPr/>
          </p:nvSpPr>
          <p:spPr bwMode="auto">
            <a:xfrm>
              <a:off x="8941983" y="4426691"/>
              <a:ext cx="2594343" cy="393404"/>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548640" tIns="45718" rIns="91436" bIns="45718" numCol="1" rtlCol="0" anchor="ctr" anchorCtr="0" compatLnSpc="1">
              <a:prstTxWarp prst="textNoShape">
                <a:avLst/>
              </a:prstTxWarp>
            </a:bodyPr>
            <a:lstStyle/>
            <a:p>
              <a:pPr defTabSz="914099" fontAlgn="base">
                <a:spcBef>
                  <a:spcPct val="0"/>
                </a:spcBef>
                <a:spcAft>
                  <a:spcPct val="0"/>
                </a:spcAft>
              </a:pPr>
              <a:endParaRPr lang="en-US" sz="2200" b="1" dirty="0" smtClean="0">
                <a:gradFill>
                  <a:gsLst>
                    <a:gs pos="0">
                      <a:schemeClr val="tx1"/>
                    </a:gs>
                    <a:gs pos="100000">
                      <a:schemeClr val="tx1"/>
                    </a:gs>
                  </a:gsLst>
                  <a:lin ang="5400000" scaled="0"/>
                </a:gradFill>
                <a:latin typeface="Segoe Condensed" pitchFamily="34" charset="0"/>
              </a:endParaRPr>
            </a:p>
          </p:txBody>
        </p:sp>
        <p:pic>
          <p:nvPicPr>
            <p:cNvPr id="7" name="Picture 3" descr="\\SFP\Work\White_Whale\7-20753_TechEd_Keynote\Walk_In_Deck\Format\e_Keynote_Walkin_-_TechEd_NA_2011_2011415182315.jpe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68897"/>
            <a:stretch/>
          </p:blipFill>
          <p:spPr bwMode="auto">
            <a:xfrm>
              <a:off x="8943772" y="3690298"/>
              <a:ext cx="2589196" cy="744036"/>
            </a:xfrm>
            <a:prstGeom prst="rect">
              <a:avLst/>
            </a:prstGeom>
            <a:noFill/>
            <a:extLst>
              <a:ext uri="{909E8E84-426E-40DD-AFC4-6F175D3DCCD1}">
                <a14:hiddenFill xmlns:a14="http://schemas.microsoft.com/office/drawing/2010/main">
                  <a:solidFill>
                    <a:srgbClr val="FFFFFF"/>
                  </a:solidFill>
                </a14:hiddenFill>
              </a:ext>
            </a:extLst>
          </p:spPr>
        </p:pic>
      </p:grpSp>
      <p:sp>
        <p:nvSpPr>
          <p:cNvPr id="8" name="TextBox 7"/>
          <p:cNvSpPr txBox="1"/>
          <p:nvPr/>
        </p:nvSpPr>
        <p:spPr>
          <a:xfrm>
            <a:off x="165777" y="158469"/>
            <a:ext cx="3041330" cy="3323987"/>
          </a:xfrm>
          <a:prstGeom prst="rect">
            <a:avLst/>
          </a:prstGeom>
          <a:noFill/>
        </p:spPr>
        <p:txBody>
          <a:bodyPr wrap="square" lIns="0" tIns="0" rIns="0" bIns="0" rtlCol="0">
            <a:spAutoFit/>
          </a:bodyPr>
          <a:lstStyle/>
          <a:p>
            <a:pPr algn="l"/>
            <a:r>
              <a:rPr lang="en-US" sz="3600" b="1" dirty="0" smtClean="0">
                <a:solidFill>
                  <a:schemeClr val="bg2">
                    <a:alpha val="99000"/>
                  </a:schemeClr>
                </a:solidFill>
              </a:rPr>
              <a:t>Scan the Tag </a:t>
            </a:r>
            <a:r>
              <a:rPr lang="en-US" sz="3600" b="1" dirty="0" smtClean="0">
                <a:solidFill>
                  <a:schemeClr val="accent1">
                    <a:alpha val="99000"/>
                  </a:schemeClr>
                </a:solidFill>
              </a:rPr>
              <a:t/>
            </a:r>
            <a:br>
              <a:rPr lang="en-US" sz="3600" b="1" dirty="0" smtClean="0">
                <a:solidFill>
                  <a:schemeClr val="accent1">
                    <a:alpha val="99000"/>
                  </a:schemeClr>
                </a:solidFill>
              </a:rPr>
            </a:br>
            <a:r>
              <a:rPr lang="en-US" sz="3600" dirty="0" smtClean="0">
                <a:solidFill>
                  <a:schemeClr val="bg1">
                    <a:lumMod val="50000"/>
                    <a:lumOff val="50000"/>
                    <a:alpha val="99000"/>
                  </a:schemeClr>
                </a:solidFill>
              </a:rPr>
              <a:t>to evaluate this session now on </a:t>
            </a:r>
            <a:r>
              <a:rPr lang="en-US" sz="3600" b="1" dirty="0" err="1" smtClean="0">
                <a:solidFill>
                  <a:schemeClr val="bg2">
                    <a:alpha val="99000"/>
                  </a:schemeClr>
                </a:solidFill>
              </a:rPr>
              <a:t>myTech•Ed</a:t>
            </a:r>
            <a:r>
              <a:rPr lang="en-US" sz="3600" b="1" dirty="0" smtClean="0">
                <a:solidFill>
                  <a:schemeClr val="bg2">
                    <a:alpha val="99000"/>
                  </a:schemeClr>
                </a:solidFill>
              </a:rPr>
              <a:t> Mobile</a:t>
            </a:r>
            <a:endParaRPr lang="en-US" sz="3600" b="1" dirty="0" smtClean="0">
              <a:solidFill>
                <a:srgbClr val="F09A1F"/>
              </a:solidFill>
            </a:endParaRPr>
          </a:p>
        </p:txBody>
      </p:sp>
      <p:sp>
        <p:nvSpPr>
          <p:cNvPr id="9" name="Isosceles Triangle 8"/>
          <p:cNvSpPr/>
          <p:nvPr/>
        </p:nvSpPr>
        <p:spPr bwMode="auto">
          <a:xfrm rot="16200000">
            <a:off x="2857853" y="3029470"/>
            <a:ext cx="4131321" cy="1956336"/>
          </a:xfrm>
          <a:prstGeom prst="triangle">
            <a:avLst>
              <a:gd name="adj" fmla="val 50000"/>
            </a:avLst>
          </a:prstGeom>
          <a:gradFill flip="none" rotWithShape="1">
            <a:gsLst>
              <a:gs pos="0">
                <a:schemeClr val="tx1">
                  <a:alpha val="0"/>
                </a:schemeClr>
              </a:gs>
              <a:gs pos="80000">
                <a:schemeClr val="tx1"/>
              </a:gs>
              <a:gs pos="100000">
                <a:schemeClr val="accent1">
                  <a:alpha val="72000"/>
                </a:schemeClr>
              </a:gs>
            </a:gsLst>
            <a:lin ang="16200000" scaled="1"/>
            <a:tileRect/>
          </a:gradFill>
          <a:ln>
            <a:no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tx1">
                  <a:alpha val="99000"/>
                </a:schemeClr>
              </a:solidFill>
            </a:endParaRPr>
          </a:p>
        </p:txBody>
      </p:sp>
      <p:pic>
        <p:nvPicPr>
          <p:cNvPr id="10" name="Picture 7" descr="\\adisvr2\Shared\ADI_Projects\Microsoft\MS_10-01098_SpeechTek_Template_&amp;_Slides\ADI_Art\Working_Art\winphone2.pn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069179" y="2769643"/>
            <a:ext cx="1323081" cy="2642647"/>
          </a:xfrm>
          <a:prstGeom prst="rect">
            <a:avLst/>
          </a:prstGeom>
          <a:noFill/>
          <a:effectLst>
            <a:outerShdw blurRad="76200" dir="18900000" sy="23000" kx="-1200000" algn="bl" rotWithShape="0">
              <a:prstClr val="black">
                <a:alpha val="20000"/>
              </a:prstClr>
            </a:outerShdw>
          </a:effectLst>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a:blip r:embed="rId5" cstate="print">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8322185" y="497187"/>
            <a:ext cx="2215088" cy="811495"/>
          </a:xfrm>
          <a:prstGeom prst="rect">
            <a:avLst/>
          </a:prstGeom>
        </p:spPr>
      </p:pic>
    </p:spTree>
    <p:extLst>
      <p:ext uri="{BB962C8B-B14F-4D97-AF65-F5344CB8AC3E}">
        <p14:creationId xmlns:p14="http://schemas.microsoft.com/office/powerpoint/2010/main" val="2938580963"/>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flip="none" rotWithShape="1">
                  <a:gsLst>
                    <a:gs pos="417">
                      <a:srgbClr val="FFFFFF"/>
                    </a:gs>
                    <a:gs pos="100000">
                      <a:srgbClr val="FFFFFF"/>
                    </a:gs>
                  </a:gsLst>
                  <a:lin ang="5400000" scaled="0"/>
                  <a:tileRect/>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06267" y="1447800"/>
            <a:ext cx="10873119" cy="200054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417">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06267" y="1447800"/>
            <a:ext cx="10873119" cy="200054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77"/>
            <a:ext cx="11887201"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cSld name="8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45964" y="2265477"/>
            <a:ext cx="9989087" cy="1523497"/>
          </a:xfrm>
        </p:spPr>
        <p:txBody>
          <a:bodyPr anchor="ctr">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945961" y="4703877"/>
            <a:ext cx="9989088" cy="463255"/>
          </a:xfrm>
        </p:spPr>
        <p:txBody>
          <a:bodyPr>
            <a:noAutofit/>
          </a:bodyPr>
          <a:lstStyle>
            <a:lvl1pPr marL="0" indent="0" algn="l">
              <a:lnSpc>
                <a:spcPct val="90000"/>
              </a:lnSpc>
              <a:spcBef>
                <a:spcPts val="0"/>
              </a:spcBef>
              <a:buNone/>
              <a:defRPr>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2258974790"/>
      </p:ext>
    </p:extLst>
  </p:cSld>
  <p:clrMapOvr>
    <a:masterClrMapping/>
  </p:clrMapOvr>
  <p:transition>
    <p:fade/>
  </p:transition>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Use for slides with Software Code">
    <p:bg>
      <p:bgPr>
        <a:blipFill dpi="0" rotWithShape="1">
          <a:blip r:embed="rId2">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alpha val="99000"/>
                  </a:schemeClr>
                </a:soli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a:xfrm>
            <a:off x="506268" y="1905000"/>
            <a:ext cx="10873118" cy="2108269"/>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7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7"/>
          <p:cNvSpPr/>
          <p:nvPr userDrawn="1"/>
        </p:nvSpPr>
        <p:spPr bwMode="auto">
          <a:xfrm>
            <a:off x="3532119" y="1644653"/>
            <a:ext cx="1766059" cy="568325"/>
          </a:xfrm>
          <a:prstGeom prst="rect">
            <a:avLst/>
          </a:prstGeom>
          <a:solidFill>
            <a:schemeClr val="tx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tx1">
                  <a:alpha val="99000"/>
                </a:schemeClr>
              </a:solidFill>
            </a:endParaRPr>
          </a:p>
        </p:txBody>
      </p:sp>
      <p:sp>
        <p:nvSpPr>
          <p:cNvPr id="2" name="Title 1"/>
          <p:cNvSpPr>
            <a:spLocks noGrp="1"/>
          </p:cNvSpPr>
          <p:nvPr>
            <p:ph type="ctrTitle" hasCustomPrompt="1"/>
          </p:nvPr>
        </p:nvSpPr>
        <p:spPr>
          <a:xfrm>
            <a:off x="945963" y="2265475"/>
            <a:ext cx="9989087" cy="1523497"/>
          </a:xfrm>
        </p:spPr>
        <p:txBody>
          <a:bodyPr anchor="ctr">
            <a:noAutofit/>
          </a:bodyPr>
          <a:lstStyle>
            <a:lvl1pPr>
              <a:lnSpc>
                <a:spcPct val="90000"/>
              </a:lnSpc>
              <a:defRPr sz="4800"/>
            </a:lvl1pPr>
          </a:lstStyle>
          <a:p>
            <a:r>
              <a:rPr lang="en-US" dirty="0" smtClean="0"/>
              <a:t>Title of Presentation</a:t>
            </a:r>
            <a:endParaRPr lang="en-US" dirty="0"/>
          </a:p>
        </p:txBody>
      </p:sp>
      <p:sp>
        <p:nvSpPr>
          <p:cNvPr id="3" name="Subtitle 2"/>
          <p:cNvSpPr>
            <a:spLocks noGrp="1"/>
          </p:cNvSpPr>
          <p:nvPr>
            <p:ph type="subTitle" idx="1" hasCustomPrompt="1"/>
          </p:nvPr>
        </p:nvSpPr>
        <p:spPr>
          <a:xfrm>
            <a:off x="945961" y="4703875"/>
            <a:ext cx="9989088" cy="463255"/>
          </a:xfrm>
        </p:spPr>
        <p:txBody>
          <a:bodyPr>
            <a:noAutofit/>
          </a:bodyPr>
          <a:lstStyle>
            <a:lvl1pPr marL="0" indent="0" algn="l">
              <a:lnSpc>
                <a:spcPct val="90000"/>
              </a:lnSpc>
              <a:spcBef>
                <a:spcPts val="0"/>
              </a:spcBef>
              <a:buNone/>
              <a:defRPr>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Name</a:t>
            </a:r>
          </a:p>
          <a:p>
            <a:r>
              <a:rPr lang="en-US" dirty="0" smtClean="0"/>
              <a:t>Title</a:t>
            </a:r>
          </a:p>
          <a:p>
            <a:r>
              <a:rPr lang="en-US" dirty="0" smtClean="0"/>
              <a:t>Company</a:t>
            </a:r>
            <a:endParaRPr lang="en-US" dirty="0"/>
          </a:p>
        </p:txBody>
      </p:sp>
      <p:pic>
        <p:nvPicPr>
          <p:cNvPr id="10" name="Picture 3" descr="E:\Duotone_02.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0613" t="78783" r="37784"/>
          <a:stretch/>
        </p:blipFill>
        <p:spPr bwMode="auto">
          <a:xfrm rot="10800000">
            <a:off x="5294896" y="1644647"/>
            <a:ext cx="1003244" cy="568325"/>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p:cNvSpPr>
            <a:spLocks noGrp="1"/>
          </p:cNvSpPr>
          <p:nvPr>
            <p:ph type="body" sz="quarter" idx="10" hasCustomPrompt="1"/>
          </p:nvPr>
        </p:nvSpPr>
        <p:spPr>
          <a:xfrm>
            <a:off x="3644883" y="1837299"/>
            <a:ext cx="2134150" cy="249299"/>
          </a:xfrm>
        </p:spPr>
        <p:txBody>
          <a:bodyPr/>
          <a:lstStyle>
            <a:lvl1pPr marL="0" indent="0">
              <a:buFont typeface="Arial" pitchFamily="34" charset="0"/>
              <a:buNone/>
              <a:defRPr sz="1800" b="0">
                <a:solidFill>
                  <a:srgbClr val="F09A1F"/>
                </a:solidFill>
              </a:defRPr>
            </a:lvl1pPr>
          </a:lstStyle>
          <a:p>
            <a:pPr lvl="0"/>
            <a:r>
              <a:rPr lang="en-US" dirty="0" smtClean="0"/>
              <a:t>Session Code</a:t>
            </a:r>
            <a:endParaRPr lang="en-US" dirty="0"/>
          </a:p>
        </p:txBody>
      </p:sp>
    </p:spTree>
    <p:extLst>
      <p:ext uri="{BB962C8B-B14F-4D97-AF65-F5344CB8AC3E}">
        <p14:creationId xmlns:p14="http://schemas.microsoft.com/office/powerpoint/2010/main" val="3186430000"/>
      </p:ext>
    </p:extLst>
  </p:cSld>
  <p:clrMapOvr>
    <a:masterClrMapping/>
  </p:clrMapOvr>
  <p:transition>
    <p:fade/>
  </p:transition>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6"/>
          <p:cNvSpPr>
            <a:spLocks noGrp="1"/>
          </p:cNvSpPr>
          <p:nvPr>
            <p:ph type="body" sz="quarter" idx="10" hasCustomPrompt="1"/>
          </p:nvPr>
        </p:nvSpPr>
        <p:spPr>
          <a:xfrm>
            <a:off x="1038852" y="4876800"/>
            <a:ext cx="9989088" cy="137864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10000" b="0" i="1" u="none" strike="noStrike" kern="1200" cap="none" spc="-642" normalizeH="0" baseline="0" noProof="0" dirty="0" smtClean="0">
                <a:ln w="11430"/>
                <a:solidFill>
                  <a:schemeClr val="accent1">
                    <a:alpha val="99000"/>
                  </a:schemeClr>
                </a:solidFill>
                <a:effectLst/>
                <a:uLnTx/>
                <a:uFillTx/>
                <a:latin typeface="+mj-lt"/>
                <a:ea typeface="+mn-ea"/>
                <a:cs typeface="+mn-cs"/>
              </a:defRPr>
            </a:lvl1pPr>
          </a:lstStyle>
          <a:p>
            <a:pPr lvl="0"/>
            <a:r>
              <a:rPr lang="en-US" dirty="0" smtClean="0"/>
              <a:t>click to…</a:t>
            </a:r>
          </a:p>
        </p:txBody>
      </p:sp>
      <p:sp>
        <p:nvSpPr>
          <p:cNvPr id="5" name="Title 1"/>
          <p:cNvSpPr>
            <a:spLocks noGrp="1"/>
          </p:cNvSpPr>
          <p:nvPr>
            <p:ph type="ctrTitle"/>
          </p:nvPr>
        </p:nvSpPr>
        <p:spPr>
          <a:xfrm>
            <a:off x="815909" y="2431024"/>
            <a:ext cx="9092671"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6" name="Subtitle 2"/>
          <p:cNvSpPr>
            <a:spLocks noGrp="1"/>
          </p:cNvSpPr>
          <p:nvPr>
            <p:ph type="subTitle" idx="1"/>
          </p:nvPr>
        </p:nvSpPr>
        <p:spPr>
          <a:xfrm>
            <a:off x="815911" y="4191003"/>
            <a:ext cx="9092672" cy="461665"/>
          </a:xfrm>
        </p:spPr>
        <p:txBody>
          <a:bodyPr>
            <a:noAutofit/>
          </a:bodyPr>
          <a:lstStyle>
            <a:lvl1pPr marL="0" indent="0" algn="l">
              <a:lnSpc>
                <a:spcPct val="90000"/>
              </a:lnSpc>
              <a:spcBef>
                <a:spcPts val="0"/>
              </a:spcBef>
              <a:buNone/>
              <a:defRPr>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796555662"/>
      </p:ext>
    </p:extLst>
  </p:cSld>
  <p:clrMapOvr>
    <a:masterClrMapping/>
  </p:clrMapOvr>
  <p:transition>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3_Demo, Video etc. &quot;special&quot; slid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15909" y="2455047"/>
            <a:ext cx="9092671"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815911" y="4189146"/>
            <a:ext cx="9092672" cy="461665"/>
          </a:xfrm>
        </p:spPr>
        <p:txBody>
          <a:bodyPr>
            <a:noAutofit/>
          </a:bodyPr>
          <a:lstStyle>
            <a:lvl1pPr marL="0" indent="0" algn="l">
              <a:lnSpc>
                <a:spcPct val="90000"/>
              </a:lnSpc>
              <a:spcBef>
                <a:spcPts val="0"/>
              </a:spcBef>
              <a:buNone/>
              <a:defRPr>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4" name="Text Placeholder 6"/>
          <p:cNvSpPr>
            <a:spLocks noGrp="1"/>
          </p:cNvSpPr>
          <p:nvPr>
            <p:ph type="body" sz="quarter" idx="10" hasCustomPrompt="1"/>
          </p:nvPr>
        </p:nvSpPr>
        <p:spPr>
          <a:xfrm>
            <a:off x="1038852" y="4876800"/>
            <a:ext cx="9989088" cy="137864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10000" b="0" i="1" u="none" strike="noStrike" kern="1200" cap="none" spc="-642" normalizeH="0" baseline="0" noProof="0" dirty="0" smtClean="0">
                <a:ln w="11430"/>
                <a:solidFill>
                  <a:schemeClr val="accent1">
                    <a:alpha val="99000"/>
                  </a:schemeClr>
                </a:soli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3479333491"/>
      </p:ext>
    </p:extLst>
  </p:cSld>
  <p:clrMapOvr>
    <a:masterClrMapping/>
  </p:clrMapOvr>
  <p:transition>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_Demo, Video etc. &quot;special&quot; slid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15909" y="2442175"/>
            <a:ext cx="9092671"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815911" y="4191003"/>
            <a:ext cx="9092672" cy="461665"/>
          </a:xfrm>
        </p:spPr>
        <p:txBody>
          <a:bodyPr>
            <a:noAutofit/>
          </a:bodyPr>
          <a:lstStyle>
            <a:lvl1pPr marL="0" indent="0" algn="l">
              <a:lnSpc>
                <a:spcPct val="90000"/>
              </a:lnSpc>
              <a:spcBef>
                <a:spcPts val="0"/>
              </a:spcBef>
              <a:buNone/>
              <a:defRPr>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5" name="Text Placeholder 6"/>
          <p:cNvSpPr>
            <a:spLocks noGrp="1"/>
          </p:cNvSpPr>
          <p:nvPr>
            <p:ph type="body" sz="quarter" idx="10" hasCustomPrompt="1"/>
          </p:nvPr>
        </p:nvSpPr>
        <p:spPr>
          <a:xfrm>
            <a:off x="1038852" y="4876800"/>
            <a:ext cx="9989088" cy="137864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10000" b="0" i="1" u="none" strike="noStrike" kern="1200" cap="none" spc="-642" normalizeH="0" baseline="0" noProof="0" dirty="0" smtClean="0">
                <a:ln w="11430"/>
                <a:solidFill>
                  <a:schemeClr val="accent1">
                    <a:alpha val="99000"/>
                  </a:schemeClr>
                </a:soli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2177018773"/>
      </p:ext>
    </p:extLst>
  </p:cSld>
  <p:clrMapOvr>
    <a:masterClrMapping/>
  </p:clrMapOvr>
  <p:transition>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4_Demo, Video etc. &quot;special&quot; slid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15909" y="2442175"/>
            <a:ext cx="9092671"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815911" y="4191003"/>
            <a:ext cx="9092672" cy="461665"/>
          </a:xfrm>
        </p:spPr>
        <p:txBody>
          <a:bodyPr>
            <a:noAutofit/>
          </a:bodyPr>
          <a:lstStyle>
            <a:lvl1pPr marL="0" indent="0" algn="l">
              <a:lnSpc>
                <a:spcPct val="90000"/>
              </a:lnSpc>
              <a:spcBef>
                <a:spcPts val="0"/>
              </a:spcBef>
              <a:buNone/>
              <a:defRPr>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5" name="Text Placeholder 6"/>
          <p:cNvSpPr>
            <a:spLocks noGrp="1"/>
          </p:cNvSpPr>
          <p:nvPr>
            <p:ph type="body" sz="quarter" idx="10" hasCustomPrompt="1"/>
          </p:nvPr>
        </p:nvSpPr>
        <p:spPr>
          <a:xfrm>
            <a:off x="1038852" y="4876800"/>
            <a:ext cx="9989088" cy="137864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10000" b="0" i="1" u="none" strike="noStrike" kern="1200" cap="none" spc="-642" normalizeH="0" baseline="0" noProof="0" dirty="0" smtClean="0">
                <a:ln w="11430"/>
                <a:solidFill>
                  <a:schemeClr val="accent1">
                    <a:alpha val="99000"/>
                  </a:schemeClr>
                </a:soli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3136046960"/>
      </p:ext>
    </p:extLst>
  </p:cSld>
  <p:clrMapOvr>
    <a:masterClrMapping/>
  </p:clrMapOvr>
  <p:transition>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5_Demo, Video etc. &quot;special&quot; slid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15909" y="2442175"/>
            <a:ext cx="9092671"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815911" y="4191003"/>
            <a:ext cx="9092672" cy="461665"/>
          </a:xfrm>
        </p:spPr>
        <p:txBody>
          <a:bodyPr>
            <a:noAutofit/>
          </a:bodyPr>
          <a:lstStyle>
            <a:lvl1pPr marL="0" indent="0" algn="l">
              <a:lnSpc>
                <a:spcPct val="90000"/>
              </a:lnSpc>
              <a:spcBef>
                <a:spcPts val="0"/>
              </a:spcBef>
              <a:buNone/>
              <a:defRPr>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5" name="Text Placeholder 6"/>
          <p:cNvSpPr>
            <a:spLocks noGrp="1"/>
          </p:cNvSpPr>
          <p:nvPr>
            <p:ph type="body" sz="quarter" idx="10" hasCustomPrompt="1"/>
          </p:nvPr>
        </p:nvSpPr>
        <p:spPr>
          <a:xfrm>
            <a:off x="1038852" y="4876800"/>
            <a:ext cx="9989088" cy="137864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10000" b="0" i="1" u="none" strike="noStrike" kern="1200" cap="none" spc="-642" normalizeH="0" baseline="0" noProof="0" dirty="0" smtClean="0">
                <a:ln w="11430"/>
                <a:solidFill>
                  <a:schemeClr val="accent1">
                    <a:alpha val="99000"/>
                  </a:schemeClr>
                </a:soli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927718979"/>
      </p:ext>
    </p:extLst>
  </p:cSld>
  <p:clrMapOvr>
    <a:masterClrMapping/>
  </p:clrMapOvr>
  <p:transition>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6_Demo, Video etc. &quot;special&quot; slid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15909" y="2442175"/>
            <a:ext cx="9092671" cy="1523494"/>
          </a:xfrm>
        </p:spPr>
        <p:txBody>
          <a:bodyPr anchor="ctr" anchorCtr="0">
            <a:noAutofit/>
          </a:bodyPr>
          <a:lstStyle>
            <a:lvl1pPr>
              <a:lnSpc>
                <a:spcPct val="90000"/>
              </a:lnSpc>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815911" y="4191003"/>
            <a:ext cx="9092672" cy="461665"/>
          </a:xfrm>
        </p:spPr>
        <p:txBody>
          <a:bodyPr>
            <a:noAutofit/>
          </a:bodyPr>
          <a:lstStyle>
            <a:lvl1pPr marL="0" indent="0" algn="l">
              <a:lnSpc>
                <a:spcPct val="90000"/>
              </a:lnSpc>
              <a:spcBef>
                <a:spcPts val="0"/>
              </a:spcBef>
              <a:buNone/>
              <a:defRPr>
                <a:gradFill>
                  <a:gsLst>
                    <a:gs pos="0">
                      <a:schemeClr val="tx1"/>
                    </a:gs>
                    <a:gs pos="86000">
                      <a:schemeClr val="tx1"/>
                    </a:gs>
                  </a:gsLst>
                  <a:lin ang="5400000" scaled="0"/>
                </a:gra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5" name="Text Placeholder 6"/>
          <p:cNvSpPr>
            <a:spLocks noGrp="1"/>
          </p:cNvSpPr>
          <p:nvPr>
            <p:ph type="body" sz="quarter" idx="10" hasCustomPrompt="1"/>
          </p:nvPr>
        </p:nvSpPr>
        <p:spPr>
          <a:xfrm>
            <a:off x="1038852" y="4876800"/>
            <a:ext cx="9989088" cy="1378644"/>
          </a:xfrm>
        </p:spPr>
        <p:txBody>
          <a:bodyPr anchor="t" anchorCtr="0">
            <a:noAutofit/>
            <a:scene3d>
              <a:camera prst="orthographicFront"/>
              <a:lightRig rig="flat" dir="t"/>
            </a:scene3d>
            <a:sp3d>
              <a:contourClr>
                <a:schemeClr val="tx2"/>
              </a:contourClr>
            </a:sp3d>
          </a:bodyPr>
          <a:lstStyle>
            <a:lvl1pPr marL="0" indent="0" algn="r">
              <a:buFont typeface="Arial" pitchFamily="34" charset="0"/>
              <a:buNone/>
              <a:defRPr kumimoji="0" lang="en-US" sz="10000" b="0" i="1" u="none" strike="noStrike" kern="1200" cap="none" spc="-642" normalizeH="0" baseline="0" noProof="0" dirty="0" smtClean="0">
                <a:ln w="11430"/>
                <a:solidFill>
                  <a:schemeClr val="accent1">
                    <a:alpha val="99000"/>
                  </a:schemeClr>
                </a:solidFill>
                <a:effectLst/>
                <a:uLnTx/>
                <a:uFillTx/>
                <a:latin typeface="+mj-lt"/>
                <a:ea typeface="+mn-ea"/>
                <a:cs typeface="+mn-cs"/>
              </a:defRPr>
            </a:lvl1pPr>
          </a:lstStyle>
          <a:p>
            <a:pPr lvl="0"/>
            <a:r>
              <a:rPr lang="en-US" dirty="0" smtClean="0"/>
              <a:t>click to…</a:t>
            </a:r>
          </a:p>
        </p:txBody>
      </p:sp>
    </p:spTree>
    <p:extLst>
      <p:ext uri="{BB962C8B-B14F-4D97-AF65-F5344CB8AC3E}">
        <p14:creationId xmlns:p14="http://schemas.microsoft.com/office/powerpoint/2010/main" val="2584601587"/>
      </p:ext>
    </p:extLst>
  </p:cSld>
  <p:clrMapOvr>
    <a:masterClrMapping/>
  </p:clrMapOvr>
  <p:transition>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6268" y="228600"/>
            <a:ext cx="10873119" cy="609398"/>
          </a:xfrm>
        </p:spPr>
        <p:txBody>
          <a:bodyPr/>
          <a:lstStyle>
            <a:lvl1pPr>
              <a:defRPr/>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506268" y="1447800"/>
            <a:ext cx="10873119" cy="200054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314930432"/>
      </p:ext>
    </p:extLst>
  </p:cSld>
  <p:clrMapOvr>
    <a:masterClrMapping/>
  </p:clrMapOvr>
  <p:transition>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4_Title and Content">
    <p:bg>
      <p:bgPr>
        <a:blipFill dpi="0" rotWithShape="1">
          <a:blip r:embed="rId2">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6268" y="228600"/>
            <a:ext cx="10873119" cy="609398"/>
          </a:xfrm>
        </p:spPr>
        <p:txBody>
          <a:bodyPr/>
          <a:lstStyle>
            <a:lvl1pPr>
              <a:defRPr/>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506268" y="1447799"/>
            <a:ext cx="10873119" cy="2000548"/>
          </a:xfrm>
        </p:spPr>
        <p:txBody>
          <a:bodyPr/>
          <a:lstStyle>
            <a:lvl1pPr marL="460375" indent="-460375">
              <a:buFontTx/>
              <a:buBlip>
                <a:blip r:embed="rId3"/>
              </a:buBlip>
              <a:defRPr/>
            </a:lvl1pPr>
            <a:lvl2pPr marL="855663" indent="-395288">
              <a:buFontTx/>
              <a:buBlip>
                <a:blip r:embed="rId3"/>
              </a:buBlip>
              <a:defRPr/>
            </a:lvl2pPr>
            <a:lvl3pPr marL="1258888" indent="-403225">
              <a:buFontTx/>
              <a:buBlip>
                <a:blip r:embed="rId3"/>
              </a:buBlip>
              <a:defRPr/>
            </a:lvl3pPr>
            <a:lvl4pPr marL="1604963" indent="-346075">
              <a:buFontTx/>
              <a:buBlip>
                <a:blip r:embed="rId3"/>
              </a:buBlip>
              <a:defRPr/>
            </a:lvl4pPr>
            <a:lvl5pPr marL="1941513" indent="-336550">
              <a:buFontTx/>
              <a:buBlip>
                <a:blip r:embed="rId3"/>
              </a:buBlip>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909523399"/>
      </p:ext>
    </p:extLst>
  </p:cSld>
  <p:clrMapOvr>
    <a:masterClrMapping/>
  </p:clrMapOvr>
  <p:transition>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Content Placeholder 2"/>
          <p:cNvSpPr>
            <a:spLocks noGrp="1"/>
          </p:cNvSpPr>
          <p:nvPr>
            <p:ph idx="1"/>
          </p:nvPr>
        </p:nvSpPr>
        <p:spPr>
          <a:xfrm>
            <a:off x="506268" y="1447799"/>
            <a:ext cx="10873119" cy="2000548"/>
          </a:xfrm>
        </p:spPr>
        <p:txBody>
          <a:bodyPr/>
          <a:lstStyle>
            <a:lvl1pPr marL="460375" indent="-460375">
              <a:lnSpc>
                <a:spcPct val="90000"/>
              </a:lnSpc>
              <a:buFontTx/>
              <a:buBlip>
                <a:blip r:embed="rId2"/>
              </a:buBlip>
              <a:defRPr/>
            </a:lvl1pPr>
            <a:lvl2pPr marL="855663" indent="-395288">
              <a:lnSpc>
                <a:spcPct val="90000"/>
              </a:lnSpc>
              <a:buFontTx/>
              <a:buBlip>
                <a:blip r:embed="rId2"/>
              </a:buBlip>
              <a:defRPr/>
            </a:lvl2pPr>
            <a:lvl3pPr marL="1258888" indent="-403225">
              <a:lnSpc>
                <a:spcPct val="90000"/>
              </a:lnSpc>
              <a:buFontTx/>
              <a:buBlip>
                <a:blip r:embed="rId2"/>
              </a:buBlip>
              <a:defRPr/>
            </a:lvl3pPr>
            <a:lvl4pPr marL="1604963" indent="-346075">
              <a:lnSpc>
                <a:spcPct val="90000"/>
              </a:lnSpc>
              <a:buFontTx/>
              <a:buBlip>
                <a:blip r:embed="rId2"/>
              </a:buBlip>
              <a:defRPr/>
            </a:lvl4pPr>
            <a:lvl5pPr marL="1941513" indent="-336550">
              <a:lnSpc>
                <a:spcPct val="90000"/>
              </a:lnSpc>
              <a:buFontTx/>
              <a:buBlip>
                <a:blip r:embed="rId2"/>
              </a:buBlip>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809090953"/>
      </p:ext>
    </p:extLst>
  </p:cSld>
  <p:clrMapOvr>
    <a:masterClrMapping/>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Content Placeholder 2"/>
          <p:cNvSpPr>
            <a:spLocks noGrp="1"/>
          </p:cNvSpPr>
          <p:nvPr>
            <p:ph sz="half" idx="1"/>
          </p:nvPr>
        </p:nvSpPr>
        <p:spPr>
          <a:xfrm>
            <a:off x="506267" y="1447802"/>
            <a:ext cx="5350633" cy="1742015"/>
          </a:xfrm>
        </p:spPr>
        <p:txBody>
          <a:bodyPr/>
          <a:lstStyle>
            <a:lvl1pPr marL="339976" indent="-339976">
              <a:lnSpc>
                <a:spcPct val="90000"/>
              </a:lnSpc>
              <a:buFontTx/>
              <a:buBlip>
                <a:blip r:embed="rId2"/>
              </a:buBlip>
              <a:defRPr sz="2800"/>
            </a:lvl1pPr>
            <a:lvl2pPr marL="673338" indent="-325424">
              <a:lnSpc>
                <a:spcPct val="90000"/>
              </a:lnSpc>
              <a:buFontTx/>
              <a:buBlip>
                <a:blip r:embed="rId2"/>
              </a:buBlip>
              <a:defRPr sz="2400"/>
            </a:lvl2pPr>
            <a:lvl3pPr marL="953785" indent="-288384">
              <a:lnSpc>
                <a:spcPct val="90000"/>
              </a:lnSpc>
              <a:buFontTx/>
              <a:buBlip>
                <a:blip r:embed="rId2"/>
              </a:buBlip>
              <a:defRPr sz="2000"/>
            </a:lvl3pPr>
            <a:lvl4pPr marL="1227618" indent="-273833">
              <a:lnSpc>
                <a:spcPct val="90000"/>
              </a:lnSpc>
              <a:buFontTx/>
              <a:buBlip>
                <a:blip r:embed="rId2"/>
              </a:buBlip>
              <a:defRPr sz="1800"/>
            </a:lvl4pPr>
            <a:lvl5pPr marL="1516002" indent="-280447">
              <a:lnSpc>
                <a:spcPct val="90000"/>
              </a:lnSpc>
              <a:buFontTx/>
              <a:buBlip>
                <a:blip r:embed="rId2"/>
              </a:buBlip>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028752" y="1447802"/>
            <a:ext cx="5350633" cy="1742015"/>
          </a:xfrm>
        </p:spPr>
        <p:txBody>
          <a:bodyPr/>
          <a:lstStyle>
            <a:lvl1pPr marL="347914" indent="-347914">
              <a:lnSpc>
                <a:spcPct val="90000"/>
              </a:lnSpc>
              <a:buFontTx/>
              <a:buBlip>
                <a:blip r:embed="rId2"/>
              </a:buBlip>
              <a:defRPr sz="2800"/>
            </a:lvl1pPr>
            <a:lvl2pPr marL="673338" indent="-339976">
              <a:lnSpc>
                <a:spcPct val="90000"/>
              </a:lnSpc>
              <a:buFontTx/>
              <a:buBlip>
                <a:blip r:embed="rId2"/>
              </a:buBlip>
              <a:defRPr sz="2400"/>
            </a:lvl2pPr>
            <a:lvl3pPr marL="961722" indent="-302936">
              <a:lnSpc>
                <a:spcPct val="90000"/>
              </a:lnSpc>
              <a:buFontTx/>
              <a:buBlip>
                <a:blip r:embed="rId2"/>
              </a:buBlip>
              <a:defRPr sz="2000"/>
            </a:lvl3pPr>
            <a:lvl4pPr marL="1227618" indent="-265896">
              <a:lnSpc>
                <a:spcPct val="90000"/>
              </a:lnSpc>
              <a:buFontTx/>
              <a:buBlip>
                <a:blip r:embed="rId2"/>
              </a:buBlip>
              <a:defRPr sz="1800"/>
            </a:lvl4pPr>
            <a:lvl5pPr marL="1516002" indent="-273833">
              <a:lnSpc>
                <a:spcPct val="90000"/>
              </a:lnSpc>
              <a:buFontTx/>
              <a:buBlip>
                <a:blip r:embed="rId2"/>
              </a:buBlip>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069168653"/>
      </p:ext>
    </p:extLst>
  </p:cSld>
  <p:clrMapOvr>
    <a:masterClrMapping/>
  </p:clrMapOvr>
  <p:transition>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506267" y="1411555"/>
            <a:ext cx="5350633"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1" y="2133600"/>
            <a:ext cx="5349240" cy="1537344"/>
          </a:xfrm>
        </p:spPr>
        <p:txBody>
          <a:bodyPr/>
          <a:lstStyle>
            <a:lvl1pPr marL="281770" indent="-281770">
              <a:buFontTx/>
              <a:buBlip>
                <a:blip r:embed="rId2"/>
              </a:buBlip>
              <a:defRPr sz="2300"/>
            </a:lvl1pPr>
            <a:lvl2pPr marL="562218" indent="-265896">
              <a:buFontTx/>
              <a:buBlip>
                <a:blip r:embed="rId2"/>
              </a:buBlip>
              <a:defRPr sz="2000"/>
            </a:lvl2pPr>
            <a:lvl3pPr marL="813562" indent="-243407">
              <a:buFontTx/>
              <a:buBlip>
                <a:blip r:embed="rId2"/>
              </a:buBlip>
              <a:defRPr sz="1800"/>
            </a:lvl3pPr>
            <a:lvl4pPr marL="1050354" indent="-228856">
              <a:buFontTx/>
              <a:buBlip>
                <a:blip r:embed="rId2"/>
              </a:buBlip>
              <a:defRPr sz="1700"/>
            </a:lvl4pPr>
            <a:lvl5pPr marL="1279210" indent="-206367">
              <a:buFontTx/>
              <a:buBlip>
                <a:blip r:embed="rId2"/>
              </a:buBlip>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28752" y="1411555"/>
            <a:ext cx="5350633" cy="346249"/>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028752" y="2133603"/>
            <a:ext cx="5350633" cy="1578619"/>
          </a:xfrm>
        </p:spPr>
        <p:txBody>
          <a:bodyPr/>
          <a:lstStyle>
            <a:lvl1pPr marL="296321" indent="-296321">
              <a:buFontTx/>
              <a:buBlip>
                <a:blip r:embed="rId2"/>
              </a:buBlip>
              <a:defRPr sz="2300"/>
            </a:lvl1pPr>
            <a:lvl2pPr marL="570155" indent="-273833">
              <a:buFontTx/>
              <a:buBlip>
                <a:blip r:embed="rId2"/>
              </a:buBlip>
              <a:defRPr sz="2000"/>
            </a:lvl2pPr>
            <a:lvl3pPr marL="821499" indent="-244730">
              <a:buFontTx/>
              <a:buBlip>
                <a:blip r:embed="rId2"/>
              </a:buBlip>
              <a:defRPr sz="1800"/>
            </a:lvl3pPr>
            <a:lvl4pPr marL="1050354" indent="-236793">
              <a:buFontTx/>
              <a:buBlip>
                <a:blip r:embed="rId2"/>
              </a:buBlip>
              <a:defRPr sz="1700"/>
            </a:lvl4pPr>
            <a:lvl5pPr marL="1279210" indent="-220919">
              <a:buFontTx/>
              <a:buBlip>
                <a:blip r:embed="rId2"/>
              </a:buBlip>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01428859"/>
      </p:ext>
    </p:extLst>
  </p:cSld>
  <p:clrMapOvr>
    <a:masterClrMapping/>
  </p:clrMapOvr>
  <p:transition>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Tree>
    <p:extLst>
      <p:ext uri="{BB962C8B-B14F-4D97-AF65-F5344CB8AC3E}">
        <p14:creationId xmlns:p14="http://schemas.microsoft.com/office/powerpoint/2010/main" val="2980902499"/>
      </p:ext>
    </p:extLst>
  </p:cSld>
  <p:clrMapOvr>
    <a:masterClrMapping/>
  </p:clrMapOvr>
  <p:transition>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7584966"/>
      </p:ext>
    </p:extLst>
  </p:cSld>
  <p:clrMapOvr>
    <a:masterClrMapping/>
  </p:clrMapOvr>
  <p:transition>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1_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3777517"/>
      </p:ext>
    </p:extLst>
  </p:cSld>
  <p:clrMapOvr>
    <a:masterClrMapping/>
  </p:clrMapOvr>
  <p:transition>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1_WALKIN - Prints in GRAYSCALE">
    <p:bg bwMode="ltGray">
      <p:bgPr>
        <a:blipFill dpi="0" rotWithShape="1">
          <a:blip r:embed="rId2">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570765"/>
      </p:ext>
    </p:extLst>
  </p:cSld>
  <p:clrMapOvr>
    <a:masterClrMapping/>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MS Tag Slide">
    <p:spTree>
      <p:nvGrpSpPr>
        <p:cNvPr id="1" name=""/>
        <p:cNvGrpSpPr/>
        <p:nvPr/>
      </p:nvGrpSpPr>
      <p:grpSpPr>
        <a:xfrm>
          <a:off x="0" y="0"/>
          <a:ext cx="0" cy="0"/>
          <a:chOff x="0" y="0"/>
          <a:chExt cx="0" cy="0"/>
        </a:xfrm>
      </p:grpSpPr>
      <p:pic>
        <p:nvPicPr>
          <p:cNvPr id="12" name="Picture 3" descr="E:\Duotone_02.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4297"/>
          <a:stretch/>
        </p:blipFill>
        <p:spPr bwMode="auto">
          <a:xfrm flipH="1">
            <a:off x="1" y="0"/>
            <a:ext cx="11379385"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Picture Placeholder 3"/>
          <p:cNvSpPr>
            <a:spLocks noGrp="1"/>
          </p:cNvSpPr>
          <p:nvPr>
            <p:ph type="pic" sz="quarter" idx="10"/>
          </p:nvPr>
        </p:nvSpPr>
        <p:spPr>
          <a:xfrm>
            <a:off x="5901681" y="1941978"/>
            <a:ext cx="4012975" cy="4039722"/>
          </a:xfrm>
        </p:spPr>
        <p:txBody>
          <a:bodyPr/>
          <a:lstStyle>
            <a:lvl1pPr marL="0" indent="0" algn="ctr">
              <a:buFont typeface="Arial" pitchFamily="34" charset="0"/>
              <a:buNone/>
              <a:defRPr/>
            </a:lvl1pPr>
          </a:lstStyle>
          <a:p>
            <a:r>
              <a:rPr lang="en-US" dirty="0" smtClean="0"/>
              <a:t>Click icon to add picture</a:t>
            </a:r>
            <a:endParaRPr lang="en-US" dirty="0"/>
          </a:p>
        </p:txBody>
      </p:sp>
      <p:grpSp>
        <p:nvGrpSpPr>
          <p:cNvPr id="5" name="Group 4"/>
          <p:cNvGrpSpPr/>
          <p:nvPr userDrawn="1"/>
        </p:nvGrpSpPr>
        <p:grpSpPr>
          <a:xfrm>
            <a:off x="856802" y="5637071"/>
            <a:ext cx="2213132" cy="988240"/>
            <a:chOff x="8941983" y="3690298"/>
            <a:chExt cx="2594343" cy="1129797"/>
          </a:xfrm>
          <a:effectLst>
            <a:reflection blurRad="6350" stA="11000" endPos="15000" dist="101600" dir="5400000" sy="-100000" algn="bl" rotWithShape="0"/>
          </a:effectLst>
        </p:grpSpPr>
        <p:sp>
          <p:nvSpPr>
            <p:cNvPr id="6" name="Rectangle 5"/>
            <p:cNvSpPr/>
            <p:nvPr/>
          </p:nvSpPr>
          <p:spPr bwMode="auto">
            <a:xfrm>
              <a:off x="8941983" y="4426691"/>
              <a:ext cx="2594343" cy="393404"/>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548640" tIns="45718" rIns="91436" bIns="45718" numCol="1" rtlCol="0" anchor="ctr" anchorCtr="0" compatLnSpc="1">
              <a:prstTxWarp prst="textNoShape">
                <a:avLst/>
              </a:prstTxWarp>
            </a:bodyPr>
            <a:lstStyle/>
            <a:p>
              <a:pPr defTabSz="914099" fontAlgn="base">
                <a:spcBef>
                  <a:spcPct val="0"/>
                </a:spcBef>
                <a:spcAft>
                  <a:spcPct val="0"/>
                </a:spcAft>
              </a:pPr>
              <a:endParaRPr lang="en-US" sz="2200" b="1" dirty="0" smtClean="0">
                <a:gradFill>
                  <a:gsLst>
                    <a:gs pos="0">
                      <a:schemeClr val="tx1"/>
                    </a:gs>
                    <a:gs pos="100000">
                      <a:schemeClr val="tx1"/>
                    </a:gs>
                  </a:gsLst>
                  <a:lin ang="5400000" scaled="0"/>
                </a:gradFill>
                <a:latin typeface="Segoe Condensed" pitchFamily="34" charset="0"/>
              </a:endParaRPr>
            </a:p>
          </p:txBody>
        </p:sp>
        <p:pic>
          <p:nvPicPr>
            <p:cNvPr id="7" name="Picture 3" descr="\\SFP\Work\White_Whale\7-20753_TechEd_Keynote\Walk_In_Deck\Format\e_Keynote_Walkin_-_TechEd_NA_2011_2011415182315.jpe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68897"/>
            <a:stretch/>
          </p:blipFill>
          <p:spPr bwMode="auto">
            <a:xfrm>
              <a:off x="8943772" y="3690298"/>
              <a:ext cx="2589196" cy="744036"/>
            </a:xfrm>
            <a:prstGeom prst="rect">
              <a:avLst/>
            </a:prstGeom>
            <a:noFill/>
            <a:extLst>
              <a:ext uri="{909E8E84-426E-40DD-AFC4-6F175D3DCCD1}">
                <a14:hiddenFill xmlns:a14="http://schemas.microsoft.com/office/drawing/2010/main">
                  <a:solidFill>
                    <a:srgbClr val="FFFFFF"/>
                  </a:solidFill>
                </a14:hiddenFill>
              </a:ext>
            </a:extLst>
          </p:spPr>
        </p:pic>
      </p:grpSp>
      <p:sp>
        <p:nvSpPr>
          <p:cNvPr id="8" name="TextBox 7"/>
          <p:cNvSpPr txBox="1"/>
          <p:nvPr userDrawn="1"/>
        </p:nvSpPr>
        <p:spPr>
          <a:xfrm>
            <a:off x="165777" y="158469"/>
            <a:ext cx="3041330" cy="3323987"/>
          </a:xfrm>
          <a:prstGeom prst="rect">
            <a:avLst/>
          </a:prstGeom>
          <a:noFill/>
        </p:spPr>
        <p:txBody>
          <a:bodyPr wrap="square" lIns="0" tIns="0" rIns="0" bIns="0" rtlCol="0">
            <a:spAutoFit/>
          </a:bodyPr>
          <a:lstStyle/>
          <a:p>
            <a:pPr algn="l"/>
            <a:r>
              <a:rPr lang="en-US" sz="3600" b="1" dirty="0" smtClean="0">
                <a:solidFill>
                  <a:schemeClr val="bg2">
                    <a:alpha val="99000"/>
                  </a:schemeClr>
                </a:solidFill>
              </a:rPr>
              <a:t>Scan the Tag </a:t>
            </a:r>
            <a:r>
              <a:rPr lang="en-US" sz="3600" b="1" dirty="0" smtClean="0">
                <a:solidFill>
                  <a:schemeClr val="accent1">
                    <a:alpha val="99000"/>
                  </a:schemeClr>
                </a:solidFill>
              </a:rPr>
              <a:t/>
            </a:r>
            <a:br>
              <a:rPr lang="en-US" sz="3600" b="1" dirty="0" smtClean="0">
                <a:solidFill>
                  <a:schemeClr val="accent1">
                    <a:alpha val="99000"/>
                  </a:schemeClr>
                </a:solidFill>
              </a:rPr>
            </a:br>
            <a:r>
              <a:rPr lang="en-US" sz="3600" dirty="0" smtClean="0">
                <a:solidFill>
                  <a:schemeClr val="bg1">
                    <a:lumMod val="50000"/>
                    <a:lumOff val="50000"/>
                    <a:alpha val="99000"/>
                  </a:schemeClr>
                </a:solidFill>
              </a:rPr>
              <a:t>to evaluate this session now on </a:t>
            </a:r>
            <a:r>
              <a:rPr lang="en-US" sz="3600" b="1" dirty="0" err="1" smtClean="0">
                <a:solidFill>
                  <a:schemeClr val="bg2">
                    <a:alpha val="99000"/>
                  </a:schemeClr>
                </a:solidFill>
              </a:rPr>
              <a:t>myTech•Ed</a:t>
            </a:r>
            <a:r>
              <a:rPr lang="en-US" sz="3600" b="1" dirty="0" smtClean="0">
                <a:solidFill>
                  <a:schemeClr val="bg2">
                    <a:alpha val="99000"/>
                  </a:schemeClr>
                </a:solidFill>
              </a:rPr>
              <a:t> Mobile</a:t>
            </a:r>
            <a:endParaRPr lang="en-US" sz="3600" b="1" dirty="0" smtClean="0">
              <a:solidFill>
                <a:srgbClr val="F09A1F"/>
              </a:solidFill>
            </a:endParaRPr>
          </a:p>
        </p:txBody>
      </p:sp>
      <p:sp>
        <p:nvSpPr>
          <p:cNvPr id="9" name="Isosceles Triangle 8"/>
          <p:cNvSpPr/>
          <p:nvPr userDrawn="1"/>
        </p:nvSpPr>
        <p:spPr bwMode="auto">
          <a:xfrm rot="16200000">
            <a:off x="2857854" y="3029470"/>
            <a:ext cx="4131321" cy="1956336"/>
          </a:xfrm>
          <a:prstGeom prst="triangle">
            <a:avLst>
              <a:gd name="adj" fmla="val 50000"/>
            </a:avLst>
          </a:prstGeom>
          <a:gradFill flip="none" rotWithShape="1">
            <a:gsLst>
              <a:gs pos="0">
                <a:schemeClr val="tx1">
                  <a:alpha val="0"/>
                </a:schemeClr>
              </a:gs>
              <a:gs pos="80000">
                <a:schemeClr val="tx1"/>
              </a:gs>
              <a:gs pos="100000">
                <a:schemeClr val="accent1">
                  <a:alpha val="72000"/>
                </a:schemeClr>
              </a:gs>
            </a:gsLst>
            <a:lin ang="16200000" scaled="1"/>
            <a:tileRect/>
          </a:gradFill>
          <a:ln>
            <a:no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tx1">
                  <a:alpha val="99000"/>
                </a:schemeClr>
              </a:solidFill>
            </a:endParaRPr>
          </a:p>
        </p:txBody>
      </p:sp>
      <p:pic>
        <p:nvPicPr>
          <p:cNvPr id="10" name="Picture 7" descr="\\adisvr2\Shared\ADI_Projects\Microsoft\MS_10-01098_SpeechTek_Template_&amp;_Slides\ADI_Art\Working_Art\winphone2.png"/>
          <p:cNvPicPr>
            <a:picLocks noChangeAspect="1" noChangeArrowheads="1"/>
          </p:cNvPicPr>
          <p:nvPr userDrawn="1"/>
        </p:nvPicPr>
        <p:blipFill>
          <a:blip r:embed="rId4" cstate="email">
            <a:extLst>
              <a:ext uri="{28A0092B-C50C-407E-A947-70E740481C1C}">
                <a14:useLocalDpi xmlns:a14="http://schemas.microsoft.com/office/drawing/2010/main" val="0"/>
              </a:ext>
            </a:extLst>
          </a:blip>
          <a:srcRect/>
          <a:stretch>
            <a:fillRect/>
          </a:stretch>
        </p:blipFill>
        <p:spPr bwMode="auto">
          <a:xfrm>
            <a:off x="3069180" y="2769645"/>
            <a:ext cx="1323081" cy="2642647"/>
          </a:xfrm>
          <a:prstGeom prst="rect">
            <a:avLst/>
          </a:prstGeom>
          <a:noFill/>
          <a:effectLst>
            <a:outerShdw blurRad="76200" dir="18900000" sy="23000" kx="-1200000" algn="bl" rotWithShape="0">
              <a:prstClr val="black">
                <a:alpha val="2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7601141"/>
      </p:ext>
    </p:extLst>
  </p:cSld>
  <p:clrMapOvr>
    <a:masterClrMapping/>
  </p:clrMapOvr>
  <p:transition>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flip="none" rotWithShape="1">
                  <a:gsLst>
                    <a:gs pos="417">
                      <a:srgbClr val="FFFFFF"/>
                    </a:gs>
                    <a:gs pos="100000">
                      <a:srgbClr val="FFFFFF"/>
                    </a:gs>
                  </a:gsLst>
                  <a:lin ang="5400000" scaled="0"/>
                  <a:tileRect/>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06268" y="1447800"/>
            <a:ext cx="10873119" cy="200054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757465358"/>
      </p:ext>
    </p:extLst>
  </p:cSld>
  <p:clrMapOvr>
    <a:masterClrMapping/>
  </p:clrMapOvr>
  <p:transition>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417">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06268" y="1447800"/>
            <a:ext cx="10873119" cy="2000548"/>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2" y="6238879"/>
            <a:ext cx="11887201"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999680668"/>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image" Target="../media/image1.jpe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image" Target="../media/image1.jpeg"/><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theme" Target="../theme/theme4.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18" Type="http://schemas.openxmlformats.org/officeDocument/2006/relationships/slideLayout" Target="../slideLayouts/slideLayout60.xml"/><Relationship Id="rId3" Type="http://schemas.openxmlformats.org/officeDocument/2006/relationships/slideLayout" Target="../slideLayouts/slideLayout45.xml"/><Relationship Id="rId21" Type="http://schemas.openxmlformats.org/officeDocument/2006/relationships/image" Target="../media/image10.png"/><Relationship Id="rId7" Type="http://schemas.openxmlformats.org/officeDocument/2006/relationships/slideLayout" Target="../slideLayouts/slideLayout49.xml"/><Relationship Id="rId12" Type="http://schemas.openxmlformats.org/officeDocument/2006/relationships/slideLayout" Target="../slideLayouts/slideLayout54.xml"/><Relationship Id="rId17" Type="http://schemas.openxmlformats.org/officeDocument/2006/relationships/slideLayout" Target="../slideLayouts/slideLayout59.xml"/><Relationship Id="rId2" Type="http://schemas.openxmlformats.org/officeDocument/2006/relationships/slideLayout" Target="../slideLayouts/slideLayout44.xml"/><Relationship Id="rId16" Type="http://schemas.openxmlformats.org/officeDocument/2006/relationships/slideLayout" Target="../slideLayouts/slideLayout58.xml"/><Relationship Id="rId20" Type="http://schemas.openxmlformats.org/officeDocument/2006/relationships/image" Target="../media/image9.jpeg"/><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5" Type="http://schemas.openxmlformats.org/officeDocument/2006/relationships/slideLayout" Target="../slideLayouts/slideLayout57.xml"/><Relationship Id="rId10" Type="http://schemas.openxmlformats.org/officeDocument/2006/relationships/slideLayout" Target="../slideLayouts/slideLayout52.xml"/><Relationship Id="rId19" Type="http://schemas.openxmlformats.org/officeDocument/2006/relationships/theme" Target="../theme/theme5.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slideLayout" Target="../slideLayouts/slideLayout73.xml"/><Relationship Id="rId18" Type="http://schemas.openxmlformats.org/officeDocument/2006/relationships/slideLayout" Target="../slideLayouts/slideLayout78.xml"/><Relationship Id="rId3" Type="http://schemas.openxmlformats.org/officeDocument/2006/relationships/slideLayout" Target="../slideLayouts/slideLayout63.xml"/><Relationship Id="rId21" Type="http://schemas.openxmlformats.org/officeDocument/2006/relationships/theme" Target="../theme/theme6.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17" Type="http://schemas.openxmlformats.org/officeDocument/2006/relationships/slideLayout" Target="../slideLayouts/slideLayout77.xml"/><Relationship Id="rId2" Type="http://schemas.openxmlformats.org/officeDocument/2006/relationships/slideLayout" Target="../slideLayouts/slideLayout62.xml"/><Relationship Id="rId16" Type="http://schemas.openxmlformats.org/officeDocument/2006/relationships/slideLayout" Target="../slideLayouts/slideLayout76.xml"/><Relationship Id="rId20" Type="http://schemas.openxmlformats.org/officeDocument/2006/relationships/slideLayout" Target="../slideLayouts/slideLayout80.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5" Type="http://schemas.openxmlformats.org/officeDocument/2006/relationships/slideLayout" Target="../slideLayouts/slideLayout75.xml"/><Relationship Id="rId23" Type="http://schemas.openxmlformats.org/officeDocument/2006/relationships/image" Target="../media/image10.png"/><Relationship Id="rId10" Type="http://schemas.openxmlformats.org/officeDocument/2006/relationships/slideLayout" Target="../slideLayouts/slideLayout70.xml"/><Relationship Id="rId19" Type="http://schemas.openxmlformats.org/officeDocument/2006/relationships/slideLayout" Target="../slideLayouts/slideLayout79.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slideLayout" Target="../slideLayouts/slideLayout74.xml"/><Relationship Id="rId22" Type="http://schemas.openxmlformats.org/officeDocument/2006/relationships/image" Target="../media/image9.jpeg"/></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theme" Target="../theme/theme7.xml"/><Relationship Id="rId1" Type="http://schemas.openxmlformats.org/officeDocument/2006/relationships/slideLayout" Target="../slideLayouts/slideLayout8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9.xml"/><Relationship Id="rId13" Type="http://schemas.openxmlformats.org/officeDocument/2006/relationships/slideLayout" Target="../slideLayouts/slideLayout94.xml"/><Relationship Id="rId18" Type="http://schemas.openxmlformats.org/officeDocument/2006/relationships/slideLayout" Target="../slideLayouts/slideLayout99.xml"/><Relationship Id="rId3" Type="http://schemas.openxmlformats.org/officeDocument/2006/relationships/slideLayout" Target="../slideLayouts/slideLayout84.xml"/><Relationship Id="rId21" Type="http://schemas.openxmlformats.org/officeDocument/2006/relationships/image" Target="../media/image9.jpeg"/><Relationship Id="rId7" Type="http://schemas.openxmlformats.org/officeDocument/2006/relationships/slideLayout" Target="../slideLayouts/slideLayout88.xml"/><Relationship Id="rId12" Type="http://schemas.openxmlformats.org/officeDocument/2006/relationships/slideLayout" Target="../slideLayouts/slideLayout93.xml"/><Relationship Id="rId17" Type="http://schemas.openxmlformats.org/officeDocument/2006/relationships/slideLayout" Target="../slideLayouts/slideLayout98.xml"/><Relationship Id="rId2" Type="http://schemas.openxmlformats.org/officeDocument/2006/relationships/slideLayout" Target="../slideLayouts/slideLayout83.xml"/><Relationship Id="rId16" Type="http://schemas.openxmlformats.org/officeDocument/2006/relationships/slideLayout" Target="../slideLayouts/slideLayout97.xml"/><Relationship Id="rId20" Type="http://schemas.openxmlformats.org/officeDocument/2006/relationships/theme" Target="../theme/theme8.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5" Type="http://schemas.openxmlformats.org/officeDocument/2006/relationships/slideLayout" Target="../slideLayouts/slideLayout96.xml"/><Relationship Id="rId10" Type="http://schemas.openxmlformats.org/officeDocument/2006/relationships/slideLayout" Target="../slideLayouts/slideLayout91.xml"/><Relationship Id="rId19" Type="http://schemas.openxmlformats.org/officeDocument/2006/relationships/slideLayout" Target="../slideLayouts/slideLayout100.xml"/><Relationship Id="rId4" Type="http://schemas.openxmlformats.org/officeDocument/2006/relationships/slideLayout" Target="../slideLayouts/slideLayout85.xml"/><Relationship Id="rId9" Type="http://schemas.openxmlformats.org/officeDocument/2006/relationships/slideLayout" Target="../slideLayouts/slideLayout90.xml"/><Relationship Id="rId14" Type="http://schemas.openxmlformats.org/officeDocument/2006/relationships/slideLayout" Target="../slideLayouts/slideLayout95.xml"/><Relationship Id="rId22" Type="http://schemas.openxmlformats.org/officeDocument/2006/relationships/image" Target="../media/image10.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94360" y="274639"/>
            <a:ext cx="10698480" cy="1143000"/>
          </a:xfrm>
          <a:prstGeom prst="rect">
            <a:avLst/>
          </a:prstGeom>
        </p:spPr>
        <p:txBody>
          <a:bodyPr vert="horz" lIns="91428" tIns="45714" rIns="91428" bIns="45714"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594360" y="1600204"/>
            <a:ext cx="10698480" cy="4525963"/>
          </a:xfrm>
          <a:prstGeom prst="rect">
            <a:avLst/>
          </a:prstGeom>
        </p:spPr>
        <p:txBody>
          <a:bodyPr vert="horz" lIns="91428" tIns="45714" rIns="91428" bIns="45714"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594360" y="6356356"/>
            <a:ext cx="2773680" cy="365125"/>
          </a:xfrm>
          <a:prstGeom prst="rect">
            <a:avLst/>
          </a:prstGeom>
        </p:spPr>
        <p:txBody>
          <a:bodyPr vert="horz" lIns="91428" tIns="45714" rIns="91428" bIns="45714" rtlCol="0" anchor="ctr"/>
          <a:lstStyle>
            <a:lvl1pPr algn="l">
              <a:defRPr sz="1200">
                <a:solidFill>
                  <a:schemeClr val="tx1">
                    <a:tint val="75000"/>
                  </a:schemeClr>
                </a:solidFill>
              </a:defRPr>
            </a:lvl1pPr>
          </a:lstStyle>
          <a:p>
            <a:fld id="{8E4A92B1-16E8-46F9-9400-532B00474903}" type="datetimeFigureOut">
              <a:rPr lang="en-US" smtClean="0"/>
              <a:pPr/>
              <a:t>6/9/2018</a:t>
            </a:fld>
            <a:endParaRPr lang="en-US"/>
          </a:p>
        </p:txBody>
      </p:sp>
      <p:sp>
        <p:nvSpPr>
          <p:cNvPr id="5" name="Footer Placeholder 4"/>
          <p:cNvSpPr>
            <a:spLocks noGrp="1"/>
          </p:cNvSpPr>
          <p:nvPr>
            <p:ph type="ftr" sz="quarter" idx="3"/>
          </p:nvPr>
        </p:nvSpPr>
        <p:spPr>
          <a:xfrm>
            <a:off x="4061460" y="6356356"/>
            <a:ext cx="3764280" cy="365125"/>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19162" y="6356356"/>
            <a:ext cx="2773680" cy="365125"/>
          </a:xfrm>
          <a:prstGeom prst="rect">
            <a:avLst/>
          </a:prstGeom>
        </p:spPr>
        <p:txBody>
          <a:bodyPr vert="horz" lIns="91428" tIns="45714" rIns="91428" bIns="45714" rtlCol="0" anchor="ctr"/>
          <a:lstStyle>
            <a:lvl1pPr algn="r">
              <a:defRPr sz="1200">
                <a:solidFill>
                  <a:schemeClr val="tx1">
                    <a:tint val="75000"/>
                  </a:schemeClr>
                </a:solidFill>
              </a:defRPr>
            </a:lvl1pPr>
          </a:lstStyle>
          <a:p>
            <a:fld id="{FC542913-A235-4991-8635-3B6A26D0EC61}" type="slidenum">
              <a:rPr lang="en-US" smtClean="0"/>
              <a:pPr/>
              <a:t>‹#›</a:t>
            </a:fld>
            <a:endParaRPr lang="en-US"/>
          </a:p>
        </p:txBody>
      </p:sp>
    </p:spTree>
    <p:extLst>
      <p:ext uri="{BB962C8B-B14F-4D97-AF65-F5344CB8AC3E}">
        <p14:creationId xmlns:p14="http://schemas.microsoft.com/office/powerpoint/2010/main" val="27410265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286" rtl="0" eaLnBrk="1" latinLnBrk="0" hangingPunct="1">
        <a:spcBef>
          <a:spcPct val="0"/>
        </a:spcBef>
        <a:buNone/>
        <a:defRPr sz="4500" kern="1200">
          <a:solidFill>
            <a:schemeClr val="tx1"/>
          </a:solidFill>
          <a:latin typeface="+mj-lt"/>
          <a:ea typeface="+mj-ea"/>
          <a:cs typeface="+mj-cs"/>
        </a:defRPr>
      </a:lvl1pPr>
    </p:titleStyle>
    <p:bodyStyle>
      <a:lvl1pPr marL="342857" indent="-342857" algn="l" defTabSz="914286" rtl="0" eaLnBrk="1" latinLnBrk="0" hangingPunct="1">
        <a:spcBef>
          <a:spcPct val="20000"/>
        </a:spcBef>
        <a:buFont typeface="Arial" pitchFamily="34" charset="0"/>
        <a:buChar char="•"/>
        <a:defRPr sz="3100" kern="1200">
          <a:solidFill>
            <a:schemeClr val="tx1"/>
          </a:solidFill>
          <a:latin typeface="+mn-lt"/>
          <a:ea typeface="+mn-ea"/>
          <a:cs typeface="+mn-cs"/>
        </a:defRPr>
      </a:lvl1pPr>
      <a:lvl2pPr marL="742857" indent="-285714" algn="l" defTabSz="914286"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57" indent="-228571" algn="l" defTabSz="914286"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000" indent="-228571" algn="l" defTabSz="914286"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144" indent="-228571" algn="l" defTabSz="914286"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287" indent="-228571" algn="l" defTabSz="914286"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29" indent="-228571" algn="l" defTabSz="914286"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572" indent="-228571" algn="l" defTabSz="914286"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15" indent="-228571" algn="l" defTabSz="914286"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286" rtl="0" eaLnBrk="1" latinLnBrk="0" hangingPunct="1">
        <a:defRPr sz="1800" kern="1200">
          <a:solidFill>
            <a:schemeClr val="tx1"/>
          </a:solidFill>
          <a:latin typeface="+mn-lt"/>
          <a:ea typeface="+mn-ea"/>
          <a:cs typeface="+mn-cs"/>
        </a:defRPr>
      </a:lvl1pPr>
      <a:lvl2pPr marL="457143" algn="l" defTabSz="914286" rtl="0" eaLnBrk="1" latinLnBrk="0" hangingPunct="1">
        <a:defRPr sz="1800" kern="1200">
          <a:solidFill>
            <a:schemeClr val="tx1"/>
          </a:solidFill>
          <a:latin typeface="+mn-lt"/>
          <a:ea typeface="+mn-ea"/>
          <a:cs typeface="+mn-cs"/>
        </a:defRPr>
      </a:lvl2pPr>
      <a:lvl3pPr marL="914286" algn="l" defTabSz="914286" rtl="0" eaLnBrk="1" latinLnBrk="0" hangingPunct="1">
        <a:defRPr sz="1800" kern="1200">
          <a:solidFill>
            <a:schemeClr val="tx1"/>
          </a:solidFill>
          <a:latin typeface="+mn-lt"/>
          <a:ea typeface="+mn-ea"/>
          <a:cs typeface="+mn-cs"/>
        </a:defRPr>
      </a:lvl3pPr>
      <a:lvl4pPr marL="1371428" algn="l" defTabSz="914286" rtl="0" eaLnBrk="1" latinLnBrk="0" hangingPunct="1">
        <a:defRPr sz="1800" kern="1200">
          <a:solidFill>
            <a:schemeClr val="tx1"/>
          </a:solidFill>
          <a:latin typeface="+mn-lt"/>
          <a:ea typeface="+mn-ea"/>
          <a:cs typeface="+mn-cs"/>
        </a:defRPr>
      </a:lvl4pPr>
      <a:lvl5pPr marL="1828571" algn="l" defTabSz="914286" rtl="0" eaLnBrk="1" latinLnBrk="0" hangingPunct="1">
        <a:defRPr sz="1800" kern="1200">
          <a:solidFill>
            <a:schemeClr val="tx1"/>
          </a:solidFill>
          <a:latin typeface="+mn-lt"/>
          <a:ea typeface="+mn-ea"/>
          <a:cs typeface="+mn-cs"/>
        </a:defRPr>
      </a:lvl5pPr>
      <a:lvl6pPr marL="2285715" algn="l" defTabSz="914286" rtl="0" eaLnBrk="1" latinLnBrk="0" hangingPunct="1">
        <a:defRPr sz="1800" kern="1200">
          <a:solidFill>
            <a:schemeClr val="tx1"/>
          </a:solidFill>
          <a:latin typeface="+mn-lt"/>
          <a:ea typeface="+mn-ea"/>
          <a:cs typeface="+mn-cs"/>
        </a:defRPr>
      </a:lvl6pPr>
      <a:lvl7pPr marL="2742858" algn="l" defTabSz="914286" rtl="0" eaLnBrk="1" latinLnBrk="0" hangingPunct="1">
        <a:defRPr sz="1800" kern="1200">
          <a:solidFill>
            <a:schemeClr val="tx1"/>
          </a:solidFill>
          <a:latin typeface="+mn-lt"/>
          <a:ea typeface="+mn-ea"/>
          <a:cs typeface="+mn-cs"/>
        </a:defRPr>
      </a:lvl7pPr>
      <a:lvl8pPr marL="3200001" algn="l" defTabSz="914286" rtl="0" eaLnBrk="1" latinLnBrk="0" hangingPunct="1">
        <a:defRPr sz="1800" kern="1200">
          <a:solidFill>
            <a:schemeClr val="tx1"/>
          </a:solidFill>
          <a:latin typeface="+mn-lt"/>
          <a:ea typeface="+mn-ea"/>
          <a:cs typeface="+mn-cs"/>
        </a:defRPr>
      </a:lvl8pPr>
      <a:lvl9pPr marL="3657144" algn="l" defTabSz="914286"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1" name="Picture 10" descr="1600x900_bg2_blue.jpg"/>
          <p:cNvPicPr>
            <a:picLocks noChangeAspect="1"/>
          </p:cNvPicPr>
          <p:nvPr userDrawn="1"/>
        </p:nvPicPr>
        <p:blipFill>
          <a:blip r:embed="rId12" cstate="email">
            <a:extLst>
              <a:ext uri="{28A0092B-C50C-407E-A947-70E740481C1C}">
                <a14:useLocalDpi xmlns:a14="http://schemas.microsoft.com/office/drawing/2010/main"/>
              </a:ext>
            </a:extLst>
          </a:blip>
          <a:stretch>
            <a:fillRect/>
          </a:stretch>
        </p:blipFill>
        <p:spPr>
          <a:xfrm>
            <a:off x="0" y="0"/>
            <a:ext cx="11887200" cy="6858000"/>
          </a:xfrm>
          <a:prstGeom prst="rect">
            <a:avLst/>
          </a:prstGeom>
        </p:spPr>
      </p:pic>
      <p:sp>
        <p:nvSpPr>
          <p:cNvPr id="2" name="Title Placeholder 1"/>
          <p:cNvSpPr>
            <a:spLocks noGrp="1"/>
          </p:cNvSpPr>
          <p:nvPr>
            <p:ph type="title"/>
          </p:nvPr>
        </p:nvSpPr>
        <p:spPr>
          <a:xfrm>
            <a:off x="594360" y="0"/>
            <a:ext cx="10698480" cy="1066800"/>
          </a:xfrm>
          <a:prstGeom prst="rect">
            <a:avLst/>
          </a:prstGeom>
        </p:spPr>
        <p:txBody>
          <a:bodyPr vert="horz" lIns="0" tIns="59978" rIns="0" bIns="59978"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594360" y="1066800"/>
            <a:ext cx="10698480" cy="5334000"/>
          </a:xfrm>
          <a:prstGeom prst="rect">
            <a:avLst/>
          </a:prstGeom>
        </p:spPr>
        <p:txBody>
          <a:bodyPr vert="horz" lIns="0" tIns="59978" rIns="0" bIns="59978" rtlCol="0" anchor="ctr">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Footer Placeholder 4"/>
          <p:cNvSpPr>
            <a:spLocks noGrp="1"/>
          </p:cNvSpPr>
          <p:nvPr>
            <p:ph type="ftr" sz="quarter" idx="3"/>
          </p:nvPr>
        </p:nvSpPr>
        <p:spPr>
          <a:xfrm>
            <a:off x="8618220" y="6477004"/>
            <a:ext cx="2674620" cy="244485"/>
          </a:xfrm>
          <a:prstGeom prst="rect">
            <a:avLst/>
          </a:prstGeom>
        </p:spPr>
        <p:txBody>
          <a:bodyPr lIns="0" tIns="59978" rIns="0" bIns="59978" anchor="b"/>
          <a:lstStyle>
            <a:lvl1pPr algn="r">
              <a:defRPr sz="900">
                <a:solidFill>
                  <a:schemeClr val="accent1">
                    <a:lumMod val="60000"/>
                    <a:lumOff val="40000"/>
                  </a:schemeClr>
                </a:solidFill>
                <a:latin typeface="Segoe Semibold" pitchFamily="34" charset="0"/>
              </a:defRPr>
            </a:lvl1pPr>
          </a:lstStyle>
          <a:p>
            <a:pPr defTabSz="1199543"/>
            <a:r>
              <a:rPr lang="en-US" smtClean="0">
                <a:solidFill>
                  <a:srgbClr val="4F81BD">
                    <a:lumMod val="60000"/>
                    <a:lumOff val="40000"/>
                  </a:srgbClr>
                </a:solidFill>
              </a:rPr>
              <a:t>Microsoft Confidential</a:t>
            </a:r>
            <a:endParaRPr lang="en-US" dirty="0">
              <a:solidFill>
                <a:srgbClr val="4F81BD">
                  <a:lumMod val="60000"/>
                  <a:lumOff val="40000"/>
                </a:srgbClr>
              </a:solidFill>
            </a:endParaRPr>
          </a:p>
        </p:txBody>
      </p:sp>
      <p:sp>
        <p:nvSpPr>
          <p:cNvPr id="9" name="Slide Number Placeholder 5"/>
          <p:cNvSpPr>
            <a:spLocks noGrp="1"/>
          </p:cNvSpPr>
          <p:nvPr>
            <p:ph type="sldNum" sz="quarter" idx="4"/>
          </p:nvPr>
        </p:nvSpPr>
        <p:spPr>
          <a:xfrm>
            <a:off x="11292842" y="6477004"/>
            <a:ext cx="475488" cy="244485"/>
          </a:xfrm>
          <a:prstGeom prst="rect">
            <a:avLst/>
          </a:prstGeom>
        </p:spPr>
        <p:txBody>
          <a:bodyPr lIns="119954" tIns="59978" rIns="119954" bIns="59978" anchor="b"/>
          <a:lstStyle>
            <a:lvl1pPr algn="l">
              <a:defRPr sz="900">
                <a:solidFill>
                  <a:schemeClr val="accent1">
                    <a:lumMod val="60000"/>
                    <a:lumOff val="40000"/>
                  </a:schemeClr>
                </a:solidFill>
                <a:latin typeface="Segoe Semibold" pitchFamily="34" charset="0"/>
              </a:defRPr>
            </a:lvl1pPr>
          </a:lstStyle>
          <a:p>
            <a:pPr defTabSz="1199543"/>
            <a:fld id="{028F6CB6-376B-4822-816C-FE7F9E5510A1}" type="slidenum">
              <a:rPr lang="en-US" smtClean="0">
                <a:solidFill>
                  <a:srgbClr val="4F81BD">
                    <a:lumMod val="60000"/>
                    <a:lumOff val="40000"/>
                  </a:srgbClr>
                </a:solidFill>
              </a:rPr>
              <a:pPr defTabSz="1199543"/>
              <a:t>‹#›</a:t>
            </a:fld>
            <a:endParaRPr lang="en-US" dirty="0">
              <a:solidFill>
                <a:srgbClr val="4F81BD">
                  <a:lumMod val="60000"/>
                  <a:lumOff val="40000"/>
                </a:srgbClr>
              </a:solidFill>
            </a:endParaRPr>
          </a:p>
        </p:txBody>
      </p:sp>
    </p:spTree>
    <p:extLst>
      <p:ext uri="{BB962C8B-B14F-4D97-AF65-F5344CB8AC3E}">
        <p14:creationId xmlns:p14="http://schemas.microsoft.com/office/powerpoint/2010/main" val="22786805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iming>
    <p:tnLst>
      <p:par>
        <p:cTn id="1" dur="indefinite" restart="never" nodeType="tmRoot"/>
      </p:par>
    </p:tnLst>
  </p:timing>
  <p:hf hdr="0"/>
  <p:txStyles>
    <p:titleStyle>
      <a:lvl1pPr algn="l" defTabSz="1199543" rtl="0" eaLnBrk="1" latinLnBrk="0" hangingPunct="1">
        <a:spcBef>
          <a:spcPct val="0"/>
        </a:spcBef>
        <a:buNone/>
        <a:defRPr sz="4200" kern="1200">
          <a:solidFill>
            <a:schemeClr val="bg1"/>
          </a:solidFill>
          <a:latin typeface="Segoe Light"/>
          <a:ea typeface="+mj-ea"/>
          <a:cs typeface="+mj-cs"/>
        </a:defRPr>
      </a:lvl1pPr>
    </p:titleStyle>
    <p:bodyStyle>
      <a:lvl1pPr marL="449828" indent="-449828" algn="l" defTabSz="1199543" rtl="0" eaLnBrk="1" latinLnBrk="0" hangingPunct="1">
        <a:spcBef>
          <a:spcPct val="20000"/>
        </a:spcBef>
        <a:buClr>
          <a:schemeClr val="tx2">
            <a:lumMod val="40000"/>
            <a:lumOff val="60000"/>
          </a:schemeClr>
        </a:buClr>
        <a:buFont typeface="Wingdings 2" pitchFamily="18" charset="2"/>
        <a:buChar char=""/>
        <a:defRPr sz="4200" kern="1200">
          <a:solidFill>
            <a:schemeClr val="bg1"/>
          </a:solidFill>
          <a:latin typeface="Segoe Light"/>
          <a:ea typeface="+mn-ea"/>
          <a:cs typeface="+mn-cs"/>
        </a:defRPr>
      </a:lvl1pPr>
      <a:lvl2pPr marL="974628" indent="-374857" algn="l" defTabSz="1199543" rtl="0" eaLnBrk="1" latinLnBrk="0" hangingPunct="1">
        <a:spcBef>
          <a:spcPct val="20000"/>
        </a:spcBef>
        <a:buClr>
          <a:schemeClr val="tx2">
            <a:lumMod val="40000"/>
            <a:lumOff val="60000"/>
          </a:schemeClr>
        </a:buClr>
        <a:buFont typeface="Arial" pitchFamily="34" charset="0"/>
        <a:buChar char="–"/>
        <a:defRPr sz="3700" kern="1200">
          <a:solidFill>
            <a:schemeClr val="bg1"/>
          </a:solidFill>
          <a:latin typeface="Segoe Light"/>
          <a:ea typeface="+mn-ea"/>
          <a:cs typeface="+mn-cs"/>
        </a:defRPr>
      </a:lvl2pPr>
      <a:lvl3pPr marL="1499428" indent="-299885" algn="l" defTabSz="1199543" rtl="0" eaLnBrk="1" latinLnBrk="0" hangingPunct="1">
        <a:spcBef>
          <a:spcPct val="20000"/>
        </a:spcBef>
        <a:buClr>
          <a:schemeClr val="tx2">
            <a:lumMod val="40000"/>
            <a:lumOff val="60000"/>
          </a:schemeClr>
        </a:buClr>
        <a:buFont typeface="Arial" pitchFamily="34" charset="0"/>
        <a:buChar char="•"/>
        <a:defRPr sz="3100" kern="1200">
          <a:solidFill>
            <a:schemeClr val="bg1"/>
          </a:solidFill>
          <a:latin typeface="Segoe Light"/>
          <a:ea typeface="+mn-ea"/>
          <a:cs typeface="+mn-cs"/>
        </a:defRPr>
      </a:lvl3pPr>
      <a:lvl4pPr marL="2099200" indent="-299885" algn="l" defTabSz="1199543" rtl="0" eaLnBrk="1" latinLnBrk="0" hangingPunct="1">
        <a:spcBef>
          <a:spcPct val="20000"/>
        </a:spcBef>
        <a:buClr>
          <a:schemeClr val="tx2">
            <a:lumMod val="40000"/>
            <a:lumOff val="60000"/>
          </a:schemeClr>
        </a:buClr>
        <a:buFont typeface="Arial" pitchFamily="34" charset="0"/>
        <a:buChar char="–"/>
        <a:defRPr sz="2600" kern="1200">
          <a:solidFill>
            <a:schemeClr val="bg1"/>
          </a:solidFill>
          <a:latin typeface="Segoe Light"/>
          <a:ea typeface="+mn-ea"/>
          <a:cs typeface="+mn-cs"/>
        </a:defRPr>
      </a:lvl4pPr>
      <a:lvl5pPr marL="2698972" indent="-299885" algn="l" defTabSz="1199543" rtl="0" eaLnBrk="1" latinLnBrk="0" hangingPunct="1">
        <a:spcBef>
          <a:spcPct val="20000"/>
        </a:spcBef>
        <a:buClr>
          <a:schemeClr val="tx2">
            <a:lumMod val="40000"/>
            <a:lumOff val="60000"/>
          </a:schemeClr>
        </a:buClr>
        <a:buFont typeface="Arial" pitchFamily="34" charset="0"/>
        <a:buChar char="»"/>
        <a:defRPr sz="2600" kern="1200">
          <a:solidFill>
            <a:schemeClr val="bg1"/>
          </a:solidFill>
          <a:latin typeface="Segoe Light"/>
          <a:ea typeface="+mn-ea"/>
          <a:cs typeface="+mn-cs"/>
        </a:defRPr>
      </a:lvl5pPr>
      <a:lvl6pPr marL="3298743" indent="-299885" algn="l" defTabSz="1199543" rtl="0" eaLnBrk="1" latinLnBrk="0" hangingPunct="1">
        <a:spcBef>
          <a:spcPct val="20000"/>
        </a:spcBef>
        <a:buFont typeface="Arial" pitchFamily="34" charset="0"/>
        <a:buChar char="•"/>
        <a:defRPr sz="2600" kern="1200">
          <a:solidFill>
            <a:schemeClr val="tx1"/>
          </a:solidFill>
          <a:latin typeface="+mn-lt"/>
          <a:ea typeface="+mn-ea"/>
          <a:cs typeface="+mn-cs"/>
        </a:defRPr>
      </a:lvl6pPr>
      <a:lvl7pPr marL="3898515" indent="-299885" algn="l" defTabSz="1199543" rtl="0" eaLnBrk="1" latinLnBrk="0" hangingPunct="1">
        <a:spcBef>
          <a:spcPct val="20000"/>
        </a:spcBef>
        <a:buFont typeface="Arial" pitchFamily="34" charset="0"/>
        <a:buChar char="•"/>
        <a:defRPr sz="2600" kern="1200">
          <a:solidFill>
            <a:schemeClr val="tx1"/>
          </a:solidFill>
          <a:latin typeface="+mn-lt"/>
          <a:ea typeface="+mn-ea"/>
          <a:cs typeface="+mn-cs"/>
        </a:defRPr>
      </a:lvl7pPr>
      <a:lvl8pPr marL="4498286" indent="-299885" algn="l" defTabSz="1199543" rtl="0" eaLnBrk="1" latinLnBrk="0" hangingPunct="1">
        <a:spcBef>
          <a:spcPct val="20000"/>
        </a:spcBef>
        <a:buFont typeface="Arial" pitchFamily="34" charset="0"/>
        <a:buChar char="•"/>
        <a:defRPr sz="2600" kern="1200">
          <a:solidFill>
            <a:schemeClr val="tx1"/>
          </a:solidFill>
          <a:latin typeface="+mn-lt"/>
          <a:ea typeface="+mn-ea"/>
          <a:cs typeface="+mn-cs"/>
        </a:defRPr>
      </a:lvl8pPr>
      <a:lvl9pPr marL="5098058" indent="-299885" algn="l" defTabSz="1199543" rtl="0" eaLnBrk="1" latinLnBrk="0" hangingPunct="1">
        <a:spcBef>
          <a:spcPct val="20000"/>
        </a:spcBef>
        <a:buFont typeface="Arial" pitchFamily="34" charset="0"/>
        <a:buChar char="•"/>
        <a:defRPr sz="2600" kern="1200">
          <a:solidFill>
            <a:schemeClr val="tx1"/>
          </a:solidFill>
          <a:latin typeface="+mn-lt"/>
          <a:ea typeface="+mn-ea"/>
          <a:cs typeface="+mn-cs"/>
        </a:defRPr>
      </a:lvl9pPr>
    </p:bodyStyle>
    <p:otherStyle>
      <a:defPPr>
        <a:defRPr lang="en-US"/>
      </a:defPPr>
      <a:lvl1pPr marL="0" algn="l" defTabSz="1199543" rtl="0" eaLnBrk="1" latinLnBrk="0" hangingPunct="1">
        <a:defRPr sz="2400" kern="1200">
          <a:solidFill>
            <a:schemeClr val="tx1"/>
          </a:solidFill>
          <a:latin typeface="+mn-lt"/>
          <a:ea typeface="+mn-ea"/>
          <a:cs typeface="+mn-cs"/>
        </a:defRPr>
      </a:lvl1pPr>
      <a:lvl2pPr marL="599772" algn="l" defTabSz="1199543" rtl="0" eaLnBrk="1" latinLnBrk="0" hangingPunct="1">
        <a:defRPr sz="2400" kern="1200">
          <a:solidFill>
            <a:schemeClr val="tx1"/>
          </a:solidFill>
          <a:latin typeface="+mn-lt"/>
          <a:ea typeface="+mn-ea"/>
          <a:cs typeface="+mn-cs"/>
        </a:defRPr>
      </a:lvl2pPr>
      <a:lvl3pPr marL="1199543" algn="l" defTabSz="1199543" rtl="0" eaLnBrk="1" latinLnBrk="0" hangingPunct="1">
        <a:defRPr sz="2400" kern="1200">
          <a:solidFill>
            <a:schemeClr val="tx1"/>
          </a:solidFill>
          <a:latin typeface="+mn-lt"/>
          <a:ea typeface="+mn-ea"/>
          <a:cs typeface="+mn-cs"/>
        </a:defRPr>
      </a:lvl3pPr>
      <a:lvl4pPr marL="1799315" algn="l" defTabSz="1199543" rtl="0" eaLnBrk="1" latinLnBrk="0" hangingPunct="1">
        <a:defRPr sz="2400" kern="1200">
          <a:solidFill>
            <a:schemeClr val="tx1"/>
          </a:solidFill>
          <a:latin typeface="+mn-lt"/>
          <a:ea typeface="+mn-ea"/>
          <a:cs typeface="+mn-cs"/>
        </a:defRPr>
      </a:lvl4pPr>
      <a:lvl5pPr marL="2399086" algn="l" defTabSz="1199543" rtl="0" eaLnBrk="1" latinLnBrk="0" hangingPunct="1">
        <a:defRPr sz="2400" kern="1200">
          <a:solidFill>
            <a:schemeClr val="tx1"/>
          </a:solidFill>
          <a:latin typeface="+mn-lt"/>
          <a:ea typeface="+mn-ea"/>
          <a:cs typeface="+mn-cs"/>
        </a:defRPr>
      </a:lvl5pPr>
      <a:lvl6pPr marL="2998858" algn="l" defTabSz="1199543" rtl="0" eaLnBrk="1" latinLnBrk="0" hangingPunct="1">
        <a:defRPr sz="2400" kern="1200">
          <a:solidFill>
            <a:schemeClr val="tx1"/>
          </a:solidFill>
          <a:latin typeface="+mn-lt"/>
          <a:ea typeface="+mn-ea"/>
          <a:cs typeface="+mn-cs"/>
        </a:defRPr>
      </a:lvl6pPr>
      <a:lvl7pPr marL="3598628" algn="l" defTabSz="1199543" rtl="0" eaLnBrk="1" latinLnBrk="0" hangingPunct="1">
        <a:defRPr sz="2400" kern="1200">
          <a:solidFill>
            <a:schemeClr val="tx1"/>
          </a:solidFill>
          <a:latin typeface="+mn-lt"/>
          <a:ea typeface="+mn-ea"/>
          <a:cs typeface="+mn-cs"/>
        </a:defRPr>
      </a:lvl7pPr>
      <a:lvl8pPr marL="4198401" algn="l" defTabSz="1199543" rtl="0" eaLnBrk="1" latinLnBrk="0" hangingPunct="1">
        <a:defRPr sz="2400" kern="1200">
          <a:solidFill>
            <a:schemeClr val="tx1"/>
          </a:solidFill>
          <a:latin typeface="+mn-lt"/>
          <a:ea typeface="+mn-ea"/>
          <a:cs typeface="+mn-cs"/>
        </a:defRPr>
      </a:lvl8pPr>
      <a:lvl9pPr marL="4798172" algn="l" defTabSz="1199543"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94360" y="274639"/>
            <a:ext cx="10698480" cy="1143000"/>
          </a:xfrm>
          <a:prstGeom prst="rect">
            <a:avLst/>
          </a:prstGeom>
        </p:spPr>
        <p:txBody>
          <a:bodyPr vert="horz" lIns="91428" tIns="45714" rIns="91428" bIns="45714"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594360" y="1600204"/>
            <a:ext cx="10698480" cy="4525963"/>
          </a:xfrm>
          <a:prstGeom prst="rect">
            <a:avLst/>
          </a:prstGeom>
        </p:spPr>
        <p:txBody>
          <a:bodyPr vert="horz" lIns="91428" tIns="45714" rIns="91428" bIns="45714"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594360" y="6356356"/>
            <a:ext cx="2773680" cy="365125"/>
          </a:xfrm>
          <a:prstGeom prst="rect">
            <a:avLst/>
          </a:prstGeom>
        </p:spPr>
        <p:txBody>
          <a:bodyPr vert="horz" lIns="91428" tIns="45714" rIns="91428" bIns="45714" rtlCol="0" anchor="ctr"/>
          <a:lstStyle>
            <a:lvl1pPr algn="l">
              <a:defRPr sz="1200">
                <a:solidFill>
                  <a:schemeClr val="tx1">
                    <a:tint val="75000"/>
                  </a:schemeClr>
                </a:solidFill>
              </a:defRPr>
            </a:lvl1pPr>
          </a:lstStyle>
          <a:p>
            <a:fld id="{8E4A92B1-16E8-46F9-9400-532B00474903}" type="datetimeFigureOut">
              <a:rPr lang="en-US" smtClean="0">
                <a:solidFill>
                  <a:prstClr val="black">
                    <a:tint val="75000"/>
                  </a:prstClr>
                </a:solidFill>
              </a:rPr>
              <a:pPr/>
              <a:t>6/9/2018</a:t>
            </a:fld>
            <a:endParaRPr lang="en-US">
              <a:solidFill>
                <a:prstClr val="black">
                  <a:tint val="75000"/>
                </a:prstClr>
              </a:solidFill>
            </a:endParaRPr>
          </a:p>
        </p:txBody>
      </p:sp>
      <p:sp>
        <p:nvSpPr>
          <p:cNvPr id="5" name="Footer Placeholder 4"/>
          <p:cNvSpPr>
            <a:spLocks noGrp="1"/>
          </p:cNvSpPr>
          <p:nvPr>
            <p:ph type="ftr" sz="quarter" idx="3"/>
          </p:nvPr>
        </p:nvSpPr>
        <p:spPr>
          <a:xfrm>
            <a:off x="4061460" y="6356356"/>
            <a:ext cx="3764280" cy="365125"/>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519162" y="6356356"/>
            <a:ext cx="2773680" cy="365125"/>
          </a:xfrm>
          <a:prstGeom prst="rect">
            <a:avLst/>
          </a:prstGeom>
        </p:spPr>
        <p:txBody>
          <a:bodyPr vert="horz" lIns="91428" tIns="45714" rIns="91428" bIns="45714" rtlCol="0" anchor="ctr"/>
          <a:lstStyle>
            <a:lvl1pPr algn="r">
              <a:defRPr sz="1200">
                <a:solidFill>
                  <a:schemeClr val="tx1">
                    <a:tint val="75000"/>
                  </a:schemeClr>
                </a:solidFill>
              </a:defRPr>
            </a:lvl1pPr>
          </a:lstStyle>
          <a:p>
            <a:fld id="{FC542913-A235-4991-8635-3B6A26D0EC6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49066660"/>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xStyles>
    <p:titleStyle>
      <a:lvl1pPr algn="ctr" defTabSz="914286" rtl="0" eaLnBrk="1" latinLnBrk="0" hangingPunct="1">
        <a:spcBef>
          <a:spcPct val="0"/>
        </a:spcBef>
        <a:buNone/>
        <a:defRPr sz="4500" kern="1200">
          <a:solidFill>
            <a:schemeClr val="tx1"/>
          </a:solidFill>
          <a:latin typeface="+mj-lt"/>
          <a:ea typeface="+mj-ea"/>
          <a:cs typeface="+mj-cs"/>
        </a:defRPr>
      </a:lvl1pPr>
    </p:titleStyle>
    <p:bodyStyle>
      <a:lvl1pPr marL="342857" indent="-342857" algn="l" defTabSz="914286" rtl="0" eaLnBrk="1" latinLnBrk="0" hangingPunct="1">
        <a:spcBef>
          <a:spcPct val="20000"/>
        </a:spcBef>
        <a:buFont typeface="Arial" pitchFamily="34" charset="0"/>
        <a:buChar char="•"/>
        <a:defRPr sz="3100" kern="1200">
          <a:solidFill>
            <a:schemeClr val="tx1"/>
          </a:solidFill>
          <a:latin typeface="+mn-lt"/>
          <a:ea typeface="+mn-ea"/>
          <a:cs typeface="+mn-cs"/>
        </a:defRPr>
      </a:lvl1pPr>
      <a:lvl2pPr marL="742857" indent="-285714" algn="l" defTabSz="914286"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57" indent="-228571" algn="l" defTabSz="914286"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000" indent="-228571" algn="l" defTabSz="914286"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144" indent="-228571" algn="l" defTabSz="914286"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287" indent="-228571" algn="l" defTabSz="914286"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29" indent="-228571" algn="l" defTabSz="914286"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572" indent="-228571" algn="l" defTabSz="914286"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15" indent="-228571" algn="l" defTabSz="914286"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286" rtl="0" eaLnBrk="1" latinLnBrk="0" hangingPunct="1">
        <a:defRPr sz="1800" kern="1200">
          <a:solidFill>
            <a:schemeClr val="tx1"/>
          </a:solidFill>
          <a:latin typeface="+mn-lt"/>
          <a:ea typeface="+mn-ea"/>
          <a:cs typeface="+mn-cs"/>
        </a:defRPr>
      </a:lvl1pPr>
      <a:lvl2pPr marL="457143" algn="l" defTabSz="914286" rtl="0" eaLnBrk="1" latinLnBrk="0" hangingPunct="1">
        <a:defRPr sz="1800" kern="1200">
          <a:solidFill>
            <a:schemeClr val="tx1"/>
          </a:solidFill>
          <a:latin typeface="+mn-lt"/>
          <a:ea typeface="+mn-ea"/>
          <a:cs typeface="+mn-cs"/>
        </a:defRPr>
      </a:lvl2pPr>
      <a:lvl3pPr marL="914286" algn="l" defTabSz="914286" rtl="0" eaLnBrk="1" latinLnBrk="0" hangingPunct="1">
        <a:defRPr sz="1800" kern="1200">
          <a:solidFill>
            <a:schemeClr val="tx1"/>
          </a:solidFill>
          <a:latin typeface="+mn-lt"/>
          <a:ea typeface="+mn-ea"/>
          <a:cs typeface="+mn-cs"/>
        </a:defRPr>
      </a:lvl3pPr>
      <a:lvl4pPr marL="1371428" algn="l" defTabSz="914286" rtl="0" eaLnBrk="1" latinLnBrk="0" hangingPunct="1">
        <a:defRPr sz="1800" kern="1200">
          <a:solidFill>
            <a:schemeClr val="tx1"/>
          </a:solidFill>
          <a:latin typeface="+mn-lt"/>
          <a:ea typeface="+mn-ea"/>
          <a:cs typeface="+mn-cs"/>
        </a:defRPr>
      </a:lvl4pPr>
      <a:lvl5pPr marL="1828571" algn="l" defTabSz="914286" rtl="0" eaLnBrk="1" latinLnBrk="0" hangingPunct="1">
        <a:defRPr sz="1800" kern="1200">
          <a:solidFill>
            <a:schemeClr val="tx1"/>
          </a:solidFill>
          <a:latin typeface="+mn-lt"/>
          <a:ea typeface="+mn-ea"/>
          <a:cs typeface="+mn-cs"/>
        </a:defRPr>
      </a:lvl5pPr>
      <a:lvl6pPr marL="2285715" algn="l" defTabSz="914286" rtl="0" eaLnBrk="1" latinLnBrk="0" hangingPunct="1">
        <a:defRPr sz="1800" kern="1200">
          <a:solidFill>
            <a:schemeClr val="tx1"/>
          </a:solidFill>
          <a:latin typeface="+mn-lt"/>
          <a:ea typeface="+mn-ea"/>
          <a:cs typeface="+mn-cs"/>
        </a:defRPr>
      </a:lvl6pPr>
      <a:lvl7pPr marL="2742858" algn="l" defTabSz="914286" rtl="0" eaLnBrk="1" latinLnBrk="0" hangingPunct="1">
        <a:defRPr sz="1800" kern="1200">
          <a:solidFill>
            <a:schemeClr val="tx1"/>
          </a:solidFill>
          <a:latin typeface="+mn-lt"/>
          <a:ea typeface="+mn-ea"/>
          <a:cs typeface="+mn-cs"/>
        </a:defRPr>
      </a:lvl7pPr>
      <a:lvl8pPr marL="3200001" algn="l" defTabSz="914286" rtl="0" eaLnBrk="1" latinLnBrk="0" hangingPunct="1">
        <a:defRPr sz="1800" kern="1200">
          <a:solidFill>
            <a:schemeClr val="tx1"/>
          </a:solidFill>
          <a:latin typeface="+mn-lt"/>
          <a:ea typeface="+mn-ea"/>
          <a:cs typeface="+mn-cs"/>
        </a:defRPr>
      </a:lvl8pPr>
      <a:lvl9pPr marL="3657144" algn="l" defTabSz="914286"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1" name="Picture 10" descr="1600x900_bg2_blue.jpg"/>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0" y="0"/>
            <a:ext cx="11887200" cy="6858000"/>
          </a:xfrm>
          <a:prstGeom prst="rect">
            <a:avLst/>
          </a:prstGeom>
        </p:spPr>
      </p:pic>
      <p:sp>
        <p:nvSpPr>
          <p:cNvPr id="2" name="Title Placeholder 1"/>
          <p:cNvSpPr>
            <a:spLocks noGrp="1"/>
          </p:cNvSpPr>
          <p:nvPr>
            <p:ph type="title"/>
          </p:nvPr>
        </p:nvSpPr>
        <p:spPr>
          <a:xfrm>
            <a:off x="594360" y="0"/>
            <a:ext cx="10698480" cy="1066800"/>
          </a:xfrm>
          <a:prstGeom prst="rect">
            <a:avLst/>
          </a:prstGeom>
        </p:spPr>
        <p:txBody>
          <a:bodyPr vert="horz" lIns="0" tIns="59978" rIns="0" bIns="59978"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594360" y="1066800"/>
            <a:ext cx="10698480" cy="5334000"/>
          </a:xfrm>
          <a:prstGeom prst="rect">
            <a:avLst/>
          </a:prstGeom>
        </p:spPr>
        <p:txBody>
          <a:bodyPr vert="horz" lIns="0" tIns="59978" rIns="0" bIns="59978" rtlCol="0" anchor="ctr">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Footer Placeholder 4"/>
          <p:cNvSpPr>
            <a:spLocks noGrp="1"/>
          </p:cNvSpPr>
          <p:nvPr>
            <p:ph type="ftr" sz="quarter" idx="3"/>
          </p:nvPr>
        </p:nvSpPr>
        <p:spPr>
          <a:xfrm>
            <a:off x="8618220" y="6477004"/>
            <a:ext cx="2674620" cy="244485"/>
          </a:xfrm>
          <a:prstGeom prst="rect">
            <a:avLst/>
          </a:prstGeom>
        </p:spPr>
        <p:txBody>
          <a:bodyPr lIns="0" tIns="59978" rIns="0" bIns="59978" anchor="b"/>
          <a:lstStyle>
            <a:lvl1pPr algn="r">
              <a:defRPr sz="900">
                <a:solidFill>
                  <a:schemeClr val="accent1">
                    <a:lumMod val="60000"/>
                    <a:lumOff val="40000"/>
                  </a:schemeClr>
                </a:solidFill>
                <a:latin typeface="Segoe Semibold" pitchFamily="34" charset="0"/>
              </a:defRPr>
            </a:lvl1pPr>
          </a:lstStyle>
          <a:p>
            <a:pPr defTabSz="1199543"/>
            <a:r>
              <a:rPr lang="en-US" smtClean="0">
                <a:solidFill>
                  <a:srgbClr val="4F81BD">
                    <a:lumMod val="60000"/>
                    <a:lumOff val="40000"/>
                  </a:srgbClr>
                </a:solidFill>
              </a:rPr>
              <a:t>Microsoft Confidential</a:t>
            </a:r>
            <a:endParaRPr lang="en-US" dirty="0">
              <a:solidFill>
                <a:srgbClr val="4F81BD">
                  <a:lumMod val="60000"/>
                  <a:lumOff val="40000"/>
                </a:srgbClr>
              </a:solidFill>
            </a:endParaRPr>
          </a:p>
        </p:txBody>
      </p:sp>
      <p:sp>
        <p:nvSpPr>
          <p:cNvPr id="9" name="Slide Number Placeholder 5"/>
          <p:cNvSpPr>
            <a:spLocks noGrp="1"/>
          </p:cNvSpPr>
          <p:nvPr>
            <p:ph type="sldNum" sz="quarter" idx="4"/>
          </p:nvPr>
        </p:nvSpPr>
        <p:spPr>
          <a:xfrm>
            <a:off x="11292842" y="6477004"/>
            <a:ext cx="475488" cy="244485"/>
          </a:xfrm>
          <a:prstGeom prst="rect">
            <a:avLst/>
          </a:prstGeom>
        </p:spPr>
        <p:txBody>
          <a:bodyPr lIns="119954" tIns="59978" rIns="119954" bIns="59978" anchor="b"/>
          <a:lstStyle>
            <a:lvl1pPr algn="l">
              <a:defRPr sz="900">
                <a:solidFill>
                  <a:schemeClr val="accent1">
                    <a:lumMod val="60000"/>
                    <a:lumOff val="40000"/>
                  </a:schemeClr>
                </a:solidFill>
                <a:latin typeface="Segoe Semibold" pitchFamily="34" charset="0"/>
              </a:defRPr>
            </a:lvl1pPr>
          </a:lstStyle>
          <a:p>
            <a:pPr defTabSz="1199543"/>
            <a:fld id="{028F6CB6-376B-4822-816C-FE7F9E5510A1}" type="slidenum">
              <a:rPr lang="en-US" smtClean="0">
                <a:solidFill>
                  <a:srgbClr val="4F81BD">
                    <a:lumMod val="60000"/>
                    <a:lumOff val="40000"/>
                  </a:srgbClr>
                </a:solidFill>
              </a:rPr>
              <a:pPr defTabSz="1199543"/>
              <a:t>‹#›</a:t>
            </a:fld>
            <a:endParaRPr lang="en-US" dirty="0">
              <a:solidFill>
                <a:srgbClr val="4F81BD">
                  <a:lumMod val="60000"/>
                  <a:lumOff val="40000"/>
                </a:srgbClr>
              </a:solidFill>
            </a:endParaRPr>
          </a:p>
        </p:txBody>
      </p:sp>
    </p:spTree>
    <p:extLst>
      <p:ext uri="{BB962C8B-B14F-4D97-AF65-F5344CB8AC3E}">
        <p14:creationId xmlns:p14="http://schemas.microsoft.com/office/powerpoint/2010/main" val="2457926785"/>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Lst>
  <p:timing>
    <p:tnLst>
      <p:par>
        <p:cTn id="1" dur="indefinite" restart="never" nodeType="tmRoot"/>
      </p:par>
    </p:tnLst>
  </p:timing>
  <p:hf hdr="0"/>
  <p:txStyles>
    <p:titleStyle>
      <a:lvl1pPr algn="l" defTabSz="1199543" rtl="0" eaLnBrk="1" latinLnBrk="0" hangingPunct="1">
        <a:spcBef>
          <a:spcPct val="0"/>
        </a:spcBef>
        <a:buNone/>
        <a:defRPr sz="4200" kern="1200">
          <a:solidFill>
            <a:schemeClr val="bg1"/>
          </a:solidFill>
          <a:latin typeface="Segoe Light"/>
          <a:ea typeface="+mj-ea"/>
          <a:cs typeface="+mj-cs"/>
        </a:defRPr>
      </a:lvl1pPr>
    </p:titleStyle>
    <p:bodyStyle>
      <a:lvl1pPr marL="449828" indent="-449828" algn="l" defTabSz="1199543" rtl="0" eaLnBrk="1" latinLnBrk="0" hangingPunct="1">
        <a:spcBef>
          <a:spcPct val="20000"/>
        </a:spcBef>
        <a:buClr>
          <a:schemeClr val="tx2">
            <a:lumMod val="40000"/>
            <a:lumOff val="60000"/>
          </a:schemeClr>
        </a:buClr>
        <a:buFont typeface="Wingdings 2" pitchFamily="18" charset="2"/>
        <a:buChar char=""/>
        <a:defRPr sz="4200" kern="1200">
          <a:solidFill>
            <a:schemeClr val="bg1"/>
          </a:solidFill>
          <a:latin typeface="Segoe Light"/>
          <a:ea typeface="+mn-ea"/>
          <a:cs typeface="+mn-cs"/>
        </a:defRPr>
      </a:lvl1pPr>
      <a:lvl2pPr marL="974628" indent="-374857" algn="l" defTabSz="1199543" rtl="0" eaLnBrk="1" latinLnBrk="0" hangingPunct="1">
        <a:spcBef>
          <a:spcPct val="20000"/>
        </a:spcBef>
        <a:buClr>
          <a:schemeClr val="tx2">
            <a:lumMod val="40000"/>
            <a:lumOff val="60000"/>
          </a:schemeClr>
        </a:buClr>
        <a:buFont typeface="Arial" pitchFamily="34" charset="0"/>
        <a:buChar char="–"/>
        <a:defRPr sz="3700" kern="1200">
          <a:solidFill>
            <a:schemeClr val="bg1"/>
          </a:solidFill>
          <a:latin typeface="Segoe Light"/>
          <a:ea typeface="+mn-ea"/>
          <a:cs typeface="+mn-cs"/>
        </a:defRPr>
      </a:lvl2pPr>
      <a:lvl3pPr marL="1499428" indent="-299885" algn="l" defTabSz="1199543" rtl="0" eaLnBrk="1" latinLnBrk="0" hangingPunct="1">
        <a:spcBef>
          <a:spcPct val="20000"/>
        </a:spcBef>
        <a:buClr>
          <a:schemeClr val="tx2">
            <a:lumMod val="40000"/>
            <a:lumOff val="60000"/>
          </a:schemeClr>
        </a:buClr>
        <a:buFont typeface="Arial" pitchFamily="34" charset="0"/>
        <a:buChar char="•"/>
        <a:defRPr sz="3100" kern="1200">
          <a:solidFill>
            <a:schemeClr val="bg1"/>
          </a:solidFill>
          <a:latin typeface="Segoe Light"/>
          <a:ea typeface="+mn-ea"/>
          <a:cs typeface="+mn-cs"/>
        </a:defRPr>
      </a:lvl3pPr>
      <a:lvl4pPr marL="2099200" indent="-299885" algn="l" defTabSz="1199543" rtl="0" eaLnBrk="1" latinLnBrk="0" hangingPunct="1">
        <a:spcBef>
          <a:spcPct val="20000"/>
        </a:spcBef>
        <a:buClr>
          <a:schemeClr val="tx2">
            <a:lumMod val="40000"/>
            <a:lumOff val="60000"/>
          </a:schemeClr>
        </a:buClr>
        <a:buFont typeface="Arial" pitchFamily="34" charset="0"/>
        <a:buChar char="–"/>
        <a:defRPr sz="2600" kern="1200">
          <a:solidFill>
            <a:schemeClr val="bg1"/>
          </a:solidFill>
          <a:latin typeface="Segoe Light"/>
          <a:ea typeface="+mn-ea"/>
          <a:cs typeface="+mn-cs"/>
        </a:defRPr>
      </a:lvl4pPr>
      <a:lvl5pPr marL="2698972" indent="-299885" algn="l" defTabSz="1199543" rtl="0" eaLnBrk="1" latinLnBrk="0" hangingPunct="1">
        <a:spcBef>
          <a:spcPct val="20000"/>
        </a:spcBef>
        <a:buClr>
          <a:schemeClr val="tx2">
            <a:lumMod val="40000"/>
            <a:lumOff val="60000"/>
          </a:schemeClr>
        </a:buClr>
        <a:buFont typeface="Arial" pitchFamily="34" charset="0"/>
        <a:buChar char="»"/>
        <a:defRPr sz="2600" kern="1200">
          <a:solidFill>
            <a:schemeClr val="bg1"/>
          </a:solidFill>
          <a:latin typeface="Segoe Light"/>
          <a:ea typeface="+mn-ea"/>
          <a:cs typeface="+mn-cs"/>
        </a:defRPr>
      </a:lvl5pPr>
      <a:lvl6pPr marL="3298743" indent="-299885" algn="l" defTabSz="1199543" rtl="0" eaLnBrk="1" latinLnBrk="0" hangingPunct="1">
        <a:spcBef>
          <a:spcPct val="20000"/>
        </a:spcBef>
        <a:buFont typeface="Arial" pitchFamily="34" charset="0"/>
        <a:buChar char="•"/>
        <a:defRPr sz="2600" kern="1200">
          <a:solidFill>
            <a:schemeClr val="tx1"/>
          </a:solidFill>
          <a:latin typeface="+mn-lt"/>
          <a:ea typeface="+mn-ea"/>
          <a:cs typeface="+mn-cs"/>
        </a:defRPr>
      </a:lvl6pPr>
      <a:lvl7pPr marL="3898515" indent="-299885" algn="l" defTabSz="1199543" rtl="0" eaLnBrk="1" latinLnBrk="0" hangingPunct="1">
        <a:spcBef>
          <a:spcPct val="20000"/>
        </a:spcBef>
        <a:buFont typeface="Arial" pitchFamily="34" charset="0"/>
        <a:buChar char="•"/>
        <a:defRPr sz="2600" kern="1200">
          <a:solidFill>
            <a:schemeClr val="tx1"/>
          </a:solidFill>
          <a:latin typeface="+mn-lt"/>
          <a:ea typeface="+mn-ea"/>
          <a:cs typeface="+mn-cs"/>
        </a:defRPr>
      </a:lvl7pPr>
      <a:lvl8pPr marL="4498286" indent="-299885" algn="l" defTabSz="1199543" rtl="0" eaLnBrk="1" latinLnBrk="0" hangingPunct="1">
        <a:spcBef>
          <a:spcPct val="20000"/>
        </a:spcBef>
        <a:buFont typeface="Arial" pitchFamily="34" charset="0"/>
        <a:buChar char="•"/>
        <a:defRPr sz="2600" kern="1200">
          <a:solidFill>
            <a:schemeClr val="tx1"/>
          </a:solidFill>
          <a:latin typeface="+mn-lt"/>
          <a:ea typeface="+mn-ea"/>
          <a:cs typeface="+mn-cs"/>
        </a:defRPr>
      </a:lvl8pPr>
      <a:lvl9pPr marL="5098058" indent="-299885" algn="l" defTabSz="1199543" rtl="0" eaLnBrk="1" latinLnBrk="0" hangingPunct="1">
        <a:spcBef>
          <a:spcPct val="20000"/>
        </a:spcBef>
        <a:buFont typeface="Arial" pitchFamily="34" charset="0"/>
        <a:buChar char="•"/>
        <a:defRPr sz="2600" kern="1200">
          <a:solidFill>
            <a:schemeClr val="tx1"/>
          </a:solidFill>
          <a:latin typeface="+mn-lt"/>
          <a:ea typeface="+mn-ea"/>
          <a:cs typeface="+mn-cs"/>
        </a:defRPr>
      </a:lvl9pPr>
    </p:bodyStyle>
    <p:otherStyle>
      <a:defPPr>
        <a:defRPr lang="en-US"/>
      </a:defPPr>
      <a:lvl1pPr marL="0" algn="l" defTabSz="1199543" rtl="0" eaLnBrk="1" latinLnBrk="0" hangingPunct="1">
        <a:defRPr sz="2400" kern="1200">
          <a:solidFill>
            <a:schemeClr val="tx1"/>
          </a:solidFill>
          <a:latin typeface="+mn-lt"/>
          <a:ea typeface="+mn-ea"/>
          <a:cs typeface="+mn-cs"/>
        </a:defRPr>
      </a:lvl1pPr>
      <a:lvl2pPr marL="599772" algn="l" defTabSz="1199543" rtl="0" eaLnBrk="1" latinLnBrk="0" hangingPunct="1">
        <a:defRPr sz="2400" kern="1200">
          <a:solidFill>
            <a:schemeClr val="tx1"/>
          </a:solidFill>
          <a:latin typeface="+mn-lt"/>
          <a:ea typeface="+mn-ea"/>
          <a:cs typeface="+mn-cs"/>
        </a:defRPr>
      </a:lvl2pPr>
      <a:lvl3pPr marL="1199543" algn="l" defTabSz="1199543" rtl="0" eaLnBrk="1" latinLnBrk="0" hangingPunct="1">
        <a:defRPr sz="2400" kern="1200">
          <a:solidFill>
            <a:schemeClr val="tx1"/>
          </a:solidFill>
          <a:latin typeface="+mn-lt"/>
          <a:ea typeface="+mn-ea"/>
          <a:cs typeface="+mn-cs"/>
        </a:defRPr>
      </a:lvl3pPr>
      <a:lvl4pPr marL="1799315" algn="l" defTabSz="1199543" rtl="0" eaLnBrk="1" latinLnBrk="0" hangingPunct="1">
        <a:defRPr sz="2400" kern="1200">
          <a:solidFill>
            <a:schemeClr val="tx1"/>
          </a:solidFill>
          <a:latin typeface="+mn-lt"/>
          <a:ea typeface="+mn-ea"/>
          <a:cs typeface="+mn-cs"/>
        </a:defRPr>
      </a:lvl4pPr>
      <a:lvl5pPr marL="2399086" algn="l" defTabSz="1199543" rtl="0" eaLnBrk="1" latinLnBrk="0" hangingPunct="1">
        <a:defRPr sz="2400" kern="1200">
          <a:solidFill>
            <a:schemeClr val="tx1"/>
          </a:solidFill>
          <a:latin typeface="+mn-lt"/>
          <a:ea typeface="+mn-ea"/>
          <a:cs typeface="+mn-cs"/>
        </a:defRPr>
      </a:lvl5pPr>
      <a:lvl6pPr marL="2998858" algn="l" defTabSz="1199543" rtl="0" eaLnBrk="1" latinLnBrk="0" hangingPunct="1">
        <a:defRPr sz="2400" kern="1200">
          <a:solidFill>
            <a:schemeClr val="tx1"/>
          </a:solidFill>
          <a:latin typeface="+mn-lt"/>
          <a:ea typeface="+mn-ea"/>
          <a:cs typeface="+mn-cs"/>
        </a:defRPr>
      </a:lvl6pPr>
      <a:lvl7pPr marL="3598628" algn="l" defTabSz="1199543" rtl="0" eaLnBrk="1" latinLnBrk="0" hangingPunct="1">
        <a:defRPr sz="2400" kern="1200">
          <a:solidFill>
            <a:schemeClr val="tx1"/>
          </a:solidFill>
          <a:latin typeface="+mn-lt"/>
          <a:ea typeface="+mn-ea"/>
          <a:cs typeface="+mn-cs"/>
        </a:defRPr>
      </a:lvl7pPr>
      <a:lvl8pPr marL="4198401" algn="l" defTabSz="1199543" rtl="0" eaLnBrk="1" latinLnBrk="0" hangingPunct="1">
        <a:defRPr sz="2400" kern="1200">
          <a:solidFill>
            <a:schemeClr val="tx1"/>
          </a:solidFill>
          <a:latin typeface="+mn-lt"/>
          <a:ea typeface="+mn-ea"/>
          <a:cs typeface="+mn-cs"/>
        </a:defRPr>
      </a:lvl8pPr>
      <a:lvl9pPr marL="4798172" algn="l" defTabSz="1199543"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bwMode="blackWhite">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6269" y="228600"/>
            <a:ext cx="10873119" cy="609398"/>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506267" y="1447800"/>
            <a:ext cx="10873118" cy="200054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896235740"/>
      </p:ext>
    </p:extLst>
  </p:cSld>
  <p:clrMap bg1="dk1" tx1="lt1" bg2="dk2" tx2="lt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 id="2147483711" r:id="rId17"/>
    <p:sldLayoutId id="2147483712" r:id="rId18"/>
  </p:sldLayoutIdLst>
  <p:transition>
    <p:fade/>
  </p:transition>
  <p:txStyles>
    <p:titleStyle>
      <a:lvl1pPr algn="l" defTabSz="914363" rtl="0" eaLnBrk="1" latinLnBrk="0" hangingPunct="1">
        <a:lnSpc>
          <a:spcPct val="90000"/>
        </a:lnSpc>
        <a:spcBef>
          <a:spcPct val="0"/>
        </a:spcBef>
        <a:buNone/>
        <a:defRPr lang="en-US" sz="4400" b="0" kern="1200" cap="none" spc="-100"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p:titleStyle>
    <p:bodyStyle>
      <a:lvl1pPr marL="460375" indent="-460375" algn="l" defTabSz="914363" rtl="0" eaLnBrk="1" latinLnBrk="0" hangingPunct="1">
        <a:lnSpc>
          <a:spcPct val="90000"/>
        </a:lnSpc>
        <a:spcBef>
          <a:spcPct val="20000"/>
        </a:spcBef>
        <a:buSzPct val="90000"/>
        <a:buFontTx/>
        <a:buBlip>
          <a:blip r:embed="rId21"/>
        </a:buBlip>
        <a:defRPr sz="3200" kern="1200">
          <a:gradFill>
            <a:gsLst>
              <a:gs pos="0">
                <a:schemeClr val="tx1"/>
              </a:gs>
              <a:gs pos="86000">
                <a:schemeClr val="tx1"/>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90000"/>
        <a:buFontTx/>
        <a:buBlip>
          <a:blip r:embed="rId21"/>
        </a:buBlip>
        <a:defRPr sz="2800" kern="1200">
          <a:gradFill>
            <a:gsLst>
              <a:gs pos="0">
                <a:schemeClr val="tx1"/>
              </a:gs>
              <a:gs pos="86000">
                <a:schemeClr val="tx1"/>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90000"/>
        <a:buFontTx/>
        <a:buBlip>
          <a:blip r:embed="rId21"/>
        </a:buBlip>
        <a:defRPr sz="2400" kern="1200">
          <a:gradFill>
            <a:gsLst>
              <a:gs pos="0">
                <a:schemeClr val="tx1"/>
              </a:gs>
              <a:gs pos="86000">
                <a:schemeClr val="tx1"/>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90000"/>
        <a:buFontTx/>
        <a:buBlip>
          <a:blip r:embed="rId21"/>
        </a:buBlip>
        <a:defRPr sz="2000" kern="1200">
          <a:gradFill>
            <a:gsLst>
              <a:gs pos="0">
                <a:schemeClr val="tx1"/>
              </a:gs>
              <a:gs pos="86000">
                <a:schemeClr val="tx1"/>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90000"/>
        <a:buFontTx/>
        <a:buBlip>
          <a:blip r:embed="rId21"/>
        </a:buBlip>
        <a:defRPr sz="2000" kern="1200">
          <a:gradFill>
            <a:gsLst>
              <a:gs pos="0">
                <a:schemeClr val="tx1"/>
              </a:gs>
              <a:gs pos="86000">
                <a:schemeClr val="tx1"/>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bwMode="blackWhite">
      <p:bgPr>
        <a:blipFill dpi="0" rotWithShape="1">
          <a:blip r:embed="rId22">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6267" y="228600"/>
            <a:ext cx="10873119" cy="609398"/>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506267" y="1447800"/>
            <a:ext cx="10873118" cy="200054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dk1" tx1="lt1" bg2="dk2" tx2="lt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 id="2147483730" r:id="rId17"/>
    <p:sldLayoutId id="2147483731" r:id="rId18"/>
    <p:sldLayoutId id="2147483732" r:id="rId19"/>
    <p:sldLayoutId id="2147483733" r:id="rId20"/>
  </p:sldLayoutIdLst>
  <p:transition>
    <p:fade/>
  </p:transition>
  <p:txStyles>
    <p:titleStyle>
      <a:lvl1pPr algn="l" defTabSz="914363" rtl="0" eaLnBrk="1" latinLnBrk="0" hangingPunct="1">
        <a:lnSpc>
          <a:spcPct val="90000"/>
        </a:lnSpc>
        <a:spcBef>
          <a:spcPct val="0"/>
        </a:spcBef>
        <a:buNone/>
        <a:defRPr lang="en-US" sz="4400" b="0" kern="1200" cap="none" spc="-100"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p:titleStyle>
    <p:bodyStyle>
      <a:lvl1pPr marL="460375" indent="-460375" algn="l" defTabSz="914363" rtl="0" eaLnBrk="1" latinLnBrk="0" hangingPunct="1">
        <a:lnSpc>
          <a:spcPct val="90000"/>
        </a:lnSpc>
        <a:spcBef>
          <a:spcPct val="20000"/>
        </a:spcBef>
        <a:buSzPct val="90000"/>
        <a:buFontTx/>
        <a:buBlip>
          <a:blip r:embed="rId23"/>
        </a:buBlip>
        <a:defRPr sz="3200" kern="1200">
          <a:gradFill>
            <a:gsLst>
              <a:gs pos="0">
                <a:schemeClr val="tx1"/>
              </a:gs>
              <a:gs pos="86000">
                <a:schemeClr val="tx1"/>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90000"/>
        <a:buFontTx/>
        <a:buBlip>
          <a:blip r:embed="rId23"/>
        </a:buBlip>
        <a:defRPr sz="2800" kern="1200">
          <a:gradFill>
            <a:gsLst>
              <a:gs pos="0">
                <a:schemeClr val="tx1"/>
              </a:gs>
              <a:gs pos="86000">
                <a:schemeClr val="tx1"/>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90000"/>
        <a:buFontTx/>
        <a:buBlip>
          <a:blip r:embed="rId23"/>
        </a:buBlip>
        <a:defRPr sz="2400" kern="1200">
          <a:gradFill>
            <a:gsLst>
              <a:gs pos="0">
                <a:schemeClr val="tx1"/>
              </a:gs>
              <a:gs pos="86000">
                <a:schemeClr val="tx1"/>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90000"/>
        <a:buFontTx/>
        <a:buBlip>
          <a:blip r:embed="rId23"/>
        </a:buBlip>
        <a:defRPr sz="2000" kern="1200">
          <a:gradFill>
            <a:gsLst>
              <a:gs pos="0">
                <a:schemeClr val="tx1"/>
              </a:gs>
              <a:gs pos="86000">
                <a:schemeClr val="tx1"/>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90000"/>
        <a:buFontTx/>
        <a:buBlip>
          <a:blip r:embed="rId23"/>
        </a:buBlip>
        <a:defRPr sz="2000" kern="1200">
          <a:gradFill>
            <a:gsLst>
              <a:gs pos="0">
                <a:schemeClr val="tx1"/>
              </a:gs>
              <a:gs pos="86000">
                <a:schemeClr val="tx1"/>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6268" y="228601"/>
            <a:ext cx="10873119" cy="609398"/>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506270" y="1905000"/>
            <a:ext cx="10873117" cy="2108269"/>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dk1" tx1="lt1" bg2="dk2" tx2="lt2" accent1="accent1" accent2="accent2" accent3="accent3" accent4="accent4" accent5="accent5" accent6="accent6" hlink="hlink" folHlink="folHlink"/>
  <p:sldLayoutIdLst>
    <p:sldLayoutId id="2147483735" r:id="rId1"/>
  </p:sldLayoutIdLst>
  <p:transition>
    <p:fade/>
  </p:transition>
  <p:txStyles>
    <p:titleStyle>
      <a:lvl1pPr algn="l" defTabSz="914363" rtl="0" eaLnBrk="1" latinLnBrk="0" hangingPunct="1">
        <a:lnSpc>
          <a:spcPct val="90000"/>
        </a:lnSpc>
        <a:spcBef>
          <a:spcPct val="0"/>
        </a:spcBef>
        <a:buNone/>
        <a:defRPr lang="en-US" sz="4400" b="0" kern="1200" cap="none" spc="-100" baseline="0" dirty="0">
          <a:ln w="3175">
            <a:noFill/>
          </a:ln>
          <a:solidFill>
            <a:schemeClr val="accent1">
              <a:alpha val="99000"/>
            </a:schemeClr>
          </a:solidFill>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0" kern="1200">
          <a:gradFill>
            <a:gsLst>
              <a:gs pos="0">
                <a:srgbClr val="000000"/>
              </a:gs>
              <a:gs pos="86000">
                <a:srgbClr val="000000"/>
              </a:gs>
            </a:gsLst>
            <a:lin ang="5400000" scaled="0"/>
          </a:gradFill>
          <a:latin typeface="Consolas" pitchFamily="49" charset="0"/>
          <a:ea typeface="+mn-ea"/>
          <a:cs typeface="Consolas" pitchFamily="49" charset="0"/>
        </a:defRPr>
      </a:lvl1pPr>
      <a:lvl2pPr marL="384954" indent="-7937" algn="l" defTabSz="914363" rtl="0" eaLnBrk="1" latinLnBrk="0" hangingPunct="1">
        <a:lnSpc>
          <a:spcPct val="90000"/>
        </a:lnSpc>
        <a:spcBef>
          <a:spcPct val="20000"/>
        </a:spcBef>
        <a:buFont typeface="Arial" pitchFamily="34" charset="0"/>
        <a:buNone/>
        <a:defRPr sz="2800" b="0" kern="1200">
          <a:gradFill>
            <a:gsLst>
              <a:gs pos="0">
                <a:srgbClr val="000000"/>
              </a:gs>
              <a:gs pos="86000">
                <a:srgbClr val="000000"/>
              </a:gs>
            </a:gsLst>
            <a:lin ang="5400000" scaled="0"/>
          </a:gradFill>
          <a:latin typeface="Consolas" pitchFamily="49" charset="0"/>
          <a:ea typeface="+mn-ea"/>
          <a:cs typeface="Consolas" pitchFamily="49" charset="0"/>
        </a:defRPr>
      </a:lvl2pPr>
      <a:lvl3pPr marL="761970" indent="-7937" algn="l" defTabSz="914363" rtl="0" eaLnBrk="1" latinLnBrk="0" hangingPunct="1">
        <a:lnSpc>
          <a:spcPct val="90000"/>
        </a:lnSpc>
        <a:spcBef>
          <a:spcPct val="20000"/>
        </a:spcBef>
        <a:buFont typeface="Arial" pitchFamily="34" charset="0"/>
        <a:buNone/>
        <a:defRPr sz="2400" b="0" kern="1200">
          <a:gradFill>
            <a:gsLst>
              <a:gs pos="0">
                <a:srgbClr val="000000"/>
              </a:gs>
              <a:gs pos="86000">
                <a:srgbClr val="000000"/>
              </a:gs>
            </a:gsLst>
            <a:lin ang="5400000" scaled="0"/>
          </a:gradFill>
          <a:latin typeface="Consolas" pitchFamily="49" charset="0"/>
          <a:ea typeface="+mn-ea"/>
          <a:cs typeface="Consolas" pitchFamily="49" charset="0"/>
        </a:defRPr>
      </a:lvl3pPr>
      <a:lvl4pPr marL="1094009" indent="7937" algn="l" defTabSz="914363" rtl="0" eaLnBrk="1" latinLnBrk="0" hangingPunct="1">
        <a:lnSpc>
          <a:spcPct val="90000"/>
        </a:lnSpc>
        <a:spcBef>
          <a:spcPct val="20000"/>
        </a:spcBef>
        <a:buFont typeface="Arial" pitchFamily="34" charset="0"/>
        <a:buNone/>
        <a:defRPr sz="2400" b="0" kern="1200">
          <a:gradFill>
            <a:gsLst>
              <a:gs pos="0">
                <a:srgbClr val="000000"/>
              </a:gs>
              <a:gs pos="86000">
                <a:srgbClr val="000000"/>
              </a:gs>
            </a:gsLst>
            <a:lin ang="5400000" scaled="0"/>
          </a:gradFill>
          <a:latin typeface="Consolas" pitchFamily="49" charset="0"/>
          <a:ea typeface="+mn-ea"/>
          <a:cs typeface="Consolas" pitchFamily="49" charset="0"/>
        </a:defRPr>
      </a:lvl4pPr>
      <a:lvl5pPr marL="1426047" indent="0" algn="l" defTabSz="914363" rtl="0" eaLnBrk="1" latinLnBrk="0" hangingPunct="1">
        <a:lnSpc>
          <a:spcPct val="90000"/>
        </a:lnSpc>
        <a:spcBef>
          <a:spcPct val="20000"/>
        </a:spcBef>
        <a:buFont typeface="Arial" pitchFamily="34" charset="0"/>
        <a:buNone/>
        <a:defRPr sz="2400" b="0" kern="1200">
          <a:gradFill>
            <a:gsLst>
              <a:gs pos="0">
                <a:srgbClr val="000000"/>
              </a:gs>
              <a:gs pos="86000">
                <a:srgbClr val="000000"/>
              </a:gs>
            </a:gsLst>
            <a:lin ang="5400000" scaled="0"/>
          </a:gradFill>
          <a:latin typeface="Consolas" pitchFamily="49" charset="0"/>
          <a:ea typeface="+mn-ea"/>
          <a:cs typeface="Consolas"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bwMode="blackWhite">
      <p:bgPr>
        <a:blipFill dpi="0" rotWithShape="1">
          <a:blip r:embed="rId21">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6267" y="228600"/>
            <a:ext cx="10873119" cy="609398"/>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506267" y="1447800"/>
            <a:ext cx="10873118" cy="200054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249213147"/>
      </p:ext>
    </p:extLst>
  </p:cSld>
  <p:clrMap bg1="dk1" tx1="lt1" bg2="dk2" tx2="lt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 id="2147483752" r:id="rId16"/>
    <p:sldLayoutId id="2147483753" r:id="rId17"/>
    <p:sldLayoutId id="2147483754" r:id="rId18"/>
    <p:sldLayoutId id="2147483755" r:id="rId19"/>
  </p:sldLayoutIdLst>
  <p:transition>
    <p:fade/>
  </p:transition>
  <p:txStyles>
    <p:titleStyle>
      <a:lvl1pPr algn="l" defTabSz="914363" rtl="0" eaLnBrk="1" latinLnBrk="0" hangingPunct="1">
        <a:lnSpc>
          <a:spcPct val="90000"/>
        </a:lnSpc>
        <a:spcBef>
          <a:spcPct val="0"/>
        </a:spcBef>
        <a:buNone/>
        <a:defRPr lang="en-US" sz="4400" b="0" kern="1200" cap="none" spc="-100"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p:titleStyle>
    <p:bodyStyle>
      <a:lvl1pPr marL="460375" indent="-460375" algn="l" defTabSz="914363" rtl="0" eaLnBrk="1" latinLnBrk="0" hangingPunct="1">
        <a:lnSpc>
          <a:spcPct val="90000"/>
        </a:lnSpc>
        <a:spcBef>
          <a:spcPct val="20000"/>
        </a:spcBef>
        <a:buSzPct val="90000"/>
        <a:buFontTx/>
        <a:buBlip>
          <a:blip r:embed="rId22"/>
        </a:buBlip>
        <a:defRPr sz="3200" kern="1200">
          <a:gradFill>
            <a:gsLst>
              <a:gs pos="0">
                <a:schemeClr val="tx1"/>
              </a:gs>
              <a:gs pos="86000">
                <a:schemeClr val="tx1"/>
              </a:gs>
            </a:gsLst>
            <a:lin ang="5400000" scaled="0"/>
          </a:gradFill>
          <a:latin typeface="+mn-lt"/>
          <a:ea typeface="+mn-ea"/>
          <a:cs typeface="+mn-cs"/>
        </a:defRPr>
      </a:lvl1pPr>
      <a:lvl2pPr marL="855663" indent="-395288" algn="l" defTabSz="914363" rtl="0" eaLnBrk="1" latinLnBrk="0" hangingPunct="1">
        <a:lnSpc>
          <a:spcPct val="90000"/>
        </a:lnSpc>
        <a:spcBef>
          <a:spcPct val="20000"/>
        </a:spcBef>
        <a:buSzPct val="90000"/>
        <a:buFontTx/>
        <a:buBlip>
          <a:blip r:embed="rId22"/>
        </a:buBlip>
        <a:defRPr sz="2800" kern="1200">
          <a:gradFill>
            <a:gsLst>
              <a:gs pos="0">
                <a:schemeClr val="tx1"/>
              </a:gs>
              <a:gs pos="86000">
                <a:schemeClr val="tx1"/>
              </a:gs>
            </a:gsLst>
            <a:lin ang="5400000" scaled="0"/>
          </a:gradFill>
          <a:latin typeface="+mn-lt"/>
          <a:ea typeface="+mn-ea"/>
          <a:cs typeface="+mn-cs"/>
        </a:defRPr>
      </a:lvl2pPr>
      <a:lvl3pPr marL="1258888" indent="-403225" algn="l" defTabSz="914363" rtl="0" eaLnBrk="1" latinLnBrk="0" hangingPunct="1">
        <a:lnSpc>
          <a:spcPct val="90000"/>
        </a:lnSpc>
        <a:spcBef>
          <a:spcPct val="20000"/>
        </a:spcBef>
        <a:buSzPct val="90000"/>
        <a:buFontTx/>
        <a:buBlip>
          <a:blip r:embed="rId22"/>
        </a:buBlip>
        <a:defRPr sz="2400" kern="1200">
          <a:gradFill>
            <a:gsLst>
              <a:gs pos="0">
                <a:schemeClr val="tx1"/>
              </a:gs>
              <a:gs pos="86000">
                <a:schemeClr val="tx1"/>
              </a:gs>
            </a:gsLst>
            <a:lin ang="5400000" scaled="0"/>
          </a:gradFill>
          <a:latin typeface="+mn-lt"/>
          <a:ea typeface="+mn-ea"/>
          <a:cs typeface="+mn-cs"/>
        </a:defRPr>
      </a:lvl3pPr>
      <a:lvl4pPr marL="1604963" indent="-346075" algn="l" defTabSz="914363" rtl="0" eaLnBrk="1" latinLnBrk="0" hangingPunct="1">
        <a:lnSpc>
          <a:spcPct val="90000"/>
        </a:lnSpc>
        <a:spcBef>
          <a:spcPct val="20000"/>
        </a:spcBef>
        <a:buSzPct val="90000"/>
        <a:buFontTx/>
        <a:buBlip>
          <a:blip r:embed="rId22"/>
        </a:buBlip>
        <a:defRPr sz="2000" kern="1200">
          <a:gradFill>
            <a:gsLst>
              <a:gs pos="0">
                <a:schemeClr val="tx1"/>
              </a:gs>
              <a:gs pos="86000">
                <a:schemeClr val="tx1"/>
              </a:gs>
            </a:gsLst>
            <a:lin ang="5400000" scaled="0"/>
          </a:gradFill>
          <a:latin typeface="+mn-lt"/>
          <a:ea typeface="+mn-ea"/>
          <a:cs typeface="+mn-cs"/>
        </a:defRPr>
      </a:lvl4pPr>
      <a:lvl5pPr marL="1941513" indent="-336550" algn="l" defTabSz="914363" rtl="0" eaLnBrk="1" latinLnBrk="0" hangingPunct="1">
        <a:lnSpc>
          <a:spcPct val="90000"/>
        </a:lnSpc>
        <a:spcBef>
          <a:spcPct val="20000"/>
        </a:spcBef>
        <a:buSzPct val="90000"/>
        <a:buFontTx/>
        <a:buBlip>
          <a:blip r:embed="rId22"/>
        </a:buBlip>
        <a:defRPr sz="2000" kern="1200">
          <a:gradFill>
            <a:gsLst>
              <a:gs pos="0">
                <a:schemeClr val="tx1"/>
              </a:gs>
              <a:gs pos="86000">
                <a:schemeClr val="tx1"/>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xml"/><Relationship Id="rId1" Type="http://schemas.openxmlformats.org/officeDocument/2006/relationships/slideLayout" Target="../slideLayouts/slideLayout74.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jpeg"/></Relationships>
</file>

<file path=ppt/slides/_rels/slide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2.xml"/><Relationship Id="rId5" Type="http://schemas.openxmlformats.org/officeDocument/2006/relationships/image" Target="../media/image35.jpeg"/><Relationship Id="rId4" Type="http://schemas.openxmlformats.org/officeDocument/2006/relationships/image" Target="../media/image34.jpeg"/></Relationships>
</file>

<file path=ppt/slides/_rels/slide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38.jpeg"/><Relationship Id="rId4" Type="http://schemas.openxmlformats.org/officeDocument/2006/relationships/image" Target="../media/image37.png"/></Relationships>
</file>

<file path=ppt/slides/_rels/slide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6.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jpeg"/><Relationship Id="rId12" Type="http://schemas.openxmlformats.org/officeDocument/2006/relationships/image" Target="../media/image50.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44.jpeg"/><Relationship Id="rId11" Type="http://schemas.openxmlformats.org/officeDocument/2006/relationships/image" Target="../media/image49.jpeg"/><Relationship Id="rId5" Type="http://schemas.openxmlformats.org/officeDocument/2006/relationships/image" Target="../media/image43.jpeg"/><Relationship Id="rId10" Type="http://schemas.openxmlformats.org/officeDocument/2006/relationships/image" Target="../media/image48.jpeg"/><Relationship Id="rId4" Type="http://schemas.openxmlformats.org/officeDocument/2006/relationships/image" Target="../media/image42.jpeg"/><Relationship Id="rId9" Type="http://schemas.openxmlformats.org/officeDocument/2006/relationships/image" Target="../media/image47.jpeg"/></Relationships>
</file>

<file path=ppt/slides/_rels/slide7.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54.jpeg"/><Relationship Id="rId11" Type="http://schemas.openxmlformats.org/officeDocument/2006/relationships/image" Target="../media/image59.jpeg"/><Relationship Id="rId5" Type="http://schemas.openxmlformats.org/officeDocument/2006/relationships/image" Target="../media/image53.jpeg"/><Relationship Id="rId10" Type="http://schemas.openxmlformats.org/officeDocument/2006/relationships/image" Target="../media/image58.jpeg"/><Relationship Id="rId4" Type="http://schemas.openxmlformats.org/officeDocument/2006/relationships/image" Target="../media/image52.png"/><Relationship Id="rId9" Type="http://schemas.openxmlformats.org/officeDocument/2006/relationships/image" Target="../media/image57.png"/></Relationships>
</file>

<file path=ppt/slides/_rels/slide8.xml.rels><?xml version="1.0" encoding="UTF-8" standalone="yes"?>
<Relationships xmlns="http://schemas.openxmlformats.org/package/2006/relationships"><Relationship Id="rId8" Type="http://schemas.openxmlformats.org/officeDocument/2006/relationships/image" Target="../media/image64.png"/><Relationship Id="rId13" Type="http://schemas.openxmlformats.org/officeDocument/2006/relationships/image" Target="../media/image69.png"/><Relationship Id="rId3" Type="http://schemas.openxmlformats.org/officeDocument/2006/relationships/image" Target="../media/image51.png"/><Relationship Id="rId7" Type="http://schemas.openxmlformats.org/officeDocument/2006/relationships/image" Target="../media/image63.png"/><Relationship Id="rId12" Type="http://schemas.openxmlformats.org/officeDocument/2006/relationships/image" Target="../media/image68.png"/><Relationship Id="rId2" Type="http://schemas.openxmlformats.org/officeDocument/2006/relationships/notesSlide" Target="../notesSlides/notesSlide8.xml"/><Relationship Id="rId16" Type="http://schemas.openxmlformats.org/officeDocument/2006/relationships/image" Target="../media/image72.png"/><Relationship Id="rId1" Type="http://schemas.openxmlformats.org/officeDocument/2006/relationships/slideLayout" Target="../slideLayouts/slideLayout7.xml"/><Relationship Id="rId6" Type="http://schemas.openxmlformats.org/officeDocument/2006/relationships/image" Target="../media/image62.png"/><Relationship Id="rId11" Type="http://schemas.openxmlformats.org/officeDocument/2006/relationships/image" Target="../media/image67.png"/><Relationship Id="rId5" Type="http://schemas.openxmlformats.org/officeDocument/2006/relationships/image" Target="../media/image61.png"/><Relationship Id="rId15" Type="http://schemas.openxmlformats.org/officeDocument/2006/relationships/image" Target="../media/image71.png"/><Relationship Id="rId10" Type="http://schemas.openxmlformats.org/officeDocument/2006/relationships/image" Target="../media/image66.png"/><Relationship Id="rId4" Type="http://schemas.openxmlformats.org/officeDocument/2006/relationships/image" Target="../media/image60.png"/><Relationship Id="rId9" Type="http://schemas.openxmlformats.org/officeDocument/2006/relationships/image" Target="../media/image65.png"/><Relationship Id="rId14" Type="http://schemas.openxmlformats.org/officeDocument/2006/relationships/image" Target="../media/image70.png"/></Relationships>
</file>

<file path=ppt/slides/_rels/slide9.xml.rels><?xml version="1.0" encoding="UTF-8" standalone="yes"?>
<Relationships xmlns="http://schemas.openxmlformats.org/package/2006/relationships"><Relationship Id="rId8" Type="http://schemas.openxmlformats.org/officeDocument/2006/relationships/image" Target="../media/image75.png"/><Relationship Id="rId13" Type="http://schemas.openxmlformats.org/officeDocument/2006/relationships/image" Target="../media/image78.png"/><Relationship Id="rId3" Type="http://schemas.openxmlformats.org/officeDocument/2006/relationships/image" Target="../media/image41.png"/><Relationship Id="rId7" Type="http://schemas.microsoft.com/office/2007/relationships/hdphoto" Target="../media/hdphoto3.wdp"/><Relationship Id="rId12" Type="http://schemas.openxmlformats.org/officeDocument/2006/relationships/image" Target="../media/image77.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74.png"/><Relationship Id="rId11" Type="http://schemas.microsoft.com/office/2007/relationships/hdphoto" Target="../media/hdphoto5.wdp"/><Relationship Id="rId5" Type="http://schemas.microsoft.com/office/2007/relationships/hdphoto" Target="../media/hdphoto2.wdp"/><Relationship Id="rId10" Type="http://schemas.openxmlformats.org/officeDocument/2006/relationships/image" Target="../media/image76.jpeg"/><Relationship Id="rId4" Type="http://schemas.openxmlformats.org/officeDocument/2006/relationships/image" Target="../media/image73.jpeg"/><Relationship Id="rId9" Type="http://schemas.microsoft.com/office/2007/relationships/hdphoto" Target="../media/hdphoto4.wdp"/><Relationship Id="rId14" Type="http://schemas.microsoft.com/office/2007/relationships/hdphoto" Target="../media/hdphoto6.wdp"/></Relationships>
</file>

<file path=ppt/slides/_rels/slide1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86.emf"/><Relationship Id="rId13" Type="http://schemas.openxmlformats.org/officeDocument/2006/relationships/image" Target="../media/image91.png"/><Relationship Id="rId18" Type="http://schemas.openxmlformats.org/officeDocument/2006/relationships/image" Target="../media/image96.png"/><Relationship Id="rId3" Type="http://schemas.openxmlformats.org/officeDocument/2006/relationships/image" Target="../media/image81.jpeg"/><Relationship Id="rId7" Type="http://schemas.openxmlformats.org/officeDocument/2006/relationships/image" Target="../media/image85.emf"/><Relationship Id="rId12" Type="http://schemas.openxmlformats.org/officeDocument/2006/relationships/image" Target="../media/image90.png"/><Relationship Id="rId17" Type="http://schemas.openxmlformats.org/officeDocument/2006/relationships/image" Target="../media/image95.png"/><Relationship Id="rId2" Type="http://schemas.openxmlformats.org/officeDocument/2006/relationships/notesSlide" Target="../notesSlides/notesSlide12.xml"/><Relationship Id="rId16" Type="http://schemas.openxmlformats.org/officeDocument/2006/relationships/image" Target="../media/image94.png"/><Relationship Id="rId1" Type="http://schemas.openxmlformats.org/officeDocument/2006/relationships/slideLayout" Target="../slideLayouts/slideLayout7.xml"/><Relationship Id="rId6" Type="http://schemas.openxmlformats.org/officeDocument/2006/relationships/image" Target="../media/image84.png"/><Relationship Id="rId11" Type="http://schemas.openxmlformats.org/officeDocument/2006/relationships/image" Target="../media/image89.png"/><Relationship Id="rId5" Type="http://schemas.openxmlformats.org/officeDocument/2006/relationships/image" Target="../media/image83.png"/><Relationship Id="rId15" Type="http://schemas.openxmlformats.org/officeDocument/2006/relationships/image" Target="../media/image93.png"/><Relationship Id="rId10" Type="http://schemas.openxmlformats.org/officeDocument/2006/relationships/image" Target="../media/image88.png"/><Relationship Id="rId19" Type="http://schemas.openxmlformats.org/officeDocument/2006/relationships/image" Target="../media/image97.png"/><Relationship Id="rId4" Type="http://schemas.openxmlformats.org/officeDocument/2006/relationships/image" Target="../media/image82.png"/><Relationship Id="rId9" Type="http://schemas.openxmlformats.org/officeDocument/2006/relationships/image" Target="../media/image87.png"/><Relationship Id="rId14" Type="http://schemas.openxmlformats.org/officeDocument/2006/relationships/image" Target="../media/image92.png"/></Relationships>
</file>

<file path=ppt/slides/_rels/slide13.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3.xml"/><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8" Type="http://schemas.openxmlformats.org/officeDocument/2006/relationships/image" Target="../media/image102.png"/><Relationship Id="rId13" Type="http://schemas.openxmlformats.org/officeDocument/2006/relationships/image" Target="../media/image106.png"/><Relationship Id="rId3" Type="http://schemas.openxmlformats.org/officeDocument/2006/relationships/image" Target="../media/image99.jpeg"/><Relationship Id="rId7" Type="http://schemas.openxmlformats.org/officeDocument/2006/relationships/image" Target="../media/image86.emf"/><Relationship Id="rId12" Type="http://schemas.openxmlformats.org/officeDocument/2006/relationships/image" Target="../media/image105.gif"/><Relationship Id="rId17" Type="http://schemas.openxmlformats.org/officeDocument/2006/relationships/image" Target="../media/image109.png"/><Relationship Id="rId2" Type="http://schemas.openxmlformats.org/officeDocument/2006/relationships/notesSlide" Target="../notesSlides/notesSlide14.xml"/><Relationship Id="rId16" Type="http://schemas.openxmlformats.org/officeDocument/2006/relationships/image" Target="../media/image108.png"/><Relationship Id="rId1" Type="http://schemas.openxmlformats.org/officeDocument/2006/relationships/slideLayout" Target="../slideLayouts/slideLayout41.xml"/><Relationship Id="rId6" Type="http://schemas.openxmlformats.org/officeDocument/2006/relationships/image" Target="../media/image85.emf"/><Relationship Id="rId11" Type="http://schemas.openxmlformats.org/officeDocument/2006/relationships/image" Target="../media/image104.png"/><Relationship Id="rId5" Type="http://schemas.openxmlformats.org/officeDocument/2006/relationships/image" Target="../media/image101.png"/><Relationship Id="rId15" Type="http://schemas.microsoft.com/office/2007/relationships/hdphoto" Target="../media/hdphoto8.wdp"/><Relationship Id="rId10" Type="http://schemas.openxmlformats.org/officeDocument/2006/relationships/image" Target="../media/image103.png"/><Relationship Id="rId4" Type="http://schemas.openxmlformats.org/officeDocument/2006/relationships/image" Target="../media/image100.jpeg"/><Relationship Id="rId9" Type="http://schemas.microsoft.com/office/2007/relationships/hdphoto" Target="../media/hdphoto7.wdp"/><Relationship Id="rId14" Type="http://schemas.openxmlformats.org/officeDocument/2006/relationships/image" Target="../media/image107.png"/></Relationships>
</file>

<file path=ppt/slides/_rels/slide15.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5.xml"/><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8" Type="http://schemas.openxmlformats.org/officeDocument/2006/relationships/image" Target="../media/image112.png"/><Relationship Id="rId13" Type="http://schemas.openxmlformats.org/officeDocument/2006/relationships/image" Target="../media/image115.png"/><Relationship Id="rId18" Type="http://schemas.openxmlformats.org/officeDocument/2006/relationships/image" Target="../media/image116.png"/><Relationship Id="rId3" Type="http://schemas.openxmlformats.org/officeDocument/2006/relationships/image" Target="../media/image111.jpeg"/><Relationship Id="rId21" Type="http://schemas.openxmlformats.org/officeDocument/2006/relationships/image" Target="../media/image118.png"/><Relationship Id="rId7" Type="http://schemas.openxmlformats.org/officeDocument/2006/relationships/image" Target="../media/image105.gif"/><Relationship Id="rId12" Type="http://schemas.openxmlformats.org/officeDocument/2006/relationships/image" Target="../media/image88.png"/><Relationship Id="rId17" Type="http://schemas.microsoft.com/office/2007/relationships/hdphoto" Target="../media/hdphoto8.wdp"/><Relationship Id="rId2" Type="http://schemas.openxmlformats.org/officeDocument/2006/relationships/notesSlide" Target="../notesSlides/notesSlide16.xml"/><Relationship Id="rId16" Type="http://schemas.openxmlformats.org/officeDocument/2006/relationships/image" Target="../media/image107.png"/><Relationship Id="rId20" Type="http://schemas.microsoft.com/office/2007/relationships/hdphoto" Target="../media/hdphoto11.wdp"/><Relationship Id="rId1" Type="http://schemas.openxmlformats.org/officeDocument/2006/relationships/slideLayout" Target="../slideLayouts/slideLayout20.xml"/><Relationship Id="rId6" Type="http://schemas.openxmlformats.org/officeDocument/2006/relationships/image" Target="../media/image85.emf"/><Relationship Id="rId11" Type="http://schemas.openxmlformats.org/officeDocument/2006/relationships/image" Target="../media/image114.png"/><Relationship Id="rId5" Type="http://schemas.openxmlformats.org/officeDocument/2006/relationships/image" Target="../media/image101.png"/><Relationship Id="rId15" Type="http://schemas.openxmlformats.org/officeDocument/2006/relationships/image" Target="../media/image86.emf"/><Relationship Id="rId23" Type="http://schemas.openxmlformats.org/officeDocument/2006/relationships/image" Target="../media/image120.png"/><Relationship Id="rId10" Type="http://schemas.openxmlformats.org/officeDocument/2006/relationships/image" Target="../media/image113.png"/><Relationship Id="rId19" Type="http://schemas.openxmlformats.org/officeDocument/2006/relationships/image" Target="../media/image117.png"/><Relationship Id="rId4" Type="http://schemas.openxmlformats.org/officeDocument/2006/relationships/image" Target="../media/image100.jpeg"/><Relationship Id="rId9" Type="http://schemas.microsoft.com/office/2007/relationships/hdphoto" Target="../media/hdphoto9.wdp"/><Relationship Id="rId14" Type="http://schemas.microsoft.com/office/2007/relationships/hdphoto" Target="../media/hdphoto10.wdp"/><Relationship Id="rId22" Type="http://schemas.openxmlformats.org/officeDocument/2006/relationships/image" Target="../media/image119.png"/></Relationships>
</file>

<file path=ppt/slides/_rels/slide17.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17.xml"/><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8" Type="http://schemas.openxmlformats.org/officeDocument/2006/relationships/image" Target="../media/image105.gif"/><Relationship Id="rId3" Type="http://schemas.openxmlformats.org/officeDocument/2006/relationships/image" Target="../media/image122.jpeg"/><Relationship Id="rId7" Type="http://schemas.openxmlformats.org/officeDocument/2006/relationships/image" Target="../media/image85.emf"/><Relationship Id="rId12" Type="http://schemas.openxmlformats.org/officeDocument/2006/relationships/image" Target="../media/image125.png"/><Relationship Id="rId2" Type="http://schemas.openxmlformats.org/officeDocument/2006/relationships/notesSlide" Target="../notesSlides/notesSlide18.xml"/><Relationship Id="rId1" Type="http://schemas.openxmlformats.org/officeDocument/2006/relationships/slideLayout" Target="../slideLayouts/slideLayout41.xml"/><Relationship Id="rId6" Type="http://schemas.openxmlformats.org/officeDocument/2006/relationships/image" Target="../media/image103.png"/><Relationship Id="rId11" Type="http://schemas.openxmlformats.org/officeDocument/2006/relationships/image" Target="../media/image124.png"/><Relationship Id="rId5" Type="http://schemas.openxmlformats.org/officeDocument/2006/relationships/image" Target="../media/image101.png"/><Relationship Id="rId10" Type="http://schemas.openxmlformats.org/officeDocument/2006/relationships/image" Target="../media/image86.emf"/><Relationship Id="rId4" Type="http://schemas.openxmlformats.org/officeDocument/2006/relationships/image" Target="../media/image100.jpeg"/><Relationship Id="rId9" Type="http://schemas.openxmlformats.org/officeDocument/2006/relationships/image" Target="../media/image123.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20.xml"/><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8" Type="http://schemas.openxmlformats.org/officeDocument/2006/relationships/image" Target="../media/image105.gif"/><Relationship Id="rId13" Type="http://schemas.openxmlformats.org/officeDocument/2006/relationships/image" Target="../media/image134.png"/><Relationship Id="rId3" Type="http://schemas.openxmlformats.org/officeDocument/2006/relationships/image" Target="../media/image127.jpeg"/><Relationship Id="rId7" Type="http://schemas.openxmlformats.org/officeDocument/2006/relationships/image" Target="../media/image86.emf"/><Relationship Id="rId12" Type="http://schemas.openxmlformats.org/officeDocument/2006/relationships/image" Target="../media/image133.png"/><Relationship Id="rId2" Type="http://schemas.openxmlformats.org/officeDocument/2006/relationships/notesSlide" Target="../notesSlides/notesSlide21.xml"/><Relationship Id="rId1" Type="http://schemas.openxmlformats.org/officeDocument/2006/relationships/slideLayout" Target="../slideLayouts/slideLayout20.xml"/><Relationship Id="rId6" Type="http://schemas.openxmlformats.org/officeDocument/2006/relationships/image" Target="../media/image85.emf"/><Relationship Id="rId11" Type="http://schemas.openxmlformats.org/officeDocument/2006/relationships/image" Target="../media/image132.png"/><Relationship Id="rId5" Type="http://schemas.openxmlformats.org/officeDocument/2006/relationships/image" Target="../media/image129.png"/><Relationship Id="rId10" Type="http://schemas.openxmlformats.org/officeDocument/2006/relationships/image" Target="../media/image131.png"/><Relationship Id="rId4" Type="http://schemas.openxmlformats.org/officeDocument/2006/relationships/image" Target="../media/image128.jpeg"/><Relationship Id="rId9" Type="http://schemas.openxmlformats.org/officeDocument/2006/relationships/image" Target="../media/image130.png"/></Relationships>
</file>

<file path=ppt/slides/_rels/slide22.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22.xml"/><Relationship Id="rId1" Type="http://schemas.openxmlformats.org/officeDocument/2006/relationships/slideLayout" Target="../slideLayouts/slideLayout28.xml"/></Relationships>
</file>

<file path=ppt/slides/_rels/slide23.xml.rels><?xml version="1.0" encoding="UTF-8" standalone="yes"?>
<Relationships xmlns="http://schemas.openxmlformats.org/package/2006/relationships"><Relationship Id="rId8" Type="http://schemas.openxmlformats.org/officeDocument/2006/relationships/image" Target="../media/image115.png"/><Relationship Id="rId13" Type="http://schemas.openxmlformats.org/officeDocument/2006/relationships/image" Target="../media/image138.png"/><Relationship Id="rId3" Type="http://schemas.openxmlformats.org/officeDocument/2006/relationships/image" Target="../media/image136.jpeg"/><Relationship Id="rId7" Type="http://schemas.openxmlformats.org/officeDocument/2006/relationships/image" Target="../media/image105.gif"/><Relationship Id="rId12" Type="http://schemas.openxmlformats.org/officeDocument/2006/relationships/image" Target="../media/image137.png"/><Relationship Id="rId2" Type="http://schemas.openxmlformats.org/officeDocument/2006/relationships/notesSlide" Target="../notesSlides/notesSlide23.xml"/><Relationship Id="rId1" Type="http://schemas.openxmlformats.org/officeDocument/2006/relationships/slideLayout" Target="../slideLayouts/slideLayout41.xml"/><Relationship Id="rId6" Type="http://schemas.openxmlformats.org/officeDocument/2006/relationships/image" Target="../media/image85.emf"/><Relationship Id="rId11" Type="http://schemas.openxmlformats.org/officeDocument/2006/relationships/image" Target="../media/image130.png"/><Relationship Id="rId5" Type="http://schemas.openxmlformats.org/officeDocument/2006/relationships/image" Target="../media/image101.png"/><Relationship Id="rId10" Type="http://schemas.openxmlformats.org/officeDocument/2006/relationships/image" Target="../media/image87.png"/><Relationship Id="rId4" Type="http://schemas.openxmlformats.org/officeDocument/2006/relationships/image" Target="../media/image100.jpeg"/><Relationship Id="rId9" Type="http://schemas.microsoft.com/office/2007/relationships/hdphoto" Target="../media/hdphoto10.wdp"/><Relationship Id="rId14" Type="http://schemas.openxmlformats.org/officeDocument/2006/relationships/image" Target="../media/image139.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25.xml"/><Relationship Id="rId1" Type="http://schemas.openxmlformats.org/officeDocument/2006/relationships/slideLayout" Target="../slideLayouts/slideLayout28.xml"/></Relationships>
</file>

<file path=ppt/slides/_rels/slide26.xml.rels><?xml version="1.0" encoding="UTF-8" standalone="yes"?>
<Relationships xmlns="http://schemas.openxmlformats.org/package/2006/relationships"><Relationship Id="rId8" Type="http://schemas.openxmlformats.org/officeDocument/2006/relationships/image" Target="../media/image142.png"/><Relationship Id="rId13" Type="http://schemas.microsoft.com/office/2007/relationships/hdphoto" Target="../media/hdphoto13.wdp"/><Relationship Id="rId3" Type="http://schemas.openxmlformats.org/officeDocument/2006/relationships/image" Target="../media/image141.jpeg"/><Relationship Id="rId7" Type="http://schemas.openxmlformats.org/officeDocument/2006/relationships/image" Target="../media/image86.emf"/><Relationship Id="rId12" Type="http://schemas.openxmlformats.org/officeDocument/2006/relationships/image" Target="../media/image144.png"/><Relationship Id="rId2" Type="http://schemas.openxmlformats.org/officeDocument/2006/relationships/notesSlide" Target="../notesSlides/notesSlide26.xml"/><Relationship Id="rId1" Type="http://schemas.openxmlformats.org/officeDocument/2006/relationships/slideLayout" Target="../slideLayouts/slideLayout20.xml"/><Relationship Id="rId6" Type="http://schemas.openxmlformats.org/officeDocument/2006/relationships/image" Target="../media/image85.emf"/><Relationship Id="rId11" Type="http://schemas.openxmlformats.org/officeDocument/2006/relationships/image" Target="../media/image143.png"/><Relationship Id="rId5" Type="http://schemas.openxmlformats.org/officeDocument/2006/relationships/image" Target="../media/image101.png"/><Relationship Id="rId15" Type="http://schemas.microsoft.com/office/2007/relationships/hdphoto" Target="../media/hdphoto14.wdp"/><Relationship Id="rId10" Type="http://schemas.openxmlformats.org/officeDocument/2006/relationships/image" Target="../media/image105.gif"/><Relationship Id="rId4" Type="http://schemas.openxmlformats.org/officeDocument/2006/relationships/image" Target="../media/image100.jpeg"/><Relationship Id="rId9" Type="http://schemas.microsoft.com/office/2007/relationships/hdphoto" Target="../media/hdphoto12.wdp"/><Relationship Id="rId14" Type="http://schemas.openxmlformats.org/officeDocument/2006/relationships/image" Target="../media/image145.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8" Type="http://schemas.openxmlformats.org/officeDocument/2006/relationships/image" Target="../media/image148.png"/><Relationship Id="rId13" Type="http://schemas.openxmlformats.org/officeDocument/2006/relationships/image" Target="../media/image152.png"/><Relationship Id="rId3" Type="http://schemas.openxmlformats.org/officeDocument/2006/relationships/image" Target="../media/image81.jpeg"/><Relationship Id="rId7" Type="http://schemas.openxmlformats.org/officeDocument/2006/relationships/image" Target="../media/image90.png"/><Relationship Id="rId12" Type="http://schemas.openxmlformats.org/officeDocument/2006/relationships/image" Target="../media/image151.png"/><Relationship Id="rId2" Type="http://schemas.openxmlformats.org/officeDocument/2006/relationships/notesSlide" Target="../notesSlides/notesSlide28.xml"/><Relationship Id="rId1" Type="http://schemas.openxmlformats.org/officeDocument/2006/relationships/slideLayout" Target="../slideLayouts/slideLayout21.xml"/><Relationship Id="rId6" Type="http://schemas.openxmlformats.org/officeDocument/2006/relationships/image" Target="../media/image84.png"/><Relationship Id="rId11" Type="http://schemas.openxmlformats.org/officeDocument/2006/relationships/image" Target="../media/image150.png"/><Relationship Id="rId5" Type="http://schemas.openxmlformats.org/officeDocument/2006/relationships/image" Target="../media/image147.jpeg"/><Relationship Id="rId10" Type="http://schemas.openxmlformats.org/officeDocument/2006/relationships/image" Target="../media/image149.png"/><Relationship Id="rId4" Type="http://schemas.openxmlformats.org/officeDocument/2006/relationships/image" Target="../media/image146.jpeg"/><Relationship Id="rId9" Type="http://schemas.openxmlformats.org/officeDocument/2006/relationships/image" Target="../media/image92.png"/><Relationship Id="rId14" Type="http://schemas.openxmlformats.org/officeDocument/2006/relationships/image" Target="../media/image153.png"/></Relationships>
</file>

<file path=ppt/slides/_rels/slide29.xml.rels><?xml version="1.0" encoding="UTF-8" standalone="yes"?>
<Relationships xmlns="http://schemas.openxmlformats.org/package/2006/relationships"><Relationship Id="rId8" Type="http://schemas.openxmlformats.org/officeDocument/2006/relationships/image" Target="../media/image157.png"/><Relationship Id="rId13" Type="http://schemas.openxmlformats.org/officeDocument/2006/relationships/image" Target="../media/image162.png"/><Relationship Id="rId18" Type="http://schemas.openxmlformats.org/officeDocument/2006/relationships/image" Target="../media/image165.png"/><Relationship Id="rId26" Type="http://schemas.openxmlformats.org/officeDocument/2006/relationships/image" Target="../media/image172.png"/><Relationship Id="rId3" Type="http://schemas.openxmlformats.org/officeDocument/2006/relationships/image" Target="../media/image154.png"/><Relationship Id="rId21" Type="http://schemas.openxmlformats.org/officeDocument/2006/relationships/image" Target="../media/image168.png"/><Relationship Id="rId7" Type="http://schemas.openxmlformats.org/officeDocument/2006/relationships/image" Target="../media/image156.png"/><Relationship Id="rId12" Type="http://schemas.openxmlformats.org/officeDocument/2006/relationships/image" Target="../media/image161.png"/><Relationship Id="rId17" Type="http://schemas.openxmlformats.org/officeDocument/2006/relationships/image" Target="../media/image164.png"/><Relationship Id="rId25" Type="http://schemas.openxmlformats.org/officeDocument/2006/relationships/image" Target="../media/image171.png"/><Relationship Id="rId2" Type="http://schemas.openxmlformats.org/officeDocument/2006/relationships/notesSlide" Target="../notesSlides/notesSlide29.xml"/><Relationship Id="rId16" Type="http://schemas.microsoft.com/office/2007/relationships/hdphoto" Target="../media/hdphoto14.wdp"/><Relationship Id="rId20" Type="http://schemas.openxmlformats.org/officeDocument/2006/relationships/image" Target="../media/image167.png"/><Relationship Id="rId29" Type="http://schemas.openxmlformats.org/officeDocument/2006/relationships/image" Target="../media/image174.png"/><Relationship Id="rId1" Type="http://schemas.openxmlformats.org/officeDocument/2006/relationships/slideLayout" Target="../slideLayouts/slideLayout21.xml"/><Relationship Id="rId6" Type="http://schemas.openxmlformats.org/officeDocument/2006/relationships/image" Target="../media/image155.png"/><Relationship Id="rId11" Type="http://schemas.openxmlformats.org/officeDocument/2006/relationships/image" Target="../media/image160.png"/><Relationship Id="rId24" Type="http://schemas.openxmlformats.org/officeDocument/2006/relationships/image" Target="../media/image170.png"/><Relationship Id="rId5" Type="http://schemas.openxmlformats.org/officeDocument/2006/relationships/image" Target="../media/image85.emf"/><Relationship Id="rId15" Type="http://schemas.openxmlformats.org/officeDocument/2006/relationships/image" Target="../media/image145.png"/><Relationship Id="rId23" Type="http://schemas.openxmlformats.org/officeDocument/2006/relationships/image" Target="../media/image169.png"/><Relationship Id="rId28" Type="http://schemas.openxmlformats.org/officeDocument/2006/relationships/image" Target="../media/image173.png"/><Relationship Id="rId10" Type="http://schemas.openxmlformats.org/officeDocument/2006/relationships/image" Target="../media/image159.png"/><Relationship Id="rId19" Type="http://schemas.openxmlformats.org/officeDocument/2006/relationships/image" Target="../media/image166.png"/><Relationship Id="rId4" Type="http://schemas.openxmlformats.org/officeDocument/2006/relationships/image" Target="../media/image82.png"/><Relationship Id="rId9" Type="http://schemas.openxmlformats.org/officeDocument/2006/relationships/image" Target="../media/image158.png"/><Relationship Id="rId14" Type="http://schemas.openxmlformats.org/officeDocument/2006/relationships/image" Target="../media/image163.png"/><Relationship Id="rId22" Type="http://schemas.openxmlformats.org/officeDocument/2006/relationships/image" Target="../media/image90.png"/><Relationship Id="rId27" Type="http://schemas.microsoft.com/office/2007/relationships/hdphoto" Target="../media/hdphoto15.wdp"/><Relationship Id="rId30" Type="http://schemas.microsoft.com/office/2007/relationships/hdphoto" Target="../media/hdphoto16.wdp"/></Relationships>
</file>

<file path=ppt/slides/_rels/slide30.xml.rels><?xml version="1.0" encoding="UTF-8" standalone="yes"?>
<Relationships xmlns="http://schemas.openxmlformats.org/package/2006/relationships"><Relationship Id="rId3" Type="http://schemas.openxmlformats.org/officeDocument/2006/relationships/image" Target="../media/image175.jpeg"/><Relationship Id="rId2" Type="http://schemas.openxmlformats.org/officeDocument/2006/relationships/notesSlide" Target="../notesSlides/notesSlide30.xml"/><Relationship Id="rId1" Type="http://schemas.openxmlformats.org/officeDocument/2006/relationships/slideLayout" Target="../slideLayouts/slideLayout20.xml"/><Relationship Id="rId6" Type="http://schemas.openxmlformats.org/officeDocument/2006/relationships/image" Target="../media/image178.jpeg"/><Relationship Id="rId5" Type="http://schemas.openxmlformats.org/officeDocument/2006/relationships/image" Target="../media/image177.png"/><Relationship Id="rId4" Type="http://schemas.openxmlformats.org/officeDocument/2006/relationships/image" Target="../media/image176.png"/></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1.xml"/><Relationship Id="rId1" Type="http://schemas.openxmlformats.org/officeDocument/2006/relationships/slideLayout" Target="../slideLayouts/slideLayout73.xml"/><Relationship Id="rId4" Type="http://schemas.openxmlformats.org/officeDocument/2006/relationships/hyperlink" Target="http://northamerica.msteched.com/p/tena2011/resources/TENA11_Floorplan.pdf" TargetMode="External"/></Relationships>
</file>

<file path=ppt/slides/_rels/slide32.xml.rels><?xml version="1.0" encoding="UTF-8" standalone="yes"?>
<Relationships xmlns="http://schemas.openxmlformats.org/package/2006/relationships"><Relationship Id="rId8" Type="http://schemas.openxmlformats.org/officeDocument/2006/relationships/image" Target="../media/image180.png"/><Relationship Id="rId13" Type="http://schemas.openxmlformats.org/officeDocument/2006/relationships/image" Target="../media/image184.png"/><Relationship Id="rId3" Type="http://schemas.openxmlformats.org/officeDocument/2006/relationships/hyperlink" Target="http://www.microsoft.com/teched" TargetMode="External"/><Relationship Id="rId7" Type="http://schemas.openxmlformats.org/officeDocument/2006/relationships/hyperlink" Target="http://microsoft.com/msdn" TargetMode="External"/><Relationship Id="rId12" Type="http://schemas.openxmlformats.org/officeDocument/2006/relationships/hyperlink" Target="http://northamerica.msteched.com/" TargetMode="External"/><Relationship Id="rId2" Type="http://schemas.openxmlformats.org/officeDocument/2006/relationships/notesSlide" Target="../notesSlides/notesSlide32.xml"/><Relationship Id="rId1" Type="http://schemas.openxmlformats.org/officeDocument/2006/relationships/slideLayout" Target="../slideLayouts/slideLayout73.xml"/><Relationship Id="rId6" Type="http://schemas.openxmlformats.org/officeDocument/2006/relationships/hyperlink" Target="http://microsoft.com/technet" TargetMode="External"/><Relationship Id="rId11" Type="http://schemas.openxmlformats.org/officeDocument/2006/relationships/image" Target="../media/image183.png"/><Relationship Id="rId5" Type="http://schemas.openxmlformats.org/officeDocument/2006/relationships/hyperlink" Target="http://www.microsoft.com/learning" TargetMode="External"/><Relationship Id="rId10" Type="http://schemas.openxmlformats.org/officeDocument/2006/relationships/image" Target="../media/image182.emf"/><Relationship Id="rId4" Type="http://schemas.openxmlformats.org/officeDocument/2006/relationships/image" Target="../media/image179.png"/><Relationship Id="rId9" Type="http://schemas.openxmlformats.org/officeDocument/2006/relationships/image" Target="../media/image181.png"/><Relationship Id="rId14" Type="http://schemas.microsoft.com/office/2007/relationships/hdphoto" Target="../media/hdphoto17.wdp"/></Relationships>
</file>

<file path=ppt/slides/_rels/slide33.xml.rels><?xml version="1.0" encoding="UTF-8" standalone="yes"?>
<Relationships xmlns="http://schemas.openxmlformats.org/package/2006/relationships"><Relationship Id="rId8" Type="http://schemas.openxmlformats.org/officeDocument/2006/relationships/image" Target="../media/image190.png"/><Relationship Id="rId13" Type="http://schemas.openxmlformats.org/officeDocument/2006/relationships/image" Target="../media/image195.png"/><Relationship Id="rId3" Type="http://schemas.openxmlformats.org/officeDocument/2006/relationships/image" Target="../media/image185.png"/><Relationship Id="rId7" Type="http://schemas.openxmlformats.org/officeDocument/2006/relationships/image" Target="../media/image189.png"/><Relationship Id="rId12" Type="http://schemas.openxmlformats.org/officeDocument/2006/relationships/image" Target="../media/image194.png"/><Relationship Id="rId2" Type="http://schemas.openxmlformats.org/officeDocument/2006/relationships/notesSlide" Target="../notesSlides/notesSlide33.xml"/><Relationship Id="rId1" Type="http://schemas.openxmlformats.org/officeDocument/2006/relationships/slideLayout" Target="../slideLayouts/slideLayout74.xml"/><Relationship Id="rId6" Type="http://schemas.openxmlformats.org/officeDocument/2006/relationships/image" Target="../media/image188.png"/><Relationship Id="rId11" Type="http://schemas.openxmlformats.org/officeDocument/2006/relationships/image" Target="../media/image193.png"/><Relationship Id="rId5" Type="http://schemas.openxmlformats.org/officeDocument/2006/relationships/image" Target="../media/image187.png"/><Relationship Id="rId10" Type="http://schemas.openxmlformats.org/officeDocument/2006/relationships/image" Target="../media/image192.png"/><Relationship Id="rId4" Type="http://schemas.openxmlformats.org/officeDocument/2006/relationships/image" Target="../media/image186.png"/><Relationship Id="rId9" Type="http://schemas.openxmlformats.org/officeDocument/2006/relationships/image" Target="../media/image191.png"/><Relationship Id="rId14" Type="http://schemas.openxmlformats.org/officeDocument/2006/relationships/image" Target="../media/image196.png"/></Relationships>
</file>

<file path=ppt/slides/_rels/slide34.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notesSlide" Target="../notesSlides/notesSlide34.xml"/><Relationship Id="rId1" Type="http://schemas.openxmlformats.org/officeDocument/2006/relationships/slideLayout" Target="../slideLayouts/slideLayout7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0"/>
            <a:ext cx="11887200" cy="6857999"/>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0" y="-1"/>
            <a:ext cx="11887200" cy="5280660"/>
          </a:xfrm>
          <a:prstGeom prst="rect">
            <a:avLst/>
          </a:prstGeom>
          <a:noFill/>
          <a:extLst>
            <a:ext uri="{909E8E84-426E-40DD-AFC4-6F175D3DCCD1}">
              <a14:hiddenFill xmlns:a14="http://schemas.microsoft.com/office/drawing/2010/main">
                <a:solidFill>
                  <a:srgbClr val="FFFFFF"/>
                </a:solidFill>
              </a14:hiddenFill>
            </a:ext>
          </a:extLst>
        </p:spPr>
      </p:pic>
      <p:pic>
        <p:nvPicPr>
          <p:cNvPr id="11267" name="Picture 3" descr="C:\Users\Tany\Desktop\Cube_Lines Master.png"/>
          <p:cNvPicPr>
            <a:picLocks noChangeAspect="1" noChangeArrowheads="1"/>
          </p:cNvPicPr>
          <p:nvPr/>
        </p:nvPicPr>
        <p:blipFill rotWithShape="1">
          <a:blip r:embed="rId5">
            <a:extLst>
              <a:ext uri="{28A0092B-C50C-407E-A947-70E740481C1C}">
                <a14:useLocalDpi xmlns:a14="http://schemas.microsoft.com/office/drawing/2010/main" val="0"/>
              </a:ext>
            </a:extLst>
          </a:blip>
          <a:srcRect r="47667"/>
          <a:stretch/>
        </p:blipFill>
        <p:spPr bwMode="auto">
          <a:xfrm>
            <a:off x="1" y="-1"/>
            <a:ext cx="6220918" cy="68580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5943600" y="3450756"/>
            <a:ext cx="5943600" cy="646319"/>
          </a:xfrm>
          <a:prstGeom prst="rect">
            <a:avLst/>
          </a:prstGeom>
          <a:noFill/>
        </p:spPr>
        <p:txBody>
          <a:bodyPr wrap="square" lIns="91428" tIns="45714" rIns="91428" bIns="45714" rtlCol="0">
            <a:spAutoFit/>
          </a:bodyPr>
          <a:lstStyle/>
          <a:p>
            <a:r>
              <a:rPr lang="zh-CN" altLang="en-US" sz="3600" dirty="0">
                <a:solidFill>
                  <a:schemeClr val="bg1"/>
                </a:solidFill>
                <a:latin typeface="Segoe UI Light" pitchFamily="34" charset="0"/>
              </a:rPr>
              <a:t>创意大气商务通用</a:t>
            </a:r>
            <a:r>
              <a:rPr lang="en-US" altLang="zh-CN" sz="3600" dirty="0" err="1">
                <a:solidFill>
                  <a:schemeClr val="bg1"/>
                </a:solidFill>
                <a:latin typeface="Segoe UI Light" pitchFamily="34" charset="0"/>
              </a:rPr>
              <a:t>ppt</a:t>
            </a:r>
            <a:r>
              <a:rPr lang="zh-CN" altLang="en-US" sz="3600" dirty="0">
                <a:solidFill>
                  <a:schemeClr val="bg1"/>
                </a:solidFill>
                <a:latin typeface="Segoe UI Light" pitchFamily="34" charset="0"/>
              </a:rPr>
              <a:t>模板</a:t>
            </a:r>
            <a:endParaRPr lang="en-US" sz="3600" dirty="0">
              <a:solidFill>
                <a:schemeClr val="bg1"/>
              </a:solidFill>
              <a:latin typeface="Segoe UI Light" pitchFamily="34" charset="0"/>
            </a:endParaRPr>
          </a:p>
        </p:txBody>
      </p:sp>
      <p:pic>
        <p:nvPicPr>
          <p:cNvPr id="11" name="Picture 5" descr="\\adisvr2\Shared\ADI_Projects\Microsoft\WinClient_Execs\Jun\WPC_2010_Keynote\Working_Art\windows-logo-large-white.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445798" y="6143075"/>
            <a:ext cx="2035316" cy="380719"/>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5869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1267"/>
                                        </p:tgtEl>
                                        <p:attrNameLst>
                                          <p:attrName>style.visibility</p:attrName>
                                        </p:attrNameLst>
                                      </p:cBhvr>
                                      <p:to>
                                        <p:strVal val="visible"/>
                                      </p:to>
                                    </p:set>
                                    <p:animEffect transition="in" filter="wipe(down)">
                                      <p:cBhvr>
                                        <p:cTn id="7" dur="500"/>
                                        <p:tgtEl>
                                          <p:spTgt spid="11267"/>
                                        </p:tgtEl>
                                      </p:cBhvr>
                                    </p:animEffect>
                                  </p:childTnLst>
                                </p:cTn>
                              </p:par>
                              <p:par>
                                <p:cTn id="8" presetID="16" presetClass="entr" presetSubtype="42" fill="hold" nodeType="withEffect">
                                  <p:stCondLst>
                                    <p:cond delay="1000"/>
                                  </p:stCondLst>
                                  <p:childTnLst>
                                    <p:set>
                                      <p:cBhvr>
                                        <p:cTn id="9" dur="1" fill="hold">
                                          <p:stCondLst>
                                            <p:cond delay="0"/>
                                          </p:stCondLst>
                                        </p:cTn>
                                        <p:tgtEl>
                                          <p:spTgt spid="11270"/>
                                        </p:tgtEl>
                                        <p:attrNameLst>
                                          <p:attrName>style.visibility</p:attrName>
                                        </p:attrNameLst>
                                      </p:cBhvr>
                                      <p:to>
                                        <p:strVal val="visible"/>
                                      </p:to>
                                    </p:set>
                                    <p:animEffect transition="in" filter="barn(outHorizontal)">
                                      <p:cBhvr>
                                        <p:cTn id="10" dur="500"/>
                                        <p:tgtEl>
                                          <p:spTgt spid="11270"/>
                                        </p:tgtEl>
                                      </p:cBhvr>
                                    </p:animEffect>
                                  </p:childTnLst>
                                </p:cTn>
                              </p:par>
                              <p:par>
                                <p:cTn id="11" presetID="22" presetClass="entr" presetSubtype="4" fill="hold" nodeType="withEffect">
                                  <p:stCondLst>
                                    <p:cond delay="1000"/>
                                  </p:stCondLst>
                                  <p:childTnLst>
                                    <p:set>
                                      <p:cBhvr>
                                        <p:cTn id="12" dur="1" fill="hold">
                                          <p:stCondLst>
                                            <p:cond delay="0"/>
                                          </p:stCondLst>
                                        </p:cTn>
                                        <p:tgtEl>
                                          <p:spTgt spid="11270"/>
                                        </p:tgtEl>
                                        <p:attrNameLst>
                                          <p:attrName>style.visibility</p:attrName>
                                        </p:attrNameLst>
                                      </p:cBhvr>
                                      <p:to>
                                        <p:strVal val="visible"/>
                                      </p:to>
                                    </p:set>
                                    <p:animEffect transition="in" filter="wipe(down)">
                                      <p:cBhvr>
                                        <p:cTn id="13" dur="500"/>
                                        <p:tgtEl>
                                          <p:spTgt spid="112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8872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10"/>
          <p:cNvSpPr/>
          <p:nvPr/>
        </p:nvSpPr>
        <p:spPr>
          <a:xfrm rot="5400000">
            <a:off x="2514600" y="-2514600"/>
            <a:ext cx="6858000" cy="11887200"/>
          </a:xfrm>
          <a:prstGeom prst="rect">
            <a:avLst/>
          </a:prstGeom>
          <a:gradFill flip="none" rotWithShape="1">
            <a:gsLst>
              <a:gs pos="15000">
                <a:schemeClr val="tx1">
                  <a:alpha val="55000"/>
                </a:schemeClr>
              </a:gs>
              <a:gs pos="56000">
                <a:schemeClr val="tx1">
                  <a:tint val="44500"/>
                  <a:satMod val="160000"/>
                  <a:alpha val="0"/>
                </a:schemeClr>
              </a:gs>
              <a:gs pos="100000">
                <a:schemeClr val="tx1">
                  <a:tint val="23500"/>
                  <a:satMod val="160000"/>
                  <a:alpha val="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rtlCol="0" anchor="ctr"/>
          <a:lstStyle/>
          <a:p>
            <a:pPr algn="ctr"/>
            <a:endParaRPr lang="en-US"/>
          </a:p>
        </p:txBody>
      </p:sp>
      <p:sp>
        <p:nvSpPr>
          <p:cNvPr id="3" name="TextBox 2"/>
          <p:cNvSpPr txBox="1"/>
          <p:nvPr/>
        </p:nvSpPr>
        <p:spPr>
          <a:xfrm rot="21249509">
            <a:off x="3543299" y="4470404"/>
            <a:ext cx="8585200" cy="830997"/>
          </a:xfrm>
          <a:prstGeom prst="rect">
            <a:avLst/>
          </a:prstGeom>
          <a:noFill/>
        </p:spPr>
        <p:txBody>
          <a:bodyPr wrap="square" rtlCol="0">
            <a:spAutoFit/>
          </a:bodyPr>
          <a:lstStyle/>
          <a:p>
            <a:r>
              <a:rPr lang="en-US" sz="4600" b="1" dirty="0" smtClean="0">
                <a:latin typeface="Segoe UI Light" pitchFamily="34" charset="0"/>
              </a:rPr>
              <a:t>The world of work is changing.</a:t>
            </a:r>
            <a:endParaRPr lang="en-US" sz="4600" b="1" dirty="0">
              <a:latin typeface="Segoe UI Light" pitchFamily="34" charset="0"/>
            </a:endParaRPr>
          </a:p>
        </p:txBody>
      </p:sp>
    </p:spTree>
    <p:extLst>
      <p:ext uri="{BB962C8B-B14F-4D97-AF65-F5344CB8AC3E}">
        <p14:creationId xmlns:p14="http://schemas.microsoft.com/office/powerpoint/2010/main" val="4739083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1887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rtlCol="0" anchor="ctr"/>
          <a:lstStyle/>
          <a:p>
            <a:pPr algn="ctr"/>
            <a:endParaRPr lang="en-US"/>
          </a:p>
        </p:txBody>
      </p:sp>
      <p:pic>
        <p:nvPicPr>
          <p:cNvPr id="30"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 y="0"/>
            <a:ext cx="11887198" cy="6857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1" name="Group 30"/>
          <p:cNvGrpSpPr/>
          <p:nvPr/>
        </p:nvGrpSpPr>
        <p:grpSpPr>
          <a:xfrm>
            <a:off x="5360731" y="278930"/>
            <a:ext cx="5721318" cy="2181780"/>
            <a:chOff x="1239432" y="932103"/>
            <a:chExt cx="7084346" cy="2181780"/>
          </a:xfrm>
          <a:effectLst>
            <a:outerShdw blurRad="50800" dist="38100" dir="8100000" algn="tr" rotWithShape="0">
              <a:prstClr val="black">
                <a:alpha val="40000"/>
              </a:prstClr>
            </a:outerShdw>
          </a:effectLst>
        </p:grpSpPr>
        <p:grpSp>
          <p:nvGrpSpPr>
            <p:cNvPr id="32" name="Group 31"/>
            <p:cNvGrpSpPr/>
            <p:nvPr/>
          </p:nvGrpSpPr>
          <p:grpSpPr>
            <a:xfrm>
              <a:off x="1239432" y="932103"/>
              <a:ext cx="7084346" cy="2181780"/>
              <a:chOff x="4102949" y="1604595"/>
              <a:chExt cx="6198610" cy="2181780"/>
            </a:xfrm>
          </p:grpSpPr>
          <p:sp>
            <p:nvSpPr>
              <p:cNvPr id="34" name="Isosceles Triangle 33"/>
              <p:cNvSpPr/>
              <p:nvPr/>
            </p:nvSpPr>
            <p:spPr>
              <a:xfrm rot="10800000">
                <a:off x="4102949" y="2973410"/>
                <a:ext cx="536620" cy="812965"/>
              </a:xfrm>
              <a:prstGeom prst="triangle">
                <a:avLst>
                  <a:gd name="adj" fmla="val 1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4102949" y="1604595"/>
                <a:ext cx="6198610" cy="13688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TextBox 32"/>
            <p:cNvSpPr txBox="1"/>
            <p:nvPr/>
          </p:nvSpPr>
          <p:spPr>
            <a:xfrm>
              <a:off x="1472571" y="1139456"/>
              <a:ext cx="6591735" cy="938719"/>
            </a:xfrm>
            <a:prstGeom prst="rect">
              <a:avLst/>
            </a:prstGeom>
            <a:noFill/>
          </p:spPr>
          <p:txBody>
            <a:bodyPr wrap="square" rtlCol="0">
              <a:spAutoFit/>
            </a:bodyPr>
            <a:lstStyle/>
            <a:p>
              <a:r>
                <a:rPr lang="en-US" sz="3100" dirty="0">
                  <a:latin typeface="Segoe UI Light" pitchFamily="34" charset="0"/>
                </a:rPr>
                <a:t>MORE DEVICES  </a:t>
              </a:r>
              <a:r>
                <a:rPr lang="en-US" sz="2400" dirty="0">
                  <a:latin typeface="Segoe UI Light" pitchFamily="34" charset="0"/>
                </a:rPr>
                <a:t/>
              </a:r>
              <a:br>
                <a:rPr lang="en-US" sz="2400" dirty="0">
                  <a:latin typeface="Segoe UI Light" pitchFamily="34" charset="0"/>
                </a:rPr>
              </a:br>
              <a:r>
                <a:rPr lang="en-US" sz="2400" dirty="0">
                  <a:latin typeface="Segoe UI Light" pitchFamily="34" charset="0"/>
                </a:rPr>
                <a:t>“I love my PC, my phone, and my slate.”</a:t>
              </a:r>
            </a:p>
          </p:txBody>
        </p:sp>
      </p:grpSp>
      <p:pic>
        <p:nvPicPr>
          <p:cNvPr id="3075" name="Picture 3"/>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 y="1"/>
            <a:ext cx="11887198"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3" name="Group 12"/>
          <p:cNvGrpSpPr/>
          <p:nvPr/>
        </p:nvGrpSpPr>
        <p:grpSpPr>
          <a:xfrm>
            <a:off x="4594498" y="3132209"/>
            <a:ext cx="6293169" cy="2786265"/>
            <a:chOff x="1239432" y="-100202"/>
            <a:chExt cx="7792433" cy="2786265"/>
          </a:xfrm>
          <a:effectLst>
            <a:outerShdw blurRad="63500" sx="102000" sy="102000" algn="ctr" rotWithShape="0">
              <a:prstClr val="black">
                <a:alpha val="40000"/>
              </a:prstClr>
            </a:outerShdw>
          </a:effectLst>
        </p:grpSpPr>
        <p:grpSp>
          <p:nvGrpSpPr>
            <p:cNvPr id="14" name="Group 13"/>
            <p:cNvGrpSpPr/>
            <p:nvPr/>
          </p:nvGrpSpPr>
          <p:grpSpPr>
            <a:xfrm>
              <a:off x="1239432" y="-100202"/>
              <a:ext cx="7792432" cy="2786265"/>
              <a:chOff x="4102949" y="572290"/>
              <a:chExt cx="6818166" cy="2786265"/>
            </a:xfrm>
          </p:grpSpPr>
          <p:sp>
            <p:nvSpPr>
              <p:cNvPr id="16" name="Isosceles Triangle 15"/>
              <p:cNvSpPr/>
              <p:nvPr/>
            </p:nvSpPr>
            <p:spPr>
              <a:xfrm flipH="1">
                <a:off x="4102949" y="572290"/>
                <a:ext cx="544084" cy="1032305"/>
              </a:xfrm>
              <a:prstGeom prst="triangle">
                <a:avLst>
                  <a:gd name="adj" fmla="val 1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4102949" y="1604595"/>
                <a:ext cx="6818166" cy="1753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extBox 14"/>
            <p:cNvSpPr txBox="1"/>
            <p:nvPr/>
          </p:nvSpPr>
          <p:spPr>
            <a:xfrm>
              <a:off x="1448984" y="1103225"/>
              <a:ext cx="7582881" cy="1415772"/>
            </a:xfrm>
            <a:prstGeom prst="rect">
              <a:avLst/>
            </a:prstGeom>
            <a:noFill/>
          </p:spPr>
          <p:txBody>
            <a:bodyPr wrap="square" rtlCol="0">
              <a:spAutoFit/>
            </a:bodyPr>
            <a:lstStyle/>
            <a:p>
              <a:r>
                <a:rPr lang="en-US" sz="2800" dirty="0">
                  <a:latin typeface="Segoe UI Light" pitchFamily="34" charset="0"/>
                </a:rPr>
                <a:t>MORE MOBILE</a:t>
              </a:r>
            </a:p>
            <a:p>
              <a:r>
                <a:rPr lang="en-US" sz="2800" dirty="0">
                  <a:latin typeface="Segoe UI Light" pitchFamily="34" charset="0"/>
                </a:rPr>
                <a:t>“I want the freedom to work wherever I am, whenever </a:t>
              </a:r>
              <a:r>
                <a:rPr lang="en-US" sz="2800" dirty="0" smtClean="0">
                  <a:latin typeface="Segoe UI Light" pitchFamily="34" charset="0"/>
                </a:rPr>
                <a:t>I </a:t>
              </a:r>
              <a:r>
                <a:rPr lang="en-US" sz="2800" dirty="0">
                  <a:latin typeface="Segoe UI Light" pitchFamily="34" charset="0"/>
                </a:rPr>
                <a:t>need to.”</a:t>
              </a:r>
            </a:p>
          </p:txBody>
        </p:sp>
      </p:grpSp>
    </p:spTree>
    <p:custDataLst>
      <p:tags r:id="rId1"/>
    </p:custDataLst>
    <p:extLst>
      <p:ext uri="{BB962C8B-B14F-4D97-AF65-F5344CB8AC3E}">
        <p14:creationId xmlns:p14="http://schemas.microsoft.com/office/powerpoint/2010/main" val="4506567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1000" fill="hold"/>
                                        <p:tgtEl>
                                          <p:spTgt spid="31"/>
                                        </p:tgtEl>
                                        <p:attrNameLst>
                                          <p:attrName>ppt_w</p:attrName>
                                        </p:attrNameLst>
                                      </p:cBhvr>
                                      <p:tavLst>
                                        <p:tav tm="0">
                                          <p:val>
                                            <p:fltVal val="0"/>
                                          </p:val>
                                        </p:tav>
                                        <p:tav tm="100000">
                                          <p:val>
                                            <p:strVal val="#ppt_w"/>
                                          </p:val>
                                        </p:tav>
                                      </p:tavLst>
                                    </p:anim>
                                    <p:anim calcmode="lin" valueType="num">
                                      <p:cBhvr>
                                        <p:cTn id="8" dur="1000" fill="hold"/>
                                        <p:tgtEl>
                                          <p:spTgt spid="31"/>
                                        </p:tgtEl>
                                        <p:attrNameLst>
                                          <p:attrName>ppt_h</p:attrName>
                                        </p:attrNameLst>
                                      </p:cBhvr>
                                      <p:tavLst>
                                        <p:tav tm="0">
                                          <p:val>
                                            <p:fltVal val="0"/>
                                          </p:val>
                                        </p:tav>
                                        <p:tav tm="100000">
                                          <p:val>
                                            <p:strVal val="#ppt_h"/>
                                          </p:val>
                                        </p:tav>
                                      </p:tavLst>
                                    </p:anim>
                                    <p:animEffect transition="in" filter="fade">
                                      <p:cBhvr>
                                        <p:cTn id="9" dur="1000"/>
                                        <p:tgtEl>
                                          <p:spTgt spid="31"/>
                                        </p:tgtEl>
                                      </p:cBhvr>
                                    </p:animEffect>
                                  </p:childTnLst>
                                </p:cTn>
                              </p:par>
                              <p:par>
                                <p:cTn id="10" presetID="42" presetClass="path" presetSubtype="0" accel="50000" decel="50000" fill="hold" nodeType="withEffect">
                                  <p:stCondLst>
                                    <p:cond delay="0"/>
                                  </p:stCondLst>
                                  <p:childTnLst>
                                    <p:animMotion origin="layout" path="M -0.18376 0.31111 L 3.80342E-6 4.44444E-6 " pathEditMode="relative" rAng="0" ptsTypes="AA">
                                      <p:cBhvr>
                                        <p:cTn id="11" dur="1000" fill="hold"/>
                                        <p:tgtEl>
                                          <p:spTgt spid="31"/>
                                        </p:tgtEl>
                                        <p:attrNameLst>
                                          <p:attrName>ppt_x</p:attrName>
                                          <p:attrName>ppt_y</p:attrName>
                                        </p:attrNameLst>
                                      </p:cBhvr>
                                      <p:rCtr x="9188" y="-15556"/>
                                    </p:animMotion>
                                  </p:childTnLst>
                                </p:cTn>
                              </p:par>
                            </p:childTnLst>
                          </p:cTn>
                        </p:par>
                        <p:par>
                          <p:cTn id="12" fill="hold">
                            <p:stCondLst>
                              <p:cond delay="1000"/>
                            </p:stCondLst>
                            <p:childTnLst>
                              <p:par>
                                <p:cTn id="13" presetID="42" presetClass="path" presetSubtype="0" accel="50000" decel="50000" fill="hold" nodeType="afterEffect">
                                  <p:stCondLst>
                                    <p:cond delay="15000"/>
                                  </p:stCondLst>
                                  <p:childTnLst>
                                    <p:animMotion origin="layout" path="M 0 0 L -0.17949 -0.07963 " pathEditMode="relative" rAng="0" ptsTypes="AA">
                                      <p:cBhvr>
                                        <p:cTn id="14" dur="1000" fill="hold"/>
                                        <p:tgtEl>
                                          <p:spTgt spid="30"/>
                                        </p:tgtEl>
                                        <p:attrNameLst>
                                          <p:attrName>ppt_x</p:attrName>
                                          <p:attrName>ppt_y</p:attrName>
                                        </p:attrNameLst>
                                      </p:cBhvr>
                                      <p:rCtr x="-8974" y="-3981"/>
                                    </p:animMotion>
                                  </p:childTnLst>
                                </p:cTn>
                              </p:par>
                              <p:par>
                                <p:cTn id="15" presetID="53" presetClass="exit" presetSubtype="32" fill="hold" nodeType="withEffect">
                                  <p:stCondLst>
                                    <p:cond delay="15000"/>
                                  </p:stCondLst>
                                  <p:childTnLst>
                                    <p:anim calcmode="lin" valueType="num">
                                      <p:cBhvr>
                                        <p:cTn id="16" dur="1000"/>
                                        <p:tgtEl>
                                          <p:spTgt spid="30"/>
                                        </p:tgtEl>
                                        <p:attrNameLst>
                                          <p:attrName>ppt_w</p:attrName>
                                        </p:attrNameLst>
                                      </p:cBhvr>
                                      <p:tavLst>
                                        <p:tav tm="0">
                                          <p:val>
                                            <p:strVal val="ppt_w"/>
                                          </p:val>
                                        </p:tav>
                                        <p:tav tm="100000">
                                          <p:val>
                                            <p:fltVal val="0"/>
                                          </p:val>
                                        </p:tav>
                                      </p:tavLst>
                                    </p:anim>
                                    <p:anim calcmode="lin" valueType="num">
                                      <p:cBhvr>
                                        <p:cTn id="17" dur="1000"/>
                                        <p:tgtEl>
                                          <p:spTgt spid="30"/>
                                        </p:tgtEl>
                                        <p:attrNameLst>
                                          <p:attrName>ppt_h</p:attrName>
                                        </p:attrNameLst>
                                      </p:cBhvr>
                                      <p:tavLst>
                                        <p:tav tm="0">
                                          <p:val>
                                            <p:strVal val="ppt_h"/>
                                          </p:val>
                                        </p:tav>
                                        <p:tav tm="100000">
                                          <p:val>
                                            <p:fltVal val="0"/>
                                          </p:val>
                                        </p:tav>
                                      </p:tavLst>
                                    </p:anim>
                                    <p:animEffect transition="out" filter="fade">
                                      <p:cBhvr>
                                        <p:cTn id="18" dur="1000"/>
                                        <p:tgtEl>
                                          <p:spTgt spid="30"/>
                                        </p:tgtEl>
                                      </p:cBhvr>
                                    </p:animEffect>
                                    <p:set>
                                      <p:cBhvr>
                                        <p:cTn id="19" dur="1" fill="hold">
                                          <p:stCondLst>
                                            <p:cond delay="999"/>
                                          </p:stCondLst>
                                        </p:cTn>
                                        <p:tgtEl>
                                          <p:spTgt spid="30"/>
                                        </p:tgtEl>
                                        <p:attrNameLst>
                                          <p:attrName>style.visibility</p:attrName>
                                        </p:attrNameLst>
                                      </p:cBhvr>
                                      <p:to>
                                        <p:strVal val="hidden"/>
                                      </p:to>
                                    </p:set>
                                  </p:childTnLst>
                                </p:cTn>
                              </p:par>
                              <p:par>
                                <p:cTn id="20" presetID="42" presetClass="path" presetSubtype="0" accel="50000" decel="50000" fill="hold" nodeType="withEffect">
                                  <p:stCondLst>
                                    <p:cond delay="15000"/>
                                  </p:stCondLst>
                                  <p:childTnLst>
                                    <p:animMotion origin="layout" path="M 4.2735E-8 1.48148E-6 L -0.36538 0.21852 " pathEditMode="relative" rAng="0" ptsTypes="AA">
                                      <p:cBhvr>
                                        <p:cTn id="21" dur="1000" fill="hold"/>
                                        <p:tgtEl>
                                          <p:spTgt spid="31"/>
                                        </p:tgtEl>
                                        <p:attrNameLst>
                                          <p:attrName>ppt_x</p:attrName>
                                          <p:attrName>ppt_y</p:attrName>
                                        </p:attrNameLst>
                                      </p:cBhvr>
                                      <p:rCtr x="-18269" y="10926"/>
                                    </p:animMotion>
                                  </p:childTnLst>
                                </p:cTn>
                              </p:par>
                              <p:par>
                                <p:cTn id="22" presetID="53" presetClass="exit" presetSubtype="32" fill="hold" nodeType="withEffect">
                                  <p:stCondLst>
                                    <p:cond delay="15000"/>
                                  </p:stCondLst>
                                  <p:childTnLst>
                                    <p:anim calcmode="lin" valueType="num">
                                      <p:cBhvr>
                                        <p:cTn id="23" dur="1000"/>
                                        <p:tgtEl>
                                          <p:spTgt spid="31"/>
                                        </p:tgtEl>
                                        <p:attrNameLst>
                                          <p:attrName>ppt_w</p:attrName>
                                        </p:attrNameLst>
                                      </p:cBhvr>
                                      <p:tavLst>
                                        <p:tav tm="0">
                                          <p:val>
                                            <p:strVal val="ppt_w"/>
                                          </p:val>
                                        </p:tav>
                                        <p:tav tm="100000">
                                          <p:val>
                                            <p:fltVal val="0"/>
                                          </p:val>
                                        </p:tav>
                                      </p:tavLst>
                                    </p:anim>
                                    <p:anim calcmode="lin" valueType="num">
                                      <p:cBhvr>
                                        <p:cTn id="24" dur="1000"/>
                                        <p:tgtEl>
                                          <p:spTgt spid="31"/>
                                        </p:tgtEl>
                                        <p:attrNameLst>
                                          <p:attrName>ppt_h</p:attrName>
                                        </p:attrNameLst>
                                      </p:cBhvr>
                                      <p:tavLst>
                                        <p:tav tm="0">
                                          <p:val>
                                            <p:strVal val="ppt_h"/>
                                          </p:val>
                                        </p:tav>
                                        <p:tav tm="100000">
                                          <p:val>
                                            <p:fltVal val="0"/>
                                          </p:val>
                                        </p:tav>
                                      </p:tavLst>
                                    </p:anim>
                                    <p:animEffect transition="out" filter="fade">
                                      <p:cBhvr>
                                        <p:cTn id="25" dur="1000"/>
                                        <p:tgtEl>
                                          <p:spTgt spid="31"/>
                                        </p:tgtEl>
                                      </p:cBhvr>
                                    </p:animEffect>
                                    <p:set>
                                      <p:cBhvr>
                                        <p:cTn id="26" dur="1" fill="hold">
                                          <p:stCondLst>
                                            <p:cond delay="999"/>
                                          </p:stCondLst>
                                        </p:cTn>
                                        <p:tgtEl>
                                          <p:spTgt spid="31"/>
                                        </p:tgtEl>
                                        <p:attrNameLst>
                                          <p:attrName>style.visibility</p:attrName>
                                        </p:attrNameLst>
                                      </p:cBhvr>
                                      <p:to>
                                        <p:strVal val="hidden"/>
                                      </p:to>
                                    </p:set>
                                  </p:childTnLst>
                                </p:cTn>
                              </p:par>
                            </p:childTnLst>
                          </p:cTn>
                        </p:par>
                        <p:par>
                          <p:cTn id="27" fill="hold">
                            <p:stCondLst>
                              <p:cond delay="17000"/>
                            </p:stCondLst>
                            <p:childTnLst>
                              <p:par>
                                <p:cTn id="28" presetID="10" presetClass="entr" presetSubtype="0" fill="hold" nodeType="afterEffect">
                                  <p:stCondLst>
                                    <p:cond delay="0"/>
                                  </p:stCondLst>
                                  <p:childTnLst>
                                    <p:set>
                                      <p:cBhvr>
                                        <p:cTn id="29" dur="1" fill="hold">
                                          <p:stCondLst>
                                            <p:cond delay="0"/>
                                          </p:stCondLst>
                                        </p:cTn>
                                        <p:tgtEl>
                                          <p:spTgt spid="3075"/>
                                        </p:tgtEl>
                                        <p:attrNameLst>
                                          <p:attrName>style.visibility</p:attrName>
                                        </p:attrNameLst>
                                      </p:cBhvr>
                                      <p:to>
                                        <p:strVal val="visible"/>
                                      </p:to>
                                    </p:set>
                                    <p:animEffect transition="in" filter="fade">
                                      <p:cBhvr>
                                        <p:cTn id="30" dur="500"/>
                                        <p:tgtEl>
                                          <p:spTgt spid="3075"/>
                                        </p:tgtEl>
                                      </p:cBhvr>
                                    </p:animEffect>
                                  </p:childTnLst>
                                </p:cTn>
                              </p:par>
                              <p:par>
                                <p:cTn id="31" presetID="53" presetClass="entr" presetSubtype="528" fill="hold" nodeType="withEffect">
                                  <p:stCondLst>
                                    <p:cond delay="500"/>
                                  </p:stCondLst>
                                  <p:childTnLst>
                                    <p:set>
                                      <p:cBhvr>
                                        <p:cTn id="32" dur="1" fill="hold">
                                          <p:stCondLst>
                                            <p:cond delay="0"/>
                                          </p:stCondLst>
                                        </p:cTn>
                                        <p:tgtEl>
                                          <p:spTgt spid="13"/>
                                        </p:tgtEl>
                                        <p:attrNameLst>
                                          <p:attrName>style.visibility</p:attrName>
                                        </p:attrNameLst>
                                      </p:cBhvr>
                                      <p:to>
                                        <p:strVal val="visible"/>
                                      </p:to>
                                    </p:set>
                                    <p:anim calcmode="lin" valueType="num">
                                      <p:cBhvr>
                                        <p:cTn id="33" dur="1000" fill="hold"/>
                                        <p:tgtEl>
                                          <p:spTgt spid="13"/>
                                        </p:tgtEl>
                                        <p:attrNameLst>
                                          <p:attrName>ppt_w</p:attrName>
                                        </p:attrNameLst>
                                      </p:cBhvr>
                                      <p:tavLst>
                                        <p:tav tm="0">
                                          <p:val>
                                            <p:fltVal val="0"/>
                                          </p:val>
                                        </p:tav>
                                        <p:tav tm="100000">
                                          <p:val>
                                            <p:strVal val="#ppt_w"/>
                                          </p:val>
                                        </p:tav>
                                      </p:tavLst>
                                    </p:anim>
                                    <p:anim calcmode="lin" valueType="num">
                                      <p:cBhvr>
                                        <p:cTn id="34" dur="1000" fill="hold"/>
                                        <p:tgtEl>
                                          <p:spTgt spid="13"/>
                                        </p:tgtEl>
                                        <p:attrNameLst>
                                          <p:attrName>ppt_h</p:attrName>
                                        </p:attrNameLst>
                                      </p:cBhvr>
                                      <p:tavLst>
                                        <p:tav tm="0">
                                          <p:val>
                                            <p:fltVal val="0"/>
                                          </p:val>
                                        </p:tav>
                                        <p:tav tm="100000">
                                          <p:val>
                                            <p:strVal val="#ppt_h"/>
                                          </p:val>
                                        </p:tav>
                                      </p:tavLst>
                                    </p:anim>
                                    <p:animEffect transition="in" filter="fade">
                                      <p:cBhvr>
                                        <p:cTn id="35" dur="1000"/>
                                        <p:tgtEl>
                                          <p:spTgt spid="13"/>
                                        </p:tgtEl>
                                      </p:cBhvr>
                                    </p:animEffect>
                                    <p:anim calcmode="lin" valueType="num">
                                      <p:cBhvr>
                                        <p:cTn id="36" dur="1000" fill="hold"/>
                                        <p:tgtEl>
                                          <p:spTgt spid="13"/>
                                        </p:tgtEl>
                                        <p:attrNameLst>
                                          <p:attrName>ppt_x</p:attrName>
                                        </p:attrNameLst>
                                      </p:cBhvr>
                                      <p:tavLst>
                                        <p:tav tm="0">
                                          <p:val>
                                            <p:fltVal val="0.5"/>
                                          </p:val>
                                        </p:tav>
                                        <p:tav tm="100000">
                                          <p:val>
                                            <p:strVal val="#ppt_x"/>
                                          </p:val>
                                        </p:tav>
                                      </p:tavLst>
                                    </p:anim>
                                    <p:anim calcmode="lin" valueType="num">
                                      <p:cBhvr>
                                        <p:cTn id="37" dur="1000" fill="hold"/>
                                        <p:tgtEl>
                                          <p:spTgt spid="13"/>
                                        </p:tgtEl>
                                        <p:attrNameLst>
                                          <p:attrName>ppt_y</p:attrName>
                                        </p:attrNameLst>
                                      </p:cBhvr>
                                      <p:tavLst>
                                        <p:tav tm="0">
                                          <p:val>
                                            <p:fltVal val="0.5"/>
                                          </p:val>
                                        </p:tav>
                                        <p:tav tm="100000">
                                          <p:val>
                                            <p:strVal val="#ppt_y"/>
                                          </p:val>
                                        </p:tav>
                                      </p:tavLst>
                                    </p:anim>
                                  </p:childTnLst>
                                </p:cTn>
                              </p:par>
                              <p:par>
                                <p:cTn id="38" presetID="42" presetClass="path" presetSubtype="0" fill="hold" nodeType="withEffect">
                                  <p:stCondLst>
                                    <p:cond delay="500"/>
                                  </p:stCondLst>
                                  <p:childTnLst>
                                    <p:animMotion origin="layout" path="M -0.38461 0.15277 L -4.52991E-6 3.33333E-6 " pathEditMode="relative" rAng="0" ptsTypes="AA">
                                      <p:cBhvr>
                                        <p:cTn id="39" dur="1000" fill="hold"/>
                                        <p:tgtEl>
                                          <p:spTgt spid="13"/>
                                        </p:tgtEl>
                                        <p:attrNameLst>
                                          <p:attrName>ppt_x</p:attrName>
                                          <p:attrName>ppt_y</p:attrName>
                                        </p:attrNameLst>
                                      </p:cBhvr>
                                      <p:rCtr x="19231" y="-763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11887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rtlCol="0" anchor="ctr"/>
          <a:lstStyle/>
          <a:p>
            <a:pPr algn="ctr"/>
            <a:endParaRPr lang="en-US"/>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8872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Rectangle 13"/>
          <p:cNvSpPr/>
          <p:nvPr/>
        </p:nvSpPr>
        <p:spPr>
          <a:xfrm>
            <a:off x="0" y="-1"/>
            <a:ext cx="11887200" cy="6858000"/>
          </a:xfrm>
          <a:prstGeom prst="rect">
            <a:avLst/>
          </a:prstGeom>
          <a:gradFill flip="none" rotWithShape="1">
            <a:gsLst>
              <a:gs pos="15000">
                <a:schemeClr val="tx1">
                  <a:alpha val="55000"/>
                </a:schemeClr>
              </a:gs>
              <a:gs pos="56000">
                <a:schemeClr val="tx1">
                  <a:tint val="44500"/>
                  <a:satMod val="160000"/>
                  <a:alpha val="0"/>
                </a:schemeClr>
              </a:gs>
              <a:gs pos="100000">
                <a:schemeClr val="tx1">
                  <a:tint val="23500"/>
                  <a:satMod val="160000"/>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rtlCol="0" anchor="ctr"/>
          <a:lstStyle/>
          <a:p>
            <a:pPr algn="ctr"/>
            <a:endParaRPr lang="en-US"/>
          </a:p>
        </p:txBody>
      </p:sp>
      <p:pic>
        <p:nvPicPr>
          <p:cNvPr id="16" name="Picture 4" descr="C:\Users\Tany\Desktop\pin.png"/>
          <p:cNvPicPr>
            <a:picLocks noChangeAspect="1" noChangeArrowheads="1"/>
          </p:cNvPicPr>
          <p:nvPr/>
        </p:nvPicPr>
        <p:blipFill rotWithShape="1">
          <a:blip r:embed="rId4">
            <a:extLst>
              <a:ext uri="{28A0092B-C50C-407E-A947-70E740481C1C}">
                <a14:useLocalDpi xmlns:a14="http://schemas.microsoft.com/office/drawing/2010/main" val="0"/>
              </a:ext>
            </a:extLst>
          </a:blip>
          <a:srcRect l="71906" t="50000" r="21047" b="35930"/>
          <a:stretch/>
        </p:blipFill>
        <p:spPr bwMode="auto">
          <a:xfrm>
            <a:off x="5099692" y="822129"/>
            <a:ext cx="1263649" cy="1455656"/>
          </a:xfrm>
          <a:prstGeom prst="rect">
            <a:avLst/>
          </a:prstGeom>
          <a:noFill/>
          <a:extLst>
            <a:ext uri="{909E8E84-426E-40DD-AFC4-6F175D3DCCD1}">
              <a14:hiddenFill xmlns:a14="http://schemas.microsoft.com/office/drawing/2010/main">
                <a:solidFill>
                  <a:srgbClr val="FFFFFF"/>
                </a:solidFill>
              </a14:hiddenFill>
            </a:ext>
          </a:extLst>
        </p:spPr>
      </p:pic>
      <p:grpSp>
        <p:nvGrpSpPr>
          <p:cNvPr id="21" name="Group 20"/>
          <p:cNvGrpSpPr/>
          <p:nvPr/>
        </p:nvGrpSpPr>
        <p:grpSpPr>
          <a:xfrm>
            <a:off x="5985516" y="1413096"/>
            <a:ext cx="5613719" cy="1878295"/>
            <a:chOff x="1239432" y="-81499"/>
            <a:chExt cx="6951113" cy="1878294"/>
          </a:xfrm>
        </p:grpSpPr>
        <p:grpSp>
          <p:nvGrpSpPr>
            <p:cNvPr id="22" name="Group 21"/>
            <p:cNvGrpSpPr/>
            <p:nvPr/>
          </p:nvGrpSpPr>
          <p:grpSpPr>
            <a:xfrm>
              <a:off x="1239432" y="-81499"/>
              <a:ext cx="6951113" cy="1878294"/>
              <a:chOff x="4102949" y="590993"/>
              <a:chExt cx="6082035" cy="1878294"/>
            </a:xfrm>
          </p:grpSpPr>
          <p:sp>
            <p:nvSpPr>
              <p:cNvPr id="24" name="Isosceles Triangle 23"/>
              <p:cNvSpPr/>
              <p:nvPr/>
            </p:nvSpPr>
            <p:spPr>
              <a:xfrm rot="10800000" flipV="1">
                <a:off x="4102949" y="590993"/>
                <a:ext cx="550379" cy="1013601"/>
              </a:xfrm>
              <a:prstGeom prst="triangle">
                <a:avLst>
                  <a:gd name="adj" fmla="val 1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4102949" y="1604595"/>
                <a:ext cx="6082035" cy="8646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TextBox 22"/>
            <p:cNvSpPr txBox="1"/>
            <p:nvPr/>
          </p:nvSpPr>
          <p:spPr>
            <a:xfrm>
              <a:off x="1519749" y="1103225"/>
              <a:ext cx="6407392" cy="523220"/>
            </a:xfrm>
            <a:prstGeom prst="rect">
              <a:avLst/>
            </a:prstGeom>
            <a:noFill/>
          </p:spPr>
          <p:txBody>
            <a:bodyPr wrap="square" rtlCol="0">
              <a:spAutoFit/>
            </a:bodyPr>
            <a:lstStyle/>
            <a:p>
              <a:r>
                <a:rPr lang="en-US" sz="2800" dirty="0">
                  <a:latin typeface="Segoe UI Light" pitchFamily="34" charset="0"/>
                </a:rPr>
                <a:t>…connecting them at any place…</a:t>
              </a:r>
            </a:p>
          </p:txBody>
        </p:sp>
      </p:grpSp>
      <p:pic>
        <p:nvPicPr>
          <p:cNvPr id="10" name="Picture 4"/>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0" y="1"/>
            <a:ext cx="11887200"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4" descr="C:\Users\Tany\Desktop\pin.png"/>
          <p:cNvPicPr>
            <a:picLocks noChangeAspect="1" noChangeArrowheads="1"/>
          </p:cNvPicPr>
          <p:nvPr/>
        </p:nvPicPr>
        <p:blipFill rotWithShape="1">
          <a:blip r:embed="rId4">
            <a:extLst>
              <a:ext uri="{28A0092B-C50C-407E-A947-70E740481C1C}">
                <a14:useLocalDpi xmlns:a14="http://schemas.microsoft.com/office/drawing/2010/main" val="0"/>
              </a:ext>
            </a:extLst>
          </a:blip>
          <a:srcRect l="71794" t="50000" r="1"/>
          <a:stretch/>
        </p:blipFill>
        <p:spPr bwMode="auto">
          <a:xfrm>
            <a:off x="7232651" y="3594015"/>
            <a:ext cx="3352800"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352203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6" presetClass="emph" presetSubtype="0" fill="hold" nodeType="afterEffect">
                                  <p:stCondLst>
                                    <p:cond delay="1000"/>
                                  </p:stCondLst>
                                  <p:childTnLst>
                                    <p:animScale>
                                      <p:cBhvr>
                                        <p:cTn id="12" dur="1000" fill="hold"/>
                                        <p:tgtEl>
                                          <p:spTgt spid="12"/>
                                        </p:tgtEl>
                                      </p:cBhvr>
                                      <p:by x="0" y="0"/>
                                    </p:animScale>
                                  </p:childTnLst>
                                </p:cTn>
                              </p:par>
                              <p:par>
                                <p:cTn id="13" presetID="10" presetClass="exit" presetSubtype="0" fill="hold" nodeType="withEffect">
                                  <p:stCondLst>
                                    <p:cond delay="1000"/>
                                  </p:stCondLst>
                                  <p:childTnLst>
                                    <p:animEffect transition="out" filter="fade">
                                      <p:cBhvr>
                                        <p:cTn id="14" dur="1000"/>
                                        <p:tgtEl>
                                          <p:spTgt spid="10"/>
                                        </p:tgtEl>
                                      </p:cBhvr>
                                    </p:animEffect>
                                    <p:set>
                                      <p:cBhvr>
                                        <p:cTn id="15" dur="1" fill="hold">
                                          <p:stCondLst>
                                            <p:cond delay="999"/>
                                          </p:stCondLst>
                                        </p:cTn>
                                        <p:tgtEl>
                                          <p:spTgt spid="10"/>
                                        </p:tgtEl>
                                        <p:attrNameLst>
                                          <p:attrName>style.visibility</p:attrName>
                                        </p:attrNameLst>
                                      </p:cBhvr>
                                      <p:to>
                                        <p:strVal val="hidden"/>
                                      </p:to>
                                    </p:set>
                                  </p:childTnLst>
                                </p:cTn>
                              </p:par>
                              <p:par>
                                <p:cTn id="16" presetID="42" presetClass="path" presetSubtype="0" accel="50000" decel="50000" fill="hold" nodeType="withEffect">
                                  <p:stCondLst>
                                    <p:cond delay="1000"/>
                                  </p:stCondLst>
                                  <p:childTnLst>
                                    <p:animMotion origin="layout" path="M 4.18803E-6 -4.07407E-6 L -0.26923 -0.57037 " pathEditMode="relative" rAng="0" ptsTypes="AA">
                                      <p:cBhvr>
                                        <p:cTn id="17" dur="1000" fill="hold"/>
                                        <p:tgtEl>
                                          <p:spTgt spid="12"/>
                                        </p:tgtEl>
                                        <p:attrNameLst>
                                          <p:attrName>ppt_x</p:attrName>
                                          <p:attrName>ppt_y</p:attrName>
                                        </p:attrNameLst>
                                      </p:cBhvr>
                                      <p:rCtr x="-13462" y="-28519"/>
                                    </p:animMotion>
                                  </p:childTnLst>
                                </p:cTn>
                              </p:par>
                              <p:par>
                                <p:cTn id="18" presetID="53" presetClass="exit" presetSubtype="32" fill="hold" nodeType="withEffect">
                                  <p:stCondLst>
                                    <p:cond delay="1000"/>
                                  </p:stCondLst>
                                  <p:childTnLst>
                                    <p:anim calcmode="lin" valueType="num">
                                      <p:cBhvr>
                                        <p:cTn id="19" dur="1000"/>
                                        <p:tgtEl>
                                          <p:spTgt spid="10"/>
                                        </p:tgtEl>
                                        <p:attrNameLst>
                                          <p:attrName>ppt_w</p:attrName>
                                        </p:attrNameLst>
                                      </p:cBhvr>
                                      <p:tavLst>
                                        <p:tav tm="0">
                                          <p:val>
                                            <p:strVal val="ppt_w"/>
                                          </p:val>
                                        </p:tav>
                                        <p:tav tm="100000">
                                          <p:val>
                                            <p:fltVal val="0"/>
                                          </p:val>
                                        </p:tav>
                                      </p:tavLst>
                                    </p:anim>
                                    <p:anim calcmode="lin" valueType="num">
                                      <p:cBhvr>
                                        <p:cTn id="20" dur="1000"/>
                                        <p:tgtEl>
                                          <p:spTgt spid="10"/>
                                        </p:tgtEl>
                                        <p:attrNameLst>
                                          <p:attrName>ppt_h</p:attrName>
                                        </p:attrNameLst>
                                      </p:cBhvr>
                                      <p:tavLst>
                                        <p:tav tm="0">
                                          <p:val>
                                            <p:strVal val="ppt_h"/>
                                          </p:val>
                                        </p:tav>
                                        <p:tav tm="100000">
                                          <p:val>
                                            <p:fltVal val="0"/>
                                          </p:val>
                                        </p:tav>
                                      </p:tavLst>
                                    </p:anim>
                                    <p:animEffect transition="out" filter="fade">
                                      <p:cBhvr>
                                        <p:cTn id="21" dur="1000"/>
                                        <p:tgtEl>
                                          <p:spTgt spid="10"/>
                                        </p:tgtEl>
                                      </p:cBhvr>
                                    </p:animEffect>
                                    <p:set>
                                      <p:cBhvr>
                                        <p:cTn id="22" dur="1" fill="hold">
                                          <p:stCondLst>
                                            <p:cond delay="999"/>
                                          </p:stCondLst>
                                        </p:cTn>
                                        <p:tgtEl>
                                          <p:spTgt spid="10"/>
                                        </p:tgtEl>
                                        <p:attrNameLst>
                                          <p:attrName>style.visibility</p:attrName>
                                        </p:attrNameLst>
                                      </p:cBhvr>
                                      <p:to>
                                        <p:strVal val="hidden"/>
                                      </p:to>
                                    </p:set>
                                  </p:childTnLst>
                                </p:cTn>
                              </p:par>
                              <p:par>
                                <p:cTn id="23" presetID="42" presetClass="path" presetSubtype="0" accel="50000" decel="50000" fill="hold" nodeType="withEffect">
                                  <p:stCondLst>
                                    <p:cond delay="1000"/>
                                  </p:stCondLst>
                                  <p:childTnLst>
                                    <p:animMotion origin="layout" path="M 0 0 L -0.0203 -0.2963 " pathEditMode="relative" rAng="0" ptsTypes="AA">
                                      <p:cBhvr>
                                        <p:cTn id="24" dur="1000" fill="hold"/>
                                        <p:tgtEl>
                                          <p:spTgt spid="10"/>
                                        </p:tgtEl>
                                        <p:attrNameLst>
                                          <p:attrName>ppt_x</p:attrName>
                                          <p:attrName>ppt_y</p:attrName>
                                        </p:attrNameLst>
                                      </p:cBhvr>
                                      <p:rCtr x="-1015" y="-14815"/>
                                    </p:animMotion>
                                  </p:childTnLst>
                                </p:cTn>
                              </p:par>
                              <p:par>
                                <p:cTn id="25" presetID="53" presetClass="entr" presetSubtype="528" fill="hold" nodeType="withEffect">
                                  <p:stCondLst>
                                    <p:cond delay="500"/>
                                  </p:stCondLst>
                                  <p:childTnLst>
                                    <p:set>
                                      <p:cBhvr>
                                        <p:cTn id="26" dur="1" fill="hold">
                                          <p:stCondLst>
                                            <p:cond delay="0"/>
                                          </p:stCondLst>
                                        </p:cTn>
                                        <p:tgtEl>
                                          <p:spTgt spid="21"/>
                                        </p:tgtEl>
                                        <p:attrNameLst>
                                          <p:attrName>style.visibility</p:attrName>
                                        </p:attrNameLst>
                                      </p:cBhvr>
                                      <p:to>
                                        <p:strVal val="visible"/>
                                      </p:to>
                                    </p:set>
                                    <p:anim calcmode="lin" valueType="num">
                                      <p:cBhvr>
                                        <p:cTn id="27" dur="1000" fill="hold"/>
                                        <p:tgtEl>
                                          <p:spTgt spid="21"/>
                                        </p:tgtEl>
                                        <p:attrNameLst>
                                          <p:attrName>ppt_w</p:attrName>
                                        </p:attrNameLst>
                                      </p:cBhvr>
                                      <p:tavLst>
                                        <p:tav tm="0">
                                          <p:val>
                                            <p:fltVal val="0"/>
                                          </p:val>
                                        </p:tav>
                                        <p:tav tm="100000">
                                          <p:val>
                                            <p:strVal val="#ppt_w"/>
                                          </p:val>
                                        </p:tav>
                                      </p:tavLst>
                                    </p:anim>
                                    <p:anim calcmode="lin" valueType="num">
                                      <p:cBhvr>
                                        <p:cTn id="28" dur="1000" fill="hold"/>
                                        <p:tgtEl>
                                          <p:spTgt spid="21"/>
                                        </p:tgtEl>
                                        <p:attrNameLst>
                                          <p:attrName>ppt_h</p:attrName>
                                        </p:attrNameLst>
                                      </p:cBhvr>
                                      <p:tavLst>
                                        <p:tav tm="0">
                                          <p:val>
                                            <p:fltVal val="0"/>
                                          </p:val>
                                        </p:tav>
                                        <p:tav tm="100000">
                                          <p:val>
                                            <p:strVal val="#ppt_h"/>
                                          </p:val>
                                        </p:tav>
                                      </p:tavLst>
                                    </p:anim>
                                    <p:animEffect transition="in" filter="fade">
                                      <p:cBhvr>
                                        <p:cTn id="29" dur="1000"/>
                                        <p:tgtEl>
                                          <p:spTgt spid="21"/>
                                        </p:tgtEl>
                                      </p:cBhvr>
                                    </p:animEffect>
                                    <p:anim calcmode="lin" valueType="num">
                                      <p:cBhvr>
                                        <p:cTn id="30" dur="1000" fill="hold"/>
                                        <p:tgtEl>
                                          <p:spTgt spid="21"/>
                                        </p:tgtEl>
                                        <p:attrNameLst>
                                          <p:attrName>ppt_x</p:attrName>
                                        </p:attrNameLst>
                                      </p:cBhvr>
                                      <p:tavLst>
                                        <p:tav tm="0">
                                          <p:val>
                                            <p:fltVal val="0.5"/>
                                          </p:val>
                                        </p:tav>
                                        <p:tav tm="100000">
                                          <p:val>
                                            <p:strVal val="#ppt_x"/>
                                          </p:val>
                                        </p:tav>
                                      </p:tavLst>
                                    </p:anim>
                                    <p:anim calcmode="lin" valueType="num">
                                      <p:cBhvr>
                                        <p:cTn id="31" dur="1000" fill="hold"/>
                                        <p:tgtEl>
                                          <p:spTgt spid="21"/>
                                        </p:tgtEl>
                                        <p:attrNameLst>
                                          <p:attrName>ppt_y</p:attrName>
                                        </p:attrNameLst>
                                      </p:cBhvr>
                                      <p:tavLst>
                                        <p:tav tm="0">
                                          <p:val>
                                            <p:fltVal val="0.5"/>
                                          </p:val>
                                        </p:tav>
                                        <p:tav tm="100000">
                                          <p:val>
                                            <p:strVal val="#ppt_y"/>
                                          </p:val>
                                        </p:tav>
                                      </p:tavLst>
                                    </p:anim>
                                  </p:childTnLst>
                                </p:cTn>
                              </p:par>
                              <p:par>
                                <p:cTn id="32" presetID="42" presetClass="path" presetSubtype="0" fill="hold" nodeType="withEffect">
                                  <p:stCondLst>
                                    <p:cond delay="500"/>
                                  </p:stCondLst>
                                  <p:childTnLst>
                                    <p:animMotion origin="layout" path="M -0.38461 0.15277 L -4.52991E-6 3.33333E-6 " pathEditMode="relative" rAng="0" ptsTypes="AA">
                                      <p:cBhvr>
                                        <p:cTn id="33" dur="1000" fill="hold"/>
                                        <p:tgtEl>
                                          <p:spTgt spid="21"/>
                                        </p:tgtEl>
                                        <p:attrNameLst>
                                          <p:attrName>ppt_x</p:attrName>
                                          <p:attrName>ppt_y</p:attrName>
                                        </p:attrNameLst>
                                      </p:cBhvr>
                                      <p:rCtr x="19231" y="-763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11887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rtlCol="0" anchor="ctr"/>
          <a:lstStyle/>
          <a:p>
            <a:pPr algn="ctr"/>
            <a:endParaRPr lang="en-US"/>
          </a:p>
        </p:txBody>
      </p:sp>
      <p:pic>
        <p:nvPicPr>
          <p:cNvPr id="4" name="Picture 2" descr="C:\Users\Tany\Desktop\earth.png"/>
          <p:cNvPicPr>
            <a:picLocks noChangeAspect="1" noChangeArrowheads="1"/>
          </p:cNvPicPr>
          <p:nvPr/>
        </p:nvPicPr>
        <p:blipFill rotWithShape="1">
          <a:blip r:embed="rId3">
            <a:extLst>
              <a:ext uri="{28A0092B-C50C-407E-A947-70E740481C1C}">
                <a14:useLocalDpi xmlns:a14="http://schemas.microsoft.com/office/drawing/2010/main" val="0"/>
              </a:ext>
            </a:extLst>
          </a:blip>
          <a:srcRect b="30386"/>
          <a:stretch/>
        </p:blipFill>
        <p:spPr bwMode="auto">
          <a:xfrm>
            <a:off x="0" y="3429000"/>
            <a:ext cx="11887200" cy="3429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207798" y="2373724"/>
            <a:ext cx="7471611" cy="584775"/>
          </a:xfrm>
          <a:prstGeom prst="rect">
            <a:avLst/>
          </a:prstGeom>
          <a:noFill/>
        </p:spPr>
        <p:txBody>
          <a:bodyPr wrap="square" lIns="91428" tIns="45714" rIns="91428" bIns="45714" rtlCol="0">
            <a:spAutoFit/>
          </a:bodyPr>
          <a:lstStyle/>
          <a:p>
            <a:pPr algn="ctr"/>
            <a:r>
              <a:rPr lang="en-US" sz="3100" dirty="0" smtClean="0">
                <a:solidFill>
                  <a:schemeClr val="bg1"/>
                </a:solidFill>
                <a:latin typeface="Segoe UI Light" pitchFamily="34" charset="0"/>
              </a:rPr>
              <a:t>…to anyone on the planet.</a:t>
            </a:r>
            <a:endParaRPr lang="en-US" sz="3100" dirty="0">
              <a:solidFill>
                <a:schemeClr val="bg1"/>
              </a:solidFill>
              <a:latin typeface="Segoe UI Light" pitchFamily="34" charset="0"/>
            </a:endParaRPr>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0" y="0"/>
            <a:ext cx="118872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12987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22" presetClass="entr" presetSubtype="8" fill="hold" nodeType="withEffect">
                                  <p:stCondLst>
                                    <p:cond delay="0"/>
                                  </p:stCondLst>
                                  <p:childTnLst>
                                    <p:set>
                                      <p:cBhvr>
                                        <p:cTn id="9" dur="1" fill="hold">
                                          <p:stCondLst>
                                            <p:cond delay="0"/>
                                          </p:stCondLst>
                                        </p:cTn>
                                        <p:tgtEl>
                                          <p:spTgt spid="5122"/>
                                        </p:tgtEl>
                                        <p:attrNameLst>
                                          <p:attrName>style.visibility</p:attrName>
                                        </p:attrNameLst>
                                      </p:cBhvr>
                                      <p:to>
                                        <p:strVal val="visible"/>
                                      </p:to>
                                    </p:set>
                                    <p:animEffect transition="in" filter="wipe(left)">
                                      <p:cBhvr>
                                        <p:cTn id="10" dur="500"/>
                                        <p:tgtEl>
                                          <p:spTgt spid="5122"/>
                                        </p:tgtEl>
                                      </p:cBhvr>
                                    </p:animEffect>
                                  </p:childTnLst>
                                </p:cTn>
                              </p:par>
                            </p:childTnLst>
                          </p:cTn>
                        </p:par>
                        <p:par>
                          <p:cTn id="11" fill="hold">
                            <p:stCondLst>
                              <p:cond delay="500"/>
                            </p:stCondLst>
                            <p:childTnLst>
                              <p:par>
                                <p:cTn id="12" presetID="22" presetClass="exit" presetSubtype="8" fill="hold" nodeType="afterEffect">
                                  <p:stCondLst>
                                    <p:cond delay="0"/>
                                  </p:stCondLst>
                                  <p:childTnLst>
                                    <p:animEffect transition="out" filter="wipe(left)">
                                      <p:cBhvr>
                                        <p:cTn id="13" dur="500"/>
                                        <p:tgtEl>
                                          <p:spTgt spid="5122"/>
                                        </p:tgtEl>
                                      </p:cBhvr>
                                    </p:animEffect>
                                    <p:set>
                                      <p:cBhvr>
                                        <p:cTn id="14" dur="1" fill="hold">
                                          <p:stCondLst>
                                            <p:cond delay="499"/>
                                          </p:stCondLst>
                                        </p:cTn>
                                        <p:tgtEl>
                                          <p:spTgt spid="5122"/>
                                        </p:tgtEl>
                                        <p:attrNameLst>
                                          <p:attrName>style.visibility</p:attrName>
                                        </p:attrNameLst>
                                      </p:cBhvr>
                                      <p:to>
                                        <p:strVal val="hidden"/>
                                      </p:to>
                                    </p:set>
                                  </p:childTnLst>
                                </p:cTn>
                              </p:par>
                              <p:par>
                                <p:cTn id="15" presetID="10"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3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18872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318389" y="672981"/>
            <a:ext cx="1942213" cy="1077219"/>
          </a:xfrm>
          <a:prstGeom prst="rect">
            <a:avLst/>
          </a:prstGeom>
          <a:noFill/>
        </p:spPr>
        <p:txBody>
          <a:bodyPr wrap="square" lIns="91428" tIns="45714" rIns="91428" bIns="45714" rtlCol="0">
            <a:spAutoFit/>
          </a:bodyPr>
          <a:lstStyle/>
          <a:p>
            <a:pPr algn="ctr"/>
            <a:r>
              <a:rPr lang="en-US" sz="3100" dirty="0">
                <a:solidFill>
                  <a:schemeClr val="bg1"/>
                </a:solidFill>
                <a:latin typeface="Segoe UI Light" pitchFamily="34" charset="0"/>
              </a:rPr>
              <a:t>work-life</a:t>
            </a:r>
          </a:p>
          <a:p>
            <a:pPr algn="ctr"/>
            <a:r>
              <a:rPr lang="en-US" sz="3100" dirty="0">
                <a:solidFill>
                  <a:schemeClr val="bg1"/>
                </a:solidFill>
                <a:latin typeface="Segoe UI Light" pitchFamily="34" charset="0"/>
              </a:rPr>
              <a:t>blur</a:t>
            </a:r>
          </a:p>
        </p:txBody>
      </p:sp>
      <p:sp>
        <p:nvSpPr>
          <p:cNvPr id="25" name="TextBox 24"/>
          <p:cNvSpPr txBox="1"/>
          <p:nvPr/>
        </p:nvSpPr>
        <p:spPr>
          <a:xfrm>
            <a:off x="9691938" y="674755"/>
            <a:ext cx="1834745" cy="1046428"/>
          </a:xfrm>
          <a:prstGeom prst="rect">
            <a:avLst/>
          </a:prstGeom>
          <a:noFill/>
        </p:spPr>
        <p:txBody>
          <a:bodyPr wrap="square" lIns="91428" tIns="45714" rIns="91428" bIns="45714" rtlCol="0">
            <a:spAutoFit/>
          </a:bodyPr>
          <a:lstStyle/>
          <a:p>
            <a:pPr algn="ctr"/>
            <a:r>
              <a:rPr lang="en-US" sz="3100" dirty="0" smtClean="0">
                <a:solidFill>
                  <a:schemeClr val="bg1"/>
                </a:solidFill>
                <a:latin typeface="Segoe UI Light" pitchFamily="34" charset="0"/>
              </a:rPr>
              <a:t>more mobile</a:t>
            </a:r>
            <a:endParaRPr lang="en-US" sz="3100" dirty="0">
              <a:solidFill>
                <a:schemeClr val="bg1"/>
              </a:solidFill>
              <a:latin typeface="Segoe UI Light" pitchFamily="34" charset="0"/>
            </a:endParaRPr>
          </a:p>
        </p:txBody>
      </p:sp>
      <p:sp>
        <p:nvSpPr>
          <p:cNvPr id="26" name="TextBox 25"/>
          <p:cNvSpPr txBox="1"/>
          <p:nvPr/>
        </p:nvSpPr>
        <p:spPr>
          <a:xfrm>
            <a:off x="470788" y="5053886"/>
            <a:ext cx="1637410" cy="1077219"/>
          </a:xfrm>
          <a:prstGeom prst="rect">
            <a:avLst/>
          </a:prstGeom>
          <a:noFill/>
        </p:spPr>
        <p:txBody>
          <a:bodyPr wrap="square" lIns="91428" tIns="45714" rIns="91428" bIns="45714" rtlCol="0">
            <a:spAutoFit/>
          </a:bodyPr>
          <a:lstStyle/>
          <a:p>
            <a:pPr algn="ctr"/>
            <a:r>
              <a:rPr lang="en-US" sz="3100" dirty="0">
                <a:solidFill>
                  <a:schemeClr val="bg1"/>
                </a:solidFill>
                <a:latin typeface="Segoe UI Light" pitchFamily="34" charset="0"/>
              </a:rPr>
              <a:t>tech</a:t>
            </a:r>
          </a:p>
          <a:p>
            <a:pPr algn="ctr"/>
            <a:r>
              <a:rPr lang="en-US" sz="3100" dirty="0">
                <a:solidFill>
                  <a:schemeClr val="bg1"/>
                </a:solidFill>
                <a:latin typeface="Segoe UI Light" pitchFamily="34" charset="0"/>
              </a:rPr>
              <a:t>savvy</a:t>
            </a:r>
          </a:p>
        </p:txBody>
      </p:sp>
      <p:sp>
        <p:nvSpPr>
          <p:cNvPr id="27" name="TextBox 26"/>
          <p:cNvSpPr txBox="1"/>
          <p:nvPr/>
        </p:nvSpPr>
        <p:spPr>
          <a:xfrm>
            <a:off x="7064963" y="2905786"/>
            <a:ext cx="2274288" cy="1046428"/>
          </a:xfrm>
          <a:prstGeom prst="rect">
            <a:avLst/>
          </a:prstGeom>
          <a:noFill/>
        </p:spPr>
        <p:txBody>
          <a:bodyPr wrap="square" lIns="91428" tIns="45714" rIns="91428" bIns="45714" rtlCol="0">
            <a:spAutoFit/>
          </a:bodyPr>
          <a:lstStyle/>
          <a:p>
            <a:pPr algn="ctr"/>
            <a:r>
              <a:rPr lang="en-US" sz="3100" dirty="0">
                <a:solidFill>
                  <a:schemeClr val="bg1"/>
                </a:solidFill>
                <a:latin typeface="Segoe UI Light" pitchFamily="34" charset="0"/>
              </a:rPr>
              <a:t>multiple devices</a:t>
            </a:r>
          </a:p>
        </p:txBody>
      </p:sp>
      <p:sp>
        <p:nvSpPr>
          <p:cNvPr id="28" name="TextBox 27"/>
          <p:cNvSpPr txBox="1"/>
          <p:nvPr/>
        </p:nvSpPr>
        <p:spPr>
          <a:xfrm>
            <a:off x="2480192" y="2890394"/>
            <a:ext cx="2221654" cy="1077219"/>
          </a:xfrm>
          <a:prstGeom prst="rect">
            <a:avLst/>
          </a:prstGeom>
          <a:noFill/>
        </p:spPr>
        <p:txBody>
          <a:bodyPr wrap="square" lIns="91428" tIns="45714" rIns="91428" bIns="45714" rtlCol="0">
            <a:spAutoFit/>
          </a:bodyPr>
          <a:lstStyle/>
          <a:p>
            <a:pPr algn="ctr"/>
            <a:r>
              <a:rPr lang="en-US" sz="3100" dirty="0">
                <a:solidFill>
                  <a:schemeClr val="bg1"/>
                </a:solidFill>
                <a:latin typeface="Segoe UI Light" pitchFamily="34" charset="0"/>
              </a:rPr>
              <a:t>digital generation</a:t>
            </a:r>
          </a:p>
        </p:txBody>
      </p:sp>
      <p:sp>
        <p:nvSpPr>
          <p:cNvPr id="29" name="TextBox 28"/>
          <p:cNvSpPr txBox="1"/>
          <p:nvPr/>
        </p:nvSpPr>
        <p:spPr>
          <a:xfrm>
            <a:off x="9550399" y="5133277"/>
            <a:ext cx="2117820" cy="1046428"/>
          </a:xfrm>
          <a:prstGeom prst="rect">
            <a:avLst/>
          </a:prstGeom>
          <a:noFill/>
        </p:spPr>
        <p:txBody>
          <a:bodyPr wrap="square" lIns="91428" tIns="45714" rIns="91428" bIns="45714" rtlCol="0">
            <a:spAutoFit/>
          </a:bodyPr>
          <a:lstStyle/>
          <a:p>
            <a:pPr algn="ctr"/>
            <a:r>
              <a:rPr lang="en-US" sz="3100" dirty="0" smtClean="0">
                <a:solidFill>
                  <a:schemeClr val="bg1"/>
                </a:solidFill>
                <a:latin typeface="Segoe UI Light" pitchFamily="34" charset="0"/>
              </a:rPr>
              <a:t>fast</a:t>
            </a:r>
            <a:br>
              <a:rPr lang="en-US" sz="3100" dirty="0" smtClean="0">
                <a:solidFill>
                  <a:schemeClr val="bg1"/>
                </a:solidFill>
                <a:latin typeface="Segoe UI Light" pitchFamily="34" charset="0"/>
              </a:rPr>
            </a:br>
            <a:r>
              <a:rPr lang="en-US" sz="3100" dirty="0" smtClean="0">
                <a:solidFill>
                  <a:schemeClr val="bg1"/>
                </a:solidFill>
                <a:latin typeface="Segoe UI Light" pitchFamily="34" charset="0"/>
              </a:rPr>
              <a:t>paced</a:t>
            </a:r>
          </a:p>
        </p:txBody>
      </p:sp>
      <p:pic>
        <p:nvPicPr>
          <p:cNvPr id="2" name="Picture 1"/>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854035" y="2400300"/>
            <a:ext cx="2166788" cy="2057400"/>
          </a:xfrm>
          <a:prstGeom prst="rect">
            <a:avLst/>
          </a:prstGeom>
        </p:spPr>
      </p:pic>
      <p:pic>
        <p:nvPicPr>
          <p:cNvPr id="5" name="Picture 4"/>
          <p:cNvPicPr>
            <a:picLocks noChangeAspect="1"/>
          </p:cNvPicPr>
          <p:nvPr/>
        </p:nvPicPr>
        <p:blipFill rotWithShape="1">
          <a:blip r:embed="rId5" cstate="email">
            <a:extLst>
              <a:ext uri="{28A0092B-C50C-407E-A947-70E740481C1C}">
                <a14:useLocalDpi xmlns:a14="http://schemas.microsoft.com/office/drawing/2010/main"/>
              </a:ext>
            </a:extLst>
          </a:blip>
          <a:srcRect r="-1"/>
          <a:stretch/>
        </p:blipFill>
        <p:spPr>
          <a:xfrm>
            <a:off x="4854035" y="178594"/>
            <a:ext cx="2184959" cy="2058010"/>
          </a:xfrm>
          <a:prstGeom prst="rect">
            <a:avLst/>
          </a:prstGeom>
        </p:spPr>
      </p:pic>
      <p:pic>
        <p:nvPicPr>
          <p:cNvPr id="10" name="Picture 9"/>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7170423" y="178596"/>
            <a:ext cx="2174018" cy="2058009"/>
          </a:xfrm>
          <a:prstGeom prst="rect">
            <a:avLst/>
          </a:prstGeom>
        </p:spPr>
      </p:pic>
      <p:pic>
        <p:nvPicPr>
          <p:cNvPr id="11" name="Picture 10"/>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87419" y="2400300"/>
            <a:ext cx="2331780" cy="2057400"/>
          </a:xfrm>
          <a:prstGeom prst="rect">
            <a:avLst/>
          </a:prstGeom>
        </p:spPr>
      </p:pic>
      <p:pic>
        <p:nvPicPr>
          <p:cNvPr id="15" name="Picture 14"/>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2519200" y="4635443"/>
            <a:ext cx="2152227" cy="2043967"/>
          </a:xfrm>
          <a:prstGeom prst="rect">
            <a:avLst/>
          </a:prstGeom>
        </p:spPr>
      </p:pic>
      <p:pic>
        <p:nvPicPr>
          <p:cNvPr id="16" name="Picture 15"/>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2519200" y="178596"/>
            <a:ext cx="2152227" cy="2058009"/>
          </a:xfrm>
          <a:prstGeom prst="rect">
            <a:avLst/>
          </a:prstGeom>
        </p:spPr>
      </p:pic>
      <p:pic>
        <p:nvPicPr>
          <p:cNvPr id="17" name="Picture 16"/>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4872206" y="4629700"/>
            <a:ext cx="2148617" cy="2049706"/>
          </a:xfrm>
          <a:prstGeom prst="rect">
            <a:avLst/>
          </a:prstGeom>
        </p:spPr>
      </p:pic>
      <p:pic>
        <p:nvPicPr>
          <p:cNvPr id="32" name="Picture 10"/>
          <p:cNvPicPr>
            <a:picLocks noChangeAspect="1" noChangeArrowheads="1"/>
          </p:cNvPicPr>
          <p:nvPr/>
        </p:nvPicPr>
        <p:blipFill rotWithShape="1">
          <a:blip r:embed="rId11" cstate="email">
            <a:extLst>
              <a:ext uri="{28A0092B-C50C-407E-A947-70E740481C1C}">
                <a14:useLocalDpi xmlns:a14="http://schemas.microsoft.com/office/drawing/2010/main"/>
              </a:ext>
            </a:extLst>
          </a:blip>
          <a:srcRect/>
          <a:stretch/>
        </p:blipFill>
        <p:spPr bwMode="auto">
          <a:xfrm>
            <a:off x="9498149" y="2400300"/>
            <a:ext cx="2146981" cy="205740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p:cNvPicPr>
            <a:picLocks noChangeAspect="1"/>
          </p:cNvPicPr>
          <p:nvPr/>
        </p:nvPicPr>
        <p:blipFill rotWithShape="1">
          <a:blip r:embed="rId12" cstate="email">
            <a:extLst>
              <a:ext uri="{28A0092B-C50C-407E-A947-70E740481C1C}">
                <a14:useLocalDpi xmlns:a14="http://schemas.microsoft.com/office/drawing/2010/main"/>
              </a:ext>
            </a:extLst>
          </a:blip>
          <a:srcRect/>
          <a:stretch/>
        </p:blipFill>
        <p:spPr>
          <a:xfrm>
            <a:off x="7174050" y="4635439"/>
            <a:ext cx="2170393" cy="2057400"/>
          </a:xfrm>
          <a:prstGeom prst="rect">
            <a:avLst/>
          </a:prstGeom>
        </p:spPr>
      </p:pic>
    </p:spTree>
    <p:extLst>
      <p:ext uri="{BB962C8B-B14F-4D97-AF65-F5344CB8AC3E}">
        <p14:creationId xmlns:p14="http://schemas.microsoft.com/office/powerpoint/2010/main" val="1547818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50"/>
                                        <p:tgtEl>
                                          <p:spTgt spid="9"/>
                                        </p:tgtEl>
                                      </p:cBhvr>
                                    </p:animEffect>
                                  </p:childTnLst>
                                </p:cTn>
                              </p:par>
                            </p:childTnLst>
                          </p:cTn>
                        </p:par>
                        <p:par>
                          <p:cTn id="8" fill="hold">
                            <p:stCondLst>
                              <p:cond delay="250"/>
                            </p:stCondLst>
                            <p:childTnLst>
                              <p:par>
                                <p:cTn id="9" presetID="10"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250"/>
                                        <p:tgtEl>
                                          <p:spTgt spid="16"/>
                                        </p:tgtEl>
                                      </p:cBhvr>
                                    </p:animEffect>
                                  </p:childTnLst>
                                </p:cTn>
                              </p:par>
                            </p:childTnLst>
                          </p:cTn>
                        </p:par>
                        <p:par>
                          <p:cTn id="12" fill="hold">
                            <p:stCondLst>
                              <p:cond delay="500"/>
                            </p:stCondLst>
                            <p:childTnLst>
                              <p:par>
                                <p:cTn id="13" presetID="10" presetClass="entr" presetSubtype="0"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250"/>
                                        <p:tgtEl>
                                          <p:spTgt spid="11"/>
                                        </p:tgtEl>
                                      </p:cBhvr>
                                    </p:animEffect>
                                  </p:childTnLst>
                                </p:cTn>
                              </p:par>
                            </p:childTnLst>
                          </p:cTn>
                        </p:par>
                        <p:par>
                          <p:cTn id="16" fill="hold">
                            <p:stCondLst>
                              <p:cond delay="750"/>
                            </p:stCondLst>
                            <p:childTnLst>
                              <p:par>
                                <p:cTn id="17" presetID="10"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250"/>
                                        <p:tgtEl>
                                          <p:spTgt spid="10"/>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250"/>
                                        <p:tgtEl>
                                          <p:spTgt spid="27"/>
                                        </p:tgtEl>
                                      </p:cBhvr>
                                    </p:animEffect>
                                  </p:childTnLst>
                                </p:cTn>
                              </p:par>
                            </p:childTnLst>
                          </p:cTn>
                        </p:par>
                        <p:par>
                          <p:cTn id="24" fill="hold">
                            <p:stCondLst>
                              <p:cond delay="1250"/>
                            </p:stCondLst>
                            <p:childTnLst>
                              <p:par>
                                <p:cTn id="25" presetID="10" presetClass="entr" presetSubtype="0"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250"/>
                                        <p:tgtEl>
                                          <p:spTgt spid="15"/>
                                        </p:tgtEl>
                                      </p:cBhvr>
                                    </p:animEffect>
                                  </p:childTnLst>
                                </p:cTn>
                              </p:par>
                            </p:childTnLst>
                          </p:cTn>
                        </p:par>
                        <p:par>
                          <p:cTn id="28" fill="hold">
                            <p:stCondLst>
                              <p:cond delay="1500"/>
                            </p:stCondLst>
                            <p:childTnLst>
                              <p:par>
                                <p:cTn id="29" presetID="10" presetClass="entr" presetSubtype="0"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250"/>
                                        <p:tgtEl>
                                          <p:spTgt spid="5"/>
                                        </p:tgtEl>
                                      </p:cBhvr>
                                    </p:animEffect>
                                  </p:childTnLst>
                                </p:cTn>
                              </p:par>
                            </p:childTnLst>
                          </p:cTn>
                        </p:par>
                        <p:par>
                          <p:cTn id="32" fill="hold">
                            <p:stCondLst>
                              <p:cond delay="1750"/>
                            </p:stCondLst>
                            <p:childTnLst>
                              <p:par>
                                <p:cTn id="33" presetID="10" presetClass="entr" presetSubtype="0" fill="hold" grpId="0"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fade">
                                      <p:cBhvr>
                                        <p:cTn id="35" dur="250"/>
                                        <p:tgtEl>
                                          <p:spTgt spid="26"/>
                                        </p:tgtEl>
                                      </p:cBhvr>
                                    </p:animEffect>
                                  </p:childTnLst>
                                </p:cTn>
                              </p:par>
                            </p:childTnLst>
                          </p:cTn>
                        </p:par>
                        <p:par>
                          <p:cTn id="36" fill="hold">
                            <p:stCondLst>
                              <p:cond delay="2000"/>
                            </p:stCondLst>
                            <p:childTnLst>
                              <p:par>
                                <p:cTn id="37" presetID="10" presetClass="entr" presetSubtype="0" fill="hold" nodeType="after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fade">
                                      <p:cBhvr>
                                        <p:cTn id="39" dur="250"/>
                                        <p:tgtEl>
                                          <p:spTgt spid="2"/>
                                        </p:tgtEl>
                                      </p:cBhvr>
                                    </p:animEffect>
                                  </p:childTnLst>
                                </p:cTn>
                              </p:par>
                            </p:childTnLst>
                          </p:cTn>
                        </p:par>
                        <p:par>
                          <p:cTn id="40" fill="hold">
                            <p:stCondLst>
                              <p:cond delay="2250"/>
                            </p:stCondLst>
                            <p:childTnLst>
                              <p:par>
                                <p:cTn id="41" presetID="10" presetClass="entr" presetSubtype="0"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fade">
                                      <p:cBhvr>
                                        <p:cTn id="43" dur="250"/>
                                        <p:tgtEl>
                                          <p:spTgt spid="29"/>
                                        </p:tgtEl>
                                      </p:cBhvr>
                                    </p:animEffect>
                                  </p:childTnLst>
                                </p:cTn>
                              </p:par>
                            </p:childTnLst>
                          </p:cTn>
                        </p:par>
                        <p:par>
                          <p:cTn id="44" fill="hold">
                            <p:stCondLst>
                              <p:cond delay="2500"/>
                            </p:stCondLst>
                            <p:childTnLst>
                              <p:par>
                                <p:cTn id="45" presetID="10" presetClass="entr" presetSubtype="0" fill="hold"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250"/>
                                        <p:tgtEl>
                                          <p:spTgt spid="17"/>
                                        </p:tgtEl>
                                      </p:cBhvr>
                                    </p:animEffect>
                                  </p:childTnLst>
                                </p:cTn>
                              </p:par>
                            </p:childTnLst>
                          </p:cTn>
                        </p:par>
                        <p:par>
                          <p:cTn id="48" fill="hold">
                            <p:stCondLst>
                              <p:cond delay="2750"/>
                            </p:stCondLst>
                            <p:childTnLst>
                              <p:par>
                                <p:cTn id="49" presetID="10" presetClass="entr" presetSubtype="0" fill="hold" grpId="0" nodeType="after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250"/>
                                        <p:tgtEl>
                                          <p:spTgt spid="25"/>
                                        </p:tgtEl>
                                      </p:cBhvr>
                                    </p:animEffect>
                                  </p:childTnLst>
                                </p:cTn>
                              </p:par>
                            </p:childTnLst>
                          </p:cTn>
                        </p:par>
                        <p:par>
                          <p:cTn id="52" fill="hold">
                            <p:stCondLst>
                              <p:cond delay="3000"/>
                            </p:stCondLst>
                            <p:childTnLst>
                              <p:par>
                                <p:cTn id="53" presetID="10" presetClass="entr" presetSubtype="0" fill="hold" grpId="0" nodeType="after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fade">
                                      <p:cBhvr>
                                        <p:cTn id="55" dur="250"/>
                                        <p:tgtEl>
                                          <p:spTgt spid="28"/>
                                        </p:tgtEl>
                                      </p:cBhvr>
                                    </p:animEffect>
                                  </p:childTnLst>
                                </p:cTn>
                              </p:par>
                            </p:childTnLst>
                          </p:cTn>
                        </p:par>
                        <p:par>
                          <p:cTn id="56" fill="hold">
                            <p:stCondLst>
                              <p:cond delay="3250"/>
                            </p:stCondLst>
                            <p:childTnLst>
                              <p:par>
                                <p:cTn id="57" presetID="10" presetClass="entr" presetSubtype="0" fill="hold" nodeType="afterEffect">
                                  <p:stCondLst>
                                    <p:cond delay="0"/>
                                  </p:stCondLst>
                                  <p:childTnLst>
                                    <p:set>
                                      <p:cBhvr>
                                        <p:cTn id="58" dur="1" fill="hold">
                                          <p:stCondLst>
                                            <p:cond delay="0"/>
                                          </p:stCondLst>
                                        </p:cTn>
                                        <p:tgtEl>
                                          <p:spTgt spid="32"/>
                                        </p:tgtEl>
                                        <p:attrNameLst>
                                          <p:attrName>style.visibility</p:attrName>
                                        </p:attrNameLst>
                                      </p:cBhvr>
                                      <p:to>
                                        <p:strVal val="visible"/>
                                      </p:to>
                                    </p:set>
                                    <p:animEffect transition="in" filter="fade">
                                      <p:cBhvr>
                                        <p:cTn id="59" dur="250"/>
                                        <p:tgtEl>
                                          <p:spTgt spid="32"/>
                                        </p:tgtEl>
                                      </p:cBhvr>
                                    </p:animEffect>
                                  </p:childTnLst>
                                </p:cTn>
                              </p:par>
                            </p:childTnLst>
                          </p:cTn>
                        </p:par>
                        <p:par>
                          <p:cTn id="60" fill="hold">
                            <p:stCondLst>
                              <p:cond delay="3500"/>
                            </p:stCondLst>
                            <p:childTnLst>
                              <p:par>
                                <p:cTn id="61" presetID="10" presetClass="entr" presetSubtype="0" fill="hold" nodeType="after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fade">
                                      <p:cBhvr>
                                        <p:cTn id="63" dur="2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5" grpId="0"/>
      <p:bldP spid="26" grpId="0"/>
      <p:bldP spid="27" grpId="0"/>
      <p:bldP spid="28" grpId="0"/>
      <p:bldP spid="2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18872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4" cstate="email">
            <a:extLst>
              <a:ext uri="{28A0092B-C50C-407E-A947-70E740481C1C}">
                <a14:useLocalDpi xmlns:a14="http://schemas.microsoft.com/office/drawing/2010/main"/>
              </a:ext>
            </a:extLst>
          </a:blip>
          <a:stretch>
            <a:fillRect/>
          </a:stretch>
        </p:blipFill>
        <p:spPr bwMode="auto">
          <a:xfrm>
            <a:off x="2733468" y="3967311"/>
            <a:ext cx="1893258" cy="218501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p:cNvPicPr>
            <a:picLocks noChangeAspect="1" noChangeArrowheads="1"/>
          </p:cNvPicPr>
          <p:nvPr/>
        </p:nvPicPr>
        <p:blipFill>
          <a:blip r:embed="rId5" cstate="email">
            <a:extLst>
              <a:ext uri="{28A0092B-C50C-407E-A947-70E740481C1C}">
                <a14:useLocalDpi xmlns:a14="http://schemas.microsoft.com/office/drawing/2010/main"/>
              </a:ext>
            </a:extLst>
          </a:blip>
          <a:stretch>
            <a:fillRect/>
          </a:stretch>
        </p:blipFill>
        <p:spPr bwMode="auto">
          <a:xfrm>
            <a:off x="4984658" y="3967306"/>
            <a:ext cx="1891321" cy="216694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559904" y="574627"/>
            <a:ext cx="10767394" cy="523220"/>
          </a:xfrm>
          <a:prstGeom prst="rect">
            <a:avLst/>
          </a:prstGeom>
          <a:noFill/>
        </p:spPr>
        <p:txBody>
          <a:bodyPr wrap="square" lIns="91428" tIns="45714" rIns="91428" bIns="45714" rtlCol="0">
            <a:spAutoFit/>
          </a:bodyPr>
          <a:lstStyle/>
          <a:p>
            <a:r>
              <a:rPr lang="en-US" sz="2800" dirty="0">
                <a:solidFill>
                  <a:schemeClr val="bg1"/>
                </a:solidFill>
                <a:latin typeface="Segoe UI Light" pitchFamily="34" charset="0"/>
              </a:rPr>
              <a:t>As the world of work is changing, so do our technology needs</a:t>
            </a:r>
            <a:r>
              <a:rPr lang="en-US" sz="2800" dirty="0" smtClean="0">
                <a:solidFill>
                  <a:schemeClr val="bg1"/>
                </a:solidFill>
                <a:latin typeface="Segoe UI Light" pitchFamily="34" charset="0"/>
              </a:rPr>
              <a:t>…</a:t>
            </a:r>
            <a:endParaRPr lang="en-US" sz="2800" dirty="0">
              <a:solidFill>
                <a:schemeClr val="bg1"/>
              </a:solidFill>
              <a:latin typeface="Segoe UI Light" pitchFamily="34" charset="0"/>
            </a:endParaRPr>
          </a:p>
        </p:txBody>
      </p:sp>
      <p:pic>
        <p:nvPicPr>
          <p:cNvPr id="3074" name="Picture 2"/>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475796" y="3967311"/>
            <a:ext cx="1893258" cy="21850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 name="Freeform 5"/>
          <p:cNvSpPr>
            <a:spLocks noEditPoints="1"/>
          </p:cNvSpPr>
          <p:nvPr/>
        </p:nvSpPr>
        <p:spPr bwMode="auto">
          <a:xfrm>
            <a:off x="9721445" y="2152330"/>
            <a:ext cx="1401286" cy="911463"/>
          </a:xfrm>
          <a:custGeom>
            <a:avLst/>
            <a:gdLst/>
            <a:ahLst/>
            <a:cxnLst>
              <a:cxn ang="0">
                <a:pos x="3019" y="1989"/>
              </a:cxn>
              <a:cxn ang="0">
                <a:pos x="2829" y="1989"/>
              </a:cxn>
              <a:cxn ang="0">
                <a:pos x="2829" y="1944"/>
              </a:cxn>
              <a:cxn ang="0">
                <a:pos x="2981" y="1944"/>
              </a:cxn>
              <a:cxn ang="0">
                <a:pos x="2981" y="0"/>
              </a:cxn>
              <a:cxn ang="0">
                <a:pos x="280" y="0"/>
              </a:cxn>
              <a:cxn ang="0">
                <a:pos x="280" y="1944"/>
              </a:cxn>
              <a:cxn ang="0">
                <a:pos x="436" y="1944"/>
              </a:cxn>
              <a:cxn ang="0">
                <a:pos x="436" y="1984"/>
              </a:cxn>
              <a:cxn ang="0">
                <a:pos x="289" y="1987"/>
              </a:cxn>
              <a:cxn ang="0">
                <a:pos x="0" y="2020"/>
              </a:cxn>
              <a:cxn ang="0">
                <a:pos x="26" y="2112"/>
              </a:cxn>
              <a:cxn ang="0">
                <a:pos x="3241" y="2112"/>
              </a:cxn>
              <a:cxn ang="0">
                <a:pos x="3260" y="2027"/>
              </a:cxn>
              <a:cxn ang="0">
                <a:pos x="3019" y="1989"/>
              </a:cxn>
              <a:cxn ang="0">
                <a:pos x="429" y="1757"/>
              </a:cxn>
              <a:cxn ang="0">
                <a:pos x="429" y="150"/>
              </a:cxn>
              <a:cxn ang="0">
                <a:pos x="2829" y="150"/>
              </a:cxn>
              <a:cxn ang="0">
                <a:pos x="2829" y="1757"/>
              </a:cxn>
              <a:cxn ang="0">
                <a:pos x="429" y="1757"/>
              </a:cxn>
            </a:cxnLst>
            <a:rect l="0" t="0" r="r" b="b"/>
            <a:pathLst>
              <a:path w="3260" h="2112">
                <a:moveTo>
                  <a:pt x="3019" y="1989"/>
                </a:moveTo>
                <a:lnTo>
                  <a:pt x="2829" y="1989"/>
                </a:lnTo>
                <a:lnTo>
                  <a:pt x="2829" y="1944"/>
                </a:lnTo>
                <a:lnTo>
                  <a:pt x="2981" y="1944"/>
                </a:lnTo>
                <a:lnTo>
                  <a:pt x="2981" y="0"/>
                </a:lnTo>
                <a:lnTo>
                  <a:pt x="280" y="0"/>
                </a:lnTo>
                <a:lnTo>
                  <a:pt x="280" y="1944"/>
                </a:lnTo>
                <a:lnTo>
                  <a:pt x="436" y="1944"/>
                </a:lnTo>
                <a:lnTo>
                  <a:pt x="436" y="1984"/>
                </a:lnTo>
                <a:lnTo>
                  <a:pt x="289" y="1987"/>
                </a:lnTo>
                <a:lnTo>
                  <a:pt x="0" y="2020"/>
                </a:lnTo>
                <a:lnTo>
                  <a:pt x="26" y="2112"/>
                </a:lnTo>
                <a:lnTo>
                  <a:pt x="3241" y="2112"/>
                </a:lnTo>
                <a:lnTo>
                  <a:pt x="3260" y="2027"/>
                </a:lnTo>
                <a:lnTo>
                  <a:pt x="3019" y="1989"/>
                </a:lnTo>
                <a:close/>
                <a:moveTo>
                  <a:pt x="429" y="1757"/>
                </a:moveTo>
                <a:lnTo>
                  <a:pt x="429" y="150"/>
                </a:lnTo>
                <a:lnTo>
                  <a:pt x="2829" y="150"/>
                </a:lnTo>
                <a:lnTo>
                  <a:pt x="2829" y="1757"/>
                </a:lnTo>
                <a:lnTo>
                  <a:pt x="429" y="1757"/>
                </a:lnTo>
                <a:close/>
              </a:path>
            </a:pathLst>
          </a:custGeom>
          <a:solidFill>
            <a:schemeClr val="bg1"/>
          </a:solidFill>
          <a:ln w="9525">
            <a:noFill/>
            <a:round/>
            <a:headEnd/>
            <a:tailEnd/>
          </a:ln>
        </p:spPr>
        <p:txBody>
          <a:bodyPr vert="horz" wrap="square" lIns="91428" tIns="45714" rIns="91428" bIns="45714" numCol="1" anchor="t" anchorCtr="0" compatLnSpc="1">
            <a:prstTxWarp prst="textNoShape">
              <a:avLst/>
            </a:prstTxWarp>
          </a:bodyPr>
          <a:lstStyle/>
          <a:p>
            <a:endParaRPr lang="en-US" dirty="0"/>
          </a:p>
        </p:txBody>
      </p:sp>
      <p:grpSp>
        <p:nvGrpSpPr>
          <p:cNvPr id="39" name="Group 38"/>
          <p:cNvGrpSpPr/>
          <p:nvPr/>
        </p:nvGrpSpPr>
        <p:grpSpPr>
          <a:xfrm>
            <a:off x="5329492" y="2177704"/>
            <a:ext cx="1228218" cy="865696"/>
            <a:chOff x="6218606" y="2194381"/>
            <a:chExt cx="514577" cy="362694"/>
          </a:xfrm>
          <a:solidFill>
            <a:schemeClr val="bg1"/>
          </a:solidFill>
        </p:grpSpPr>
        <p:sp>
          <p:nvSpPr>
            <p:cNvPr id="40" name="Laptop icon 2"/>
            <p:cNvSpPr>
              <a:spLocks noEditPoints="1"/>
            </p:cNvSpPr>
            <p:nvPr/>
          </p:nvSpPr>
          <p:spPr bwMode="auto">
            <a:xfrm>
              <a:off x="6218606" y="2196558"/>
              <a:ext cx="250599" cy="360517"/>
            </a:xfrm>
            <a:custGeom>
              <a:avLst/>
              <a:gdLst/>
              <a:ahLst/>
              <a:cxnLst>
                <a:cxn ang="0">
                  <a:pos x="38" y="20"/>
                </a:cxn>
                <a:cxn ang="0">
                  <a:pos x="604" y="300"/>
                </a:cxn>
                <a:cxn ang="0">
                  <a:pos x="535" y="232"/>
                </a:cxn>
                <a:cxn ang="0">
                  <a:pos x="550" y="215"/>
                </a:cxn>
                <a:cxn ang="0">
                  <a:pos x="542" y="155"/>
                </a:cxn>
                <a:cxn ang="0">
                  <a:pos x="496" y="233"/>
                </a:cxn>
                <a:cxn ang="0">
                  <a:pos x="487" y="208"/>
                </a:cxn>
                <a:cxn ang="0">
                  <a:pos x="278" y="243"/>
                </a:cxn>
                <a:cxn ang="0">
                  <a:pos x="252" y="261"/>
                </a:cxn>
                <a:cxn ang="0">
                  <a:pos x="265" y="209"/>
                </a:cxn>
                <a:cxn ang="0">
                  <a:pos x="265" y="235"/>
                </a:cxn>
                <a:cxn ang="0">
                  <a:pos x="74" y="207"/>
                </a:cxn>
                <a:cxn ang="0">
                  <a:pos x="47" y="223"/>
                </a:cxn>
                <a:cxn ang="0">
                  <a:pos x="24" y="287"/>
                </a:cxn>
                <a:cxn ang="0">
                  <a:pos x="71" y="248"/>
                </a:cxn>
                <a:cxn ang="0">
                  <a:pos x="38" y="246"/>
                </a:cxn>
                <a:cxn ang="0">
                  <a:pos x="100" y="298"/>
                </a:cxn>
                <a:cxn ang="0">
                  <a:pos x="106" y="274"/>
                </a:cxn>
                <a:cxn ang="0">
                  <a:pos x="95" y="265"/>
                </a:cxn>
                <a:cxn ang="0">
                  <a:pos x="123" y="249"/>
                </a:cxn>
                <a:cxn ang="0">
                  <a:pos x="96" y="225"/>
                </a:cxn>
                <a:cxn ang="0">
                  <a:pos x="129" y="225"/>
                </a:cxn>
                <a:cxn ang="0">
                  <a:pos x="135" y="282"/>
                </a:cxn>
                <a:cxn ang="0">
                  <a:pos x="176" y="260"/>
                </a:cxn>
                <a:cxn ang="0">
                  <a:pos x="154" y="242"/>
                </a:cxn>
                <a:cxn ang="0">
                  <a:pos x="169" y="234"/>
                </a:cxn>
                <a:cxn ang="0">
                  <a:pos x="173" y="208"/>
                </a:cxn>
                <a:cxn ang="0">
                  <a:pos x="203" y="301"/>
                </a:cxn>
                <a:cxn ang="0">
                  <a:pos x="231" y="285"/>
                </a:cxn>
                <a:cxn ang="0">
                  <a:pos x="195" y="260"/>
                </a:cxn>
                <a:cxn ang="0">
                  <a:pos x="233" y="261"/>
                </a:cxn>
                <a:cxn ang="0">
                  <a:pos x="201" y="217"/>
                </a:cxn>
                <a:cxn ang="0">
                  <a:pos x="279" y="303"/>
                </a:cxn>
                <a:cxn ang="0">
                  <a:pos x="278" y="277"/>
                </a:cxn>
                <a:cxn ang="0">
                  <a:pos x="318" y="209"/>
                </a:cxn>
                <a:cxn ang="0">
                  <a:pos x="320" y="235"/>
                </a:cxn>
                <a:cxn ang="0">
                  <a:pos x="321" y="243"/>
                </a:cxn>
                <a:cxn ang="0">
                  <a:pos x="323" y="269"/>
                </a:cxn>
                <a:cxn ang="0">
                  <a:pos x="311" y="285"/>
                </a:cxn>
                <a:cxn ang="0">
                  <a:pos x="340" y="303"/>
                </a:cxn>
                <a:cxn ang="0">
                  <a:pos x="397" y="217"/>
                </a:cxn>
                <a:cxn ang="0">
                  <a:pos x="368" y="261"/>
                </a:cxn>
                <a:cxn ang="0">
                  <a:pos x="405" y="260"/>
                </a:cxn>
                <a:cxn ang="0">
                  <a:pos x="386" y="302"/>
                </a:cxn>
                <a:cxn ang="0">
                  <a:pos x="410" y="284"/>
                </a:cxn>
                <a:cxn ang="0">
                  <a:pos x="424" y="209"/>
                </a:cxn>
                <a:cxn ang="0">
                  <a:pos x="430" y="235"/>
                </a:cxn>
                <a:cxn ang="0">
                  <a:pos x="445" y="242"/>
                </a:cxn>
                <a:cxn ang="0">
                  <a:pos x="425" y="260"/>
                </a:cxn>
                <a:cxn ang="0">
                  <a:pos x="440" y="276"/>
                </a:cxn>
                <a:cxn ang="0">
                  <a:pos x="480" y="259"/>
                </a:cxn>
                <a:cxn ang="0">
                  <a:pos x="516" y="258"/>
                </a:cxn>
                <a:cxn ang="0">
                  <a:pos x="505" y="299"/>
                </a:cxn>
                <a:cxn ang="0">
                  <a:pos x="524" y="281"/>
                </a:cxn>
                <a:cxn ang="0">
                  <a:pos x="538" y="240"/>
                </a:cxn>
                <a:cxn ang="0">
                  <a:pos x="548" y="265"/>
                </a:cxn>
                <a:cxn ang="0">
                  <a:pos x="543" y="280"/>
                </a:cxn>
                <a:cxn ang="0">
                  <a:pos x="574" y="296"/>
                </a:cxn>
              </a:cxnLst>
              <a:rect l="0" t="0" r="r" b="b"/>
              <a:pathLst>
                <a:path w="604" h="327">
                  <a:moveTo>
                    <a:pt x="567" y="193"/>
                  </a:moveTo>
                  <a:cubicBezTo>
                    <a:pt x="568" y="134"/>
                    <a:pt x="568" y="76"/>
                    <a:pt x="565" y="19"/>
                  </a:cubicBezTo>
                  <a:cubicBezTo>
                    <a:pt x="565" y="13"/>
                    <a:pt x="560" y="7"/>
                    <a:pt x="554" y="7"/>
                  </a:cubicBezTo>
                  <a:cubicBezTo>
                    <a:pt x="388" y="0"/>
                    <a:pt x="213" y="0"/>
                    <a:pt x="50" y="8"/>
                  </a:cubicBezTo>
                  <a:cubicBezTo>
                    <a:pt x="44" y="8"/>
                    <a:pt x="39" y="14"/>
                    <a:pt x="38" y="20"/>
                  </a:cubicBezTo>
                  <a:cubicBezTo>
                    <a:pt x="36" y="77"/>
                    <a:pt x="35" y="135"/>
                    <a:pt x="36" y="192"/>
                  </a:cubicBezTo>
                  <a:cubicBezTo>
                    <a:pt x="23" y="228"/>
                    <a:pt x="11" y="264"/>
                    <a:pt x="0" y="299"/>
                  </a:cubicBezTo>
                  <a:cubicBezTo>
                    <a:pt x="1" y="306"/>
                    <a:pt x="7" y="313"/>
                    <a:pt x="14" y="313"/>
                  </a:cubicBezTo>
                  <a:cubicBezTo>
                    <a:pt x="199" y="326"/>
                    <a:pt x="402" y="327"/>
                    <a:pt x="591" y="314"/>
                  </a:cubicBezTo>
                  <a:cubicBezTo>
                    <a:pt x="598" y="314"/>
                    <a:pt x="604" y="307"/>
                    <a:pt x="604" y="300"/>
                  </a:cubicBezTo>
                  <a:cubicBezTo>
                    <a:pt x="593" y="265"/>
                    <a:pt x="581" y="229"/>
                    <a:pt x="567" y="193"/>
                  </a:cubicBezTo>
                  <a:close/>
                  <a:moveTo>
                    <a:pt x="550" y="215"/>
                  </a:moveTo>
                  <a:cubicBezTo>
                    <a:pt x="551" y="218"/>
                    <a:pt x="553" y="221"/>
                    <a:pt x="554" y="224"/>
                  </a:cubicBezTo>
                  <a:cubicBezTo>
                    <a:pt x="556" y="228"/>
                    <a:pt x="553" y="232"/>
                    <a:pt x="547" y="232"/>
                  </a:cubicBezTo>
                  <a:cubicBezTo>
                    <a:pt x="543" y="232"/>
                    <a:pt x="539" y="232"/>
                    <a:pt x="535" y="232"/>
                  </a:cubicBezTo>
                  <a:cubicBezTo>
                    <a:pt x="529" y="233"/>
                    <a:pt x="523" y="229"/>
                    <a:pt x="521" y="225"/>
                  </a:cubicBezTo>
                  <a:cubicBezTo>
                    <a:pt x="520" y="222"/>
                    <a:pt x="519" y="219"/>
                    <a:pt x="518" y="215"/>
                  </a:cubicBezTo>
                  <a:cubicBezTo>
                    <a:pt x="516" y="211"/>
                    <a:pt x="519" y="207"/>
                    <a:pt x="524" y="207"/>
                  </a:cubicBezTo>
                  <a:cubicBezTo>
                    <a:pt x="528" y="207"/>
                    <a:pt x="532" y="207"/>
                    <a:pt x="536" y="207"/>
                  </a:cubicBezTo>
                  <a:cubicBezTo>
                    <a:pt x="542" y="207"/>
                    <a:pt x="548" y="210"/>
                    <a:pt x="550" y="215"/>
                  </a:cubicBezTo>
                  <a:close/>
                  <a:moveTo>
                    <a:pt x="62" y="45"/>
                  </a:moveTo>
                  <a:cubicBezTo>
                    <a:pt x="63" y="39"/>
                    <a:pt x="68" y="34"/>
                    <a:pt x="74" y="33"/>
                  </a:cubicBezTo>
                  <a:cubicBezTo>
                    <a:pt x="222" y="28"/>
                    <a:pt x="379" y="28"/>
                    <a:pt x="529" y="33"/>
                  </a:cubicBezTo>
                  <a:cubicBezTo>
                    <a:pt x="535" y="33"/>
                    <a:pt x="540" y="38"/>
                    <a:pt x="540" y="45"/>
                  </a:cubicBezTo>
                  <a:cubicBezTo>
                    <a:pt x="541" y="81"/>
                    <a:pt x="542" y="118"/>
                    <a:pt x="542" y="155"/>
                  </a:cubicBezTo>
                  <a:cubicBezTo>
                    <a:pt x="542" y="162"/>
                    <a:pt x="537" y="167"/>
                    <a:pt x="531" y="167"/>
                  </a:cubicBezTo>
                  <a:cubicBezTo>
                    <a:pt x="379" y="168"/>
                    <a:pt x="222" y="168"/>
                    <a:pt x="72" y="167"/>
                  </a:cubicBezTo>
                  <a:cubicBezTo>
                    <a:pt x="66" y="167"/>
                    <a:pt x="61" y="162"/>
                    <a:pt x="61" y="155"/>
                  </a:cubicBezTo>
                  <a:cubicBezTo>
                    <a:pt x="61" y="118"/>
                    <a:pt x="61" y="82"/>
                    <a:pt x="62" y="45"/>
                  </a:cubicBezTo>
                  <a:close/>
                  <a:moveTo>
                    <a:pt x="496" y="233"/>
                  </a:moveTo>
                  <a:cubicBezTo>
                    <a:pt x="492" y="233"/>
                    <a:pt x="488" y="234"/>
                    <a:pt x="483" y="234"/>
                  </a:cubicBezTo>
                  <a:cubicBezTo>
                    <a:pt x="477" y="234"/>
                    <a:pt x="471" y="230"/>
                    <a:pt x="470" y="226"/>
                  </a:cubicBezTo>
                  <a:cubicBezTo>
                    <a:pt x="469" y="223"/>
                    <a:pt x="468" y="219"/>
                    <a:pt x="467" y="216"/>
                  </a:cubicBezTo>
                  <a:cubicBezTo>
                    <a:pt x="465" y="212"/>
                    <a:pt x="469" y="208"/>
                    <a:pt x="475" y="208"/>
                  </a:cubicBezTo>
                  <a:cubicBezTo>
                    <a:pt x="479" y="208"/>
                    <a:pt x="483" y="208"/>
                    <a:pt x="487" y="208"/>
                  </a:cubicBezTo>
                  <a:cubicBezTo>
                    <a:pt x="493" y="208"/>
                    <a:pt x="499" y="211"/>
                    <a:pt x="500" y="216"/>
                  </a:cubicBezTo>
                  <a:cubicBezTo>
                    <a:pt x="502" y="219"/>
                    <a:pt x="503" y="222"/>
                    <a:pt x="504" y="225"/>
                  </a:cubicBezTo>
                  <a:cubicBezTo>
                    <a:pt x="506" y="230"/>
                    <a:pt x="502" y="233"/>
                    <a:pt x="496" y="233"/>
                  </a:cubicBezTo>
                  <a:close/>
                  <a:moveTo>
                    <a:pt x="264" y="243"/>
                  </a:moveTo>
                  <a:cubicBezTo>
                    <a:pt x="269" y="243"/>
                    <a:pt x="274" y="243"/>
                    <a:pt x="278" y="243"/>
                  </a:cubicBezTo>
                  <a:cubicBezTo>
                    <a:pt x="285" y="243"/>
                    <a:pt x="290" y="247"/>
                    <a:pt x="290" y="251"/>
                  </a:cubicBezTo>
                  <a:cubicBezTo>
                    <a:pt x="290" y="255"/>
                    <a:pt x="290" y="258"/>
                    <a:pt x="290" y="261"/>
                  </a:cubicBezTo>
                  <a:cubicBezTo>
                    <a:pt x="290" y="266"/>
                    <a:pt x="285" y="269"/>
                    <a:pt x="278" y="269"/>
                  </a:cubicBezTo>
                  <a:cubicBezTo>
                    <a:pt x="274" y="269"/>
                    <a:pt x="269" y="269"/>
                    <a:pt x="264" y="269"/>
                  </a:cubicBezTo>
                  <a:cubicBezTo>
                    <a:pt x="257" y="269"/>
                    <a:pt x="252" y="265"/>
                    <a:pt x="252" y="261"/>
                  </a:cubicBezTo>
                  <a:cubicBezTo>
                    <a:pt x="252" y="258"/>
                    <a:pt x="253" y="254"/>
                    <a:pt x="253" y="251"/>
                  </a:cubicBezTo>
                  <a:cubicBezTo>
                    <a:pt x="253" y="247"/>
                    <a:pt x="258" y="243"/>
                    <a:pt x="264" y="243"/>
                  </a:cubicBezTo>
                  <a:close/>
                  <a:moveTo>
                    <a:pt x="253" y="227"/>
                  </a:moveTo>
                  <a:cubicBezTo>
                    <a:pt x="254" y="224"/>
                    <a:pt x="254" y="220"/>
                    <a:pt x="254" y="217"/>
                  </a:cubicBezTo>
                  <a:cubicBezTo>
                    <a:pt x="254" y="213"/>
                    <a:pt x="259" y="209"/>
                    <a:pt x="265" y="209"/>
                  </a:cubicBezTo>
                  <a:cubicBezTo>
                    <a:pt x="269" y="209"/>
                    <a:pt x="274" y="209"/>
                    <a:pt x="278" y="209"/>
                  </a:cubicBezTo>
                  <a:cubicBezTo>
                    <a:pt x="284" y="209"/>
                    <a:pt x="289" y="213"/>
                    <a:pt x="289" y="217"/>
                  </a:cubicBezTo>
                  <a:cubicBezTo>
                    <a:pt x="289" y="221"/>
                    <a:pt x="289" y="224"/>
                    <a:pt x="289" y="227"/>
                  </a:cubicBezTo>
                  <a:cubicBezTo>
                    <a:pt x="290" y="232"/>
                    <a:pt x="284" y="235"/>
                    <a:pt x="278" y="235"/>
                  </a:cubicBezTo>
                  <a:cubicBezTo>
                    <a:pt x="274" y="235"/>
                    <a:pt x="269" y="235"/>
                    <a:pt x="265" y="235"/>
                  </a:cubicBezTo>
                  <a:cubicBezTo>
                    <a:pt x="258" y="235"/>
                    <a:pt x="253" y="231"/>
                    <a:pt x="253" y="227"/>
                  </a:cubicBezTo>
                  <a:close/>
                  <a:moveTo>
                    <a:pt x="47" y="223"/>
                  </a:moveTo>
                  <a:cubicBezTo>
                    <a:pt x="48" y="220"/>
                    <a:pt x="49" y="217"/>
                    <a:pt x="50" y="214"/>
                  </a:cubicBezTo>
                  <a:cubicBezTo>
                    <a:pt x="52" y="210"/>
                    <a:pt x="57" y="206"/>
                    <a:pt x="63" y="206"/>
                  </a:cubicBezTo>
                  <a:cubicBezTo>
                    <a:pt x="66" y="207"/>
                    <a:pt x="70" y="207"/>
                    <a:pt x="74" y="207"/>
                  </a:cubicBezTo>
                  <a:cubicBezTo>
                    <a:pt x="80" y="207"/>
                    <a:pt x="83" y="210"/>
                    <a:pt x="82" y="215"/>
                  </a:cubicBezTo>
                  <a:cubicBezTo>
                    <a:pt x="81" y="218"/>
                    <a:pt x="80" y="221"/>
                    <a:pt x="79" y="224"/>
                  </a:cubicBezTo>
                  <a:cubicBezTo>
                    <a:pt x="77" y="229"/>
                    <a:pt x="72" y="232"/>
                    <a:pt x="66" y="232"/>
                  </a:cubicBezTo>
                  <a:cubicBezTo>
                    <a:pt x="62" y="232"/>
                    <a:pt x="58" y="232"/>
                    <a:pt x="54" y="231"/>
                  </a:cubicBezTo>
                  <a:cubicBezTo>
                    <a:pt x="48" y="231"/>
                    <a:pt x="45" y="228"/>
                    <a:pt x="47" y="223"/>
                  </a:cubicBezTo>
                  <a:close/>
                  <a:moveTo>
                    <a:pt x="62" y="280"/>
                  </a:moveTo>
                  <a:cubicBezTo>
                    <a:pt x="61" y="283"/>
                    <a:pt x="60" y="286"/>
                    <a:pt x="59" y="289"/>
                  </a:cubicBezTo>
                  <a:cubicBezTo>
                    <a:pt x="58" y="293"/>
                    <a:pt x="52" y="296"/>
                    <a:pt x="46" y="295"/>
                  </a:cubicBezTo>
                  <a:cubicBezTo>
                    <a:pt x="41" y="295"/>
                    <a:pt x="37" y="295"/>
                    <a:pt x="33" y="295"/>
                  </a:cubicBezTo>
                  <a:cubicBezTo>
                    <a:pt x="27" y="294"/>
                    <a:pt x="23" y="291"/>
                    <a:pt x="24" y="287"/>
                  </a:cubicBezTo>
                  <a:cubicBezTo>
                    <a:pt x="25" y="284"/>
                    <a:pt x="26" y="281"/>
                    <a:pt x="27" y="278"/>
                  </a:cubicBezTo>
                  <a:cubicBezTo>
                    <a:pt x="29" y="274"/>
                    <a:pt x="35" y="271"/>
                    <a:pt x="40" y="271"/>
                  </a:cubicBezTo>
                  <a:cubicBezTo>
                    <a:pt x="45" y="271"/>
                    <a:pt x="49" y="271"/>
                    <a:pt x="53" y="271"/>
                  </a:cubicBezTo>
                  <a:cubicBezTo>
                    <a:pt x="59" y="272"/>
                    <a:pt x="63" y="275"/>
                    <a:pt x="62" y="280"/>
                  </a:cubicBezTo>
                  <a:close/>
                  <a:moveTo>
                    <a:pt x="71" y="248"/>
                  </a:moveTo>
                  <a:cubicBezTo>
                    <a:pt x="70" y="251"/>
                    <a:pt x="69" y="254"/>
                    <a:pt x="68" y="257"/>
                  </a:cubicBezTo>
                  <a:cubicBezTo>
                    <a:pt x="67" y="261"/>
                    <a:pt x="61" y="264"/>
                    <a:pt x="55" y="264"/>
                  </a:cubicBezTo>
                  <a:cubicBezTo>
                    <a:pt x="51" y="264"/>
                    <a:pt x="47" y="264"/>
                    <a:pt x="43" y="263"/>
                  </a:cubicBezTo>
                  <a:cubicBezTo>
                    <a:pt x="37" y="263"/>
                    <a:pt x="34" y="260"/>
                    <a:pt x="35" y="255"/>
                  </a:cubicBezTo>
                  <a:cubicBezTo>
                    <a:pt x="36" y="252"/>
                    <a:pt x="37" y="249"/>
                    <a:pt x="38" y="246"/>
                  </a:cubicBezTo>
                  <a:cubicBezTo>
                    <a:pt x="40" y="242"/>
                    <a:pt x="46" y="239"/>
                    <a:pt x="51" y="239"/>
                  </a:cubicBezTo>
                  <a:cubicBezTo>
                    <a:pt x="55" y="239"/>
                    <a:pt x="59" y="239"/>
                    <a:pt x="63" y="239"/>
                  </a:cubicBezTo>
                  <a:cubicBezTo>
                    <a:pt x="69" y="240"/>
                    <a:pt x="73" y="243"/>
                    <a:pt x="71" y="248"/>
                  </a:cubicBezTo>
                  <a:close/>
                  <a:moveTo>
                    <a:pt x="114" y="291"/>
                  </a:moveTo>
                  <a:cubicBezTo>
                    <a:pt x="113" y="295"/>
                    <a:pt x="107" y="298"/>
                    <a:pt x="100" y="298"/>
                  </a:cubicBezTo>
                  <a:cubicBezTo>
                    <a:pt x="96" y="298"/>
                    <a:pt x="91" y="298"/>
                    <a:pt x="87" y="298"/>
                  </a:cubicBezTo>
                  <a:cubicBezTo>
                    <a:pt x="80" y="297"/>
                    <a:pt x="76" y="294"/>
                    <a:pt x="77" y="289"/>
                  </a:cubicBezTo>
                  <a:cubicBezTo>
                    <a:pt x="78" y="286"/>
                    <a:pt x="79" y="283"/>
                    <a:pt x="80" y="280"/>
                  </a:cubicBezTo>
                  <a:cubicBezTo>
                    <a:pt x="81" y="276"/>
                    <a:pt x="87" y="273"/>
                    <a:pt x="93" y="273"/>
                  </a:cubicBezTo>
                  <a:cubicBezTo>
                    <a:pt x="97" y="273"/>
                    <a:pt x="102" y="273"/>
                    <a:pt x="106" y="274"/>
                  </a:cubicBezTo>
                  <a:cubicBezTo>
                    <a:pt x="113" y="274"/>
                    <a:pt x="117" y="277"/>
                    <a:pt x="116" y="282"/>
                  </a:cubicBezTo>
                  <a:cubicBezTo>
                    <a:pt x="115" y="285"/>
                    <a:pt x="115" y="288"/>
                    <a:pt x="114" y="291"/>
                  </a:cubicBezTo>
                  <a:close/>
                  <a:moveTo>
                    <a:pt x="121" y="258"/>
                  </a:moveTo>
                  <a:cubicBezTo>
                    <a:pt x="120" y="263"/>
                    <a:pt x="114" y="266"/>
                    <a:pt x="108" y="266"/>
                  </a:cubicBezTo>
                  <a:cubicBezTo>
                    <a:pt x="104" y="266"/>
                    <a:pt x="99" y="266"/>
                    <a:pt x="95" y="265"/>
                  </a:cubicBezTo>
                  <a:cubicBezTo>
                    <a:pt x="89" y="265"/>
                    <a:pt x="85" y="262"/>
                    <a:pt x="86" y="257"/>
                  </a:cubicBezTo>
                  <a:cubicBezTo>
                    <a:pt x="87" y="254"/>
                    <a:pt x="88" y="251"/>
                    <a:pt x="89" y="248"/>
                  </a:cubicBezTo>
                  <a:cubicBezTo>
                    <a:pt x="90" y="244"/>
                    <a:pt x="96" y="240"/>
                    <a:pt x="102" y="241"/>
                  </a:cubicBezTo>
                  <a:cubicBezTo>
                    <a:pt x="106" y="241"/>
                    <a:pt x="110" y="241"/>
                    <a:pt x="114" y="241"/>
                  </a:cubicBezTo>
                  <a:cubicBezTo>
                    <a:pt x="120" y="241"/>
                    <a:pt x="125" y="245"/>
                    <a:pt x="123" y="249"/>
                  </a:cubicBezTo>
                  <a:cubicBezTo>
                    <a:pt x="123" y="252"/>
                    <a:pt x="122" y="255"/>
                    <a:pt x="121" y="258"/>
                  </a:cubicBezTo>
                  <a:close/>
                  <a:moveTo>
                    <a:pt x="129" y="225"/>
                  </a:moveTo>
                  <a:cubicBezTo>
                    <a:pt x="128" y="230"/>
                    <a:pt x="122" y="233"/>
                    <a:pt x="116" y="233"/>
                  </a:cubicBezTo>
                  <a:cubicBezTo>
                    <a:pt x="112" y="233"/>
                    <a:pt x="108" y="233"/>
                    <a:pt x="104" y="233"/>
                  </a:cubicBezTo>
                  <a:cubicBezTo>
                    <a:pt x="98" y="233"/>
                    <a:pt x="94" y="229"/>
                    <a:pt x="96" y="225"/>
                  </a:cubicBezTo>
                  <a:cubicBezTo>
                    <a:pt x="97" y="222"/>
                    <a:pt x="97" y="218"/>
                    <a:pt x="98" y="215"/>
                  </a:cubicBezTo>
                  <a:cubicBezTo>
                    <a:pt x="100" y="211"/>
                    <a:pt x="105" y="207"/>
                    <a:pt x="111" y="207"/>
                  </a:cubicBezTo>
                  <a:cubicBezTo>
                    <a:pt x="115" y="207"/>
                    <a:pt x="119" y="208"/>
                    <a:pt x="123" y="208"/>
                  </a:cubicBezTo>
                  <a:cubicBezTo>
                    <a:pt x="129" y="208"/>
                    <a:pt x="132" y="211"/>
                    <a:pt x="131" y="216"/>
                  </a:cubicBezTo>
                  <a:cubicBezTo>
                    <a:pt x="131" y="219"/>
                    <a:pt x="130" y="222"/>
                    <a:pt x="129" y="225"/>
                  </a:cubicBezTo>
                  <a:close/>
                  <a:moveTo>
                    <a:pt x="171" y="293"/>
                  </a:moveTo>
                  <a:cubicBezTo>
                    <a:pt x="171" y="297"/>
                    <a:pt x="165" y="300"/>
                    <a:pt x="158" y="300"/>
                  </a:cubicBezTo>
                  <a:cubicBezTo>
                    <a:pt x="153" y="300"/>
                    <a:pt x="149" y="300"/>
                    <a:pt x="144" y="300"/>
                  </a:cubicBezTo>
                  <a:cubicBezTo>
                    <a:pt x="137" y="300"/>
                    <a:pt x="133" y="296"/>
                    <a:pt x="133" y="292"/>
                  </a:cubicBezTo>
                  <a:cubicBezTo>
                    <a:pt x="134" y="289"/>
                    <a:pt x="134" y="285"/>
                    <a:pt x="135" y="282"/>
                  </a:cubicBezTo>
                  <a:cubicBezTo>
                    <a:pt x="136" y="278"/>
                    <a:pt x="142" y="275"/>
                    <a:pt x="148" y="275"/>
                  </a:cubicBezTo>
                  <a:cubicBezTo>
                    <a:pt x="153" y="275"/>
                    <a:pt x="157" y="275"/>
                    <a:pt x="162" y="275"/>
                  </a:cubicBezTo>
                  <a:cubicBezTo>
                    <a:pt x="169" y="275"/>
                    <a:pt x="173" y="279"/>
                    <a:pt x="173" y="283"/>
                  </a:cubicBezTo>
                  <a:cubicBezTo>
                    <a:pt x="172" y="287"/>
                    <a:pt x="172" y="290"/>
                    <a:pt x="171" y="293"/>
                  </a:cubicBezTo>
                  <a:close/>
                  <a:moveTo>
                    <a:pt x="176" y="260"/>
                  </a:moveTo>
                  <a:cubicBezTo>
                    <a:pt x="176" y="264"/>
                    <a:pt x="170" y="268"/>
                    <a:pt x="163" y="268"/>
                  </a:cubicBezTo>
                  <a:cubicBezTo>
                    <a:pt x="159" y="267"/>
                    <a:pt x="154" y="267"/>
                    <a:pt x="150" y="267"/>
                  </a:cubicBezTo>
                  <a:cubicBezTo>
                    <a:pt x="143" y="267"/>
                    <a:pt x="139" y="263"/>
                    <a:pt x="140" y="259"/>
                  </a:cubicBezTo>
                  <a:cubicBezTo>
                    <a:pt x="140" y="256"/>
                    <a:pt x="141" y="253"/>
                    <a:pt x="142" y="250"/>
                  </a:cubicBezTo>
                  <a:cubicBezTo>
                    <a:pt x="143" y="245"/>
                    <a:pt x="148" y="242"/>
                    <a:pt x="154" y="242"/>
                  </a:cubicBezTo>
                  <a:cubicBezTo>
                    <a:pt x="159" y="242"/>
                    <a:pt x="163" y="242"/>
                    <a:pt x="168" y="242"/>
                  </a:cubicBezTo>
                  <a:cubicBezTo>
                    <a:pt x="174" y="242"/>
                    <a:pt x="178" y="246"/>
                    <a:pt x="178" y="250"/>
                  </a:cubicBezTo>
                  <a:cubicBezTo>
                    <a:pt x="177" y="253"/>
                    <a:pt x="177" y="257"/>
                    <a:pt x="176" y="260"/>
                  </a:cubicBezTo>
                  <a:close/>
                  <a:moveTo>
                    <a:pt x="181" y="226"/>
                  </a:moveTo>
                  <a:cubicBezTo>
                    <a:pt x="181" y="231"/>
                    <a:pt x="175" y="234"/>
                    <a:pt x="169" y="234"/>
                  </a:cubicBezTo>
                  <a:cubicBezTo>
                    <a:pt x="165" y="234"/>
                    <a:pt x="160" y="234"/>
                    <a:pt x="156" y="234"/>
                  </a:cubicBezTo>
                  <a:cubicBezTo>
                    <a:pt x="150" y="234"/>
                    <a:pt x="146" y="230"/>
                    <a:pt x="147" y="226"/>
                  </a:cubicBezTo>
                  <a:cubicBezTo>
                    <a:pt x="147" y="222"/>
                    <a:pt x="148" y="219"/>
                    <a:pt x="149" y="216"/>
                  </a:cubicBezTo>
                  <a:cubicBezTo>
                    <a:pt x="150" y="212"/>
                    <a:pt x="155" y="208"/>
                    <a:pt x="161" y="208"/>
                  </a:cubicBezTo>
                  <a:cubicBezTo>
                    <a:pt x="165" y="208"/>
                    <a:pt x="169" y="208"/>
                    <a:pt x="173" y="208"/>
                  </a:cubicBezTo>
                  <a:cubicBezTo>
                    <a:pt x="179" y="208"/>
                    <a:pt x="183" y="212"/>
                    <a:pt x="183" y="217"/>
                  </a:cubicBezTo>
                  <a:cubicBezTo>
                    <a:pt x="182" y="220"/>
                    <a:pt x="182" y="223"/>
                    <a:pt x="181" y="226"/>
                  </a:cubicBezTo>
                  <a:close/>
                  <a:moveTo>
                    <a:pt x="231" y="294"/>
                  </a:moveTo>
                  <a:cubicBezTo>
                    <a:pt x="230" y="298"/>
                    <a:pt x="225" y="302"/>
                    <a:pt x="218" y="302"/>
                  </a:cubicBezTo>
                  <a:cubicBezTo>
                    <a:pt x="213" y="302"/>
                    <a:pt x="208" y="302"/>
                    <a:pt x="203" y="301"/>
                  </a:cubicBezTo>
                  <a:cubicBezTo>
                    <a:pt x="196" y="301"/>
                    <a:pt x="191" y="298"/>
                    <a:pt x="191" y="293"/>
                  </a:cubicBezTo>
                  <a:cubicBezTo>
                    <a:pt x="192" y="290"/>
                    <a:pt x="192" y="287"/>
                    <a:pt x="193" y="284"/>
                  </a:cubicBezTo>
                  <a:cubicBezTo>
                    <a:pt x="193" y="280"/>
                    <a:pt x="199" y="276"/>
                    <a:pt x="205" y="276"/>
                  </a:cubicBezTo>
                  <a:cubicBezTo>
                    <a:pt x="210" y="276"/>
                    <a:pt x="215" y="276"/>
                    <a:pt x="220" y="276"/>
                  </a:cubicBezTo>
                  <a:cubicBezTo>
                    <a:pt x="226" y="276"/>
                    <a:pt x="232" y="280"/>
                    <a:pt x="231" y="285"/>
                  </a:cubicBezTo>
                  <a:cubicBezTo>
                    <a:pt x="231" y="288"/>
                    <a:pt x="231" y="291"/>
                    <a:pt x="231" y="294"/>
                  </a:cubicBezTo>
                  <a:close/>
                  <a:moveTo>
                    <a:pt x="233" y="261"/>
                  </a:moveTo>
                  <a:cubicBezTo>
                    <a:pt x="232" y="265"/>
                    <a:pt x="227" y="269"/>
                    <a:pt x="220" y="269"/>
                  </a:cubicBezTo>
                  <a:cubicBezTo>
                    <a:pt x="216" y="269"/>
                    <a:pt x="211" y="268"/>
                    <a:pt x="206" y="268"/>
                  </a:cubicBezTo>
                  <a:cubicBezTo>
                    <a:pt x="200" y="268"/>
                    <a:pt x="195" y="265"/>
                    <a:pt x="195" y="260"/>
                  </a:cubicBezTo>
                  <a:cubicBezTo>
                    <a:pt x="196" y="257"/>
                    <a:pt x="196" y="254"/>
                    <a:pt x="197" y="251"/>
                  </a:cubicBezTo>
                  <a:cubicBezTo>
                    <a:pt x="197" y="246"/>
                    <a:pt x="203" y="243"/>
                    <a:pt x="209" y="243"/>
                  </a:cubicBezTo>
                  <a:cubicBezTo>
                    <a:pt x="213" y="243"/>
                    <a:pt x="218" y="243"/>
                    <a:pt x="222" y="243"/>
                  </a:cubicBezTo>
                  <a:cubicBezTo>
                    <a:pt x="229" y="243"/>
                    <a:pt x="234" y="247"/>
                    <a:pt x="233" y="251"/>
                  </a:cubicBezTo>
                  <a:cubicBezTo>
                    <a:pt x="233" y="254"/>
                    <a:pt x="233" y="257"/>
                    <a:pt x="233" y="261"/>
                  </a:cubicBezTo>
                  <a:close/>
                  <a:moveTo>
                    <a:pt x="235" y="227"/>
                  </a:moveTo>
                  <a:cubicBezTo>
                    <a:pt x="235" y="231"/>
                    <a:pt x="229" y="235"/>
                    <a:pt x="223" y="235"/>
                  </a:cubicBezTo>
                  <a:cubicBezTo>
                    <a:pt x="219" y="235"/>
                    <a:pt x="214" y="235"/>
                    <a:pt x="210" y="235"/>
                  </a:cubicBezTo>
                  <a:cubicBezTo>
                    <a:pt x="203" y="235"/>
                    <a:pt x="199" y="231"/>
                    <a:pt x="199" y="226"/>
                  </a:cubicBezTo>
                  <a:cubicBezTo>
                    <a:pt x="200" y="223"/>
                    <a:pt x="200" y="220"/>
                    <a:pt x="201" y="217"/>
                  </a:cubicBezTo>
                  <a:cubicBezTo>
                    <a:pt x="201" y="212"/>
                    <a:pt x="206" y="209"/>
                    <a:pt x="212" y="209"/>
                  </a:cubicBezTo>
                  <a:cubicBezTo>
                    <a:pt x="217" y="209"/>
                    <a:pt x="221" y="209"/>
                    <a:pt x="225" y="209"/>
                  </a:cubicBezTo>
                  <a:cubicBezTo>
                    <a:pt x="231" y="209"/>
                    <a:pt x="236" y="213"/>
                    <a:pt x="236" y="217"/>
                  </a:cubicBezTo>
                  <a:cubicBezTo>
                    <a:pt x="235" y="220"/>
                    <a:pt x="235" y="224"/>
                    <a:pt x="235" y="227"/>
                  </a:cubicBezTo>
                  <a:close/>
                  <a:moveTo>
                    <a:pt x="279" y="303"/>
                  </a:moveTo>
                  <a:cubicBezTo>
                    <a:pt x="274" y="303"/>
                    <a:pt x="269" y="302"/>
                    <a:pt x="264" y="302"/>
                  </a:cubicBezTo>
                  <a:cubicBezTo>
                    <a:pt x="257" y="302"/>
                    <a:pt x="251" y="299"/>
                    <a:pt x="251" y="294"/>
                  </a:cubicBezTo>
                  <a:cubicBezTo>
                    <a:pt x="251" y="291"/>
                    <a:pt x="251" y="288"/>
                    <a:pt x="252" y="285"/>
                  </a:cubicBezTo>
                  <a:cubicBezTo>
                    <a:pt x="252" y="280"/>
                    <a:pt x="257" y="277"/>
                    <a:pt x="264" y="277"/>
                  </a:cubicBezTo>
                  <a:cubicBezTo>
                    <a:pt x="269" y="277"/>
                    <a:pt x="274" y="277"/>
                    <a:pt x="278" y="277"/>
                  </a:cubicBezTo>
                  <a:cubicBezTo>
                    <a:pt x="285" y="277"/>
                    <a:pt x="291" y="281"/>
                    <a:pt x="291" y="285"/>
                  </a:cubicBezTo>
                  <a:cubicBezTo>
                    <a:pt x="291" y="288"/>
                    <a:pt x="291" y="291"/>
                    <a:pt x="291" y="295"/>
                  </a:cubicBezTo>
                  <a:cubicBezTo>
                    <a:pt x="291" y="299"/>
                    <a:pt x="286" y="303"/>
                    <a:pt x="279" y="303"/>
                  </a:cubicBezTo>
                  <a:close/>
                  <a:moveTo>
                    <a:pt x="308" y="217"/>
                  </a:moveTo>
                  <a:cubicBezTo>
                    <a:pt x="307" y="213"/>
                    <a:pt x="312" y="209"/>
                    <a:pt x="318" y="209"/>
                  </a:cubicBezTo>
                  <a:cubicBezTo>
                    <a:pt x="322" y="209"/>
                    <a:pt x="327" y="209"/>
                    <a:pt x="331" y="209"/>
                  </a:cubicBezTo>
                  <a:cubicBezTo>
                    <a:pt x="337" y="209"/>
                    <a:pt x="343" y="213"/>
                    <a:pt x="343" y="217"/>
                  </a:cubicBezTo>
                  <a:cubicBezTo>
                    <a:pt x="343" y="221"/>
                    <a:pt x="344" y="224"/>
                    <a:pt x="344" y="227"/>
                  </a:cubicBezTo>
                  <a:cubicBezTo>
                    <a:pt x="345" y="232"/>
                    <a:pt x="340" y="235"/>
                    <a:pt x="334" y="235"/>
                  </a:cubicBezTo>
                  <a:cubicBezTo>
                    <a:pt x="329" y="235"/>
                    <a:pt x="325" y="235"/>
                    <a:pt x="320" y="235"/>
                  </a:cubicBezTo>
                  <a:cubicBezTo>
                    <a:pt x="314" y="235"/>
                    <a:pt x="308" y="232"/>
                    <a:pt x="308" y="227"/>
                  </a:cubicBezTo>
                  <a:cubicBezTo>
                    <a:pt x="308" y="224"/>
                    <a:pt x="308" y="221"/>
                    <a:pt x="308" y="217"/>
                  </a:cubicBezTo>
                  <a:close/>
                  <a:moveTo>
                    <a:pt x="310" y="261"/>
                  </a:moveTo>
                  <a:cubicBezTo>
                    <a:pt x="310" y="258"/>
                    <a:pt x="310" y="255"/>
                    <a:pt x="309" y="251"/>
                  </a:cubicBezTo>
                  <a:cubicBezTo>
                    <a:pt x="309" y="247"/>
                    <a:pt x="314" y="243"/>
                    <a:pt x="321" y="243"/>
                  </a:cubicBezTo>
                  <a:cubicBezTo>
                    <a:pt x="325" y="243"/>
                    <a:pt x="330" y="243"/>
                    <a:pt x="334" y="243"/>
                  </a:cubicBezTo>
                  <a:cubicBezTo>
                    <a:pt x="341" y="243"/>
                    <a:pt x="346" y="247"/>
                    <a:pt x="347" y="251"/>
                  </a:cubicBezTo>
                  <a:cubicBezTo>
                    <a:pt x="347" y="255"/>
                    <a:pt x="348" y="258"/>
                    <a:pt x="348" y="261"/>
                  </a:cubicBezTo>
                  <a:cubicBezTo>
                    <a:pt x="349" y="265"/>
                    <a:pt x="344" y="269"/>
                    <a:pt x="337" y="269"/>
                  </a:cubicBezTo>
                  <a:cubicBezTo>
                    <a:pt x="332" y="269"/>
                    <a:pt x="327" y="269"/>
                    <a:pt x="323" y="269"/>
                  </a:cubicBezTo>
                  <a:cubicBezTo>
                    <a:pt x="316" y="269"/>
                    <a:pt x="310" y="266"/>
                    <a:pt x="310" y="261"/>
                  </a:cubicBezTo>
                  <a:close/>
                  <a:moveTo>
                    <a:pt x="340" y="303"/>
                  </a:moveTo>
                  <a:cubicBezTo>
                    <a:pt x="335" y="303"/>
                    <a:pt x="330" y="303"/>
                    <a:pt x="325" y="303"/>
                  </a:cubicBezTo>
                  <a:cubicBezTo>
                    <a:pt x="318" y="303"/>
                    <a:pt x="312" y="299"/>
                    <a:pt x="312" y="295"/>
                  </a:cubicBezTo>
                  <a:cubicBezTo>
                    <a:pt x="312" y="291"/>
                    <a:pt x="312" y="288"/>
                    <a:pt x="311" y="285"/>
                  </a:cubicBezTo>
                  <a:cubicBezTo>
                    <a:pt x="311" y="281"/>
                    <a:pt x="316" y="277"/>
                    <a:pt x="323" y="277"/>
                  </a:cubicBezTo>
                  <a:cubicBezTo>
                    <a:pt x="328" y="277"/>
                    <a:pt x="333" y="277"/>
                    <a:pt x="338" y="277"/>
                  </a:cubicBezTo>
                  <a:cubicBezTo>
                    <a:pt x="344" y="277"/>
                    <a:pt x="350" y="281"/>
                    <a:pt x="351" y="285"/>
                  </a:cubicBezTo>
                  <a:cubicBezTo>
                    <a:pt x="351" y="288"/>
                    <a:pt x="352" y="291"/>
                    <a:pt x="352" y="295"/>
                  </a:cubicBezTo>
                  <a:cubicBezTo>
                    <a:pt x="352" y="299"/>
                    <a:pt x="347" y="303"/>
                    <a:pt x="340" y="303"/>
                  </a:cubicBezTo>
                  <a:close/>
                  <a:moveTo>
                    <a:pt x="363" y="227"/>
                  </a:moveTo>
                  <a:cubicBezTo>
                    <a:pt x="362" y="224"/>
                    <a:pt x="362" y="220"/>
                    <a:pt x="361" y="217"/>
                  </a:cubicBezTo>
                  <a:cubicBezTo>
                    <a:pt x="361" y="213"/>
                    <a:pt x="365" y="209"/>
                    <a:pt x="371" y="209"/>
                  </a:cubicBezTo>
                  <a:cubicBezTo>
                    <a:pt x="375" y="209"/>
                    <a:pt x="380" y="209"/>
                    <a:pt x="384" y="209"/>
                  </a:cubicBezTo>
                  <a:cubicBezTo>
                    <a:pt x="390" y="209"/>
                    <a:pt x="396" y="212"/>
                    <a:pt x="397" y="217"/>
                  </a:cubicBezTo>
                  <a:cubicBezTo>
                    <a:pt x="397" y="220"/>
                    <a:pt x="398" y="223"/>
                    <a:pt x="399" y="227"/>
                  </a:cubicBezTo>
                  <a:cubicBezTo>
                    <a:pt x="400" y="231"/>
                    <a:pt x="395" y="235"/>
                    <a:pt x="389" y="235"/>
                  </a:cubicBezTo>
                  <a:cubicBezTo>
                    <a:pt x="384" y="235"/>
                    <a:pt x="380" y="235"/>
                    <a:pt x="375" y="235"/>
                  </a:cubicBezTo>
                  <a:cubicBezTo>
                    <a:pt x="369" y="235"/>
                    <a:pt x="364" y="231"/>
                    <a:pt x="363" y="227"/>
                  </a:cubicBezTo>
                  <a:close/>
                  <a:moveTo>
                    <a:pt x="368" y="261"/>
                  </a:moveTo>
                  <a:cubicBezTo>
                    <a:pt x="367" y="258"/>
                    <a:pt x="367" y="254"/>
                    <a:pt x="366" y="251"/>
                  </a:cubicBezTo>
                  <a:cubicBezTo>
                    <a:pt x="366" y="247"/>
                    <a:pt x="370" y="243"/>
                    <a:pt x="377" y="243"/>
                  </a:cubicBezTo>
                  <a:cubicBezTo>
                    <a:pt x="381" y="243"/>
                    <a:pt x="386" y="243"/>
                    <a:pt x="390" y="243"/>
                  </a:cubicBezTo>
                  <a:cubicBezTo>
                    <a:pt x="397" y="243"/>
                    <a:pt x="403" y="246"/>
                    <a:pt x="403" y="251"/>
                  </a:cubicBezTo>
                  <a:cubicBezTo>
                    <a:pt x="404" y="254"/>
                    <a:pt x="405" y="257"/>
                    <a:pt x="405" y="260"/>
                  </a:cubicBezTo>
                  <a:cubicBezTo>
                    <a:pt x="406" y="265"/>
                    <a:pt x="402" y="269"/>
                    <a:pt x="395" y="269"/>
                  </a:cubicBezTo>
                  <a:cubicBezTo>
                    <a:pt x="390" y="269"/>
                    <a:pt x="386" y="269"/>
                    <a:pt x="381" y="269"/>
                  </a:cubicBezTo>
                  <a:cubicBezTo>
                    <a:pt x="374" y="269"/>
                    <a:pt x="368" y="265"/>
                    <a:pt x="368" y="261"/>
                  </a:cubicBezTo>
                  <a:close/>
                  <a:moveTo>
                    <a:pt x="401" y="302"/>
                  </a:moveTo>
                  <a:cubicBezTo>
                    <a:pt x="396" y="302"/>
                    <a:pt x="391" y="302"/>
                    <a:pt x="386" y="302"/>
                  </a:cubicBezTo>
                  <a:cubicBezTo>
                    <a:pt x="379" y="302"/>
                    <a:pt x="373" y="299"/>
                    <a:pt x="373" y="294"/>
                  </a:cubicBezTo>
                  <a:cubicBezTo>
                    <a:pt x="372" y="291"/>
                    <a:pt x="372" y="288"/>
                    <a:pt x="371" y="285"/>
                  </a:cubicBezTo>
                  <a:cubicBezTo>
                    <a:pt x="371" y="280"/>
                    <a:pt x="375" y="277"/>
                    <a:pt x="382" y="277"/>
                  </a:cubicBezTo>
                  <a:cubicBezTo>
                    <a:pt x="387" y="277"/>
                    <a:pt x="392" y="277"/>
                    <a:pt x="397" y="277"/>
                  </a:cubicBezTo>
                  <a:cubicBezTo>
                    <a:pt x="403" y="276"/>
                    <a:pt x="409" y="280"/>
                    <a:pt x="410" y="284"/>
                  </a:cubicBezTo>
                  <a:cubicBezTo>
                    <a:pt x="411" y="287"/>
                    <a:pt x="411" y="291"/>
                    <a:pt x="412" y="294"/>
                  </a:cubicBezTo>
                  <a:cubicBezTo>
                    <a:pt x="413" y="298"/>
                    <a:pt x="408" y="302"/>
                    <a:pt x="401" y="302"/>
                  </a:cubicBezTo>
                  <a:close/>
                  <a:moveTo>
                    <a:pt x="417" y="227"/>
                  </a:moveTo>
                  <a:cubicBezTo>
                    <a:pt x="416" y="223"/>
                    <a:pt x="415" y="220"/>
                    <a:pt x="415" y="217"/>
                  </a:cubicBezTo>
                  <a:cubicBezTo>
                    <a:pt x="414" y="212"/>
                    <a:pt x="418" y="209"/>
                    <a:pt x="424" y="209"/>
                  </a:cubicBezTo>
                  <a:cubicBezTo>
                    <a:pt x="428" y="208"/>
                    <a:pt x="432" y="209"/>
                    <a:pt x="436" y="208"/>
                  </a:cubicBezTo>
                  <a:cubicBezTo>
                    <a:pt x="442" y="208"/>
                    <a:pt x="448" y="212"/>
                    <a:pt x="449" y="216"/>
                  </a:cubicBezTo>
                  <a:cubicBezTo>
                    <a:pt x="450" y="220"/>
                    <a:pt x="451" y="223"/>
                    <a:pt x="452" y="226"/>
                  </a:cubicBezTo>
                  <a:cubicBezTo>
                    <a:pt x="453" y="231"/>
                    <a:pt x="449" y="234"/>
                    <a:pt x="443" y="234"/>
                  </a:cubicBezTo>
                  <a:cubicBezTo>
                    <a:pt x="439" y="234"/>
                    <a:pt x="434" y="234"/>
                    <a:pt x="430" y="235"/>
                  </a:cubicBezTo>
                  <a:cubicBezTo>
                    <a:pt x="424" y="235"/>
                    <a:pt x="418" y="231"/>
                    <a:pt x="417" y="227"/>
                  </a:cubicBezTo>
                  <a:close/>
                  <a:moveTo>
                    <a:pt x="425" y="260"/>
                  </a:moveTo>
                  <a:cubicBezTo>
                    <a:pt x="424" y="257"/>
                    <a:pt x="423" y="254"/>
                    <a:pt x="423" y="251"/>
                  </a:cubicBezTo>
                  <a:cubicBezTo>
                    <a:pt x="422" y="246"/>
                    <a:pt x="426" y="242"/>
                    <a:pt x="432" y="242"/>
                  </a:cubicBezTo>
                  <a:cubicBezTo>
                    <a:pt x="437" y="242"/>
                    <a:pt x="441" y="242"/>
                    <a:pt x="445" y="242"/>
                  </a:cubicBezTo>
                  <a:cubicBezTo>
                    <a:pt x="452" y="242"/>
                    <a:pt x="458" y="246"/>
                    <a:pt x="459" y="250"/>
                  </a:cubicBezTo>
                  <a:cubicBezTo>
                    <a:pt x="460" y="253"/>
                    <a:pt x="461" y="256"/>
                    <a:pt x="462" y="259"/>
                  </a:cubicBezTo>
                  <a:cubicBezTo>
                    <a:pt x="463" y="264"/>
                    <a:pt x="459" y="268"/>
                    <a:pt x="452" y="268"/>
                  </a:cubicBezTo>
                  <a:cubicBezTo>
                    <a:pt x="448" y="268"/>
                    <a:pt x="443" y="268"/>
                    <a:pt x="438" y="268"/>
                  </a:cubicBezTo>
                  <a:cubicBezTo>
                    <a:pt x="432" y="268"/>
                    <a:pt x="426" y="265"/>
                    <a:pt x="425" y="260"/>
                  </a:cubicBezTo>
                  <a:close/>
                  <a:moveTo>
                    <a:pt x="461" y="300"/>
                  </a:moveTo>
                  <a:cubicBezTo>
                    <a:pt x="456" y="300"/>
                    <a:pt x="451" y="301"/>
                    <a:pt x="446" y="301"/>
                  </a:cubicBezTo>
                  <a:cubicBezTo>
                    <a:pt x="440" y="301"/>
                    <a:pt x="433" y="298"/>
                    <a:pt x="432" y="293"/>
                  </a:cubicBezTo>
                  <a:cubicBezTo>
                    <a:pt x="432" y="290"/>
                    <a:pt x="431" y="287"/>
                    <a:pt x="430" y="284"/>
                  </a:cubicBezTo>
                  <a:cubicBezTo>
                    <a:pt x="429" y="280"/>
                    <a:pt x="434" y="276"/>
                    <a:pt x="440" y="276"/>
                  </a:cubicBezTo>
                  <a:cubicBezTo>
                    <a:pt x="445" y="276"/>
                    <a:pt x="450" y="276"/>
                    <a:pt x="454" y="275"/>
                  </a:cubicBezTo>
                  <a:cubicBezTo>
                    <a:pt x="461" y="275"/>
                    <a:pt x="467" y="279"/>
                    <a:pt x="468" y="283"/>
                  </a:cubicBezTo>
                  <a:cubicBezTo>
                    <a:pt x="469" y="286"/>
                    <a:pt x="470" y="289"/>
                    <a:pt x="471" y="292"/>
                  </a:cubicBezTo>
                  <a:cubicBezTo>
                    <a:pt x="472" y="297"/>
                    <a:pt x="468" y="300"/>
                    <a:pt x="461" y="300"/>
                  </a:cubicBezTo>
                  <a:close/>
                  <a:moveTo>
                    <a:pt x="480" y="259"/>
                  </a:moveTo>
                  <a:cubicBezTo>
                    <a:pt x="479" y="256"/>
                    <a:pt x="479" y="253"/>
                    <a:pt x="477" y="250"/>
                  </a:cubicBezTo>
                  <a:cubicBezTo>
                    <a:pt x="476" y="245"/>
                    <a:pt x="480" y="242"/>
                    <a:pt x="486" y="241"/>
                  </a:cubicBezTo>
                  <a:cubicBezTo>
                    <a:pt x="490" y="241"/>
                    <a:pt x="495" y="241"/>
                    <a:pt x="499" y="241"/>
                  </a:cubicBezTo>
                  <a:cubicBezTo>
                    <a:pt x="505" y="241"/>
                    <a:pt x="511" y="244"/>
                    <a:pt x="513" y="249"/>
                  </a:cubicBezTo>
                  <a:cubicBezTo>
                    <a:pt x="514" y="252"/>
                    <a:pt x="515" y="255"/>
                    <a:pt x="516" y="258"/>
                  </a:cubicBezTo>
                  <a:cubicBezTo>
                    <a:pt x="518" y="262"/>
                    <a:pt x="514" y="266"/>
                    <a:pt x="508" y="266"/>
                  </a:cubicBezTo>
                  <a:cubicBezTo>
                    <a:pt x="503" y="266"/>
                    <a:pt x="499" y="266"/>
                    <a:pt x="494" y="267"/>
                  </a:cubicBezTo>
                  <a:cubicBezTo>
                    <a:pt x="488" y="267"/>
                    <a:pt x="482" y="263"/>
                    <a:pt x="480" y="259"/>
                  </a:cubicBezTo>
                  <a:close/>
                  <a:moveTo>
                    <a:pt x="519" y="298"/>
                  </a:moveTo>
                  <a:cubicBezTo>
                    <a:pt x="514" y="299"/>
                    <a:pt x="509" y="299"/>
                    <a:pt x="505" y="299"/>
                  </a:cubicBezTo>
                  <a:cubicBezTo>
                    <a:pt x="498" y="299"/>
                    <a:pt x="492" y="296"/>
                    <a:pt x="490" y="292"/>
                  </a:cubicBezTo>
                  <a:cubicBezTo>
                    <a:pt x="490" y="289"/>
                    <a:pt x="489" y="285"/>
                    <a:pt x="488" y="282"/>
                  </a:cubicBezTo>
                  <a:cubicBezTo>
                    <a:pt x="486" y="278"/>
                    <a:pt x="490" y="275"/>
                    <a:pt x="497" y="274"/>
                  </a:cubicBezTo>
                  <a:cubicBezTo>
                    <a:pt x="501" y="274"/>
                    <a:pt x="506" y="274"/>
                    <a:pt x="510" y="274"/>
                  </a:cubicBezTo>
                  <a:cubicBezTo>
                    <a:pt x="517" y="274"/>
                    <a:pt x="523" y="277"/>
                    <a:pt x="524" y="281"/>
                  </a:cubicBezTo>
                  <a:cubicBezTo>
                    <a:pt x="525" y="284"/>
                    <a:pt x="527" y="287"/>
                    <a:pt x="528" y="290"/>
                  </a:cubicBezTo>
                  <a:cubicBezTo>
                    <a:pt x="529" y="294"/>
                    <a:pt x="525" y="298"/>
                    <a:pt x="519" y="298"/>
                  </a:cubicBezTo>
                  <a:close/>
                  <a:moveTo>
                    <a:pt x="534" y="257"/>
                  </a:moveTo>
                  <a:cubicBezTo>
                    <a:pt x="533" y="254"/>
                    <a:pt x="532" y="251"/>
                    <a:pt x="531" y="248"/>
                  </a:cubicBezTo>
                  <a:cubicBezTo>
                    <a:pt x="529" y="244"/>
                    <a:pt x="532" y="240"/>
                    <a:pt x="538" y="240"/>
                  </a:cubicBezTo>
                  <a:cubicBezTo>
                    <a:pt x="542" y="240"/>
                    <a:pt x="546" y="240"/>
                    <a:pt x="550" y="240"/>
                  </a:cubicBezTo>
                  <a:cubicBezTo>
                    <a:pt x="556" y="240"/>
                    <a:pt x="562" y="243"/>
                    <a:pt x="564" y="247"/>
                  </a:cubicBezTo>
                  <a:cubicBezTo>
                    <a:pt x="566" y="250"/>
                    <a:pt x="567" y="253"/>
                    <a:pt x="568" y="256"/>
                  </a:cubicBezTo>
                  <a:cubicBezTo>
                    <a:pt x="570" y="260"/>
                    <a:pt x="567" y="264"/>
                    <a:pt x="561" y="264"/>
                  </a:cubicBezTo>
                  <a:cubicBezTo>
                    <a:pt x="557" y="264"/>
                    <a:pt x="552" y="265"/>
                    <a:pt x="548" y="265"/>
                  </a:cubicBezTo>
                  <a:cubicBezTo>
                    <a:pt x="542" y="265"/>
                    <a:pt x="536" y="262"/>
                    <a:pt x="534" y="257"/>
                  </a:cubicBezTo>
                  <a:close/>
                  <a:moveTo>
                    <a:pt x="574" y="296"/>
                  </a:moveTo>
                  <a:cubicBezTo>
                    <a:pt x="569" y="296"/>
                    <a:pt x="565" y="296"/>
                    <a:pt x="561" y="296"/>
                  </a:cubicBezTo>
                  <a:cubicBezTo>
                    <a:pt x="554" y="297"/>
                    <a:pt x="548" y="294"/>
                    <a:pt x="546" y="289"/>
                  </a:cubicBezTo>
                  <a:cubicBezTo>
                    <a:pt x="545" y="286"/>
                    <a:pt x="544" y="283"/>
                    <a:pt x="543" y="280"/>
                  </a:cubicBezTo>
                  <a:cubicBezTo>
                    <a:pt x="541" y="276"/>
                    <a:pt x="545" y="273"/>
                    <a:pt x="551" y="272"/>
                  </a:cubicBezTo>
                  <a:cubicBezTo>
                    <a:pt x="555" y="272"/>
                    <a:pt x="560" y="272"/>
                    <a:pt x="564" y="272"/>
                  </a:cubicBezTo>
                  <a:cubicBezTo>
                    <a:pt x="570" y="271"/>
                    <a:pt x="576" y="275"/>
                    <a:pt x="578" y="279"/>
                  </a:cubicBezTo>
                  <a:cubicBezTo>
                    <a:pt x="579" y="282"/>
                    <a:pt x="580" y="285"/>
                    <a:pt x="582" y="288"/>
                  </a:cubicBezTo>
                  <a:cubicBezTo>
                    <a:pt x="583" y="292"/>
                    <a:pt x="580" y="295"/>
                    <a:pt x="574" y="296"/>
                  </a:cubicBezTo>
                  <a:close/>
                </a:path>
              </a:pathLst>
            </a:custGeom>
            <a:grpFill/>
            <a:extLst/>
          </p:spPr>
          <p:txBody>
            <a:bodyPr vert="horz" wrap="square" lIns="91440" tIns="45720" rIns="91440" bIns="45720" numCol="1" anchor="t" anchorCtr="0" compatLnSpc="1">
              <a:prstTxWarp prst="textNoShape">
                <a:avLst/>
              </a:prstTxWarp>
            </a:bodyPr>
            <a:lstStyle/>
            <a:p>
              <a:endParaRPr lang="en-US" dirty="0"/>
            </a:p>
          </p:txBody>
        </p:sp>
        <p:grpSp>
          <p:nvGrpSpPr>
            <p:cNvPr id="41" name="Group 40"/>
            <p:cNvGrpSpPr/>
            <p:nvPr/>
          </p:nvGrpSpPr>
          <p:grpSpPr>
            <a:xfrm>
              <a:off x="6499622" y="2194381"/>
              <a:ext cx="233561" cy="279216"/>
              <a:chOff x="3331833" y="3709243"/>
              <a:chExt cx="1199739" cy="1434257"/>
            </a:xfrm>
            <a:grpFill/>
          </p:grpSpPr>
          <p:sp>
            <p:nvSpPr>
              <p:cNvPr id="42" name="Freeform 72"/>
              <p:cNvSpPr>
                <a:spLocks/>
              </p:cNvSpPr>
              <p:nvPr/>
            </p:nvSpPr>
            <p:spPr bwMode="auto">
              <a:xfrm rot="10800000">
                <a:off x="3331833" y="4066518"/>
                <a:ext cx="303088" cy="719707"/>
              </a:xfrm>
              <a:custGeom>
                <a:avLst/>
                <a:gdLst>
                  <a:gd name="T0" fmla="*/ 0 w 129"/>
                  <a:gd name="T1" fmla="*/ 215 h 430"/>
                  <a:gd name="T2" fmla="*/ 4 w 129"/>
                  <a:gd name="T3" fmla="*/ 147 h 430"/>
                  <a:gd name="T4" fmla="*/ 15 w 129"/>
                  <a:gd name="T5" fmla="*/ 90 h 430"/>
                  <a:gd name="T6" fmla="*/ 32 w 129"/>
                  <a:gd name="T7" fmla="*/ 42 h 430"/>
                  <a:gd name="T8" fmla="*/ 51 w 129"/>
                  <a:gd name="T9" fmla="*/ 4 h 430"/>
                  <a:gd name="T10" fmla="*/ 68 w 129"/>
                  <a:gd name="T11" fmla="*/ 1 h 430"/>
                  <a:gd name="T12" fmla="*/ 87 w 129"/>
                  <a:gd name="T13" fmla="*/ 0 h 430"/>
                  <a:gd name="T14" fmla="*/ 107 w 129"/>
                  <a:gd name="T15" fmla="*/ 1 h 430"/>
                  <a:gd name="T16" fmla="*/ 129 w 129"/>
                  <a:gd name="T17" fmla="*/ 5 h 430"/>
                  <a:gd name="T18" fmla="*/ 115 w 129"/>
                  <a:gd name="T19" fmla="*/ 33 h 430"/>
                  <a:gd name="T20" fmla="*/ 97 w 129"/>
                  <a:gd name="T21" fmla="*/ 79 h 430"/>
                  <a:gd name="T22" fmla="*/ 83 w 129"/>
                  <a:gd name="T23" fmla="*/ 140 h 430"/>
                  <a:gd name="T24" fmla="*/ 77 w 129"/>
                  <a:gd name="T25" fmla="*/ 215 h 430"/>
                  <a:gd name="T26" fmla="*/ 83 w 129"/>
                  <a:gd name="T27" fmla="*/ 289 h 430"/>
                  <a:gd name="T28" fmla="*/ 97 w 129"/>
                  <a:gd name="T29" fmla="*/ 351 h 430"/>
                  <a:gd name="T30" fmla="*/ 115 w 129"/>
                  <a:gd name="T31" fmla="*/ 396 h 430"/>
                  <a:gd name="T32" fmla="*/ 129 w 129"/>
                  <a:gd name="T33" fmla="*/ 425 h 430"/>
                  <a:gd name="T34" fmla="*/ 107 w 129"/>
                  <a:gd name="T35" fmla="*/ 428 h 430"/>
                  <a:gd name="T36" fmla="*/ 87 w 129"/>
                  <a:gd name="T37" fmla="*/ 430 h 430"/>
                  <a:gd name="T38" fmla="*/ 68 w 129"/>
                  <a:gd name="T39" fmla="*/ 429 h 430"/>
                  <a:gd name="T40" fmla="*/ 51 w 129"/>
                  <a:gd name="T41" fmla="*/ 426 h 430"/>
                  <a:gd name="T42" fmla="*/ 32 w 129"/>
                  <a:gd name="T43" fmla="*/ 388 h 430"/>
                  <a:gd name="T44" fmla="*/ 15 w 129"/>
                  <a:gd name="T45" fmla="*/ 340 h 430"/>
                  <a:gd name="T46" fmla="*/ 4 w 129"/>
                  <a:gd name="T47" fmla="*/ 282 h 430"/>
                  <a:gd name="T48" fmla="*/ 0 w 129"/>
                  <a:gd name="T49" fmla="*/ 215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9" h="430">
                    <a:moveTo>
                      <a:pt x="0" y="215"/>
                    </a:moveTo>
                    <a:cubicBezTo>
                      <a:pt x="0" y="191"/>
                      <a:pt x="1" y="168"/>
                      <a:pt x="4" y="147"/>
                    </a:cubicBezTo>
                    <a:cubicBezTo>
                      <a:pt x="7" y="126"/>
                      <a:pt x="10" y="107"/>
                      <a:pt x="15" y="90"/>
                    </a:cubicBezTo>
                    <a:cubicBezTo>
                      <a:pt x="20" y="72"/>
                      <a:pt x="25" y="56"/>
                      <a:pt x="32" y="42"/>
                    </a:cubicBezTo>
                    <a:cubicBezTo>
                      <a:pt x="38" y="27"/>
                      <a:pt x="44" y="15"/>
                      <a:pt x="51" y="4"/>
                    </a:cubicBezTo>
                    <a:cubicBezTo>
                      <a:pt x="55" y="2"/>
                      <a:pt x="61" y="1"/>
                      <a:pt x="68" y="1"/>
                    </a:cubicBezTo>
                    <a:cubicBezTo>
                      <a:pt x="75" y="0"/>
                      <a:pt x="81" y="0"/>
                      <a:pt x="87" y="0"/>
                    </a:cubicBezTo>
                    <a:cubicBezTo>
                      <a:pt x="93" y="0"/>
                      <a:pt x="100" y="0"/>
                      <a:pt x="107" y="1"/>
                    </a:cubicBezTo>
                    <a:cubicBezTo>
                      <a:pt x="115" y="2"/>
                      <a:pt x="123" y="3"/>
                      <a:pt x="129" y="5"/>
                    </a:cubicBezTo>
                    <a:cubicBezTo>
                      <a:pt x="125" y="11"/>
                      <a:pt x="121" y="20"/>
                      <a:pt x="115" y="33"/>
                    </a:cubicBezTo>
                    <a:cubicBezTo>
                      <a:pt x="109" y="45"/>
                      <a:pt x="103" y="61"/>
                      <a:pt x="97" y="79"/>
                    </a:cubicBezTo>
                    <a:cubicBezTo>
                      <a:pt x="92" y="97"/>
                      <a:pt x="87" y="117"/>
                      <a:pt x="83" y="140"/>
                    </a:cubicBezTo>
                    <a:cubicBezTo>
                      <a:pt x="79" y="163"/>
                      <a:pt x="77" y="188"/>
                      <a:pt x="77" y="215"/>
                    </a:cubicBezTo>
                    <a:cubicBezTo>
                      <a:pt x="77" y="241"/>
                      <a:pt x="79" y="266"/>
                      <a:pt x="83" y="289"/>
                    </a:cubicBezTo>
                    <a:cubicBezTo>
                      <a:pt x="87" y="312"/>
                      <a:pt x="92" y="333"/>
                      <a:pt x="97" y="351"/>
                    </a:cubicBezTo>
                    <a:cubicBezTo>
                      <a:pt x="103" y="369"/>
                      <a:pt x="109" y="384"/>
                      <a:pt x="115" y="396"/>
                    </a:cubicBezTo>
                    <a:cubicBezTo>
                      <a:pt x="121" y="409"/>
                      <a:pt x="125" y="418"/>
                      <a:pt x="129" y="425"/>
                    </a:cubicBezTo>
                    <a:cubicBezTo>
                      <a:pt x="123" y="426"/>
                      <a:pt x="115" y="427"/>
                      <a:pt x="107" y="428"/>
                    </a:cubicBezTo>
                    <a:cubicBezTo>
                      <a:pt x="100" y="429"/>
                      <a:pt x="93" y="430"/>
                      <a:pt x="87" y="430"/>
                    </a:cubicBezTo>
                    <a:cubicBezTo>
                      <a:pt x="81" y="430"/>
                      <a:pt x="75" y="429"/>
                      <a:pt x="68" y="429"/>
                    </a:cubicBezTo>
                    <a:cubicBezTo>
                      <a:pt x="61" y="428"/>
                      <a:pt x="55" y="427"/>
                      <a:pt x="51" y="426"/>
                    </a:cubicBezTo>
                    <a:cubicBezTo>
                      <a:pt x="44" y="415"/>
                      <a:pt x="38" y="402"/>
                      <a:pt x="32" y="388"/>
                    </a:cubicBezTo>
                    <a:cubicBezTo>
                      <a:pt x="25" y="373"/>
                      <a:pt x="20" y="357"/>
                      <a:pt x="15" y="340"/>
                    </a:cubicBezTo>
                    <a:cubicBezTo>
                      <a:pt x="10" y="322"/>
                      <a:pt x="7" y="303"/>
                      <a:pt x="4" y="282"/>
                    </a:cubicBezTo>
                    <a:cubicBezTo>
                      <a:pt x="1" y="261"/>
                      <a:pt x="0" y="239"/>
                      <a:pt x="0" y="21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72"/>
              <p:cNvSpPr>
                <a:spLocks/>
              </p:cNvSpPr>
              <p:nvPr/>
            </p:nvSpPr>
            <p:spPr bwMode="auto">
              <a:xfrm rot="10800000">
                <a:off x="3770154" y="3903386"/>
                <a:ext cx="303088" cy="1045970"/>
              </a:xfrm>
              <a:custGeom>
                <a:avLst/>
                <a:gdLst>
                  <a:gd name="T0" fmla="*/ 0 w 129"/>
                  <a:gd name="T1" fmla="*/ 215 h 430"/>
                  <a:gd name="T2" fmla="*/ 4 w 129"/>
                  <a:gd name="T3" fmla="*/ 147 h 430"/>
                  <a:gd name="T4" fmla="*/ 15 w 129"/>
                  <a:gd name="T5" fmla="*/ 90 h 430"/>
                  <a:gd name="T6" fmla="*/ 32 w 129"/>
                  <a:gd name="T7" fmla="*/ 42 h 430"/>
                  <a:gd name="T8" fmla="*/ 51 w 129"/>
                  <a:gd name="T9" fmla="*/ 4 h 430"/>
                  <a:gd name="T10" fmla="*/ 68 w 129"/>
                  <a:gd name="T11" fmla="*/ 1 h 430"/>
                  <a:gd name="T12" fmla="*/ 87 w 129"/>
                  <a:gd name="T13" fmla="*/ 0 h 430"/>
                  <a:gd name="T14" fmla="*/ 107 w 129"/>
                  <a:gd name="T15" fmla="*/ 1 h 430"/>
                  <a:gd name="T16" fmla="*/ 129 w 129"/>
                  <a:gd name="T17" fmla="*/ 5 h 430"/>
                  <a:gd name="T18" fmla="*/ 115 w 129"/>
                  <a:gd name="T19" fmla="*/ 33 h 430"/>
                  <a:gd name="T20" fmla="*/ 97 w 129"/>
                  <a:gd name="T21" fmla="*/ 79 h 430"/>
                  <a:gd name="T22" fmla="*/ 83 w 129"/>
                  <a:gd name="T23" fmla="*/ 140 h 430"/>
                  <a:gd name="T24" fmla="*/ 77 w 129"/>
                  <a:gd name="T25" fmla="*/ 215 h 430"/>
                  <a:gd name="T26" fmla="*/ 83 w 129"/>
                  <a:gd name="T27" fmla="*/ 289 h 430"/>
                  <a:gd name="T28" fmla="*/ 97 w 129"/>
                  <a:gd name="T29" fmla="*/ 351 h 430"/>
                  <a:gd name="T30" fmla="*/ 115 w 129"/>
                  <a:gd name="T31" fmla="*/ 396 h 430"/>
                  <a:gd name="T32" fmla="*/ 129 w 129"/>
                  <a:gd name="T33" fmla="*/ 425 h 430"/>
                  <a:gd name="T34" fmla="*/ 107 w 129"/>
                  <a:gd name="T35" fmla="*/ 428 h 430"/>
                  <a:gd name="T36" fmla="*/ 87 w 129"/>
                  <a:gd name="T37" fmla="*/ 430 h 430"/>
                  <a:gd name="T38" fmla="*/ 68 w 129"/>
                  <a:gd name="T39" fmla="*/ 429 h 430"/>
                  <a:gd name="T40" fmla="*/ 51 w 129"/>
                  <a:gd name="T41" fmla="*/ 426 h 430"/>
                  <a:gd name="T42" fmla="*/ 32 w 129"/>
                  <a:gd name="T43" fmla="*/ 388 h 430"/>
                  <a:gd name="T44" fmla="*/ 15 w 129"/>
                  <a:gd name="T45" fmla="*/ 340 h 430"/>
                  <a:gd name="T46" fmla="*/ 4 w 129"/>
                  <a:gd name="T47" fmla="*/ 282 h 430"/>
                  <a:gd name="T48" fmla="*/ 0 w 129"/>
                  <a:gd name="T49" fmla="*/ 215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9" h="430">
                    <a:moveTo>
                      <a:pt x="0" y="215"/>
                    </a:moveTo>
                    <a:cubicBezTo>
                      <a:pt x="0" y="191"/>
                      <a:pt x="1" y="168"/>
                      <a:pt x="4" y="147"/>
                    </a:cubicBezTo>
                    <a:cubicBezTo>
                      <a:pt x="7" y="126"/>
                      <a:pt x="10" y="107"/>
                      <a:pt x="15" y="90"/>
                    </a:cubicBezTo>
                    <a:cubicBezTo>
                      <a:pt x="20" y="72"/>
                      <a:pt x="25" y="56"/>
                      <a:pt x="32" y="42"/>
                    </a:cubicBezTo>
                    <a:cubicBezTo>
                      <a:pt x="38" y="27"/>
                      <a:pt x="44" y="15"/>
                      <a:pt x="51" y="4"/>
                    </a:cubicBezTo>
                    <a:cubicBezTo>
                      <a:pt x="55" y="2"/>
                      <a:pt x="61" y="1"/>
                      <a:pt x="68" y="1"/>
                    </a:cubicBezTo>
                    <a:cubicBezTo>
                      <a:pt x="75" y="0"/>
                      <a:pt x="81" y="0"/>
                      <a:pt x="87" y="0"/>
                    </a:cubicBezTo>
                    <a:cubicBezTo>
                      <a:pt x="93" y="0"/>
                      <a:pt x="100" y="0"/>
                      <a:pt x="107" y="1"/>
                    </a:cubicBezTo>
                    <a:cubicBezTo>
                      <a:pt x="115" y="2"/>
                      <a:pt x="123" y="3"/>
                      <a:pt x="129" y="5"/>
                    </a:cubicBezTo>
                    <a:cubicBezTo>
                      <a:pt x="125" y="11"/>
                      <a:pt x="121" y="20"/>
                      <a:pt x="115" y="33"/>
                    </a:cubicBezTo>
                    <a:cubicBezTo>
                      <a:pt x="109" y="45"/>
                      <a:pt x="103" y="61"/>
                      <a:pt x="97" y="79"/>
                    </a:cubicBezTo>
                    <a:cubicBezTo>
                      <a:pt x="92" y="97"/>
                      <a:pt x="87" y="117"/>
                      <a:pt x="83" y="140"/>
                    </a:cubicBezTo>
                    <a:cubicBezTo>
                      <a:pt x="79" y="163"/>
                      <a:pt x="77" y="188"/>
                      <a:pt x="77" y="215"/>
                    </a:cubicBezTo>
                    <a:cubicBezTo>
                      <a:pt x="77" y="241"/>
                      <a:pt x="79" y="266"/>
                      <a:pt x="83" y="289"/>
                    </a:cubicBezTo>
                    <a:cubicBezTo>
                      <a:pt x="87" y="312"/>
                      <a:pt x="92" y="333"/>
                      <a:pt x="97" y="351"/>
                    </a:cubicBezTo>
                    <a:cubicBezTo>
                      <a:pt x="103" y="369"/>
                      <a:pt x="109" y="384"/>
                      <a:pt x="115" y="396"/>
                    </a:cubicBezTo>
                    <a:cubicBezTo>
                      <a:pt x="121" y="409"/>
                      <a:pt x="125" y="418"/>
                      <a:pt x="129" y="425"/>
                    </a:cubicBezTo>
                    <a:cubicBezTo>
                      <a:pt x="123" y="426"/>
                      <a:pt x="115" y="427"/>
                      <a:pt x="107" y="428"/>
                    </a:cubicBezTo>
                    <a:cubicBezTo>
                      <a:pt x="100" y="429"/>
                      <a:pt x="93" y="430"/>
                      <a:pt x="87" y="430"/>
                    </a:cubicBezTo>
                    <a:cubicBezTo>
                      <a:pt x="81" y="430"/>
                      <a:pt x="75" y="429"/>
                      <a:pt x="68" y="429"/>
                    </a:cubicBezTo>
                    <a:cubicBezTo>
                      <a:pt x="61" y="428"/>
                      <a:pt x="55" y="427"/>
                      <a:pt x="51" y="426"/>
                    </a:cubicBezTo>
                    <a:cubicBezTo>
                      <a:pt x="44" y="415"/>
                      <a:pt x="38" y="402"/>
                      <a:pt x="32" y="388"/>
                    </a:cubicBezTo>
                    <a:cubicBezTo>
                      <a:pt x="25" y="373"/>
                      <a:pt x="20" y="357"/>
                      <a:pt x="15" y="340"/>
                    </a:cubicBezTo>
                    <a:cubicBezTo>
                      <a:pt x="10" y="322"/>
                      <a:pt x="7" y="303"/>
                      <a:pt x="4" y="282"/>
                    </a:cubicBezTo>
                    <a:cubicBezTo>
                      <a:pt x="1" y="261"/>
                      <a:pt x="0" y="239"/>
                      <a:pt x="0" y="21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72"/>
              <p:cNvSpPr>
                <a:spLocks/>
              </p:cNvSpPr>
              <p:nvPr/>
            </p:nvSpPr>
            <p:spPr bwMode="auto">
              <a:xfrm rot="10800000">
                <a:off x="4228484" y="3709243"/>
                <a:ext cx="303088" cy="1434257"/>
              </a:xfrm>
              <a:custGeom>
                <a:avLst/>
                <a:gdLst>
                  <a:gd name="T0" fmla="*/ 0 w 129"/>
                  <a:gd name="T1" fmla="*/ 215 h 430"/>
                  <a:gd name="T2" fmla="*/ 4 w 129"/>
                  <a:gd name="T3" fmla="*/ 147 h 430"/>
                  <a:gd name="T4" fmla="*/ 15 w 129"/>
                  <a:gd name="T5" fmla="*/ 90 h 430"/>
                  <a:gd name="T6" fmla="*/ 32 w 129"/>
                  <a:gd name="T7" fmla="*/ 42 h 430"/>
                  <a:gd name="T8" fmla="*/ 51 w 129"/>
                  <a:gd name="T9" fmla="*/ 4 h 430"/>
                  <a:gd name="T10" fmla="*/ 68 w 129"/>
                  <a:gd name="T11" fmla="*/ 1 h 430"/>
                  <a:gd name="T12" fmla="*/ 87 w 129"/>
                  <a:gd name="T13" fmla="*/ 0 h 430"/>
                  <a:gd name="T14" fmla="*/ 107 w 129"/>
                  <a:gd name="T15" fmla="*/ 1 h 430"/>
                  <a:gd name="T16" fmla="*/ 129 w 129"/>
                  <a:gd name="T17" fmla="*/ 5 h 430"/>
                  <a:gd name="T18" fmla="*/ 115 w 129"/>
                  <a:gd name="T19" fmla="*/ 33 h 430"/>
                  <a:gd name="T20" fmla="*/ 97 w 129"/>
                  <a:gd name="T21" fmla="*/ 79 h 430"/>
                  <a:gd name="T22" fmla="*/ 83 w 129"/>
                  <a:gd name="T23" fmla="*/ 140 h 430"/>
                  <a:gd name="T24" fmla="*/ 77 w 129"/>
                  <a:gd name="T25" fmla="*/ 215 h 430"/>
                  <a:gd name="T26" fmla="*/ 83 w 129"/>
                  <a:gd name="T27" fmla="*/ 289 h 430"/>
                  <a:gd name="T28" fmla="*/ 97 w 129"/>
                  <a:gd name="T29" fmla="*/ 351 h 430"/>
                  <a:gd name="T30" fmla="*/ 115 w 129"/>
                  <a:gd name="T31" fmla="*/ 396 h 430"/>
                  <a:gd name="T32" fmla="*/ 129 w 129"/>
                  <a:gd name="T33" fmla="*/ 425 h 430"/>
                  <a:gd name="T34" fmla="*/ 107 w 129"/>
                  <a:gd name="T35" fmla="*/ 428 h 430"/>
                  <a:gd name="T36" fmla="*/ 87 w 129"/>
                  <a:gd name="T37" fmla="*/ 430 h 430"/>
                  <a:gd name="T38" fmla="*/ 68 w 129"/>
                  <a:gd name="T39" fmla="*/ 429 h 430"/>
                  <a:gd name="T40" fmla="*/ 51 w 129"/>
                  <a:gd name="T41" fmla="*/ 426 h 430"/>
                  <a:gd name="T42" fmla="*/ 32 w 129"/>
                  <a:gd name="T43" fmla="*/ 388 h 430"/>
                  <a:gd name="T44" fmla="*/ 15 w 129"/>
                  <a:gd name="T45" fmla="*/ 340 h 430"/>
                  <a:gd name="T46" fmla="*/ 4 w 129"/>
                  <a:gd name="T47" fmla="*/ 282 h 430"/>
                  <a:gd name="T48" fmla="*/ 0 w 129"/>
                  <a:gd name="T49" fmla="*/ 215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9" h="430">
                    <a:moveTo>
                      <a:pt x="0" y="215"/>
                    </a:moveTo>
                    <a:cubicBezTo>
                      <a:pt x="0" y="191"/>
                      <a:pt x="1" y="168"/>
                      <a:pt x="4" y="147"/>
                    </a:cubicBezTo>
                    <a:cubicBezTo>
                      <a:pt x="7" y="126"/>
                      <a:pt x="10" y="107"/>
                      <a:pt x="15" y="90"/>
                    </a:cubicBezTo>
                    <a:cubicBezTo>
                      <a:pt x="20" y="72"/>
                      <a:pt x="25" y="56"/>
                      <a:pt x="32" y="42"/>
                    </a:cubicBezTo>
                    <a:cubicBezTo>
                      <a:pt x="38" y="27"/>
                      <a:pt x="44" y="15"/>
                      <a:pt x="51" y="4"/>
                    </a:cubicBezTo>
                    <a:cubicBezTo>
                      <a:pt x="55" y="2"/>
                      <a:pt x="61" y="1"/>
                      <a:pt x="68" y="1"/>
                    </a:cubicBezTo>
                    <a:cubicBezTo>
                      <a:pt x="75" y="0"/>
                      <a:pt x="81" y="0"/>
                      <a:pt x="87" y="0"/>
                    </a:cubicBezTo>
                    <a:cubicBezTo>
                      <a:pt x="93" y="0"/>
                      <a:pt x="100" y="0"/>
                      <a:pt x="107" y="1"/>
                    </a:cubicBezTo>
                    <a:cubicBezTo>
                      <a:pt x="115" y="2"/>
                      <a:pt x="123" y="3"/>
                      <a:pt x="129" y="5"/>
                    </a:cubicBezTo>
                    <a:cubicBezTo>
                      <a:pt x="125" y="11"/>
                      <a:pt x="121" y="20"/>
                      <a:pt x="115" y="33"/>
                    </a:cubicBezTo>
                    <a:cubicBezTo>
                      <a:pt x="109" y="45"/>
                      <a:pt x="103" y="61"/>
                      <a:pt x="97" y="79"/>
                    </a:cubicBezTo>
                    <a:cubicBezTo>
                      <a:pt x="92" y="97"/>
                      <a:pt x="87" y="117"/>
                      <a:pt x="83" y="140"/>
                    </a:cubicBezTo>
                    <a:cubicBezTo>
                      <a:pt x="79" y="163"/>
                      <a:pt x="77" y="188"/>
                      <a:pt x="77" y="215"/>
                    </a:cubicBezTo>
                    <a:cubicBezTo>
                      <a:pt x="77" y="241"/>
                      <a:pt x="79" y="266"/>
                      <a:pt x="83" y="289"/>
                    </a:cubicBezTo>
                    <a:cubicBezTo>
                      <a:pt x="87" y="312"/>
                      <a:pt x="92" y="333"/>
                      <a:pt x="97" y="351"/>
                    </a:cubicBezTo>
                    <a:cubicBezTo>
                      <a:pt x="103" y="369"/>
                      <a:pt x="109" y="384"/>
                      <a:pt x="115" y="396"/>
                    </a:cubicBezTo>
                    <a:cubicBezTo>
                      <a:pt x="121" y="409"/>
                      <a:pt x="125" y="418"/>
                      <a:pt x="129" y="425"/>
                    </a:cubicBezTo>
                    <a:cubicBezTo>
                      <a:pt x="123" y="426"/>
                      <a:pt x="115" y="427"/>
                      <a:pt x="107" y="428"/>
                    </a:cubicBezTo>
                    <a:cubicBezTo>
                      <a:pt x="100" y="429"/>
                      <a:pt x="93" y="430"/>
                      <a:pt x="87" y="430"/>
                    </a:cubicBezTo>
                    <a:cubicBezTo>
                      <a:pt x="81" y="430"/>
                      <a:pt x="75" y="429"/>
                      <a:pt x="68" y="429"/>
                    </a:cubicBezTo>
                    <a:cubicBezTo>
                      <a:pt x="61" y="428"/>
                      <a:pt x="55" y="427"/>
                      <a:pt x="51" y="426"/>
                    </a:cubicBezTo>
                    <a:cubicBezTo>
                      <a:pt x="44" y="415"/>
                      <a:pt x="38" y="402"/>
                      <a:pt x="32" y="388"/>
                    </a:cubicBezTo>
                    <a:cubicBezTo>
                      <a:pt x="25" y="373"/>
                      <a:pt x="20" y="357"/>
                      <a:pt x="15" y="340"/>
                    </a:cubicBezTo>
                    <a:cubicBezTo>
                      <a:pt x="10" y="322"/>
                      <a:pt x="7" y="303"/>
                      <a:pt x="4" y="282"/>
                    </a:cubicBezTo>
                    <a:cubicBezTo>
                      <a:pt x="1" y="261"/>
                      <a:pt x="0" y="239"/>
                      <a:pt x="0" y="21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grpSp>
      <p:grpSp>
        <p:nvGrpSpPr>
          <p:cNvPr id="49" name="Group 48"/>
          <p:cNvGrpSpPr/>
          <p:nvPr/>
        </p:nvGrpSpPr>
        <p:grpSpPr>
          <a:xfrm>
            <a:off x="851368" y="2161435"/>
            <a:ext cx="1351635" cy="924129"/>
            <a:chOff x="7035318" y="3420131"/>
            <a:chExt cx="767239" cy="524571"/>
          </a:xfrm>
          <a:solidFill>
            <a:schemeClr val="bg1"/>
          </a:solidFill>
        </p:grpSpPr>
        <p:grpSp>
          <p:nvGrpSpPr>
            <p:cNvPr id="50" name="Slate icon"/>
            <p:cNvGrpSpPr/>
            <p:nvPr/>
          </p:nvGrpSpPr>
          <p:grpSpPr>
            <a:xfrm>
              <a:off x="7035318" y="3420131"/>
              <a:ext cx="534720" cy="524571"/>
              <a:chOff x="3534610" y="-267950"/>
              <a:chExt cx="284712" cy="334062"/>
            </a:xfrm>
            <a:grpFill/>
          </p:grpSpPr>
          <p:sp>
            <p:nvSpPr>
              <p:cNvPr id="55" name="Freeform 59"/>
              <p:cNvSpPr>
                <a:spLocks/>
              </p:cNvSpPr>
              <p:nvPr/>
            </p:nvSpPr>
            <p:spPr bwMode="auto">
              <a:xfrm>
                <a:off x="3534610" y="-267950"/>
                <a:ext cx="229667" cy="334062"/>
              </a:xfrm>
              <a:custGeom>
                <a:avLst/>
                <a:gdLst/>
                <a:ahLst/>
                <a:cxnLst>
                  <a:cxn ang="0">
                    <a:pos x="251" y="364"/>
                  </a:cxn>
                  <a:cxn ang="0">
                    <a:pos x="242" y="372"/>
                  </a:cxn>
                  <a:cxn ang="0">
                    <a:pos x="35" y="372"/>
                  </a:cxn>
                  <a:cxn ang="0">
                    <a:pos x="26" y="364"/>
                  </a:cxn>
                  <a:cxn ang="0">
                    <a:pos x="26" y="36"/>
                  </a:cxn>
                  <a:cxn ang="0">
                    <a:pos x="35" y="28"/>
                  </a:cxn>
                  <a:cxn ang="0">
                    <a:pos x="242" y="28"/>
                  </a:cxn>
                  <a:cxn ang="0">
                    <a:pos x="251" y="36"/>
                  </a:cxn>
                  <a:cxn ang="0">
                    <a:pos x="251" y="108"/>
                  </a:cxn>
                  <a:cxn ang="0">
                    <a:pos x="277" y="85"/>
                  </a:cxn>
                  <a:cxn ang="0">
                    <a:pos x="277" y="10"/>
                  </a:cxn>
                  <a:cxn ang="0">
                    <a:pos x="267" y="0"/>
                  </a:cxn>
                  <a:cxn ang="0">
                    <a:pos x="10" y="0"/>
                  </a:cxn>
                  <a:cxn ang="0">
                    <a:pos x="0" y="10"/>
                  </a:cxn>
                  <a:cxn ang="0">
                    <a:pos x="0" y="390"/>
                  </a:cxn>
                  <a:cxn ang="0">
                    <a:pos x="10" y="400"/>
                  </a:cxn>
                  <a:cxn ang="0">
                    <a:pos x="267" y="400"/>
                  </a:cxn>
                  <a:cxn ang="0">
                    <a:pos x="277" y="390"/>
                  </a:cxn>
                  <a:cxn ang="0">
                    <a:pos x="277" y="169"/>
                  </a:cxn>
                  <a:cxn ang="0">
                    <a:pos x="251" y="192"/>
                  </a:cxn>
                  <a:cxn ang="0">
                    <a:pos x="251" y="364"/>
                  </a:cxn>
                </a:cxnLst>
                <a:rect l="0" t="0" r="r" b="b"/>
                <a:pathLst>
                  <a:path w="277" h="400">
                    <a:moveTo>
                      <a:pt x="251" y="364"/>
                    </a:moveTo>
                    <a:cubicBezTo>
                      <a:pt x="251" y="369"/>
                      <a:pt x="247" y="372"/>
                      <a:pt x="242" y="372"/>
                    </a:cubicBezTo>
                    <a:cubicBezTo>
                      <a:pt x="35" y="372"/>
                      <a:pt x="35" y="372"/>
                      <a:pt x="35" y="372"/>
                    </a:cubicBezTo>
                    <a:cubicBezTo>
                      <a:pt x="30" y="372"/>
                      <a:pt x="26" y="369"/>
                      <a:pt x="26" y="364"/>
                    </a:cubicBezTo>
                    <a:cubicBezTo>
                      <a:pt x="26" y="36"/>
                      <a:pt x="26" y="36"/>
                      <a:pt x="26" y="36"/>
                    </a:cubicBezTo>
                    <a:cubicBezTo>
                      <a:pt x="26" y="31"/>
                      <a:pt x="30" y="28"/>
                      <a:pt x="35" y="28"/>
                    </a:cubicBezTo>
                    <a:cubicBezTo>
                      <a:pt x="242" y="28"/>
                      <a:pt x="242" y="28"/>
                      <a:pt x="242" y="28"/>
                    </a:cubicBezTo>
                    <a:cubicBezTo>
                      <a:pt x="247" y="28"/>
                      <a:pt x="251" y="31"/>
                      <a:pt x="251" y="36"/>
                    </a:cubicBezTo>
                    <a:cubicBezTo>
                      <a:pt x="251" y="108"/>
                      <a:pt x="251" y="108"/>
                      <a:pt x="251" y="108"/>
                    </a:cubicBezTo>
                    <a:cubicBezTo>
                      <a:pt x="277" y="85"/>
                      <a:pt x="277" y="85"/>
                      <a:pt x="277" y="85"/>
                    </a:cubicBezTo>
                    <a:cubicBezTo>
                      <a:pt x="277" y="10"/>
                      <a:pt x="277" y="10"/>
                      <a:pt x="277" y="10"/>
                    </a:cubicBezTo>
                    <a:cubicBezTo>
                      <a:pt x="277" y="5"/>
                      <a:pt x="272" y="0"/>
                      <a:pt x="267" y="0"/>
                    </a:cubicBezTo>
                    <a:cubicBezTo>
                      <a:pt x="10" y="0"/>
                      <a:pt x="10" y="0"/>
                      <a:pt x="10" y="0"/>
                    </a:cubicBezTo>
                    <a:cubicBezTo>
                      <a:pt x="5" y="0"/>
                      <a:pt x="0" y="5"/>
                      <a:pt x="0" y="10"/>
                    </a:cubicBezTo>
                    <a:cubicBezTo>
                      <a:pt x="0" y="390"/>
                      <a:pt x="0" y="390"/>
                      <a:pt x="0" y="390"/>
                    </a:cubicBezTo>
                    <a:cubicBezTo>
                      <a:pt x="0" y="395"/>
                      <a:pt x="5" y="400"/>
                      <a:pt x="10" y="400"/>
                    </a:cubicBezTo>
                    <a:cubicBezTo>
                      <a:pt x="267" y="400"/>
                      <a:pt x="267" y="400"/>
                      <a:pt x="267" y="400"/>
                    </a:cubicBezTo>
                    <a:cubicBezTo>
                      <a:pt x="272" y="400"/>
                      <a:pt x="277" y="395"/>
                      <a:pt x="277" y="390"/>
                    </a:cubicBezTo>
                    <a:cubicBezTo>
                      <a:pt x="277" y="169"/>
                      <a:pt x="277" y="169"/>
                      <a:pt x="277" y="169"/>
                    </a:cubicBezTo>
                    <a:cubicBezTo>
                      <a:pt x="251" y="192"/>
                      <a:pt x="251" y="192"/>
                      <a:pt x="251" y="192"/>
                    </a:cubicBezTo>
                    <a:lnTo>
                      <a:pt x="251" y="364"/>
                    </a:lnTo>
                    <a:close/>
                  </a:path>
                </a:pathLst>
              </a:custGeom>
              <a:grpFill/>
              <a:extLst/>
            </p:spPr>
            <p:txBody>
              <a:bodyPr vert="horz" wrap="square" lIns="91440" tIns="45720" rIns="91440" bIns="45720" numCol="1" anchor="t" anchorCtr="0" compatLnSpc="1">
                <a:prstTxWarp prst="textNoShape">
                  <a:avLst/>
                </a:prstTxWarp>
              </a:bodyPr>
              <a:lstStyle/>
              <a:p>
                <a:endParaRPr lang="en-US" dirty="0"/>
              </a:p>
            </p:txBody>
          </p:sp>
          <p:sp>
            <p:nvSpPr>
              <p:cNvPr id="56" name="Freeform 60"/>
              <p:cNvSpPr>
                <a:spLocks/>
              </p:cNvSpPr>
              <p:nvPr/>
            </p:nvSpPr>
            <p:spPr bwMode="auto">
              <a:xfrm>
                <a:off x="3675068" y="-211007"/>
                <a:ext cx="144254" cy="127172"/>
              </a:xfrm>
              <a:custGeom>
                <a:avLst/>
                <a:gdLst/>
                <a:ahLst/>
                <a:cxnLst>
                  <a:cxn ang="0">
                    <a:pos x="12" y="129"/>
                  </a:cxn>
                  <a:cxn ang="0">
                    <a:pos x="156" y="2"/>
                  </a:cxn>
                  <a:cxn ang="0">
                    <a:pos x="167" y="7"/>
                  </a:cxn>
                  <a:cxn ang="0">
                    <a:pos x="171" y="18"/>
                  </a:cxn>
                  <a:cxn ang="0">
                    <a:pos x="28" y="144"/>
                  </a:cxn>
                  <a:cxn ang="0">
                    <a:pos x="0" y="153"/>
                  </a:cxn>
                  <a:cxn ang="0">
                    <a:pos x="12" y="129"/>
                  </a:cxn>
                </a:cxnLst>
                <a:rect l="0" t="0" r="r" b="b"/>
                <a:pathLst>
                  <a:path w="173" h="153">
                    <a:moveTo>
                      <a:pt x="12" y="129"/>
                    </a:moveTo>
                    <a:cubicBezTo>
                      <a:pt x="156" y="2"/>
                      <a:pt x="156" y="2"/>
                      <a:pt x="156" y="2"/>
                    </a:cubicBezTo>
                    <a:cubicBezTo>
                      <a:pt x="156" y="2"/>
                      <a:pt x="161" y="0"/>
                      <a:pt x="167" y="7"/>
                    </a:cubicBezTo>
                    <a:cubicBezTo>
                      <a:pt x="173" y="13"/>
                      <a:pt x="171" y="18"/>
                      <a:pt x="171" y="18"/>
                    </a:cubicBezTo>
                    <a:cubicBezTo>
                      <a:pt x="28" y="144"/>
                      <a:pt x="28" y="144"/>
                      <a:pt x="28" y="144"/>
                    </a:cubicBezTo>
                    <a:cubicBezTo>
                      <a:pt x="0" y="153"/>
                      <a:pt x="0" y="153"/>
                      <a:pt x="0" y="153"/>
                    </a:cubicBezTo>
                    <a:lnTo>
                      <a:pt x="12" y="129"/>
                    </a:lnTo>
                    <a:close/>
                  </a:path>
                </a:pathLst>
              </a:custGeom>
              <a:grpFill/>
              <a:extLst/>
            </p:spPr>
            <p:txBody>
              <a:bodyPr vert="horz" wrap="square" lIns="91440" tIns="45720" rIns="91440" bIns="45720" numCol="1" anchor="t" anchorCtr="0" compatLnSpc="1">
                <a:prstTxWarp prst="textNoShape">
                  <a:avLst/>
                </a:prstTxWarp>
              </a:bodyPr>
              <a:lstStyle/>
              <a:p>
                <a:endParaRPr lang="en-US" dirty="0"/>
              </a:p>
            </p:txBody>
          </p:sp>
        </p:grpSp>
        <p:grpSp>
          <p:nvGrpSpPr>
            <p:cNvPr id="51" name="Group 50"/>
            <p:cNvGrpSpPr/>
            <p:nvPr/>
          </p:nvGrpSpPr>
          <p:grpSpPr>
            <a:xfrm>
              <a:off x="7568996" y="3607026"/>
              <a:ext cx="233561" cy="279216"/>
              <a:chOff x="3331833" y="3709243"/>
              <a:chExt cx="1199739" cy="1434257"/>
            </a:xfrm>
            <a:grpFill/>
          </p:grpSpPr>
          <p:sp>
            <p:nvSpPr>
              <p:cNvPr id="52" name="Freeform 72"/>
              <p:cNvSpPr>
                <a:spLocks/>
              </p:cNvSpPr>
              <p:nvPr/>
            </p:nvSpPr>
            <p:spPr bwMode="auto">
              <a:xfrm rot="10800000">
                <a:off x="3331833" y="4066518"/>
                <a:ext cx="303088" cy="719707"/>
              </a:xfrm>
              <a:custGeom>
                <a:avLst/>
                <a:gdLst>
                  <a:gd name="T0" fmla="*/ 0 w 129"/>
                  <a:gd name="T1" fmla="*/ 215 h 430"/>
                  <a:gd name="T2" fmla="*/ 4 w 129"/>
                  <a:gd name="T3" fmla="*/ 147 h 430"/>
                  <a:gd name="T4" fmla="*/ 15 w 129"/>
                  <a:gd name="T5" fmla="*/ 90 h 430"/>
                  <a:gd name="T6" fmla="*/ 32 w 129"/>
                  <a:gd name="T7" fmla="*/ 42 h 430"/>
                  <a:gd name="T8" fmla="*/ 51 w 129"/>
                  <a:gd name="T9" fmla="*/ 4 h 430"/>
                  <a:gd name="T10" fmla="*/ 68 w 129"/>
                  <a:gd name="T11" fmla="*/ 1 h 430"/>
                  <a:gd name="T12" fmla="*/ 87 w 129"/>
                  <a:gd name="T13" fmla="*/ 0 h 430"/>
                  <a:gd name="T14" fmla="*/ 107 w 129"/>
                  <a:gd name="T15" fmla="*/ 1 h 430"/>
                  <a:gd name="T16" fmla="*/ 129 w 129"/>
                  <a:gd name="T17" fmla="*/ 5 h 430"/>
                  <a:gd name="T18" fmla="*/ 115 w 129"/>
                  <a:gd name="T19" fmla="*/ 33 h 430"/>
                  <a:gd name="T20" fmla="*/ 97 w 129"/>
                  <a:gd name="T21" fmla="*/ 79 h 430"/>
                  <a:gd name="T22" fmla="*/ 83 w 129"/>
                  <a:gd name="T23" fmla="*/ 140 h 430"/>
                  <a:gd name="T24" fmla="*/ 77 w 129"/>
                  <a:gd name="T25" fmla="*/ 215 h 430"/>
                  <a:gd name="T26" fmla="*/ 83 w 129"/>
                  <a:gd name="T27" fmla="*/ 289 h 430"/>
                  <a:gd name="T28" fmla="*/ 97 w 129"/>
                  <a:gd name="T29" fmla="*/ 351 h 430"/>
                  <a:gd name="T30" fmla="*/ 115 w 129"/>
                  <a:gd name="T31" fmla="*/ 396 h 430"/>
                  <a:gd name="T32" fmla="*/ 129 w 129"/>
                  <a:gd name="T33" fmla="*/ 425 h 430"/>
                  <a:gd name="T34" fmla="*/ 107 w 129"/>
                  <a:gd name="T35" fmla="*/ 428 h 430"/>
                  <a:gd name="T36" fmla="*/ 87 w 129"/>
                  <a:gd name="T37" fmla="*/ 430 h 430"/>
                  <a:gd name="T38" fmla="*/ 68 w 129"/>
                  <a:gd name="T39" fmla="*/ 429 h 430"/>
                  <a:gd name="T40" fmla="*/ 51 w 129"/>
                  <a:gd name="T41" fmla="*/ 426 h 430"/>
                  <a:gd name="T42" fmla="*/ 32 w 129"/>
                  <a:gd name="T43" fmla="*/ 388 h 430"/>
                  <a:gd name="T44" fmla="*/ 15 w 129"/>
                  <a:gd name="T45" fmla="*/ 340 h 430"/>
                  <a:gd name="T46" fmla="*/ 4 w 129"/>
                  <a:gd name="T47" fmla="*/ 282 h 430"/>
                  <a:gd name="T48" fmla="*/ 0 w 129"/>
                  <a:gd name="T49" fmla="*/ 215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9" h="430">
                    <a:moveTo>
                      <a:pt x="0" y="215"/>
                    </a:moveTo>
                    <a:cubicBezTo>
                      <a:pt x="0" y="191"/>
                      <a:pt x="1" y="168"/>
                      <a:pt x="4" y="147"/>
                    </a:cubicBezTo>
                    <a:cubicBezTo>
                      <a:pt x="7" y="126"/>
                      <a:pt x="10" y="107"/>
                      <a:pt x="15" y="90"/>
                    </a:cubicBezTo>
                    <a:cubicBezTo>
                      <a:pt x="20" y="72"/>
                      <a:pt x="25" y="56"/>
                      <a:pt x="32" y="42"/>
                    </a:cubicBezTo>
                    <a:cubicBezTo>
                      <a:pt x="38" y="27"/>
                      <a:pt x="44" y="15"/>
                      <a:pt x="51" y="4"/>
                    </a:cubicBezTo>
                    <a:cubicBezTo>
                      <a:pt x="55" y="2"/>
                      <a:pt x="61" y="1"/>
                      <a:pt x="68" y="1"/>
                    </a:cubicBezTo>
                    <a:cubicBezTo>
                      <a:pt x="75" y="0"/>
                      <a:pt x="81" y="0"/>
                      <a:pt x="87" y="0"/>
                    </a:cubicBezTo>
                    <a:cubicBezTo>
                      <a:pt x="93" y="0"/>
                      <a:pt x="100" y="0"/>
                      <a:pt x="107" y="1"/>
                    </a:cubicBezTo>
                    <a:cubicBezTo>
                      <a:pt x="115" y="2"/>
                      <a:pt x="123" y="3"/>
                      <a:pt x="129" y="5"/>
                    </a:cubicBezTo>
                    <a:cubicBezTo>
                      <a:pt x="125" y="11"/>
                      <a:pt x="121" y="20"/>
                      <a:pt x="115" y="33"/>
                    </a:cubicBezTo>
                    <a:cubicBezTo>
                      <a:pt x="109" y="45"/>
                      <a:pt x="103" y="61"/>
                      <a:pt x="97" y="79"/>
                    </a:cubicBezTo>
                    <a:cubicBezTo>
                      <a:pt x="92" y="97"/>
                      <a:pt x="87" y="117"/>
                      <a:pt x="83" y="140"/>
                    </a:cubicBezTo>
                    <a:cubicBezTo>
                      <a:pt x="79" y="163"/>
                      <a:pt x="77" y="188"/>
                      <a:pt x="77" y="215"/>
                    </a:cubicBezTo>
                    <a:cubicBezTo>
                      <a:pt x="77" y="241"/>
                      <a:pt x="79" y="266"/>
                      <a:pt x="83" y="289"/>
                    </a:cubicBezTo>
                    <a:cubicBezTo>
                      <a:pt x="87" y="312"/>
                      <a:pt x="92" y="333"/>
                      <a:pt x="97" y="351"/>
                    </a:cubicBezTo>
                    <a:cubicBezTo>
                      <a:pt x="103" y="369"/>
                      <a:pt x="109" y="384"/>
                      <a:pt x="115" y="396"/>
                    </a:cubicBezTo>
                    <a:cubicBezTo>
                      <a:pt x="121" y="409"/>
                      <a:pt x="125" y="418"/>
                      <a:pt x="129" y="425"/>
                    </a:cubicBezTo>
                    <a:cubicBezTo>
                      <a:pt x="123" y="426"/>
                      <a:pt x="115" y="427"/>
                      <a:pt x="107" y="428"/>
                    </a:cubicBezTo>
                    <a:cubicBezTo>
                      <a:pt x="100" y="429"/>
                      <a:pt x="93" y="430"/>
                      <a:pt x="87" y="430"/>
                    </a:cubicBezTo>
                    <a:cubicBezTo>
                      <a:pt x="81" y="430"/>
                      <a:pt x="75" y="429"/>
                      <a:pt x="68" y="429"/>
                    </a:cubicBezTo>
                    <a:cubicBezTo>
                      <a:pt x="61" y="428"/>
                      <a:pt x="55" y="427"/>
                      <a:pt x="51" y="426"/>
                    </a:cubicBezTo>
                    <a:cubicBezTo>
                      <a:pt x="44" y="415"/>
                      <a:pt x="38" y="402"/>
                      <a:pt x="32" y="388"/>
                    </a:cubicBezTo>
                    <a:cubicBezTo>
                      <a:pt x="25" y="373"/>
                      <a:pt x="20" y="357"/>
                      <a:pt x="15" y="340"/>
                    </a:cubicBezTo>
                    <a:cubicBezTo>
                      <a:pt x="10" y="322"/>
                      <a:pt x="7" y="303"/>
                      <a:pt x="4" y="282"/>
                    </a:cubicBezTo>
                    <a:cubicBezTo>
                      <a:pt x="1" y="261"/>
                      <a:pt x="0" y="239"/>
                      <a:pt x="0" y="21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3" name="Freeform 72"/>
              <p:cNvSpPr>
                <a:spLocks/>
              </p:cNvSpPr>
              <p:nvPr/>
            </p:nvSpPr>
            <p:spPr bwMode="auto">
              <a:xfrm rot="10800000">
                <a:off x="3770154" y="3903386"/>
                <a:ext cx="303088" cy="1045970"/>
              </a:xfrm>
              <a:custGeom>
                <a:avLst/>
                <a:gdLst>
                  <a:gd name="T0" fmla="*/ 0 w 129"/>
                  <a:gd name="T1" fmla="*/ 215 h 430"/>
                  <a:gd name="T2" fmla="*/ 4 w 129"/>
                  <a:gd name="T3" fmla="*/ 147 h 430"/>
                  <a:gd name="T4" fmla="*/ 15 w 129"/>
                  <a:gd name="T5" fmla="*/ 90 h 430"/>
                  <a:gd name="T6" fmla="*/ 32 w 129"/>
                  <a:gd name="T7" fmla="*/ 42 h 430"/>
                  <a:gd name="T8" fmla="*/ 51 w 129"/>
                  <a:gd name="T9" fmla="*/ 4 h 430"/>
                  <a:gd name="T10" fmla="*/ 68 w 129"/>
                  <a:gd name="T11" fmla="*/ 1 h 430"/>
                  <a:gd name="T12" fmla="*/ 87 w 129"/>
                  <a:gd name="T13" fmla="*/ 0 h 430"/>
                  <a:gd name="T14" fmla="*/ 107 w 129"/>
                  <a:gd name="T15" fmla="*/ 1 h 430"/>
                  <a:gd name="T16" fmla="*/ 129 w 129"/>
                  <a:gd name="T17" fmla="*/ 5 h 430"/>
                  <a:gd name="T18" fmla="*/ 115 w 129"/>
                  <a:gd name="T19" fmla="*/ 33 h 430"/>
                  <a:gd name="T20" fmla="*/ 97 w 129"/>
                  <a:gd name="T21" fmla="*/ 79 h 430"/>
                  <a:gd name="T22" fmla="*/ 83 w 129"/>
                  <a:gd name="T23" fmla="*/ 140 h 430"/>
                  <a:gd name="T24" fmla="*/ 77 w 129"/>
                  <a:gd name="T25" fmla="*/ 215 h 430"/>
                  <a:gd name="T26" fmla="*/ 83 w 129"/>
                  <a:gd name="T27" fmla="*/ 289 h 430"/>
                  <a:gd name="T28" fmla="*/ 97 w 129"/>
                  <a:gd name="T29" fmla="*/ 351 h 430"/>
                  <a:gd name="T30" fmla="*/ 115 w 129"/>
                  <a:gd name="T31" fmla="*/ 396 h 430"/>
                  <a:gd name="T32" fmla="*/ 129 w 129"/>
                  <a:gd name="T33" fmla="*/ 425 h 430"/>
                  <a:gd name="T34" fmla="*/ 107 w 129"/>
                  <a:gd name="T35" fmla="*/ 428 h 430"/>
                  <a:gd name="T36" fmla="*/ 87 w 129"/>
                  <a:gd name="T37" fmla="*/ 430 h 430"/>
                  <a:gd name="T38" fmla="*/ 68 w 129"/>
                  <a:gd name="T39" fmla="*/ 429 h 430"/>
                  <a:gd name="T40" fmla="*/ 51 w 129"/>
                  <a:gd name="T41" fmla="*/ 426 h 430"/>
                  <a:gd name="T42" fmla="*/ 32 w 129"/>
                  <a:gd name="T43" fmla="*/ 388 h 430"/>
                  <a:gd name="T44" fmla="*/ 15 w 129"/>
                  <a:gd name="T45" fmla="*/ 340 h 430"/>
                  <a:gd name="T46" fmla="*/ 4 w 129"/>
                  <a:gd name="T47" fmla="*/ 282 h 430"/>
                  <a:gd name="T48" fmla="*/ 0 w 129"/>
                  <a:gd name="T49" fmla="*/ 215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9" h="430">
                    <a:moveTo>
                      <a:pt x="0" y="215"/>
                    </a:moveTo>
                    <a:cubicBezTo>
                      <a:pt x="0" y="191"/>
                      <a:pt x="1" y="168"/>
                      <a:pt x="4" y="147"/>
                    </a:cubicBezTo>
                    <a:cubicBezTo>
                      <a:pt x="7" y="126"/>
                      <a:pt x="10" y="107"/>
                      <a:pt x="15" y="90"/>
                    </a:cubicBezTo>
                    <a:cubicBezTo>
                      <a:pt x="20" y="72"/>
                      <a:pt x="25" y="56"/>
                      <a:pt x="32" y="42"/>
                    </a:cubicBezTo>
                    <a:cubicBezTo>
                      <a:pt x="38" y="27"/>
                      <a:pt x="44" y="15"/>
                      <a:pt x="51" y="4"/>
                    </a:cubicBezTo>
                    <a:cubicBezTo>
                      <a:pt x="55" y="2"/>
                      <a:pt x="61" y="1"/>
                      <a:pt x="68" y="1"/>
                    </a:cubicBezTo>
                    <a:cubicBezTo>
                      <a:pt x="75" y="0"/>
                      <a:pt x="81" y="0"/>
                      <a:pt x="87" y="0"/>
                    </a:cubicBezTo>
                    <a:cubicBezTo>
                      <a:pt x="93" y="0"/>
                      <a:pt x="100" y="0"/>
                      <a:pt x="107" y="1"/>
                    </a:cubicBezTo>
                    <a:cubicBezTo>
                      <a:pt x="115" y="2"/>
                      <a:pt x="123" y="3"/>
                      <a:pt x="129" y="5"/>
                    </a:cubicBezTo>
                    <a:cubicBezTo>
                      <a:pt x="125" y="11"/>
                      <a:pt x="121" y="20"/>
                      <a:pt x="115" y="33"/>
                    </a:cubicBezTo>
                    <a:cubicBezTo>
                      <a:pt x="109" y="45"/>
                      <a:pt x="103" y="61"/>
                      <a:pt x="97" y="79"/>
                    </a:cubicBezTo>
                    <a:cubicBezTo>
                      <a:pt x="92" y="97"/>
                      <a:pt x="87" y="117"/>
                      <a:pt x="83" y="140"/>
                    </a:cubicBezTo>
                    <a:cubicBezTo>
                      <a:pt x="79" y="163"/>
                      <a:pt x="77" y="188"/>
                      <a:pt x="77" y="215"/>
                    </a:cubicBezTo>
                    <a:cubicBezTo>
                      <a:pt x="77" y="241"/>
                      <a:pt x="79" y="266"/>
                      <a:pt x="83" y="289"/>
                    </a:cubicBezTo>
                    <a:cubicBezTo>
                      <a:pt x="87" y="312"/>
                      <a:pt x="92" y="333"/>
                      <a:pt x="97" y="351"/>
                    </a:cubicBezTo>
                    <a:cubicBezTo>
                      <a:pt x="103" y="369"/>
                      <a:pt x="109" y="384"/>
                      <a:pt x="115" y="396"/>
                    </a:cubicBezTo>
                    <a:cubicBezTo>
                      <a:pt x="121" y="409"/>
                      <a:pt x="125" y="418"/>
                      <a:pt x="129" y="425"/>
                    </a:cubicBezTo>
                    <a:cubicBezTo>
                      <a:pt x="123" y="426"/>
                      <a:pt x="115" y="427"/>
                      <a:pt x="107" y="428"/>
                    </a:cubicBezTo>
                    <a:cubicBezTo>
                      <a:pt x="100" y="429"/>
                      <a:pt x="93" y="430"/>
                      <a:pt x="87" y="430"/>
                    </a:cubicBezTo>
                    <a:cubicBezTo>
                      <a:pt x="81" y="430"/>
                      <a:pt x="75" y="429"/>
                      <a:pt x="68" y="429"/>
                    </a:cubicBezTo>
                    <a:cubicBezTo>
                      <a:pt x="61" y="428"/>
                      <a:pt x="55" y="427"/>
                      <a:pt x="51" y="426"/>
                    </a:cubicBezTo>
                    <a:cubicBezTo>
                      <a:pt x="44" y="415"/>
                      <a:pt x="38" y="402"/>
                      <a:pt x="32" y="388"/>
                    </a:cubicBezTo>
                    <a:cubicBezTo>
                      <a:pt x="25" y="373"/>
                      <a:pt x="20" y="357"/>
                      <a:pt x="15" y="340"/>
                    </a:cubicBezTo>
                    <a:cubicBezTo>
                      <a:pt x="10" y="322"/>
                      <a:pt x="7" y="303"/>
                      <a:pt x="4" y="282"/>
                    </a:cubicBezTo>
                    <a:cubicBezTo>
                      <a:pt x="1" y="261"/>
                      <a:pt x="0" y="239"/>
                      <a:pt x="0" y="21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4" name="Freeform 72"/>
              <p:cNvSpPr>
                <a:spLocks/>
              </p:cNvSpPr>
              <p:nvPr/>
            </p:nvSpPr>
            <p:spPr bwMode="auto">
              <a:xfrm rot="10800000">
                <a:off x="4228484" y="3709243"/>
                <a:ext cx="303088" cy="1434257"/>
              </a:xfrm>
              <a:custGeom>
                <a:avLst/>
                <a:gdLst>
                  <a:gd name="T0" fmla="*/ 0 w 129"/>
                  <a:gd name="T1" fmla="*/ 215 h 430"/>
                  <a:gd name="T2" fmla="*/ 4 w 129"/>
                  <a:gd name="T3" fmla="*/ 147 h 430"/>
                  <a:gd name="T4" fmla="*/ 15 w 129"/>
                  <a:gd name="T5" fmla="*/ 90 h 430"/>
                  <a:gd name="T6" fmla="*/ 32 w 129"/>
                  <a:gd name="T7" fmla="*/ 42 h 430"/>
                  <a:gd name="T8" fmla="*/ 51 w 129"/>
                  <a:gd name="T9" fmla="*/ 4 h 430"/>
                  <a:gd name="T10" fmla="*/ 68 w 129"/>
                  <a:gd name="T11" fmla="*/ 1 h 430"/>
                  <a:gd name="T12" fmla="*/ 87 w 129"/>
                  <a:gd name="T13" fmla="*/ 0 h 430"/>
                  <a:gd name="T14" fmla="*/ 107 w 129"/>
                  <a:gd name="T15" fmla="*/ 1 h 430"/>
                  <a:gd name="T16" fmla="*/ 129 w 129"/>
                  <a:gd name="T17" fmla="*/ 5 h 430"/>
                  <a:gd name="T18" fmla="*/ 115 w 129"/>
                  <a:gd name="T19" fmla="*/ 33 h 430"/>
                  <a:gd name="T20" fmla="*/ 97 w 129"/>
                  <a:gd name="T21" fmla="*/ 79 h 430"/>
                  <a:gd name="T22" fmla="*/ 83 w 129"/>
                  <a:gd name="T23" fmla="*/ 140 h 430"/>
                  <a:gd name="T24" fmla="*/ 77 w 129"/>
                  <a:gd name="T25" fmla="*/ 215 h 430"/>
                  <a:gd name="T26" fmla="*/ 83 w 129"/>
                  <a:gd name="T27" fmla="*/ 289 h 430"/>
                  <a:gd name="T28" fmla="*/ 97 w 129"/>
                  <a:gd name="T29" fmla="*/ 351 h 430"/>
                  <a:gd name="T30" fmla="*/ 115 w 129"/>
                  <a:gd name="T31" fmla="*/ 396 h 430"/>
                  <a:gd name="T32" fmla="*/ 129 w 129"/>
                  <a:gd name="T33" fmla="*/ 425 h 430"/>
                  <a:gd name="T34" fmla="*/ 107 w 129"/>
                  <a:gd name="T35" fmla="*/ 428 h 430"/>
                  <a:gd name="T36" fmla="*/ 87 w 129"/>
                  <a:gd name="T37" fmla="*/ 430 h 430"/>
                  <a:gd name="T38" fmla="*/ 68 w 129"/>
                  <a:gd name="T39" fmla="*/ 429 h 430"/>
                  <a:gd name="T40" fmla="*/ 51 w 129"/>
                  <a:gd name="T41" fmla="*/ 426 h 430"/>
                  <a:gd name="T42" fmla="*/ 32 w 129"/>
                  <a:gd name="T43" fmla="*/ 388 h 430"/>
                  <a:gd name="T44" fmla="*/ 15 w 129"/>
                  <a:gd name="T45" fmla="*/ 340 h 430"/>
                  <a:gd name="T46" fmla="*/ 4 w 129"/>
                  <a:gd name="T47" fmla="*/ 282 h 430"/>
                  <a:gd name="T48" fmla="*/ 0 w 129"/>
                  <a:gd name="T49" fmla="*/ 215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9" h="430">
                    <a:moveTo>
                      <a:pt x="0" y="215"/>
                    </a:moveTo>
                    <a:cubicBezTo>
                      <a:pt x="0" y="191"/>
                      <a:pt x="1" y="168"/>
                      <a:pt x="4" y="147"/>
                    </a:cubicBezTo>
                    <a:cubicBezTo>
                      <a:pt x="7" y="126"/>
                      <a:pt x="10" y="107"/>
                      <a:pt x="15" y="90"/>
                    </a:cubicBezTo>
                    <a:cubicBezTo>
                      <a:pt x="20" y="72"/>
                      <a:pt x="25" y="56"/>
                      <a:pt x="32" y="42"/>
                    </a:cubicBezTo>
                    <a:cubicBezTo>
                      <a:pt x="38" y="27"/>
                      <a:pt x="44" y="15"/>
                      <a:pt x="51" y="4"/>
                    </a:cubicBezTo>
                    <a:cubicBezTo>
                      <a:pt x="55" y="2"/>
                      <a:pt x="61" y="1"/>
                      <a:pt x="68" y="1"/>
                    </a:cubicBezTo>
                    <a:cubicBezTo>
                      <a:pt x="75" y="0"/>
                      <a:pt x="81" y="0"/>
                      <a:pt x="87" y="0"/>
                    </a:cubicBezTo>
                    <a:cubicBezTo>
                      <a:pt x="93" y="0"/>
                      <a:pt x="100" y="0"/>
                      <a:pt x="107" y="1"/>
                    </a:cubicBezTo>
                    <a:cubicBezTo>
                      <a:pt x="115" y="2"/>
                      <a:pt x="123" y="3"/>
                      <a:pt x="129" y="5"/>
                    </a:cubicBezTo>
                    <a:cubicBezTo>
                      <a:pt x="125" y="11"/>
                      <a:pt x="121" y="20"/>
                      <a:pt x="115" y="33"/>
                    </a:cubicBezTo>
                    <a:cubicBezTo>
                      <a:pt x="109" y="45"/>
                      <a:pt x="103" y="61"/>
                      <a:pt x="97" y="79"/>
                    </a:cubicBezTo>
                    <a:cubicBezTo>
                      <a:pt x="92" y="97"/>
                      <a:pt x="87" y="117"/>
                      <a:pt x="83" y="140"/>
                    </a:cubicBezTo>
                    <a:cubicBezTo>
                      <a:pt x="79" y="163"/>
                      <a:pt x="77" y="188"/>
                      <a:pt x="77" y="215"/>
                    </a:cubicBezTo>
                    <a:cubicBezTo>
                      <a:pt x="77" y="241"/>
                      <a:pt x="79" y="266"/>
                      <a:pt x="83" y="289"/>
                    </a:cubicBezTo>
                    <a:cubicBezTo>
                      <a:pt x="87" y="312"/>
                      <a:pt x="92" y="333"/>
                      <a:pt x="97" y="351"/>
                    </a:cubicBezTo>
                    <a:cubicBezTo>
                      <a:pt x="103" y="369"/>
                      <a:pt x="109" y="384"/>
                      <a:pt x="115" y="396"/>
                    </a:cubicBezTo>
                    <a:cubicBezTo>
                      <a:pt x="121" y="409"/>
                      <a:pt x="125" y="418"/>
                      <a:pt x="129" y="425"/>
                    </a:cubicBezTo>
                    <a:cubicBezTo>
                      <a:pt x="123" y="426"/>
                      <a:pt x="115" y="427"/>
                      <a:pt x="107" y="428"/>
                    </a:cubicBezTo>
                    <a:cubicBezTo>
                      <a:pt x="100" y="429"/>
                      <a:pt x="93" y="430"/>
                      <a:pt x="87" y="430"/>
                    </a:cubicBezTo>
                    <a:cubicBezTo>
                      <a:pt x="81" y="430"/>
                      <a:pt x="75" y="429"/>
                      <a:pt x="68" y="429"/>
                    </a:cubicBezTo>
                    <a:cubicBezTo>
                      <a:pt x="61" y="428"/>
                      <a:pt x="55" y="427"/>
                      <a:pt x="51" y="426"/>
                    </a:cubicBezTo>
                    <a:cubicBezTo>
                      <a:pt x="44" y="415"/>
                      <a:pt x="38" y="402"/>
                      <a:pt x="32" y="388"/>
                    </a:cubicBezTo>
                    <a:cubicBezTo>
                      <a:pt x="25" y="373"/>
                      <a:pt x="20" y="357"/>
                      <a:pt x="15" y="340"/>
                    </a:cubicBezTo>
                    <a:cubicBezTo>
                      <a:pt x="10" y="322"/>
                      <a:pt x="7" y="303"/>
                      <a:pt x="4" y="282"/>
                    </a:cubicBezTo>
                    <a:cubicBezTo>
                      <a:pt x="1" y="261"/>
                      <a:pt x="0" y="239"/>
                      <a:pt x="0" y="21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grpSp>
      <p:pic>
        <p:nvPicPr>
          <p:cNvPr id="7171" name="Picture 3" descr="C:\Users\Tany\Desktop\Social Icon_White.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2930899" y="2123022"/>
            <a:ext cx="1498396" cy="1013571"/>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C:\Users\Tany\Desktop\Collaborate Icon.pn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7563459" y="1772597"/>
            <a:ext cx="1207319" cy="1476662"/>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C:\Users\Tany\Desktop\Twitter_Icon Bird.png"/>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5272716" y="1589566"/>
            <a:ext cx="711694" cy="52603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v-junyo.REDMOND\Documents\Documents\Microsoft Corp\DesignTools\Brand Photos\Unified Communications\Brand Library - no exp\UC10_Charles_003.jpg"/>
          <p:cNvPicPr>
            <a:picLocks noChangeAspect="1" noChangeArrowheads="1"/>
          </p:cNvPicPr>
          <p:nvPr/>
        </p:nvPicPr>
        <p:blipFill rotWithShape="1">
          <a:blip r:embed="rId10" cstate="email">
            <a:extLst>
              <a:ext uri="{28A0092B-C50C-407E-A947-70E740481C1C}">
                <a14:useLocalDpi xmlns:a14="http://schemas.microsoft.com/office/drawing/2010/main"/>
              </a:ext>
            </a:extLst>
          </a:blip>
          <a:srcRect/>
          <a:stretch/>
        </p:blipFill>
        <p:spPr bwMode="auto">
          <a:xfrm>
            <a:off x="7218289" y="3967309"/>
            <a:ext cx="1897656" cy="2148863"/>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9"/>
          <p:cNvPicPr>
            <a:picLocks noChangeAspect="1"/>
          </p:cNvPicPr>
          <p:nvPr/>
        </p:nvPicPr>
        <p:blipFill rotWithShape="1">
          <a:blip r:embed="rId11" cstate="email">
            <a:extLst>
              <a:ext uri="{28A0092B-C50C-407E-A947-70E740481C1C}">
                <a14:useLocalDpi xmlns:a14="http://schemas.microsoft.com/office/drawing/2010/main"/>
              </a:ext>
            </a:extLst>
          </a:blip>
          <a:srcRect/>
          <a:stretch/>
        </p:blipFill>
        <p:spPr>
          <a:xfrm>
            <a:off x="9475362" y="3967308"/>
            <a:ext cx="1897656" cy="2185017"/>
          </a:xfrm>
          <a:prstGeom prst="rect">
            <a:avLst/>
          </a:prstGeom>
        </p:spPr>
      </p:pic>
      <p:sp>
        <p:nvSpPr>
          <p:cNvPr id="4" name="Rectangle 3"/>
          <p:cNvSpPr/>
          <p:nvPr/>
        </p:nvSpPr>
        <p:spPr>
          <a:xfrm>
            <a:off x="-2266435" y="1511303"/>
            <a:ext cx="1896200" cy="4622945"/>
          </a:xfrm>
          <a:prstGeom prst="rect">
            <a:avLst/>
          </a:prstGeom>
          <a:noFill/>
          <a:ln w="38100" cap="sq">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rtlCol="0" anchor="ctr"/>
          <a:lstStyle/>
          <a:p>
            <a:pPr algn="ctr"/>
            <a:endParaRPr lang="en-US"/>
          </a:p>
        </p:txBody>
      </p:sp>
    </p:spTree>
    <p:extLst>
      <p:ext uri="{BB962C8B-B14F-4D97-AF65-F5344CB8AC3E}">
        <p14:creationId xmlns:p14="http://schemas.microsoft.com/office/powerpoint/2010/main" val="1453380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42" presetClass="path" presetSubtype="0" accel="50000" decel="50000" fill="hold" grpId="0" nodeType="afterEffect">
                                  <p:stCondLst>
                                    <p:cond delay="0"/>
                                  </p:stCondLst>
                                  <p:childTnLst>
                                    <p:animMotion origin="layout" path="M 4.01709E-6 2.59259E-6 L 0.23077 2.59259E-6 " pathEditMode="relative" rAng="0" ptsTypes="AA">
                                      <p:cBhvr>
                                        <p:cTn id="10" dur="1000" fill="hold"/>
                                        <p:tgtEl>
                                          <p:spTgt spid="4"/>
                                        </p:tgtEl>
                                        <p:attrNameLst>
                                          <p:attrName>ppt_x</p:attrName>
                                          <p:attrName>ppt_y</p:attrName>
                                        </p:attrNameLst>
                                      </p:cBhvr>
                                      <p:rCtr x="11538" y="0"/>
                                    </p:animMotion>
                                  </p:childTnLst>
                                </p:cTn>
                              </p:par>
                            </p:childTnLst>
                          </p:cTn>
                        </p:par>
                        <p:par>
                          <p:cTn id="11" fill="hold">
                            <p:stCondLst>
                              <p:cond delay="1500"/>
                            </p:stCondLst>
                            <p:childTnLst>
                              <p:par>
                                <p:cTn id="12" presetID="10" presetClass="entr" presetSubtype="0" fill="hold" nodeType="afterEffect">
                                  <p:stCondLst>
                                    <p:cond delay="0"/>
                                  </p:stCondLst>
                                  <p:childTnLst>
                                    <p:set>
                                      <p:cBhvr>
                                        <p:cTn id="13" dur="1" fill="hold">
                                          <p:stCondLst>
                                            <p:cond delay="0"/>
                                          </p:stCondLst>
                                        </p:cTn>
                                        <p:tgtEl>
                                          <p:spTgt spid="49"/>
                                        </p:tgtEl>
                                        <p:attrNameLst>
                                          <p:attrName>style.visibility</p:attrName>
                                        </p:attrNameLst>
                                      </p:cBhvr>
                                      <p:to>
                                        <p:strVal val="visible"/>
                                      </p:to>
                                    </p:set>
                                    <p:animEffect transition="in" filter="fade">
                                      <p:cBhvr>
                                        <p:cTn id="14" dur="500"/>
                                        <p:tgtEl>
                                          <p:spTgt spid="49"/>
                                        </p:tgtEl>
                                      </p:cBhvr>
                                    </p:animEffect>
                                  </p:childTnLst>
                                </p:cTn>
                              </p:par>
                            </p:childTnLst>
                          </p:cTn>
                        </p:par>
                        <p:par>
                          <p:cTn id="15" fill="hold">
                            <p:stCondLst>
                              <p:cond delay="2000"/>
                            </p:stCondLst>
                            <p:childTnLst>
                              <p:par>
                                <p:cTn id="16" presetID="42" presetClass="path" presetSubtype="0" accel="50000" decel="50000" fill="hold" grpId="1" nodeType="afterEffect">
                                  <p:stCondLst>
                                    <p:cond delay="0"/>
                                  </p:stCondLst>
                                  <p:childTnLst>
                                    <p:animMotion origin="layout" path="M 0.23077 -4.44444E-6 L 0.41961 0.00047 " pathEditMode="relative" rAng="0" ptsTypes="AA">
                                      <p:cBhvr>
                                        <p:cTn id="17" dur="1000" fill="hold"/>
                                        <p:tgtEl>
                                          <p:spTgt spid="4"/>
                                        </p:tgtEl>
                                        <p:attrNameLst>
                                          <p:attrName>ppt_x</p:attrName>
                                          <p:attrName>ppt_y</p:attrName>
                                        </p:attrNameLst>
                                      </p:cBhvr>
                                      <p:rCtr x="9442" y="23"/>
                                    </p:animMotion>
                                  </p:childTnLst>
                                </p:cTn>
                              </p:par>
                            </p:childTnLst>
                          </p:cTn>
                        </p:par>
                        <p:par>
                          <p:cTn id="18" fill="hold">
                            <p:stCondLst>
                              <p:cond delay="3000"/>
                            </p:stCondLst>
                            <p:childTnLst>
                              <p:par>
                                <p:cTn id="19" presetID="10" presetClass="entr" presetSubtype="0" fill="hold" nodeType="afterEffect">
                                  <p:stCondLst>
                                    <p:cond delay="0"/>
                                  </p:stCondLst>
                                  <p:childTnLst>
                                    <p:set>
                                      <p:cBhvr>
                                        <p:cTn id="20" dur="1" fill="hold">
                                          <p:stCondLst>
                                            <p:cond delay="0"/>
                                          </p:stCondLst>
                                        </p:cTn>
                                        <p:tgtEl>
                                          <p:spTgt spid="7171"/>
                                        </p:tgtEl>
                                        <p:attrNameLst>
                                          <p:attrName>style.visibility</p:attrName>
                                        </p:attrNameLst>
                                      </p:cBhvr>
                                      <p:to>
                                        <p:strVal val="visible"/>
                                      </p:to>
                                    </p:set>
                                    <p:animEffect transition="in" filter="fade">
                                      <p:cBhvr>
                                        <p:cTn id="21" dur="500"/>
                                        <p:tgtEl>
                                          <p:spTgt spid="7171"/>
                                        </p:tgtEl>
                                      </p:cBhvr>
                                    </p:animEffect>
                                  </p:childTnLst>
                                </p:cTn>
                              </p:par>
                            </p:childTnLst>
                          </p:cTn>
                        </p:par>
                        <p:par>
                          <p:cTn id="22" fill="hold">
                            <p:stCondLst>
                              <p:cond delay="3500"/>
                            </p:stCondLst>
                            <p:childTnLst>
                              <p:par>
                                <p:cTn id="23" presetID="42" presetClass="path" presetSubtype="0" accel="50000" decel="50000" fill="hold" grpId="2" nodeType="afterEffect">
                                  <p:stCondLst>
                                    <p:cond delay="0"/>
                                  </p:stCondLst>
                                  <p:childTnLst>
                                    <p:animMotion origin="layout" path="M 0.42054 2.59259E-6 L 0.60937 -0.00093 " pathEditMode="relative" rAng="0" ptsTypes="AA">
                                      <p:cBhvr>
                                        <p:cTn id="24" dur="1000" fill="hold"/>
                                        <p:tgtEl>
                                          <p:spTgt spid="4"/>
                                        </p:tgtEl>
                                        <p:attrNameLst>
                                          <p:attrName>ppt_x</p:attrName>
                                          <p:attrName>ppt_y</p:attrName>
                                        </p:attrNameLst>
                                      </p:cBhvr>
                                      <p:rCtr x="9442" y="-46"/>
                                    </p:animMotion>
                                  </p:childTnLst>
                                </p:cTn>
                              </p:par>
                            </p:childTnLst>
                          </p:cTn>
                        </p:par>
                        <p:par>
                          <p:cTn id="25" fill="hold">
                            <p:stCondLst>
                              <p:cond delay="4500"/>
                            </p:stCondLst>
                            <p:childTnLst>
                              <p:par>
                                <p:cTn id="26" presetID="10" presetClass="entr" presetSubtype="0" fill="hold" nodeType="afterEffect">
                                  <p:stCondLst>
                                    <p:cond delay="0"/>
                                  </p:stCondLst>
                                  <p:childTnLst>
                                    <p:set>
                                      <p:cBhvr>
                                        <p:cTn id="27" dur="1" fill="hold">
                                          <p:stCondLst>
                                            <p:cond delay="0"/>
                                          </p:stCondLst>
                                        </p:cTn>
                                        <p:tgtEl>
                                          <p:spTgt spid="39"/>
                                        </p:tgtEl>
                                        <p:attrNameLst>
                                          <p:attrName>style.visibility</p:attrName>
                                        </p:attrNameLst>
                                      </p:cBhvr>
                                      <p:to>
                                        <p:strVal val="visible"/>
                                      </p:to>
                                    </p:set>
                                    <p:animEffect transition="in" filter="fade">
                                      <p:cBhvr>
                                        <p:cTn id="28" dur="500"/>
                                        <p:tgtEl>
                                          <p:spTgt spid="39"/>
                                        </p:tgtEl>
                                      </p:cBhvr>
                                    </p:animEffect>
                                  </p:childTnLst>
                                </p:cTn>
                              </p:par>
                              <p:par>
                                <p:cTn id="29" presetID="10" presetClass="entr" presetSubtype="0" fill="hold" nodeType="withEffect">
                                  <p:stCondLst>
                                    <p:cond delay="0"/>
                                  </p:stCondLst>
                                  <p:childTnLst>
                                    <p:set>
                                      <p:cBhvr>
                                        <p:cTn id="30" dur="1" fill="hold">
                                          <p:stCondLst>
                                            <p:cond delay="0"/>
                                          </p:stCondLst>
                                        </p:cTn>
                                        <p:tgtEl>
                                          <p:spTgt spid="7174"/>
                                        </p:tgtEl>
                                        <p:attrNameLst>
                                          <p:attrName>style.visibility</p:attrName>
                                        </p:attrNameLst>
                                      </p:cBhvr>
                                      <p:to>
                                        <p:strVal val="visible"/>
                                      </p:to>
                                    </p:set>
                                    <p:animEffect transition="in" filter="fade">
                                      <p:cBhvr>
                                        <p:cTn id="31" dur="500"/>
                                        <p:tgtEl>
                                          <p:spTgt spid="7174"/>
                                        </p:tgtEl>
                                      </p:cBhvr>
                                    </p:animEffect>
                                  </p:childTnLst>
                                </p:cTn>
                              </p:par>
                            </p:childTnLst>
                          </p:cTn>
                        </p:par>
                        <p:par>
                          <p:cTn id="32" fill="hold">
                            <p:stCondLst>
                              <p:cond delay="5000"/>
                            </p:stCondLst>
                            <p:childTnLst>
                              <p:par>
                                <p:cTn id="33" presetID="42" presetClass="path" presetSubtype="0" accel="50000" decel="50000" fill="hold" grpId="3" nodeType="afterEffect">
                                  <p:stCondLst>
                                    <p:cond delay="0"/>
                                  </p:stCondLst>
                                  <p:childTnLst>
                                    <p:animMotion origin="layout" path="M 0.60937 -0.00093 L 0.79607 -0.00116 " pathEditMode="relative" rAng="0" ptsTypes="AA">
                                      <p:cBhvr>
                                        <p:cTn id="34" dur="1000" fill="hold"/>
                                        <p:tgtEl>
                                          <p:spTgt spid="4"/>
                                        </p:tgtEl>
                                        <p:attrNameLst>
                                          <p:attrName>ppt_x</p:attrName>
                                          <p:attrName>ppt_y</p:attrName>
                                        </p:attrNameLst>
                                      </p:cBhvr>
                                      <p:rCtr x="9335" y="-23"/>
                                    </p:animMotion>
                                  </p:childTnLst>
                                </p:cTn>
                              </p:par>
                            </p:childTnLst>
                          </p:cTn>
                        </p:par>
                        <p:par>
                          <p:cTn id="35" fill="hold">
                            <p:stCondLst>
                              <p:cond delay="6000"/>
                            </p:stCondLst>
                            <p:childTnLst>
                              <p:par>
                                <p:cTn id="36" presetID="10" presetClass="entr" presetSubtype="0" fill="hold" nodeType="afterEffect">
                                  <p:stCondLst>
                                    <p:cond delay="0"/>
                                  </p:stCondLst>
                                  <p:childTnLst>
                                    <p:set>
                                      <p:cBhvr>
                                        <p:cTn id="37" dur="1" fill="hold">
                                          <p:stCondLst>
                                            <p:cond delay="0"/>
                                          </p:stCondLst>
                                        </p:cTn>
                                        <p:tgtEl>
                                          <p:spTgt spid="7172"/>
                                        </p:tgtEl>
                                        <p:attrNameLst>
                                          <p:attrName>style.visibility</p:attrName>
                                        </p:attrNameLst>
                                      </p:cBhvr>
                                      <p:to>
                                        <p:strVal val="visible"/>
                                      </p:to>
                                    </p:set>
                                    <p:animEffect transition="in" filter="fade">
                                      <p:cBhvr>
                                        <p:cTn id="38" dur="500"/>
                                        <p:tgtEl>
                                          <p:spTgt spid="7172"/>
                                        </p:tgtEl>
                                      </p:cBhvr>
                                    </p:animEffect>
                                  </p:childTnLst>
                                </p:cTn>
                              </p:par>
                            </p:childTnLst>
                          </p:cTn>
                        </p:par>
                        <p:par>
                          <p:cTn id="39" fill="hold">
                            <p:stCondLst>
                              <p:cond delay="6500"/>
                            </p:stCondLst>
                            <p:childTnLst>
                              <p:par>
                                <p:cTn id="40" presetID="42" presetClass="path" presetSubtype="0" accel="50000" decel="50000" fill="hold" grpId="4" nodeType="afterEffect">
                                  <p:stCondLst>
                                    <p:cond delay="0"/>
                                  </p:stCondLst>
                                  <p:childTnLst>
                                    <p:animMotion origin="layout" path="M 0.79607 -0.00116 L 0.98891 -0.00093 " pathEditMode="relative" rAng="0" ptsTypes="AA">
                                      <p:cBhvr>
                                        <p:cTn id="41" dur="1000" fill="hold"/>
                                        <p:tgtEl>
                                          <p:spTgt spid="4"/>
                                        </p:tgtEl>
                                        <p:attrNameLst>
                                          <p:attrName>ppt_x</p:attrName>
                                          <p:attrName>ppt_y</p:attrName>
                                        </p:attrNameLst>
                                      </p:cBhvr>
                                      <p:rCtr x="9642" y="0"/>
                                    </p:animMotion>
                                  </p:childTnLst>
                                </p:cTn>
                              </p:par>
                            </p:childTnLst>
                          </p:cTn>
                        </p:par>
                        <p:par>
                          <p:cTn id="42" fill="hold">
                            <p:stCondLst>
                              <p:cond delay="7500"/>
                            </p:stCondLst>
                            <p:childTnLst>
                              <p:par>
                                <p:cTn id="43" presetID="10" presetClass="entr" presetSubtype="0" fill="hold" grpId="0" nodeType="afterEffect">
                                  <p:stCondLst>
                                    <p:cond delay="0"/>
                                  </p:stCondLst>
                                  <p:childTnLst>
                                    <p:set>
                                      <p:cBhvr>
                                        <p:cTn id="44" dur="1" fill="hold">
                                          <p:stCondLst>
                                            <p:cond delay="0"/>
                                          </p:stCondLst>
                                        </p:cTn>
                                        <p:tgtEl>
                                          <p:spTgt spid="35"/>
                                        </p:tgtEl>
                                        <p:attrNameLst>
                                          <p:attrName>style.visibility</p:attrName>
                                        </p:attrNameLst>
                                      </p:cBhvr>
                                      <p:to>
                                        <p:strVal val="visible"/>
                                      </p:to>
                                    </p:set>
                                    <p:animEffect transition="in" filter="fade">
                                      <p:cBhvr>
                                        <p:cTn id="45" dur="500"/>
                                        <p:tgtEl>
                                          <p:spTgt spid="35"/>
                                        </p:tgtEl>
                                      </p:cBhvr>
                                    </p:animEffect>
                                  </p:childTnLst>
                                </p:cTn>
                              </p:par>
                            </p:childTnLst>
                          </p:cTn>
                        </p:par>
                        <p:par>
                          <p:cTn id="46" fill="hold">
                            <p:stCondLst>
                              <p:cond delay="8000"/>
                            </p:stCondLst>
                            <p:childTnLst>
                              <p:par>
                                <p:cTn id="47" presetID="42" presetClass="path" presetSubtype="0" accel="50000" decel="50000" fill="hold" grpId="5" nodeType="afterEffect">
                                  <p:stCondLst>
                                    <p:cond delay="0"/>
                                  </p:stCondLst>
                                  <p:childTnLst>
                                    <p:animMotion origin="layout" path="M 0.98891 -0.00093 L 1.23731 0.00185 " pathEditMode="relative" rAng="0" ptsTypes="AA">
                                      <p:cBhvr>
                                        <p:cTn id="48" dur="1000" fill="hold"/>
                                        <p:tgtEl>
                                          <p:spTgt spid="4"/>
                                        </p:tgtEl>
                                        <p:attrNameLst>
                                          <p:attrName>ppt_x</p:attrName>
                                          <p:attrName>ppt_y</p:attrName>
                                        </p:attrNameLst>
                                      </p:cBhvr>
                                      <p:rCtr x="12420" y="13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5" grpId="0" animBg="1"/>
      <p:bldP spid="4" grpId="0" animBg="1"/>
      <p:bldP spid="4" grpId="1" animBg="1"/>
      <p:bldP spid="4" grpId="2" animBg="1"/>
      <p:bldP spid="4" grpId="3" animBg="1"/>
      <p:bldP spid="4" grpId="4" animBg="1"/>
      <p:bldP spid="4" grpId="5"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18872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3" name="TextBox 42"/>
          <p:cNvSpPr txBox="1"/>
          <p:nvPr/>
        </p:nvSpPr>
        <p:spPr>
          <a:xfrm>
            <a:off x="407871" y="574627"/>
            <a:ext cx="10767394" cy="523220"/>
          </a:xfrm>
          <a:prstGeom prst="rect">
            <a:avLst/>
          </a:prstGeom>
          <a:noFill/>
        </p:spPr>
        <p:txBody>
          <a:bodyPr wrap="square" lIns="91428" tIns="45714" rIns="91428" bIns="45714" rtlCol="0">
            <a:spAutoFit/>
          </a:bodyPr>
          <a:lstStyle/>
          <a:p>
            <a:r>
              <a:rPr lang="en-US" sz="2800" dirty="0" smtClean="0">
                <a:solidFill>
                  <a:schemeClr val="bg1"/>
                </a:solidFill>
                <a:latin typeface="Segoe UI Light" pitchFamily="34" charset="0"/>
              </a:rPr>
              <a:t>…</a:t>
            </a:r>
            <a:r>
              <a:rPr lang="en-US" sz="2800" dirty="0">
                <a:solidFill>
                  <a:schemeClr val="bg1"/>
                </a:solidFill>
                <a:latin typeface="Segoe UI Light" pitchFamily="34" charset="0"/>
              </a:rPr>
              <a:t>so your </a:t>
            </a:r>
            <a:r>
              <a:rPr lang="en-US" sz="2800" dirty="0">
                <a:solidFill>
                  <a:schemeClr val="bg1"/>
                </a:solidFill>
                <a:latin typeface="Segoe" pitchFamily="34" charset="0"/>
              </a:rPr>
              <a:t>technology strategy </a:t>
            </a:r>
            <a:r>
              <a:rPr lang="en-US" sz="2800" dirty="0">
                <a:solidFill>
                  <a:schemeClr val="bg1"/>
                </a:solidFill>
                <a:latin typeface="Segoe UI Light" pitchFamily="34" charset="0"/>
              </a:rPr>
              <a:t>is more important than ever</a:t>
            </a:r>
            <a:r>
              <a:rPr lang="en-US" sz="2800" dirty="0" smtClean="0">
                <a:solidFill>
                  <a:schemeClr val="bg1"/>
                </a:solidFill>
                <a:latin typeface="Segoe UI Light" pitchFamily="34" charset="0"/>
              </a:rPr>
              <a:t>.</a:t>
            </a:r>
            <a:endParaRPr lang="en-US" sz="2800" dirty="0">
              <a:solidFill>
                <a:schemeClr val="bg1"/>
              </a:solidFill>
              <a:latin typeface="Segoe UI Light" pitchFamily="34" charset="0"/>
            </a:endParaRPr>
          </a:p>
        </p:txBody>
      </p:sp>
      <p:pic>
        <p:nvPicPr>
          <p:cNvPr id="8199" name="Picture 7" descr="C:\Users\Tany\Desktop\Collaborate Icon.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791992" y="3210202"/>
            <a:ext cx="835013" cy="1021297"/>
          </a:xfrm>
          <a:prstGeom prst="rect">
            <a:avLst/>
          </a:prstGeom>
          <a:noFill/>
          <a:extLst>
            <a:ext uri="{909E8E84-426E-40DD-AFC4-6F175D3DCCD1}">
              <a14:hiddenFill xmlns:a14="http://schemas.microsoft.com/office/drawing/2010/main">
                <a:solidFill>
                  <a:srgbClr val="FFFFFF"/>
                </a:solidFill>
              </a14:hiddenFill>
            </a:ext>
          </a:extLst>
        </p:spPr>
      </p:pic>
      <p:pic>
        <p:nvPicPr>
          <p:cNvPr id="8201" name="Picture 9" descr="C:\Users\Tany\Desktop\Mail_Icon.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92836" y="3662935"/>
            <a:ext cx="770784" cy="568563"/>
          </a:xfrm>
          <a:prstGeom prst="rect">
            <a:avLst/>
          </a:prstGeom>
          <a:noFill/>
          <a:extLst>
            <a:ext uri="{909E8E84-426E-40DD-AFC4-6F175D3DCCD1}">
              <a14:hiddenFill xmlns:a14="http://schemas.microsoft.com/office/drawing/2010/main">
                <a:solidFill>
                  <a:srgbClr val="FFFFFF"/>
                </a:solidFill>
              </a14:hiddenFill>
            </a:ext>
          </a:extLst>
        </p:spPr>
      </p:pic>
      <p:pic>
        <p:nvPicPr>
          <p:cNvPr id="8203" name="Picture 11" descr="C:\Users\Tany\Desktop\Pad Lock_Icon.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641236" y="2072394"/>
            <a:ext cx="631514" cy="800859"/>
          </a:xfrm>
          <a:prstGeom prst="rect">
            <a:avLst/>
          </a:prstGeom>
          <a:noFill/>
          <a:extLst>
            <a:ext uri="{909E8E84-426E-40DD-AFC4-6F175D3DCCD1}">
              <a14:hiddenFill xmlns:a14="http://schemas.microsoft.com/office/drawing/2010/main">
                <a:solidFill>
                  <a:srgbClr val="FFFFFF"/>
                </a:solidFill>
              </a14:hiddenFill>
            </a:ext>
          </a:extLst>
        </p:spPr>
      </p:pic>
      <p:pic>
        <p:nvPicPr>
          <p:cNvPr id="8205" name="Picture 13" descr="C:\Users\Tany\Desktop\Twitter_Icon.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5394401" y="2139109"/>
            <a:ext cx="794337" cy="799574"/>
          </a:xfrm>
          <a:prstGeom prst="rect">
            <a:avLst/>
          </a:prstGeom>
          <a:noFill/>
          <a:extLst>
            <a:ext uri="{909E8E84-426E-40DD-AFC4-6F175D3DCCD1}">
              <a14:hiddenFill xmlns:a14="http://schemas.microsoft.com/office/drawing/2010/main">
                <a:solidFill>
                  <a:srgbClr val="FFFFFF"/>
                </a:solidFill>
              </a14:hiddenFill>
            </a:ext>
          </a:extLst>
        </p:spPr>
      </p:pic>
      <p:pic>
        <p:nvPicPr>
          <p:cNvPr id="8206" name="Picture 14" descr="C:\Users\Tany\Desktop\Linkedin_Icon.pn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2812198" y="2629426"/>
            <a:ext cx="807586" cy="799574"/>
          </a:xfrm>
          <a:prstGeom prst="rect">
            <a:avLst/>
          </a:prstGeom>
          <a:noFill/>
          <a:extLst>
            <a:ext uri="{909E8E84-426E-40DD-AFC4-6F175D3DCCD1}">
              <a14:hiddenFill xmlns:a14="http://schemas.microsoft.com/office/drawing/2010/main">
                <a:solidFill>
                  <a:srgbClr val="FFFFFF"/>
                </a:solidFill>
              </a14:hiddenFill>
            </a:ext>
          </a:extLst>
        </p:spPr>
      </p:pic>
      <p:pic>
        <p:nvPicPr>
          <p:cNvPr id="8207" name="Picture 15" descr="C:\Users\Tany\Desktop\Facebook_Icon.png"/>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7712821" y="2472824"/>
            <a:ext cx="764695" cy="782177"/>
          </a:xfrm>
          <a:prstGeom prst="rect">
            <a:avLst/>
          </a:prstGeom>
          <a:noFill/>
          <a:extLst>
            <a:ext uri="{909E8E84-426E-40DD-AFC4-6F175D3DCCD1}">
              <a14:hiddenFill xmlns:a14="http://schemas.microsoft.com/office/drawing/2010/main">
                <a:solidFill>
                  <a:srgbClr val="FFFFFF"/>
                </a:solidFill>
              </a14:hiddenFill>
            </a:ext>
          </a:extLst>
        </p:spPr>
      </p:pic>
      <p:pic>
        <p:nvPicPr>
          <p:cNvPr id="8208" name="Picture 16" descr="C:\Users\Tany\Desktop\Server_Icon.png"/>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9677692" y="2212040"/>
            <a:ext cx="834779" cy="834779"/>
          </a:xfrm>
          <a:prstGeom prst="rect">
            <a:avLst/>
          </a:prstGeom>
          <a:noFill/>
          <a:extLst>
            <a:ext uri="{909E8E84-426E-40DD-AFC4-6F175D3DCCD1}">
              <a14:hiddenFill xmlns:a14="http://schemas.microsoft.com/office/drawing/2010/main">
                <a:solidFill>
                  <a:srgbClr val="FFFFFF"/>
                </a:solidFill>
              </a14:hiddenFill>
            </a:ext>
          </a:extLst>
        </p:spPr>
      </p:pic>
      <p:pic>
        <p:nvPicPr>
          <p:cNvPr id="8209" name="Picture 17" descr="C:\Users\Tany\Desktop\Networking Computers.png"/>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3718163" y="1252691"/>
            <a:ext cx="1188577" cy="1188577"/>
          </a:xfrm>
          <a:prstGeom prst="rect">
            <a:avLst/>
          </a:prstGeom>
          <a:noFill/>
          <a:extLst>
            <a:ext uri="{909E8E84-426E-40DD-AFC4-6F175D3DCCD1}">
              <a14:hiddenFill xmlns:a14="http://schemas.microsoft.com/office/drawing/2010/main">
                <a:solidFill>
                  <a:srgbClr val="FFFFFF"/>
                </a:solidFill>
              </a14:hiddenFill>
            </a:ext>
          </a:extLst>
        </p:spPr>
      </p:pic>
      <p:pic>
        <p:nvPicPr>
          <p:cNvPr id="8212" name="Picture 20" descr="C:\Users\Tany\Desktop\Cloud Icon.png"/>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8046159" y="1415621"/>
            <a:ext cx="862717" cy="862717"/>
          </a:xfrm>
          <a:prstGeom prst="rect">
            <a:avLst/>
          </a:prstGeom>
          <a:noFill/>
          <a:extLst>
            <a:ext uri="{909E8E84-426E-40DD-AFC4-6F175D3DCCD1}">
              <a14:hiddenFill xmlns:a14="http://schemas.microsoft.com/office/drawing/2010/main">
                <a:solidFill>
                  <a:srgbClr val="FFFFFF"/>
                </a:solidFill>
              </a14:hiddenFill>
            </a:ext>
          </a:extLst>
        </p:spPr>
      </p:pic>
      <p:pic>
        <p:nvPicPr>
          <p:cNvPr id="8214" name="Picture 22" descr="C:\Users\Tany\Desktop\Money Icon.png"/>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6128923" y="1168230"/>
            <a:ext cx="858815" cy="887205"/>
          </a:xfrm>
          <a:prstGeom prst="rect">
            <a:avLst/>
          </a:prstGeom>
          <a:noFill/>
          <a:extLst>
            <a:ext uri="{909E8E84-426E-40DD-AFC4-6F175D3DCCD1}">
              <a14:hiddenFill xmlns:a14="http://schemas.microsoft.com/office/drawing/2010/main">
                <a:solidFill>
                  <a:srgbClr val="FFFFFF"/>
                </a:solidFill>
              </a14:hiddenFill>
            </a:ext>
          </a:extLst>
        </p:spPr>
      </p:pic>
      <p:sp>
        <p:nvSpPr>
          <p:cNvPr id="59" name="Freeform 5"/>
          <p:cNvSpPr>
            <a:spLocks noEditPoints="1"/>
          </p:cNvSpPr>
          <p:nvPr/>
        </p:nvSpPr>
        <p:spPr bwMode="auto">
          <a:xfrm>
            <a:off x="9791990" y="4722234"/>
            <a:ext cx="941472" cy="612378"/>
          </a:xfrm>
          <a:custGeom>
            <a:avLst/>
            <a:gdLst/>
            <a:ahLst/>
            <a:cxnLst>
              <a:cxn ang="0">
                <a:pos x="3019" y="1989"/>
              </a:cxn>
              <a:cxn ang="0">
                <a:pos x="2829" y="1989"/>
              </a:cxn>
              <a:cxn ang="0">
                <a:pos x="2829" y="1944"/>
              </a:cxn>
              <a:cxn ang="0">
                <a:pos x="2981" y="1944"/>
              </a:cxn>
              <a:cxn ang="0">
                <a:pos x="2981" y="0"/>
              </a:cxn>
              <a:cxn ang="0">
                <a:pos x="280" y="0"/>
              </a:cxn>
              <a:cxn ang="0">
                <a:pos x="280" y="1944"/>
              </a:cxn>
              <a:cxn ang="0">
                <a:pos x="436" y="1944"/>
              </a:cxn>
              <a:cxn ang="0">
                <a:pos x="436" y="1984"/>
              </a:cxn>
              <a:cxn ang="0">
                <a:pos x="289" y="1987"/>
              </a:cxn>
              <a:cxn ang="0">
                <a:pos x="0" y="2020"/>
              </a:cxn>
              <a:cxn ang="0">
                <a:pos x="26" y="2112"/>
              </a:cxn>
              <a:cxn ang="0">
                <a:pos x="3241" y="2112"/>
              </a:cxn>
              <a:cxn ang="0">
                <a:pos x="3260" y="2027"/>
              </a:cxn>
              <a:cxn ang="0">
                <a:pos x="3019" y="1989"/>
              </a:cxn>
              <a:cxn ang="0">
                <a:pos x="429" y="1757"/>
              </a:cxn>
              <a:cxn ang="0">
                <a:pos x="429" y="150"/>
              </a:cxn>
              <a:cxn ang="0">
                <a:pos x="2829" y="150"/>
              </a:cxn>
              <a:cxn ang="0">
                <a:pos x="2829" y="1757"/>
              </a:cxn>
              <a:cxn ang="0">
                <a:pos x="429" y="1757"/>
              </a:cxn>
            </a:cxnLst>
            <a:rect l="0" t="0" r="r" b="b"/>
            <a:pathLst>
              <a:path w="3260" h="2112">
                <a:moveTo>
                  <a:pt x="3019" y="1989"/>
                </a:moveTo>
                <a:lnTo>
                  <a:pt x="2829" y="1989"/>
                </a:lnTo>
                <a:lnTo>
                  <a:pt x="2829" y="1944"/>
                </a:lnTo>
                <a:lnTo>
                  <a:pt x="2981" y="1944"/>
                </a:lnTo>
                <a:lnTo>
                  <a:pt x="2981" y="0"/>
                </a:lnTo>
                <a:lnTo>
                  <a:pt x="280" y="0"/>
                </a:lnTo>
                <a:lnTo>
                  <a:pt x="280" y="1944"/>
                </a:lnTo>
                <a:lnTo>
                  <a:pt x="436" y="1944"/>
                </a:lnTo>
                <a:lnTo>
                  <a:pt x="436" y="1984"/>
                </a:lnTo>
                <a:lnTo>
                  <a:pt x="289" y="1987"/>
                </a:lnTo>
                <a:lnTo>
                  <a:pt x="0" y="2020"/>
                </a:lnTo>
                <a:lnTo>
                  <a:pt x="26" y="2112"/>
                </a:lnTo>
                <a:lnTo>
                  <a:pt x="3241" y="2112"/>
                </a:lnTo>
                <a:lnTo>
                  <a:pt x="3260" y="2027"/>
                </a:lnTo>
                <a:lnTo>
                  <a:pt x="3019" y="1989"/>
                </a:lnTo>
                <a:close/>
                <a:moveTo>
                  <a:pt x="429" y="1757"/>
                </a:moveTo>
                <a:lnTo>
                  <a:pt x="429" y="150"/>
                </a:lnTo>
                <a:lnTo>
                  <a:pt x="2829" y="150"/>
                </a:lnTo>
                <a:lnTo>
                  <a:pt x="2829" y="1757"/>
                </a:lnTo>
                <a:lnTo>
                  <a:pt x="429" y="1757"/>
                </a:lnTo>
                <a:close/>
              </a:path>
            </a:pathLst>
          </a:custGeom>
          <a:solidFill>
            <a:schemeClr val="bg1"/>
          </a:solidFill>
          <a:ln w="9525">
            <a:noFill/>
            <a:round/>
            <a:headEnd/>
            <a:tailEnd/>
          </a:ln>
        </p:spPr>
        <p:txBody>
          <a:bodyPr vert="horz" wrap="square" lIns="91428" tIns="45714" rIns="91428" bIns="45714" numCol="1" anchor="t" anchorCtr="0" compatLnSpc="1">
            <a:prstTxWarp prst="textNoShape">
              <a:avLst/>
            </a:prstTxWarp>
          </a:bodyPr>
          <a:lstStyle/>
          <a:p>
            <a:endParaRPr lang="en-US" dirty="0"/>
          </a:p>
        </p:txBody>
      </p:sp>
      <p:grpSp>
        <p:nvGrpSpPr>
          <p:cNvPr id="60" name="Group 59"/>
          <p:cNvGrpSpPr/>
          <p:nvPr/>
        </p:nvGrpSpPr>
        <p:grpSpPr>
          <a:xfrm>
            <a:off x="777267" y="4966951"/>
            <a:ext cx="863968" cy="590705"/>
            <a:chOff x="7035318" y="3420131"/>
            <a:chExt cx="767239" cy="524571"/>
          </a:xfrm>
          <a:solidFill>
            <a:schemeClr val="bg1"/>
          </a:solidFill>
        </p:grpSpPr>
        <p:grpSp>
          <p:nvGrpSpPr>
            <p:cNvPr id="61" name="Slate icon"/>
            <p:cNvGrpSpPr/>
            <p:nvPr/>
          </p:nvGrpSpPr>
          <p:grpSpPr>
            <a:xfrm>
              <a:off x="7035318" y="3420131"/>
              <a:ext cx="534720" cy="524571"/>
              <a:chOff x="3534610" y="-267950"/>
              <a:chExt cx="284712" cy="334062"/>
            </a:xfrm>
            <a:grpFill/>
          </p:grpSpPr>
          <p:sp>
            <p:nvSpPr>
              <p:cNvPr id="66" name="Freeform 59"/>
              <p:cNvSpPr>
                <a:spLocks/>
              </p:cNvSpPr>
              <p:nvPr/>
            </p:nvSpPr>
            <p:spPr bwMode="auto">
              <a:xfrm>
                <a:off x="3534610" y="-267950"/>
                <a:ext cx="229667" cy="334062"/>
              </a:xfrm>
              <a:custGeom>
                <a:avLst/>
                <a:gdLst/>
                <a:ahLst/>
                <a:cxnLst>
                  <a:cxn ang="0">
                    <a:pos x="251" y="364"/>
                  </a:cxn>
                  <a:cxn ang="0">
                    <a:pos x="242" y="372"/>
                  </a:cxn>
                  <a:cxn ang="0">
                    <a:pos x="35" y="372"/>
                  </a:cxn>
                  <a:cxn ang="0">
                    <a:pos x="26" y="364"/>
                  </a:cxn>
                  <a:cxn ang="0">
                    <a:pos x="26" y="36"/>
                  </a:cxn>
                  <a:cxn ang="0">
                    <a:pos x="35" y="28"/>
                  </a:cxn>
                  <a:cxn ang="0">
                    <a:pos x="242" y="28"/>
                  </a:cxn>
                  <a:cxn ang="0">
                    <a:pos x="251" y="36"/>
                  </a:cxn>
                  <a:cxn ang="0">
                    <a:pos x="251" y="108"/>
                  </a:cxn>
                  <a:cxn ang="0">
                    <a:pos x="277" y="85"/>
                  </a:cxn>
                  <a:cxn ang="0">
                    <a:pos x="277" y="10"/>
                  </a:cxn>
                  <a:cxn ang="0">
                    <a:pos x="267" y="0"/>
                  </a:cxn>
                  <a:cxn ang="0">
                    <a:pos x="10" y="0"/>
                  </a:cxn>
                  <a:cxn ang="0">
                    <a:pos x="0" y="10"/>
                  </a:cxn>
                  <a:cxn ang="0">
                    <a:pos x="0" y="390"/>
                  </a:cxn>
                  <a:cxn ang="0">
                    <a:pos x="10" y="400"/>
                  </a:cxn>
                  <a:cxn ang="0">
                    <a:pos x="267" y="400"/>
                  </a:cxn>
                  <a:cxn ang="0">
                    <a:pos x="277" y="390"/>
                  </a:cxn>
                  <a:cxn ang="0">
                    <a:pos x="277" y="169"/>
                  </a:cxn>
                  <a:cxn ang="0">
                    <a:pos x="251" y="192"/>
                  </a:cxn>
                  <a:cxn ang="0">
                    <a:pos x="251" y="364"/>
                  </a:cxn>
                </a:cxnLst>
                <a:rect l="0" t="0" r="r" b="b"/>
                <a:pathLst>
                  <a:path w="277" h="400">
                    <a:moveTo>
                      <a:pt x="251" y="364"/>
                    </a:moveTo>
                    <a:cubicBezTo>
                      <a:pt x="251" y="369"/>
                      <a:pt x="247" y="372"/>
                      <a:pt x="242" y="372"/>
                    </a:cubicBezTo>
                    <a:cubicBezTo>
                      <a:pt x="35" y="372"/>
                      <a:pt x="35" y="372"/>
                      <a:pt x="35" y="372"/>
                    </a:cubicBezTo>
                    <a:cubicBezTo>
                      <a:pt x="30" y="372"/>
                      <a:pt x="26" y="369"/>
                      <a:pt x="26" y="364"/>
                    </a:cubicBezTo>
                    <a:cubicBezTo>
                      <a:pt x="26" y="36"/>
                      <a:pt x="26" y="36"/>
                      <a:pt x="26" y="36"/>
                    </a:cubicBezTo>
                    <a:cubicBezTo>
                      <a:pt x="26" y="31"/>
                      <a:pt x="30" y="28"/>
                      <a:pt x="35" y="28"/>
                    </a:cubicBezTo>
                    <a:cubicBezTo>
                      <a:pt x="242" y="28"/>
                      <a:pt x="242" y="28"/>
                      <a:pt x="242" y="28"/>
                    </a:cubicBezTo>
                    <a:cubicBezTo>
                      <a:pt x="247" y="28"/>
                      <a:pt x="251" y="31"/>
                      <a:pt x="251" y="36"/>
                    </a:cubicBezTo>
                    <a:cubicBezTo>
                      <a:pt x="251" y="108"/>
                      <a:pt x="251" y="108"/>
                      <a:pt x="251" y="108"/>
                    </a:cubicBezTo>
                    <a:cubicBezTo>
                      <a:pt x="277" y="85"/>
                      <a:pt x="277" y="85"/>
                      <a:pt x="277" y="85"/>
                    </a:cubicBezTo>
                    <a:cubicBezTo>
                      <a:pt x="277" y="10"/>
                      <a:pt x="277" y="10"/>
                      <a:pt x="277" y="10"/>
                    </a:cubicBezTo>
                    <a:cubicBezTo>
                      <a:pt x="277" y="5"/>
                      <a:pt x="272" y="0"/>
                      <a:pt x="267" y="0"/>
                    </a:cubicBezTo>
                    <a:cubicBezTo>
                      <a:pt x="10" y="0"/>
                      <a:pt x="10" y="0"/>
                      <a:pt x="10" y="0"/>
                    </a:cubicBezTo>
                    <a:cubicBezTo>
                      <a:pt x="5" y="0"/>
                      <a:pt x="0" y="5"/>
                      <a:pt x="0" y="10"/>
                    </a:cubicBezTo>
                    <a:cubicBezTo>
                      <a:pt x="0" y="390"/>
                      <a:pt x="0" y="390"/>
                      <a:pt x="0" y="390"/>
                    </a:cubicBezTo>
                    <a:cubicBezTo>
                      <a:pt x="0" y="395"/>
                      <a:pt x="5" y="400"/>
                      <a:pt x="10" y="400"/>
                    </a:cubicBezTo>
                    <a:cubicBezTo>
                      <a:pt x="267" y="400"/>
                      <a:pt x="267" y="400"/>
                      <a:pt x="267" y="400"/>
                    </a:cubicBezTo>
                    <a:cubicBezTo>
                      <a:pt x="272" y="400"/>
                      <a:pt x="277" y="395"/>
                      <a:pt x="277" y="390"/>
                    </a:cubicBezTo>
                    <a:cubicBezTo>
                      <a:pt x="277" y="169"/>
                      <a:pt x="277" y="169"/>
                      <a:pt x="277" y="169"/>
                    </a:cubicBezTo>
                    <a:cubicBezTo>
                      <a:pt x="251" y="192"/>
                      <a:pt x="251" y="192"/>
                      <a:pt x="251" y="192"/>
                    </a:cubicBezTo>
                    <a:lnTo>
                      <a:pt x="251" y="364"/>
                    </a:lnTo>
                    <a:close/>
                  </a:path>
                </a:pathLst>
              </a:custGeom>
              <a:grpFill/>
              <a:extLst/>
            </p:spPr>
            <p:txBody>
              <a:bodyPr vert="horz" wrap="square" lIns="91440" tIns="45720" rIns="91440" bIns="45720" numCol="1" anchor="t" anchorCtr="0" compatLnSpc="1">
                <a:prstTxWarp prst="textNoShape">
                  <a:avLst/>
                </a:prstTxWarp>
              </a:bodyPr>
              <a:lstStyle/>
              <a:p>
                <a:endParaRPr lang="en-US" dirty="0"/>
              </a:p>
            </p:txBody>
          </p:sp>
          <p:sp>
            <p:nvSpPr>
              <p:cNvPr id="67" name="Freeform 60"/>
              <p:cNvSpPr>
                <a:spLocks/>
              </p:cNvSpPr>
              <p:nvPr/>
            </p:nvSpPr>
            <p:spPr bwMode="auto">
              <a:xfrm>
                <a:off x="3675068" y="-211007"/>
                <a:ext cx="144254" cy="127172"/>
              </a:xfrm>
              <a:custGeom>
                <a:avLst/>
                <a:gdLst/>
                <a:ahLst/>
                <a:cxnLst>
                  <a:cxn ang="0">
                    <a:pos x="12" y="129"/>
                  </a:cxn>
                  <a:cxn ang="0">
                    <a:pos x="156" y="2"/>
                  </a:cxn>
                  <a:cxn ang="0">
                    <a:pos x="167" y="7"/>
                  </a:cxn>
                  <a:cxn ang="0">
                    <a:pos x="171" y="18"/>
                  </a:cxn>
                  <a:cxn ang="0">
                    <a:pos x="28" y="144"/>
                  </a:cxn>
                  <a:cxn ang="0">
                    <a:pos x="0" y="153"/>
                  </a:cxn>
                  <a:cxn ang="0">
                    <a:pos x="12" y="129"/>
                  </a:cxn>
                </a:cxnLst>
                <a:rect l="0" t="0" r="r" b="b"/>
                <a:pathLst>
                  <a:path w="173" h="153">
                    <a:moveTo>
                      <a:pt x="12" y="129"/>
                    </a:moveTo>
                    <a:cubicBezTo>
                      <a:pt x="156" y="2"/>
                      <a:pt x="156" y="2"/>
                      <a:pt x="156" y="2"/>
                    </a:cubicBezTo>
                    <a:cubicBezTo>
                      <a:pt x="156" y="2"/>
                      <a:pt x="161" y="0"/>
                      <a:pt x="167" y="7"/>
                    </a:cubicBezTo>
                    <a:cubicBezTo>
                      <a:pt x="173" y="13"/>
                      <a:pt x="171" y="18"/>
                      <a:pt x="171" y="18"/>
                    </a:cubicBezTo>
                    <a:cubicBezTo>
                      <a:pt x="28" y="144"/>
                      <a:pt x="28" y="144"/>
                      <a:pt x="28" y="144"/>
                    </a:cubicBezTo>
                    <a:cubicBezTo>
                      <a:pt x="0" y="153"/>
                      <a:pt x="0" y="153"/>
                      <a:pt x="0" y="153"/>
                    </a:cubicBezTo>
                    <a:lnTo>
                      <a:pt x="12" y="129"/>
                    </a:lnTo>
                    <a:close/>
                  </a:path>
                </a:pathLst>
              </a:custGeom>
              <a:grpFill/>
              <a:extLst/>
            </p:spPr>
            <p:txBody>
              <a:bodyPr vert="horz" wrap="square" lIns="91440" tIns="45720" rIns="91440" bIns="45720" numCol="1" anchor="t" anchorCtr="0" compatLnSpc="1">
                <a:prstTxWarp prst="textNoShape">
                  <a:avLst/>
                </a:prstTxWarp>
              </a:bodyPr>
              <a:lstStyle/>
              <a:p>
                <a:endParaRPr lang="en-US" dirty="0"/>
              </a:p>
            </p:txBody>
          </p:sp>
        </p:grpSp>
        <p:grpSp>
          <p:nvGrpSpPr>
            <p:cNvPr id="62" name="Group 61"/>
            <p:cNvGrpSpPr/>
            <p:nvPr/>
          </p:nvGrpSpPr>
          <p:grpSpPr>
            <a:xfrm>
              <a:off x="7568996" y="3607026"/>
              <a:ext cx="233561" cy="279216"/>
              <a:chOff x="3331833" y="3709243"/>
              <a:chExt cx="1199739" cy="1434257"/>
            </a:xfrm>
            <a:grpFill/>
          </p:grpSpPr>
          <p:sp>
            <p:nvSpPr>
              <p:cNvPr id="63" name="Freeform 72"/>
              <p:cNvSpPr>
                <a:spLocks/>
              </p:cNvSpPr>
              <p:nvPr/>
            </p:nvSpPr>
            <p:spPr bwMode="auto">
              <a:xfrm rot="10800000">
                <a:off x="3331833" y="4066518"/>
                <a:ext cx="303088" cy="719707"/>
              </a:xfrm>
              <a:custGeom>
                <a:avLst/>
                <a:gdLst>
                  <a:gd name="T0" fmla="*/ 0 w 129"/>
                  <a:gd name="T1" fmla="*/ 215 h 430"/>
                  <a:gd name="T2" fmla="*/ 4 w 129"/>
                  <a:gd name="T3" fmla="*/ 147 h 430"/>
                  <a:gd name="T4" fmla="*/ 15 w 129"/>
                  <a:gd name="T5" fmla="*/ 90 h 430"/>
                  <a:gd name="T6" fmla="*/ 32 w 129"/>
                  <a:gd name="T7" fmla="*/ 42 h 430"/>
                  <a:gd name="T8" fmla="*/ 51 w 129"/>
                  <a:gd name="T9" fmla="*/ 4 h 430"/>
                  <a:gd name="T10" fmla="*/ 68 w 129"/>
                  <a:gd name="T11" fmla="*/ 1 h 430"/>
                  <a:gd name="T12" fmla="*/ 87 w 129"/>
                  <a:gd name="T13" fmla="*/ 0 h 430"/>
                  <a:gd name="T14" fmla="*/ 107 w 129"/>
                  <a:gd name="T15" fmla="*/ 1 h 430"/>
                  <a:gd name="T16" fmla="*/ 129 w 129"/>
                  <a:gd name="T17" fmla="*/ 5 h 430"/>
                  <a:gd name="T18" fmla="*/ 115 w 129"/>
                  <a:gd name="T19" fmla="*/ 33 h 430"/>
                  <a:gd name="T20" fmla="*/ 97 w 129"/>
                  <a:gd name="T21" fmla="*/ 79 h 430"/>
                  <a:gd name="T22" fmla="*/ 83 w 129"/>
                  <a:gd name="T23" fmla="*/ 140 h 430"/>
                  <a:gd name="T24" fmla="*/ 77 w 129"/>
                  <a:gd name="T25" fmla="*/ 215 h 430"/>
                  <a:gd name="T26" fmla="*/ 83 w 129"/>
                  <a:gd name="T27" fmla="*/ 289 h 430"/>
                  <a:gd name="T28" fmla="*/ 97 w 129"/>
                  <a:gd name="T29" fmla="*/ 351 h 430"/>
                  <a:gd name="T30" fmla="*/ 115 w 129"/>
                  <a:gd name="T31" fmla="*/ 396 h 430"/>
                  <a:gd name="T32" fmla="*/ 129 w 129"/>
                  <a:gd name="T33" fmla="*/ 425 h 430"/>
                  <a:gd name="T34" fmla="*/ 107 w 129"/>
                  <a:gd name="T35" fmla="*/ 428 h 430"/>
                  <a:gd name="T36" fmla="*/ 87 w 129"/>
                  <a:gd name="T37" fmla="*/ 430 h 430"/>
                  <a:gd name="T38" fmla="*/ 68 w 129"/>
                  <a:gd name="T39" fmla="*/ 429 h 430"/>
                  <a:gd name="T40" fmla="*/ 51 w 129"/>
                  <a:gd name="T41" fmla="*/ 426 h 430"/>
                  <a:gd name="T42" fmla="*/ 32 w 129"/>
                  <a:gd name="T43" fmla="*/ 388 h 430"/>
                  <a:gd name="T44" fmla="*/ 15 w 129"/>
                  <a:gd name="T45" fmla="*/ 340 h 430"/>
                  <a:gd name="T46" fmla="*/ 4 w 129"/>
                  <a:gd name="T47" fmla="*/ 282 h 430"/>
                  <a:gd name="T48" fmla="*/ 0 w 129"/>
                  <a:gd name="T49" fmla="*/ 215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9" h="430">
                    <a:moveTo>
                      <a:pt x="0" y="215"/>
                    </a:moveTo>
                    <a:cubicBezTo>
                      <a:pt x="0" y="191"/>
                      <a:pt x="1" y="168"/>
                      <a:pt x="4" y="147"/>
                    </a:cubicBezTo>
                    <a:cubicBezTo>
                      <a:pt x="7" y="126"/>
                      <a:pt x="10" y="107"/>
                      <a:pt x="15" y="90"/>
                    </a:cubicBezTo>
                    <a:cubicBezTo>
                      <a:pt x="20" y="72"/>
                      <a:pt x="25" y="56"/>
                      <a:pt x="32" y="42"/>
                    </a:cubicBezTo>
                    <a:cubicBezTo>
                      <a:pt x="38" y="27"/>
                      <a:pt x="44" y="15"/>
                      <a:pt x="51" y="4"/>
                    </a:cubicBezTo>
                    <a:cubicBezTo>
                      <a:pt x="55" y="2"/>
                      <a:pt x="61" y="1"/>
                      <a:pt x="68" y="1"/>
                    </a:cubicBezTo>
                    <a:cubicBezTo>
                      <a:pt x="75" y="0"/>
                      <a:pt x="81" y="0"/>
                      <a:pt x="87" y="0"/>
                    </a:cubicBezTo>
                    <a:cubicBezTo>
                      <a:pt x="93" y="0"/>
                      <a:pt x="100" y="0"/>
                      <a:pt x="107" y="1"/>
                    </a:cubicBezTo>
                    <a:cubicBezTo>
                      <a:pt x="115" y="2"/>
                      <a:pt x="123" y="3"/>
                      <a:pt x="129" y="5"/>
                    </a:cubicBezTo>
                    <a:cubicBezTo>
                      <a:pt x="125" y="11"/>
                      <a:pt x="121" y="20"/>
                      <a:pt x="115" y="33"/>
                    </a:cubicBezTo>
                    <a:cubicBezTo>
                      <a:pt x="109" y="45"/>
                      <a:pt x="103" y="61"/>
                      <a:pt x="97" y="79"/>
                    </a:cubicBezTo>
                    <a:cubicBezTo>
                      <a:pt x="92" y="97"/>
                      <a:pt x="87" y="117"/>
                      <a:pt x="83" y="140"/>
                    </a:cubicBezTo>
                    <a:cubicBezTo>
                      <a:pt x="79" y="163"/>
                      <a:pt x="77" y="188"/>
                      <a:pt x="77" y="215"/>
                    </a:cubicBezTo>
                    <a:cubicBezTo>
                      <a:pt x="77" y="241"/>
                      <a:pt x="79" y="266"/>
                      <a:pt x="83" y="289"/>
                    </a:cubicBezTo>
                    <a:cubicBezTo>
                      <a:pt x="87" y="312"/>
                      <a:pt x="92" y="333"/>
                      <a:pt x="97" y="351"/>
                    </a:cubicBezTo>
                    <a:cubicBezTo>
                      <a:pt x="103" y="369"/>
                      <a:pt x="109" y="384"/>
                      <a:pt x="115" y="396"/>
                    </a:cubicBezTo>
                    <a:cubicBezTo>
                      <a:pt x="121" y="409"/>
                      <a:pt x="125" y="418"/>
                      <a:pt x="129" y="425"/>
                    </a:cubicBezTo>
                    <a:cubicBezTo>
                      <a:pt x="123" y="426"/>
                      <a:pt x="115" y="427"/>
                      <a:pt x="107" y="428"/>
                    </a:cubicBezTo>
                    <a:cubicBezTo>
                      <a:pt x="100" y="429"/>
                      <a:pt x="93" y="430"/>
                      <a:pt x="87" y="430"/>
                    </a:cubicBezTo>
                    <a:cubicBezTo>
                      <a:pt x="81" y="430"/>
                      <a:pt x="75" y="429"/>
                      <a:pt x="68" y="429"/>
                    </a:cubicBezTo>
                    <a:cubicBezTo>
                      <a:pt x="61" y="428"/>
                      <a:pt x="55" y="427"/>
                      <a:pt x="51" y="426"/>
                    </a:cubicBezTo>
                    <a:cubicBezTo>
                      <a:pt x="44" y="415"/>
                      <a:pt x="38" y="402"/>
                      <a:pt x="32" y="388"/>
                    </a:cubicBezTo>
                    <a:cubicBezTo>
                      <a:pt x="25" y="373"/>
                      <a:pt x="20" y="357"/>
                      <a:pt x="15" y="340"/>
                    </a:cubicBezTo>
                    <a:cubicBezTo>
                      <a:pt x="10" y="322"/>
                      <a:pt x="7" y="303"/>
                      <a:pt x="4" y="282"/>
                    </a:cubicBezTo>
                    <a:cubicBezTo>
                      <a:pt x="1" y="261"/>
                      <a:pt x="0" y="239"/>
                      <a:pt x="0" y="21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4" name="Freeform 72"/>
              <p:cNvSpPr>
                <a:spLocks/>
              </p:cNvSpPr>
              <p:nvPr/>
            </p:nvSpPr>
            <p:spPr bwMode="auto">
              <a:xfrm rot="10800000">
                <a:off x="3770154" y="3903386"/>
                <a:ext cx="303088" cy="1045970"/>
              </a:xfrm>
              <a:custGeom>
                <a:avLst/>
                <a:gdLst>
                  <a:gd name="T0" fmla="*/ 0 w 129"/>
                  <a:gd name="T1" fmla="*/ 215 h 430"/>
                  <a:gd name="T2" fmla="*/ 4 w 129"/>
                  <a:gd name="T3" fmla="*/ 147 h 430"/>
                  <a:gd name="T4" fmla="*/ 15 w 129"/>
                  <a:gd name="T5" fmla="*/ 90 h 430"/>
                  <a:gd name="T6" fmla="*/ 32 w 129"/>
                  <a:gd name="T7" fmla="*/ 42 h 430"/>
                  <a:gd name="T8" fmla="*/ 51 w 129"/>
                  <a:gd name="T9" fmla="*/ 4 h 430"/>
                  <a:gd name="T10" fmla="*/ 68 w 129"/>
                  <a:gd name="T11" fmla="*/ 1 h 430"/>
                  <a:gd name="T12" fmla="*/ 87 w 129"/>
                  <a:gd name="T13" fmla="*/ 0 h 430"/>
                  <a:gd name="T14" fmla="*/ 107 w 129"/>
                  <a:gd name="T15" fmla="*/ 1 h 430"/>
                  <a:gd name="T16" fmla="*/ 129 w 129"/>
                  <a:gd name="T17" fmla="*/ 5 h 430"/>
                  <a:gd name="T18" fmla="*/ 115 w 129"/>
                  <a:gd name="T19" fmla="*/ 33 h 430"/>
                  <a:gd name="T20" fmla="*/ 97 w 129"/>
                  <a:gd name="T21" fmla="*/ 79 h 430"/>
                  <a:gd name="T22" fmla="*/ 83 w 129"/>
                  <a:gd name="T23" fmla="*/ 140 h 430"/>
                  <a:gd name="T24" fmla="*/ 77 w 129"/>
                  <a:gd name="T25" fmla="*/ 215 h 430"/>
                  <a:gd name="T26" fmla="*/ 83 w 129"/>
                  <a:gd name="T27" fmla="*/ 289 h 430"/>
                  <a:gd name="T28" fmla="*/ 97 w 129"/>
                  <a:gd name="T29" fmla="*/ 351 h 430"/>
                  <a:gd name="T30" fmla="*/ 115 w 129"/>
                  <a:gd name="T31" fmla="*/ 396 h 430"/>
                  <a:gd name="T32" fmla="*/ 129 w 129"/>
                  <a:gd name="T33" fmla="*/ 425 h 430"/>
                  <a:gd name="T34" fmla="*/ 107 w 129"/>
                  <a:gd name="T35" fmla="*/ 428 h 430"/>
                  <a:gd name="T36" fmla="*/ 87 w 129"/>
                  <a:gd name="T37" fmla="*/ 430 h 430"/>
                  <a:gd name="T38" fmla="*/ 68 w 129"/>
                  <a:gd name="T39" fmla="*/ 429 h 430"/>
                  <a:gd name="T40" fmla="*/ 51 w 129"/>
                  <a:gd name="T41" fmla="*/ 426 h 430"/>
                  <a:gd name="T42" fmla="*/ 32 w 129"/>
                  <a:gd name="T43" fmla="*/ 388 h 430"/>
                  <a:gd name="T44" fmla="*/ 15 w 129"/>
                  <a:gd name="T45" fmla="*/ 340 h 430"/>
                  <a:gd name="T46" fmla="*/ 4 w 129"/>
                  <a:gd name="T47" fmla="*/ 282 h 430"/>
                  <a:gd name="T48" fmla="*/ 0 w 129"/>
                  <a:gd name="T49" fmla="*/ 215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9" h="430">
                    <a:moveTo>
                      <a:pt x="0" y="215"/>
                    </a:moveTo>
                    <a:cubicBezTo>
                      <a:pt x="0" y="191"/>
                      <a:pt x="1" y="168"/>
                      <a:pt x="4" y="147"/>
                    </a:cubicBezTo>
                    <a:cubicBezTo>
                      <a:pt x="7" y="126"/>
                      <a:pt x="10" y="107"/>
                      <a:pt x="15" y="90"/>
                    </a:cubicBezTo>
                    <a:cubicBezTo>
                      <a:pt x="20" y="72"/>
                      <a:pt x="25" y="56"/>
                      <a:pt x="32" y="42"/>
                    </a:cubicBezTo>
                    <a:cubicBezTo>
                      <a:pt x="38" y="27"/>
                      <a:pt x="44" y="15"/>
                      <a:pt x="51" y="4"/>
                    </a:cubicBezTo>
                    <a:cubicBezTo>
                      <a:pt x="55" y="2"/>
                      <a:pt x="61" y="1"/>
                      <a:pt x="68" y="1"/>
                    </a:cubicBezTo>
                    <a:cubicBezTo>
                      <a:pt x="75" y="0"/>
                      <a:pt x="81" y="0"/>
                      <a:pt x="87" y="0"/>
                    </a:cubicBezTo>
                    <a:cubicBezTo>
                      <a:pt x="93" y="0"/>
                      <a:pt x="100" y="0"/>
                      <a:pt x="107" y="1"/>
                    </a:cubicBezTo>
                    <a:cubicBezTo>
                      <a:pt x="115" y="2"/>
                      <a:pt x="123" y="3"/>
                      <a:pt x="129" y="5"/>
                    </a:cubicBezTo>
                    <a:cubicBezTo>
                      <a:pt x="125" y="11"/>
                      <a:pt x="121" y="20"/>
                      <a:pt x="115" y="33"/>
                    </a:cubicBezTo>
                    <a:cubicBezTo>
                      <a:pt x="109" y="45"/>
                      <a:pt x="103" y="61"/>
                      <a:pt x="97" y="79"/>
                    </a:cubicBezTo>
                    <a:cubicBezTo>
                      <a:pt x="92" y="97"/>
                      <a:pt x="87" y="117"/>
                      <a:pt x="83" y="140"/>
                    </a:cubicBezTo>
                    <a:cubicBezTo>
                      <a:pt x="79" y="163"/>
                      <a:pt x="77" y="188"/>
                      <a:pt x="77" y="215"/>
                    </a:cubicBezTo>
                    <a:cubicBezTo>
                      <a:pt x="77" y="241"/>
                      <a:pt x="79" y="266"/>
                      <a:pt x="83" y="289"/>
                    </a:cubicBezTo>
                    <a:cubicBezTo>
                      <a:pt x="87" y="312"/>
                      <a:pt x="92" y="333"/>
                      <a:pt x="97" y="351"/>
                    </a:cubicBezTo>
                    <a:cubicBezTo>
                      <a:pt x="103" y="369"/>
                      <a:pt x="109" y="384"/>
                      <a:pt x="115" y="396"/>
                    </a:cubicBezTo>
                    <a:cubicBezTo>
                      <a:pt x="121" y="409"/>
                      <a:pt x="125" y="418"/>
                      <a:pt x="129" y="425"/>
                    </a:cubicBezTo>
                    <a:cubicBezTo>
                      <a:pt x="123" y="426"/>
                      <a:pt x="115" y="427"/>
                      <a:pt x="107" y="428"/>
                    </a:cubicBezTo>
                    <a:cubicBezTo>
                      <a:pt x="100" y="429"/>
                      <a:pt x="93" y="430"/>
                      <a:pt x="87" y="430"/>
                    </a:cubicBezTo>
                    <a:cubicBezTo>
                      <a:pt x="81" y="430"/>
                      <a:pt x="75" y="429"/>
                      <a:pt x="68" y="429"/>
                    </a:cubicBezTo>
                    <a:cubicBezTo>
                      <a:pt x="61" y="428"/>
                      <a:pt x="55" y="427"/>
                      <a:pt x="51" y="426"/>
                    </a:cubicBezTo>
                    <a:cubicBezTo>
                      <a:pt x="44" y="415"/>
                      <a:pt x="38" y="402"/>
                      <a:pt x="32" y="388"/>
                    </a:cubicBezTo>
                    <a:cubicBezTo>
                      <a:pt x="25" y="373"/>
                      <a:pt x="20" y="357"/>
                      <a:pt x="15" y="340"/>
                    </a:cubicBezTo>
                    <a:cubicBezTo>
                      <a:pt x="10" y="322"/>
                      <a:pt x="7" y="303"/>
                      <a:pt x="4" y="282"/>
                    </a:cubicBezTo>
                    <a:cubicBezTo>
                      <a:pt x="1" y="261"/>
                      <a:pt x="0" y="239"/>
                      <a:pt x="0" y="21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72"/>
              <p:cNvSpPr>
                <a:spLocks/>
              </p:cNvSpPr>
              <p:nvPr/>
            </p:nvSpPr>
            <p:spPr bwMode="auto">
              <a:xfrm rot="10800000">
                <a:off x="4228484" y="3709243"/>
                <a:ext cx="303088" cy="1434257"/>
              </a:xfrm>
              <a:custGeom>
                <a:avLst/>
                <a:gdLst>
                  <a:gd name="T0" fmla="*/ 0 w 129"/>
                  <a:gd name="T1" fmla="*/ 215 h 430"/>
                  <a:gd name="T2" fmla="*/ 4 w 129"/>
                  <a:gd name="T3" fmla="*/ 147 h 430"/>
                  <a:gd name="T4" fmla="*/ 15 w 129"/>
                  <a:gd name="T5" fmla="*/ 90 h 430"/>
                  <a:gd name="T6" fmla="*/ 32 w 129"/>
                  <a:gd name="T7" fmla="*/ 42 h 430"/>
                  <a:gd name="T8" fmla="*/ 51 w 129"/>
                  <a:gd name="T9" fmla="*/ 4 h 430"/>
                  <a:gd name="T10" fmla="*/ 68 w 129"/>
                  <a:gd name="T11" fmla="*/ 1 h 430"/>
                  <a:gd name="T12" fmla="*/ 87 w 129"/>
                  <a:gd name="T13" fmla="*/ 0 h 430"/>
                  <a:gd name="T14" fmla="*/ 107 w 129"/>
                  <a:gd name="T15" fmla="*/ 1 h 430"/>
                  <a:gd name="T16" fmla="*/ 129 w 129"/>
                  <a:gd name="T17" fmla="*/ 5 h 430"/>
                  <a:gd name="T18" fmla="*/ 115 w 129"/>
                  <a:gd name="T19" fmla="*/ 33 h 430"/>
                  <a:gd name="T20" fmla="*/ 97 w 129"/>
                  <a:gd name="T21" fmla="*/ 79 h 430"/>
                  <a:gd name="T22" fmla="*/ 83 w 129"/>
                  <a:gd name="T23" fmla="*/ 140 h 430"/>
                  <a:gd name="T24" fmla="*/ 77 w 129"/>
                  <a:gd name="T25" fmla="*/ 215 h 430"/>
                  <a:gd name="T26" fmla="*/ 83 w 129"/>
                  <a:gd name="T27" fmla="*/ 289 h 430"/>
                  <a:gd name="T28" fmla="*/ 97 w 129"/>
                  <a:gd name="T29" fmla="*/ 351 h 430"/>
                  <a:gd name="T30" fmla="*/ 115 w 129"/>
                  <a:gd name="T31" fmla="*/ 396 h 430"/>
                  <a:gd name="T32" fmla="*/ 129 w 129"/>
                  <a:gd name="T33" fmla="*/ 425 h 430"/>
                  <a:gd name="T34" fmla="*/ 107 w 129"/>
                  <a:gd name="T35" fmla="*/ 428 h 430"/>
                  <a:gd name="T36" fmla="*/ 87 w 129"/>
                  <a:gd name="T37" fmla="*/ 430 h 430"/>
                  <a:gd name="T38" fmla="*/ 68 w 129"/>
                  <a:gd name="T39" fmla="*/ 429 h 430"/>
                  <a:gd name="T40" fmla="*/ 51 w 129"/>
                  <a:gd name="T41" fmla="*/ 426 h 430"/>
                  <a:gd name="T42" fmla="*/ 32 w 129"/>
                  <a:gd name="T43" fmla="*/ 388 h 430"/>
                  <a:gd name="T44" fmla="*/ 15 w 129"/>
                  <a:gd name="T45" fmla="*/ 340 h 430"/>
                  <a:gd name="T46" fmla="*/ 4 w 129"/>
                  <a:gd name="T47" fmla="*/ 282 h 430"/>
                  <a:gd name="T48" fmla="*/ 0 w 129"/>
                  <a:gd name="T49" fmla="*/ 215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9" h="430">
                    <a:moveTo>
                      <a:pt x="0" y="215"/>
                    </a:moveTo>
                    <a:cubicBezTo>
                      <a:pt x="0" y="191"/>
                      <a:pt x="1" y="168"/>
                      <a:pt x="4" y="147"/>
                    </a:cubicBezTo>
                    <a:cubicBezTo>
                      <a:pt x="7" y="126"/>
                      <a:pt x="10" y="107"/>
                      <a:pt x="15" y="90"/>
                    </a:cubicBezTo>
                    <a:cubicBezTo>
                      <a:pt x="20" y="72"/>
                      <a:pt x="25" y="56"/>
                      <a:pt x="32" y="42"/>
                    </a:cubicBezTo>
                    <a:cubicBezTo>
                      <a:pt x="38" y="27"/>
                      <a:pt x="44" y="15"/>
                      <a:pt x="51" y="4"/>
                    </a:cubicBezTo>
                    <a:cubicBezTo>
                      <a:pt x="55" y="2"/>
                      <a:pt x="61" y="1"/>
                      <a:pt x="68" y="1"/>
                    </a:cubicBezTo>
                    <a:cubicBezTo>
                      <a:pt x="75" y="0"/>
                      <a:pt x="81" y="0"/>
                      <a:pt x="87" y="0"/>
                    </a:cubicBezTo>
                    <a:cubicBezTo>
                      <a:pt x="93" y="0"/>
                      <a:pt x="100" y="0"/>
                      <a:pt x="107" y="1"/>
                    </a:cubicBezTo>
                    <a:cubicBezTo>
                      <a:pt x="115" y="2"/>
                      <a:pt x="123" y="3"/>
                      <a:pt x="129" y="5"/>
                    </a:cubicBezTo>
                    <a:cubicBezTo>
                      <a:pt x="125" y="11"/>
                      <a:pt x="121" y="20"/>
                      <a:pt x="115" y="33"/>
                    </a:cubicBezTo>
                    <a:cubicBezTo>
                      <a:pt x="109" y="45"/>
                      <a:pt x="103" y="61"/>
                      <a:pt x="97" y="79"/>
                    </a:cubicBezTo>
                    <a:cubicBezTo>
                      <a:pt x="92" y="97"/>
                      <a:pt x="87" y="117"/>
                      <a:pt x="83" y="140"/>
                    </a:cubicBezTo>
                    <a:cubicBezTo>
                      <a:pt x="79" y="163"/>
                      <a:pt x="77" y="188"/>
                      <a:pt x="77" y="215"/>
                    </a:cubicBezTo>
                    <a:cubicBezTo>
                      <a:pt x="77" y="241"/>
                      <a:pt x="79" y="266"/>
                      <a:pt x="83" y="289"/>
                    </a:cubicBezTo>
                    <a:cubicBezTo>
                      <a:pt x="87" y="312"/>
                      <a:pt x="92" y="333"/>
                      <a:pt x="97" y="351"/>
                    </a:cubicBezTo>
                    <a:cubicBezTo>
                      <a:pt x="103" y="369"/>
                      <a:pt x="109" y="384"/>
                      <a:pt x="115" y="396"/>
                    </a:cubicBezTo>
                    <a:cubicBezTo>
                      <a:pt x="121" y="409"/>
                      <a:pt x="125" y="418"/>
                      <a:pt x="129" y="425"/>
                    </a:cubicBezTo>
                    <a:cubicBezTo>
                      <a:pt x="123" y="426"/>
                      <a:pt x="115" y="427"/>
                      <a:pt x="107" y="428"/>
                    </a:cubicBezTo>
                    <a:cubicBezTo>
                      <a:pt x="100" y="429"/>
                      <a:pt x="93" y="430"/>
                      <a:pt x="87" y="430"/>
                    </a:cubicBezTo>
                    <a:cubicBezTo>
                      <a:pt x="81" y="430"/>
                      <a:pt x="75" y="429"/>
                      <a:pt x="68" y="429"/>
                    </a:cubicBezTo>
                    <a:cubicBezTo>
                      <a:pt x="61" y="428"/>
                      <a:pt x="55" y="427"/>
                      <a:pt x="51" y="426"/>
                    </a:cubicBezTo>
                    <a:cubicBezTo>
                      <a:pt x="44" y="415"/>
                      <a:pt x="38" y="402"/>
                      <a:pt x="32" y="388"/>
                    </a:cubicBezTo>
                    <a:cubicBezTo>
                      <a:pt x="25" y="373"/>
                      <a:pt x="20" y="357"/>
                      <a:pt x="15" y="340"/>
                    </a:cubicBezTo>
                    <a:cubicBezTo>
                      <a:pt x="10" y="322"/>
                      <a:pt x="7" y="303"/>
                      <a:pt x="4" y="282"/>
                    </a:cubicBezTo>
                    <a:cubicBezTo>
                      <a:pt x="1" y="261"/>
                      <a:pt x="0" y="239"/>
                      <a:pt x="0" y="21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grpSp>
      <p:grpSp>
        <p:nvGrpSpPr>
          <p:cNvPr id="68" name="Group 67"/>
          <p:cNvGrpSpPr/>
          <p:nvPr/>
        </p:nvGrpSpPr>
        <p:grpSpPr>
          <a:xfrm>
            <a:off x="3553537" y="3413846"/>
            <a:ext cx="918113" cy="647122"/>
            <a:chOff x="6218606" y="2194381"/>
            <a:chExt cx="514577" cy="362694"/>
          </a:xfrm>
          <a:solidFill>
            <a:schemeClr val="bg1"/>
          </a:solidFill>
        </p:grpSpPr>
        <p:sp>
          <p:nvSpPr>
            <p:cNvPr id="69" name="Laptop icon 2"/>
            <p:cNvSpPr>
              <a:spLocks noEditPoints="1"/>
            </p:cNvSpPr>
            <p:nvPr/>
          </p:nvSpPr>
          <p:spPr bwMode="auto">
            <a:xfrm>
              <a:off x="6218606" y="2196558"/>
              <a:ext cx="250599" cy="360517"/>
            </a:xfrm>
            <a:custGeom>
              <a:avLst/>
              <a:gdLst/>
              <a:ahLst/>
              <a:cxnLst>
                <a:cxn ang="0">
                  <a:pos x="38" y="20"/>
                </a:cxn>
                <a:cxn ang="0">
                  <a:pos x="604" y="300"/>
                </a:cxn>
                <a:cxn ang="0">
                  <a:pos x="535" y="232"/>
                </a:cxn>
                <a:cxn ang="0">
                  <a:pos x="550" y="215"/>
                </a:cxn>
                <a:cxn ang="0">
                  <a:pos x="542" y="155"/>
                </a:cxn>
                <a:cxn ang="0">
                  <a:pos x="496" y="233"/>
                </a:cxn>
                <a:cxn ang="0">
                  <a:pos x="487" y="208"/>
                </a:cxn>
                <a:cxn ang="0">
                  <a:pos x="278" y="243"/>
                </a:cxn>
                <a:cxn ang="0">
                  <a:pos x="252" y="261"/>
                </a:cxn>
                <a:cxn ang="0">
                  <a:pos x="265" y="209"/>
                </a:cxn>
                <a:cxn ang="0">
                  <a:pos x="265" y="235"/>
                </a:cxn>
                <a:cxn ang="0">
                  <a:pos x="74" y="207"/>
                </a:cxn>
                <a:cxn ang="0">
                  <a:pos x="47" y="223"/>
                </a:cxn>
                <a:cxn ang="0">
                  <a:pos x="24" y="287"/>
                </a:cxn>
                <a:cxn ang="0">
                  <a:pos x="71" y="248"/>
                </a:cxn>
                <a:cxn ang="0">
                  <a:pos x="38" y="246"/>
                </a:cxn>
                <a:cxn ang="0">
                  <a:pos x="100" y="298"/>
                </a:cxn>
                <a:cxn ang="0">
                  <a:pos x="106" y="274"/>
                </a:cxn>
                <a:cxn ang="0">
                  <a:pos x="95" y="265"/>
                </a:cxn>
                <a:cxn ang="0">
                  <a:pos x="123" y="249"/>
                </a:cxn>
                <a:cxn ang="0">
                  <a:pos x="96" y="225"/>
                </a:cxn>
                <a:cxn ang="0">
                  <a:pos x="129" y="225"/>
                </a:cxn>
                <a:cxn ang="0">
                  <a:pos x="135" y="282"/>
                </a:cxn>
                <a:cxn ang="0">
                  <a:pos x="176" y="260"/>
                </a:cxn>
                <a:cxn ang="0">
                  <a:pos x="154" y="242"/>
                </a:cxn>
                <a:cxn ang="0">
                  <a:pos x="169" y="234"/>
                </a:cxn>
                <a:cxn ang="0">
                  <a:pos x="173" y="208"/>
                </a:cxn>
                <a:cxn ang="0">
                  <a:pos x="203" y="301"/>
                </a:cxn>
                <a:cxn ang="0">
                  <a:pos x="231" y="285"/>
                </a:cxn>
                <a:cxn ang="0">
                  <a:pos x="195" y="260"/>
                </a:cxn>
                <a:cxn ang="0">
                  <a:pos x="233" y="261"/>
                </a:cxn>
                <a:cxn ang="0">
                  <a:pos x="201" y="217"/>
                </a:cxn>
                <a:cxn ang="0">
                  <a:pos x="279" y="303"/>
                </a:cxn>
                <a:cxn ang="0">
                  <a:pos x="278" y="277"/>
                </a:cxn>
                <a:cxn ang="0">
                  <a:pos x="318" y="209"/>
                </a:cxn>
                <a:cxn ang="0">
                  <a:pos x="320" y="235"/>
                </a:cxn>
                <a:cxn ang="0">
                  <a:pos x="321" y="243"/>
                </a:cxn>
                <a:cxn ang="0">
                  <a:pos x="323" y="269"/>
                </a:cxn>
                <a:cxn ang="0">
                  <a:pos x="311" y="285"/>
                </a:cxn>
                <a:cxn ang="0">
                  <a:pos x="340" y="303"/>
                </a:cxn>
                <a:cxn ang="0">
                  <a:pos x="397" y="217"/>
                </a:cxn>
                <a:cxn ang="0">
                  <a:pos x="368" y="261"/>
                </a:cxn>
                <a:cxn ang="0">
                  <a:pos x="405" y="260"/>
                </a:cxn>
                <a:cxn ang="0">
                  <a:pos x="386" y="302"/>
                </a:cxn>
                <a:cxn ang="0">
                  <a:pos x="410" y="284"/>
                </a:cxn>
                <a:cxn ang="0">
                  <a:pos x="424" y="209"/>
                </a:cxn>
                <a:cxn ang="0">
                  <a:pos x="430" y="235"/>
                </a:cxn>
                <a:cxn ang="0">
                  <a:pos x="445" y="242"/>
                </a:cxn>
                <a:cxn ang="0">
                  <a:pos x="425" y="260"/>
                </a:cxn>
                <a:cxn ang="0">
                  <a:pos x="440" y="276"/>
                </a:cxn>
                <a:cxn ang="0">
                  <a:pos x="480" y="259"/>
                </a:cxn>
                <a:cxn ang="0">
                  <a:pos x="516" y="258"/>
                </a:cxn>
                <a:cxn ang="0">
                  <a:pos x="505" y="299"/>
                </a:cxn>
                <a:cxn ang="0">
                  <a:pos x="524" y="281"/>
                </a:cxn>
                <a:cxn ang="0">
                  <a:pos x="538" y="240"/>
                </a:cxn>
                <a:cxn ang="0">
                  <a:pos x="548" y="265"/>
                </a:cxn>
                <a:cxn ang="0">
                  <a:pos x="543" y="280"/>
                </a:cxn>
                <a:cxn ang="0">
                  <a:pos x="574" y="296"/>
                </a:cxn>
              </a:cxnLst>
              <a:rect l="0" t="0" r="r" b="b"/>
              <a:pathLst>
                <a:path w="604" h="327">
                  <a:moveTo>
                    <a:pt x="567" y="193"/>
                  </a:moveTo>
                  <a:cubicBezTo>
                    <a:pt x="568" y="134"/>
                    <a:pt x="568" y="76"/>
                    <a:pt x="565" y="19"/>
                  </a:cubicBezTo>
                  <a:cubicBezTo>
                    <a:pt x="565" y="13"/>
                    <a:pt x="560" y="7"/>
                    <a:pt x="554" y="7"/>
                  </a:cubicBezTo>
                  <a:cubicBezTo>
                    <a:pt x="388" y="0"/>
                    <a:pt x="213" y="0"/>
                    <a:pt x="50" y="8"/>
                  </a:cubicBezTo>
                  <a:cubicBezTo>
                    <a:pt x="44" y="8"/>
                    <a:pt x="39" y="14"/>
                    <a:pt x="38" y="20"/>
                  </a:cubicBezTo>
                  <a:cubicBezTo>
                    <a:pt x="36" y="77"/>
                    <a:pt x="35" y="135"/>
                    <a:pt x="36" y="192"/>
                  </a:cubicBezTo>
                  <a:cubicBezTo>
                    <a:pt x="23" y="228"/>
                    <a:pt x="11" y="264"/>
                    <a:pt x="0" y="299"/>
                  </a:cubicBezTo>
                  <a:cubicBezTo>
                    <a:pt x="1" y="306"/>
                    <a:pt x="7" y="313"/>
                    <a:pt x="14" y="313"/>
                  </a:cubicBezTo>
                  <a:cubicBezTo>
                    <a:pt x="199" y="326"/>
                    <a:pt x="402" y="327"/>
                    <a:pt x="591" y="314"/>
                  </a:cubicBezTo>
                  <a:cubicBezTo>
                    <a:pt x="598" y="314"/>
                    <a:pt x="604" y="307"/>
                    <a:pt x="604" y="300"/>
                  </a:cubicBezTo>
                  <a:cubicBezTo>
                    <a:pt x="593" y="265"/>
                    <a:pt x="581" y="229"/>
                    <a:pt x="567" y="193"/>
                  </a:cubicBezTo>
                  <a:close/>
                  <a:moveTo>
                    <a:pt x="550" y="215"/>
                  </a:moveTo>
                  <a:cubicBezTo>
                    <a:pt x="551" y="218"/>
                    <a:pt x="553" y="221"/>
                    <a:pt x="554" y="224"/>
                  </a:cubicBezTo>
                  <a:cubicBezTo>
                    <a:pt x="556" y="228"/>
                    <a:pt x="553" y="232"/>
                    <a:pt x="547" y="232"/>
                  </a:cubicBezTo>
                  <a:cubicBezTo>
                    <a:pt x="543" y="232"/>
                    <a:pt x="539" y="232"/>
                    <a:pt x="535" y="232"/>
                  </a:cubicBezTo>
                  <a:cubicBezTo>
                    <a:pt x="529" y="233"/>
                    <a:pt x="523" y="229"/>
                    <a:pt x="521" y="225"/>
                  </a:cubicBezTo>
                  <a:cubicBezTo>
                    <a:pt x="520" y="222"/>
                    <a:pt x="519" y="219"/>
                    <a:pt x="518" y="215"/>
                  </a:cubicBezTo>
                  <a:cubicBezTo>
                    <a:pt x="516" y="211"/>
                    <a:pt x="519" y="207"/>
                    <a:pt x="524" y="207"/>
                  </a:cubicBezTo>
                  <a:cubicBezTo>
                    <a:pt x="528" y="207"/>
                    <a:pt x="532" y="207"/>
                    <a:pt x="536" y="207"/>
                  </a:cubicBezTo>
                  <a:cubicBezTo>
                    <a:pt x="542" y="207"/>
                    <a:pt x="548" y="210"/>
                    <a:pt x="550" y="215"/>
                  </a:cubicBezTo>
                  <a:close/>
                  <a:moveTo>
                    <a:pt x="62" y="45"/>
                  </a:moveTo>
                  <a:cubicBezTo>
                    <a:pt x="63" y="39"/>
                    <a:pt x="68" y="34"/>
                    <a:pt x="74" y="33"/>
                  </a:cubicBezTo>
                  <a:cubicBezTo>
                    <a:pt x="222" y="28"/>
                    <a:pt x="379" y="28"/>
                    <a:pt x="529" y="33"/>
                  </a:cubicBezTo>
                  <a:cubicBezTo>
                    <a:pt x="535" y="33"/>
                    <a:pt x="540" y="38"/>
                    <a:pt x="540" y="45"/>
                  </a:cubicBezTo>
                  <a:cubicBezTo>
                    <a:pt x="541" y="81"/>
                    <a:pt x="542" y="118"/>
                    <a:pt x="542" y="155"/>
                  </a:cubicBezTo>
                  <a:cubicBezTo>
                    <a:pt x="542" y="162"/>
                    <a:pt x="537" y="167"/>
                    <a:pt x="531" y="167"/>
                  </a:cubicBezTo>
                  <a:cubicBezTo>
                    <a:pt x="379" y="168"/>
                    <a:pt x="222" y="168"/>
                    <a:pt x="72" y="167"/>
                  </a:cubicBezTo>
                  <a:cubicBezTo>
                    <a:pt x="66" y="167"/>
                    <a:pt x="61" y="162"/>
                    <a:pt x="61" y="155"/>
                  </a:cubicBezTo>
                  <a:cubicBezTo>
                    <a:pt x="61" y="118"/>
                    <a:pt x="61" y="82"/>
                    <a:pt x="62" y="45"/>
                  </a:cubicBezTo>
                  <a:close/>
                  <a:moveTo>
                    <a:pt x="496" y="233"/>
                  </a:moveTo>
                  <a:cubicBezTo>
                    <a:pt x="492" y="233"/>
                    <a:pt x="488" y="234"/>
                    <a:pt x="483" y="234"/>
                  </a:cubicBezTo>
                  <a:cubicBezTo>
                    <a:pt x="477" y="234"/>
                    <a:pt x="471" y="230"/>
                    <a:pt x="470" y="226"/>
                  </a:cubicBezTo>
                  <a:cubicBezTo>
                    <a:pt x="469" y="223"/>
                    <a:pt x="468" y="219"/>
                    <a:pt x="467" y="216"/>
                  </a:cubicBezTo>
                  <a:cubicBezTo>
                    <a:pt x="465" y="212"/>
                    <a:pt x="469" y="208"/>
                    <a:pt x="475" y="208"/>
                  </a:cubicBezTo>
                  <a:cubicBezTo>
                    <a:pt x="479" y="208"/>
                    <a:pt x="483" y="208"/>
                    <a:pt x="487" y="208"/>
                  </a:cubicBezTo>
                  <a:cubicBezTo>
                    <a:pt x="493" y="208"/>
                    <a:pt x="499" y="211"/>
                    <a:pt x="500" y="216"/>
                  </a:cubicBezTo>
                  <a:cubicBezTo>
                    <a:pt x="502" y="219"/>
                    <a:pt x="503" y="222"/>
                    <a:pt x="504" y="225"/>
                  </a:cubicBezTo>
                  <a:cubicBezTo>
                    <a:pt x="506" y="230"/>
                    <a:pt x="502" y="233"/>
                    <a:pt x="496" y="233"/>
                  </a:cubicBezTo>
                  <a:close/>
                  <a:moveTo>
                    <a:pt x="264" y="243"/>
                  </a:moveTo>
                  <a:cubicBezTo>
                    <a:pt x="269" y="243"/>
                    <a:pt x="274" y="243"/>
                    <a:pt x="278" y="243"/>
                  </a:cubicBezTo>
                  <a:cubicBezTo>
                    <a:pt x="285" y="243"/>
                    <a:pt x="290" y="247"/>
                    <a:pt x="290" y="251"/>
                  </a:cubicBezTo>
                  <a:cubicBezTo>
                    <a:pt x="290" y="255"/>
                    <a:pt x="290" y="258"/>
                    <a:pt x="290" y="261"/>
                  </a:cubicBezTo>
                  <a:cubicBezTo>
                    <a:pt x="290" y="266"/>
                    <a:pt x="285" y="269"/>
                    <a:pt x="278" y="269"/>
                  </a:cubicBezTo>
                  <a:cubicBezTo>
                    <a:pt x="274" y="269"/>
                    <a:pt x="269" y="269"/>
                    <a:pt x="264" y="269"/>
                  </a:cubicBezTo>
                  <a:cubicBezTo>
                    <a:pt x="257" y="269"/>
                    <a:pt x="252" y="265"/>
                    <a:pt x="252" y="261"/>
                  </a:cubicBezTo>
                  <a:cubicBezTo>
                    <a:pt x="252" y="258"/>
                    <a:pt x="253" y="254"/>
                    <a:pt x="253" y="251"/>
                  </a:cubicBezTo>
                  <a:cubicBezTo>
                    <a:pt x="253" y="247"/>
                    <a:pt x="258" y="243"/>
                    <a:pt x="264" y="243"/>
                  </a:cubicBezTo>
                  <a:close/>
                  <a:moveTo>
                    <a:pt x="253" y="227"/>
                  </a:moveTo>
                  <a:cubicBezTo>
                    <a:pt x="254" y="224"/>
                    <a:pt x="254" y="220"/>
                    <a:pt x="254" y="217"/>
                  </a:cubicBezTo>
                  <a:cubicBezTo>
                    <a:pt x="254" y="213"/>
                    <a:pt x="259" y="209"/>
                    <a:pt x="265" y="209"/>
                  </a:cubicBezTo>
                  <a:cubicBezTo>
                    <a:pt x="269" y="209"/>
                    <a:pt x="274" y="209"/>
                    <a:pt x="278" y="209"/>
                  </a:cubicBezTo>
                  <a:cubicBezTo>
                    <a:pt x="284" y="209"/>
                    <a:pt x="289" y="213"/>
                    <a:pt x="289" y="217"/>
                  </a:cubicBezTo>
                  <a:cubicBezTo>
                    <a:pt x="289" y="221"/>
                    <a:pt x="289" y="224"/>
                    <a:pt x="289" y="227"/>
                  </a:cubicBezTo>
                  <a:cubicBezTo>
                    <a:pt x="290" y="232"/>
                    <a:pt x="284" y="235"/>
                    <a:pt x="278" y="235"/>
                  </a:cubicBezTo>
                  <a:cubicBezTo>
                    <a:pt x="274" y="235"/>
                    <a:pt x="269" y="235"/>
                    <a:pt x="265" y="235"/>
                  </a:cubicBezTo>
                  <a:cubicBezTo>
                    <a:pt x="258" y="235"/>
                    <a:pt x="253" y="231"/>
                    <a:pt x="253" y="227"/>
                  </a:cubicBezTo>
                  <a:close/>
                  <a:moveTo>
                    <a:pt x="47" y="223"/>
                  </a:moveTo>
                  <a:cubicBezTo>
                    <a:pt x="48" y="220"/>
                    <a:pt x="49" y="217"/>
                    <a:pt x="50" y="214"/>
                  </a:cubicBezTo>
                  <a:cubicBezTo>
                    <a:pt x="52" y="210"/>
                    <a:pt x="57" y="206"/>
                    <a:pt x="63" y="206"/>
                  </a:cubicBezTo>
                  <a:cubicBezTo>
                    <a:pt x="66" y="207"/>
                    <a:pt x="70" y="207"/>
                    <a:pt x="74" y="207"/>
                  </a:cubicBezTo>
                  <a:cubicBezTo>
                    <a:pt x="80" y="207"/>
                    <a:pt x="83" y="210"/>
                    <a:pt x="82" y="215"/>
                  </a:cubicBezTo>
                  <a:cubicBezTo>
                    <a:pt x="81" y="218"/>
                    <a:pt x="80" y="221"/>
                    <a:pt x="79" y="224"/>
                  </a:cubicBezTo>
                  <a:cubicBezTo>
                    <a:pt x="77" y="229"/>
                    <a:pt x="72" y="232"/>
                    <a:pt x="66" y="232"/>
                  </a:cubicBezTo>
                  <a:cubicBezTo>
                    <a:pt x="62" y="232"/>
                    <a:pt x="58" y="232"/>
                    <a:pt x="54" y="231"/>
                  </a:cubicBezTo>
                  <a:cubicBezTo>
                    <a:pt x="48" y="231"/>
                    <a:pt x="45" y="228"/>
                    <a:pt x="47" y="223"/>
                  </a:cubicBezTo>
                  <a:close/>
                  <a:moveTo>
                    <a:pt x="62" y="280"/>
                  </a:moveTo>
                  <a:cubicBezTo>
                    <a:pt x="61" y="283"/>
                    <a:pt x="60" y="286"/>
                    <a:pt x="59" y="289"/>
                  </a:cubicBezTo>
                  <a:cubicBezTo>
                    <a:pt x="58" y="293"/>
                    <a:pt x="52" y="296"/>
                    <a:pt x="46" y="295"/>
                  </a:cubicBezTo>
                  <a:cubicBezTo>
                    <a:pt x="41" y="295"/>
                    <a:pt x="37" y="295"/>
                    <a:pt x="33" y="295"/>
                  </a:cubicBezTo>
                  <a:cubicBezTo>
                    <a:pt x="27" y="294"/>
                    <a:pt x="23" y="291"/>
                    <a:pt x="24" y="287"/>
                  </a:cubicBezTo>
                  <a:cubicBezTo>
                    <a:pt x="25" y="284"/>
                    <a:pt x="26" y="281"/>
                    <a:pt x="27" y="278"/>
                  </a:cubicBezTo>
                  <a:cubicBezTo>
                    <a:pt x="29" y="274"/>
                    <a:pt x="35" y="271"/>
                    <a:pt x="40" y="271"/>
                  </a:cubicBezTo>
                  <a:cubicBezTo>
                    <a:pt x="45" y="271"/>
                    <a:pt x="49" y="271"/>
                    <a:pt x="53" y="271"/>
                  </a:cubicBezTo>
                  <a:cubicBezTo>
                    <a:pt x="59" y="272"/>
                    <a:pt x="63" y="275"/>
                    <a:pt x="62" y="280"/>
                  </a:cubicBezTo>
                  <a:close/>
                  <a:moveTo>
                    <a:pt x="71" y="248"/>
                  </a:moveTo>
                  <a:cubicBezTo>
                    <a:pt x="70" y="251"/>
                    <a:pt x="69" y="254"/>
                    <a:pt x="68" y="257"/>
                  </a:cubicBezTo>
                  <a:cubicBezTo>
                    <a:pt x="67" y="261"/>
                    <a:pt x="61" y="264"/>
                    <a:pt x="55" y="264"/>
                  </a:cubicBezTo>
                  <a:cubicBezTo>
                    <a:pt x="51" y="264"/>
                    <a:pt x="47" y="264"/>
                    <a:pt x="43" y="263"/>
                  </a:cubicBezTo>
                  <a:cubicBezTo>
                    <a:pt x="37" y="263"/>
                    <a:pt x="34" y="260"/>
                    <a:pt x="35" y="255"/>
                  </a:cubicBezTo>
                  <a:cubicBezTo>
                    <a:pt x="36" y="252"/>
                    <a:pt x="37" y="249"/>
                    <a:pt x="38" y="246"/>
                  </a:cubicBezTo>
                  <a:cubicBezTo>
                    <a:pt x="40" y="242"/>
                    <a:pt x="46" y="239"/>
                    <a:pt x="51" y="239"/>
                  </a:cubicBezTo>
                  <a:cubicBezTo>
                    <a:pt x="55" y="239"/>
                    <a:pt x="59" y="239"/>
                    <a:pt x="63" y="239"/>
                  </a:cubicBezTo>
                  <a:cubicBezTo>
                    <a:pt x="69" y="240"/>
                    <a:pt x="73" y="243"/>
                    <a:pt x="71" y="248"/>
                  </a:cubicBezTo>
                  <a:close/>
                  <a:moveTo>
                    <a:pt x="114" y="291"/>
                  </a:moveTo>
                  <a:cubicBezTo>
                    <a:pt x="113" y="295"/>
                    <a:pt x="107" y="298"/>
                    <a:pt x="100" y="298"/>
                  </a:cubicBezTo>
                  <a:cubicBezTo>
                    <a:pt x="96" y="298"/>
                    <a:pt x="91" y="298"/>
                    <a:pt x="87" y="298"/>
                  </a:cubicBezTo>
                  <a:cubicBezTo>
                    <a:pt x="80" y="297"/>
                    <a:pt x="76" y="294"/>
                    <a:pt x="77" y="289"/>
                  </a:cubicBezTo>
                  <a:cubicBezTo>
                    <a:pt x="78" y="286"/>
                    <a:pt x="79" y="283"/>
                    <a:pt x="80" y="280"/>
                  </a:cubicBezTo>
                  <a:cubicBezTo>
                    <a:pt x="81" y="276"/>
                    <a:pt x="87" y="273"/>
                    <a:pt x="93" y="273"/>
                  </a:cubicBezTo>
                  <a:cubicBezTo>
                    <a:pt x="97" y="273"/>
                    <a:pt x="102" y="273"/>
                    <a:pt x="106" y="274"/>
                  </a:cubicBezTo>
                  <a:cubicBezTo>
                    <a:pt x="113" y="274"/>
                    <a:pt x="117" y="277"/>
                    <a:pt x="116" y="282"/>
                  </a:cubicBezTo>
                  <a:cubicBezTo>
                    <a:pt x="115" y="285"/>
                    <a:pt x="115" y="288"/>
                    <a:pt x="114" y="291"/>
                  </a:cubicBezTo>
                  <a:close/>
                  <a:moveTo>
                    <a:pt x="121" y="258"/>
                  </a:moveTo>
                  <a:cubicBezTo>
                    <a:pt x="120" y="263"/>
                    <a:pt x="114" y="266"/>
                    <a:pt x="108" y="266"/>
                  </a:cubicBezTo>
                  <a:cubicBezTo>
                    <a:pt x="104" y="266"/>
                    <a:pt x="99" y="266"/>
                    <a:pt x="95" y="265"/>
                  </a:cubicBezTo>
                  <a:cubicBezTo>
                    <a:pt x="89" y="265"/>
                    <a:pt x="85" y="262"/>
                    <a:pt x="86" y="257"/>
                  </a:cubicBezTo>
                  <a:cubicBezTo>
                    <a:pt x="87" y="254"/>
                    <a:pt x="88" y="251"/>
                    <a:pt x="89" y="248"/>
                  </a:cubicBezTo>
                  <a:cubicBezTo>
                    <a:pt x="90" y="244"/>
                    <a:pt x="96" y="240"/>
                    <a:pt x="102" y="241"/>
                  </a:cubicBezTo>
                  <a:cubicBezTo>
                    <a:pt x="106" y="241"/>
                    <a:pt x="110" y="241"/>
                    <a:pt x="114" y="241"/>
                  </a:cubicBezTo>
                  <a:cubicBezTo>
                    <a:pt x="120" y="241"/>
                    <a:pt x="125" y="245"/>
                    <a:pt x="123" y="249"/>
                  </a:cubicBezTo>
                  <a:cubicBezTo>
                    <a:pt x="123" y="252"/>
                    <a:pt x="122" y="255"/>
                    <a:pt x="121" y="258"/>
                  </a:cubicBezTo>
                  <a:close/>
                  <a:moveTo>
                    <a:pt x="129" y="225"/>
                  </a:moveTo>
                  <a:cubicBezTo>
                    <a:pt x="128" y="230"/>
                    <a:pt x="122" y="233"/>
                    <a:pt x="116" y="233"/>
                  </a:cubicBezTo>
                  <a:cubicBezTo>
                    <a:pt x="112" y="233"/>
                    <a:pt x="108" y="233"/>
                    <a:pt x="104" y="233"/>
                  </a:cubicBezTo>
                  <a:cubicBezTo>
                    <a:pt x="98" y="233"/>
                    <a:pt x="94" y="229"/>
                    <a:pt x="96" y="225"/>
                  </a:cubicBezTo>
                  <a:cubicBezTo>
                    <a:pt x="97" y="222"/>
                    <a:pt x="97" y="218"/>
                    <a:pt x="98" y="215"/>
                  </a:cubicBezTo>
                  <a:cubicBezTo>
                    <a:pt x="100" y="211"/>
                    <a:pt x="105" y="207"/>
                    <a:pt x="111" y="207"/>
                  </a:cubicBezTo>
                  <a:cubicBezTo>
                    <a:pt x="115" y="207"/>
                    <a:pt x="119" y="208"/>
                    <a:pt x="123" y="208"/>
                  </a:cubicBezTo>
                  <a:cubicBezTo>
                    <a:pt x="129" y="208"/>
                    <a:pt x="132" y="211"/>
                    <a:pt x="131" y="216"/>
                  </a:cubicBezTo>
                  <a:cubicBezTo>
                    <a:pt x="131" y="219"/>
                    <a:pt x="130" y="222"/>
                    <a:pt x="129" y="225"/>
                  </a:cubicBezTo>
                  <a:close/>
                  <a:moveTo>
                    <a:pt x="171" y="293"/>
                  </a:moveTo>
                  <a:cubicBezTo>
                    <a:pt x="171" y="297"/>
                    <a:pt x="165" y="300"/>
                    <a:pt x="158" y="300"/>
                  </a:cubicBezTo>
                  <a:cubicBezTo>
                    <a:pt x="153" y="300"/>
                    <a:pt x="149" y="300"/>
                    <a:pt x="144" y="300"/>
                  </a:cubicBezTo>
                  <a:cubicBezTo>
                    <a:pt x="137" y="300"/>
                    <a:pt x="133" y="296"/>
                    <a:pt x="133" y="292"/>
                  </a:cubicBezTo>
                  <a:cubicBezTo>
                    <a:pt x="134" y="289"/>
                    <a:pt x="134" y="285"/>
                    <a:pt x="135" y="282"/>
                  </a:cubicBezTo>
                  <a:cubicBezTo>
                    <a:pt x="136" y="278"/>
                    <a:pt x="142" y="275"/>
                    <a:pt x="148" y="275"/>
                  </a:cubicBezTo>
                  <a:cubicBezTo>
                    <a:pt x="153" y="275"/>
                    <a:pt x="157" y="275"/>
                    <a:pt x="162" y="275"/>
                  </a:cubicBezTo>
                  <a:cubicBezTo>
                    <a:pt x="169" y="275"/>
                    <a:pt x="173" y="279"/>
                    <a:pt x="173" y="283"/>
                  </a:cubicBezTo>
                  <a:cubicBezTo>
                    <a:pt x="172" y="287"/>
                    <a:pt x="172" y="290"/>
                    <a:pt x="171" y="293"/>
                  </a:cubicBezTo>
                  <a:close/>
                  <a:moveTo>
                    <a:pt x="176" y="260"/>
                  </a:moveTo>
                  <a:cubicBezTo>
                    <a:pt x="176" y="264"/>
                    <a:pt x="170" y="268"/>
                    <a:pt x="163" y="268"/>
                  </a:cubicBezTo>
                  <a:cubicBezTo>
                    <a:pt x="159" y="267"/>
                    <a:pt x="154" y="267"/>
                    <a:pt x="150" y="267"/>
                  </a:cubicBezTo>
                  <a:cubicBezTo>
                    <a:pt x="143" y="267"/>
                    <a:pt x="139" y="263"/>
                    <a:pt x="140" y="259"/>
                  </a:cubicBezTo>
                  <a:cubicBezTo>
                    <a:pt x="140" y="256"/>
                    <a:pt x="141" y="253"/>
                    <a:pt x="142" y="250"/>
                  </a:cubicBezTo>
                  <a:cubicBezTo>
                    <a:pt x="143" y="245"/>
                    <a:pt x="148" y="242"/>
                    <a:pt x="154" y="242"/>
                  </a:cubicBezTo>
                  <a:cubicBezTo>
                    <a:pt x="159" y="242"/>
                    <a:pt x="163" y="242"/>
                    <a:pt x="168" y="242"/>
                  </a:cubicBezTo>
                  <a:cubicBezTo>
                    <a:pt x="174" y="242"/>
                    <a:pt x="178" y="246"/>
                    <a:pt x="178" y="250"/>
                  </a:cubicBezTo>
                  <a:cubicBezTo>
                    <a:pt x="177" y="253"/>
                    <a:pt x="177" y="257"/>
                    <a:pt x="176" y="260"/>
                  </a:cubicBezTo>
                  <a:close/>
                  <a:moveTo>
                    <a:pt x="181" y="226"/>
                  </a:moveTo>
                  <a:cubicBezTo>
                    <a:pt x="181" y="231"/>
                    <a:pt x="175" y="234"/>
                    <a:pt x="169" y="234"/>
                  </a:cubicBezTo>
                  <a:cubicBezTo>
                    <a:pt x="165" y="234"/>
                    <a:pt x="160" y="234"/>
                    <a:pt x="156" y="234"/>
                  </a:cubicBezTo>
                  <a:cubicBezTo>
                    <a:pt x="150" y="234"/>
                    <a:pt x="146" y="230"/>
                    <a:pt x="147" y="226"/>
                  </a:cubicBezTo>
                  <a:cubicBezTo>
                    <a:pt x="147" y="222"/>
                    <a:pt x="148" y="219"/>
                    <a:pt x="149" y="216"/>
                  </a:cubicBezTo>
                  <a:cubicBezTo>
                    <a:pt x="150" y="212"/>
                    <a:pt x="155" y="208"/>
                    <a:pt x="161" y="208"/>
                  </a:cubicBezTo>
                  <a:cubicBezTo>
                    <a:pt x="165" y="208"/>
                    <a:pt x="169" y="208"/>
                    <a:pt x="173" y="208"/>
                  </a:cubicBezTo>
                  <a:cubicBezTo>
                    <a:pt x="179" y="208"/>
                    <a:pt x="183" y="212"/>
                    <a:pt x="183" y="217"/>
                  </a:cubicBezTo>
                  <a:cubicBezTo>
                    <a:pt x="182" y="220"/>
                    <a:pt x="182" y="223"/>
                    <a:pt x="181" y="226"/>
                  </a:cubicBezTo>
                  <a:close/>
                  <a:moveTo>
                    <a:pt x="231" y="294"/>
                  </a:moveTo>
                  <a:cubicBezTo>
                    <a:pt x="230" y="298"/>
                    <a:pt x="225" y="302"/>
                    <a:pt x="218" y="302"/>
                  </a:cubicBezTo>
                  <a:cubicBezTo>
                    <a:pt x="213" y="302"/>
                    <a:pt x="208" y="302"/>
                    <a:pt x="203" y="301"/>
                  </a:cubicBezTo>
                  <a:cubicBezTo>
                    <a:pt x="196" y="301"/>
                    <a:pt x="191" y="298"/>
                    <a:pt x="191" y="293"/>
                  </a:cubicBezTo>
                  <a:cubicBezTo>
                    <a:pt x="192" y="290"/>
                    <a:pt x="192" y="287"/>
                    <a:pt x="193" y="284"/>
                  </a:cubicBezTo>
                  <a:cubicBezTo>
                    <a:pt x="193" y="280"/>
                    <a:pt x="199" y="276"/>
                    <a:pt x="205" y="276"/>
                  </a:cubicBezTo>
                  <a:cubicBezTo>
                    <a:pt x="210" y="276"/>
                    <a:pt x="215" y="276"/>
                    <a:pt x="220" y="276"/>
                  </a:cubicBezTo>
                  <a:cubicBezTo>
                    <a:pt x="226" y="276"/>
                    <a:pt x="232" y="280"/>
                    <a:pt x="231" y="285"/>
                  </a:cubicBezTo>
                  <a:cubicBezTo>
                    <a:pt x="231" y="288"/>
                    <a:pt x="231" y="291"/>
                    <a:pt x="231" y="294"/>
                  </a:cubicBezTo>
                  <a:close/>
                  <a:moveTo>
                    <a:pt x="233" y="261"/>
                  </a:moveTo>
                  <a:cubicBezTo>
                    <a:pt x="232" y="265"/>
                    <a:pt x="227" y="269"/>
                    <a:pt x="220" y="269"/>
                  </a:cubicBezTo>
                  <a:cubicBezTo>
                    <a:pt x="216" y="269"/>
                    <a:pt x="211" y="268"/>
                    <a:pt x="206" y="268"/>
                  </a:cubicBezTo>
                  <a:cubicBezTo>
                    <a:pt x="200" y="268"/>
                    <a:pt x="195" y="265"/>
                    <a:pt x="195" y="260"/>
                  </a:cubicBezTo>
                  <a:cubicBezTo>
                    <a:pt x="196" y="257"/>
                    <a:pt x="196" y="254"/>
                    <a:pt x="197" y="251"/>
                  </a:cubicBezTo>
                  <a:cubicBezTo>
                    <a:pt x="197" y="246"/>
                    <a:pt x="203" y="243"/>
                    <a:pt x="209" y="243"/>
                  </a:cubicBezTo>
                  <a:cubicBezTo>
                    <a:pt x="213" y="243"/>
                    <a:pt x="218" y="243"/>
                    <a:pt x="222" y="243"/>
                  </a:cubicBezTo>
                  <a:cubicBezTo>
                    <a:pt x="229" y="243"/>
                    <a:pt x="234" y="247"/>
                    <a:pt x="233" y="251"/>
                  </a:cubicBezTo>
                  <a:cubicBezTo>
                    <a:pt x="233" y="254"/>
                    <a:pt x="233" y="257"/>
                    <a:pt x="233" y="261"/>
                  </a:cubicBezTo>
                  <a:close/>
                  <a:moveTo>
                    <a:pt x="235" y="227"/>
                  </a:moveTo>
                  <a:cubicBezTo>
                    <a:pt x="235" y="231"/>
                    <a:pt x="229" y="235"/>
                    <a:pt x="223" y="235"/>
                  </a:cubicBezTo>
                  <a:cubicBezTo>
                    <a:pt x="219" y="235"/>
                    <a:pt x="214" y="235"/>
                    <a:pt x="210" y="235"/>
                  </a:cubicBezTo>
                  <a:cubicBezTo>
                    <a:pt x="203" y="235"/>
                    <a:pt x="199" y="231"/>
                    <a:pt x="199" y="226"/>
                  </a:cubicBezTo>
                  <a:cubicBezTo>
                    <a:pt x="200" y="223"/>
                    <a:pt x="200" y="220"/>
                    <a:pt x="201" y="217"/>
                  </a:cubicBezTo>
                  <a:cubicBezTo>
                    <a:pt x="201" y="212"/>
                    <a:pt x="206" y="209"/>
                    <a:pt x="212" y="209"/>
                  </a:cubicBezTo>
                  <a:cubicBezTo>
                    <a:pt x="217" y="209"/>
                    <a:pt x="221" y="209"/>
                    <a:pt x="225" y="209"/>
                  </a:cubicBezTo>
                  <a:cubicBezTo>
                    <a:pt x="231" y="209"/>
                    <a:pt x="236" y="213"/>
                    <a:pt x="236" y="217"/>
                  </a:cubicBezTo>
                  <a:cubicBezTo>
                    <a:pt x="235" y="220"/>
                    <a:pt x="235" y="224"/>
                    <a:pt x="235" y="227"/>
                  </a:cubicBezTo>
                  <a:close/>
                  <a:moveTo>
                    <a:pt x="279" y="303"/>
                  </a:moveTo>
                  <a:cubicBezTo>
                    <a:pt x="274" y="303"/>
                    <a:pt x="269" y="302"/>
                    <a:pt x="264" y="302"/>
                  </a:cubicBezTo>
                  <a:cubicBezTo>
                    <a:pt x="257" y="302"/>
                    <a:pt x="251" y="299"/>
                    <a:pt x="251" y="294"/>
                  </a:cubicBezTo>
                  <a:cubicBezTo>
                    <a:pt x="251" y="291"/>
                    <a:pt x="251" y="288"/>
                    <a:pt x="252" y="285"/>
                  </a:cubicBezTo>
                  <a:cubicBezTo>
                    <a:pt x="252" y="280"/>
                    <a:pt x="257" y="277"/>
                    <a:pt x="264" y="277"/>
                  </a:cubicBezTo>
                  <a:cubicBezTo>
                    <a:pt x="269" y="277"/>
                    <a:pt x="274" y="277"/>
                    <a:pt x="278" y="277"/>
                  </a:cubicBezTo>
                  <a:cubicBezTo>
                    <a:pt x="285" y="277"/>
                    <a:pt x="291" y="281"/>
                    <a:pt x="291" y="285"/>
                  </a:cubicBezTo>
                  <a:cubicBezTo>
                    <a:pt x="291" y="288"/>
                    <a:pt x="291" y="291"/>
                    <a:pt x="291" y="295"/>
                  </a:cubicBezTo>
                  <a:cubicBezTo>
                    <a:pt x="291" y="299"/>
                    <a:pt x="286" y="303"/>
                    <a:pt x="279" y="303"/>
                  </a:cubicBezTo>
                  <a:close/>
                  <a:moveTo>
                    <a:pt x="308" y="217"/>
                  </a:moveTo>
                  <a:cubicBezTo>
                    <a:pt x="307" y="213"/>
                    <a:pt x="312" y="209"/>
                    <a:pt x="318" y="209"/>
                  </a:cubicBezTo>
                  <a:cubicBezTo>
                    <a:pt x="322" y="209"/>
                    <a:pt x="327" y="209"/>
                    <a:pt x="331" y="209"/>
                  </a:cubicBezTo>
                  <a:cubicBezTo>
                    <a:pt x="337" y="209"/>
                    <a:pt x="343" y="213"/>
                    <a:pt x="343" y="217"/>
                  </a:cubicBezTo>
                  <a:cubicBezTo>
                    <a:pt x="343" y="221"/>
                    <a:pt x="344" y="224"/>
                    <a:pt x="344" y="227"/>
                  </a:cubicBezTo>
                  <a:cubicBezTo>
                    <a:pt x="345" y="232"/>
                    <a:pt x="340" y="235"/>
                    <a:pt x="334" y="235"/>
                  </a:cubicBezTo>
                  <a:cubicBezTo>
                    <a:pt x="329" y="235"/>
                    <a:pt x="325" y="235"/>
                    <a:pt x="320" y="235"/>
                  </a:cubicBezTo>
                  <a:cubicBezTo>
                    <a:pt x="314" y="235"/>
                    <a:pt x="308" y="232"/>
                    <a:pt x="308" y="227"/>
                  </a:cubicBezTo>
                  <a:cubicBezTo>
                    <a:pt x="308" y="224"/>
                    <a:pt x="308" y="221"/>
                    <a:pt x="308" y="217"/>
                  </a:cubicBezTo>
                  <a:close/>
                  <a:moveTo>
                    <a:pt x="310" y="261"/>
                  </a:moveTo>
                  <a:cubicBezTo>
                    <a:pt x="310" y="258"/>
                    <a:pt x="310" y="255"/>
                    <a:pt x="309" y="251"/>
                  </a:cubicBezTo>
                  <a:cubicBezTo>
                    <a:pt x="309" y="247"/>
                    <a:pt x="314" y="243"/>
                    <a:pt x="321" y="243"/>
                  </a:cubicBezTo>
                  <a:cubicBezTo>
                    <a:pt x="325" y="243"/>
                    <a:pt x="330" y="243"/>
                    <a:pt x="334" y="243"/>
                  </a:cubicBezTo>
                  <a:cubicBezTo>
                    <a:pt x="341" y="243"/>
                    <a:pt x="346" y="247"/>
                    <a:pt x="347" y="251"/>
                  </a:cubicBezTo>
                  <a:cubicBezTo>
                    <a:pt x="347" y="255"/>
                    <a:pt x="348" y="258"/>
                    <a:pt x="348" y="261"/>
                  </a:cubicBezTo>
                  <a:cubicBezTo>
                    <a:pt x="349" y="265"/>
                    <a:pt x="344" y="269"/>
                    <a:pt x="337" y="269"/>
                  </a:cubicBezTo>
                  <a:cubicBezTo>
                    <a:pt x="332" y="269"/>
                    <a:pt x="327" y="269"/>
                    <a:pt x="323" y="269"/>
                  </a:cubicBezTo>
                  <a:cubicBezTo>
                    <a:pt x="316" y="269"/>
                    <a:pt x="310" y="266"/>
                    <a:pt x="310" y="261"/>
                  </a:cubicBezTo>
                  <a:close/>
                  <a:moveTo>
                    <a:pt x="340" y="303"/>
                  </a:moveTo>
                  <a:cubicBezTo>
                    <a:pt x="335" y="303"/>
                    <a:pt x="330" y="303"/>
                    <a:pt x="325" y="303"/>
                  </a:cubicBezTo>
                  <a:cubicBezTo>
                    <a:pt x="318" y="303"/>
                    <a:pt x="312" y="299"/>
                    <a:pt x="312" y="295"/>
                  </a:cubicBezTo>
                  <a:cubicBezTo>
                    <a:pt x="312" y="291"/>
                    <a:pt x="312" y="288"/>
                    <a:pt x="311" y="285"/>
                  </a:cubicBezTo>
                  <a:cubicBezTo>
                    <a:pt x="311" y="281"/>
                    <a:pt x="316" y="277"/>
                    <a:pt x="323" y="277"/>
                  </a:cubicBezTo>
                  <a:cubicBezTo>
                    <a:pt x="328" y="277"/>
                    <a:pt x="333" y="277"/>
                    <a:pt x="338" y="277"/>
                  </a:cubicBezTo>
                  <a:cubicBezTo>
                    <a:pt x="344" y="277"/>
                    <a:pt x="350" y="281"/>
                    <a:pt x="351" y="285"/>
                  </a:cubicBezTo>
                  <a:cubicBezTo>
                    <a:pt x="351" y="288"/>
                    <a:pt x="352" y="291"/>
                    <a:pt x="352" y="295"/>
                  </a:cubicBezTo>
                  <a:cubicBezTo>
                    <a:pt x="352" y="299"/>
                    <a:pt x="347" y="303"/>
                    <a:pt x="340" y="303"/>
                  </a:cubicBezTo>
                  <a:close/>
                  <a:moveTo>
                    <a:pt x="363" y="227"/>
                  </a:moveTo>
                  <a:cubicBezTo>
                    <a:pt x="362" y="224"/>
                    <a:pt x="362" y="220"/>
                    <a:pt x="361" y="217"/>
                  </a:cubicBezTo>
                  <a:cubicBezTo>
                    <a:pt x="361" y="213"/>
                    <a:pt x="365" y="209"/>
                    <a:pt x="371" y="209"/>
                  </a:cubicBezTo>
                  <a:cubicBezTo>
                    <a:pt x="375" y="209"/>
                    <a:pt x="380" y="209"/>
                    <a:pt x="384" y="209"/>
                  </a:cubicBezTo>
                  <a:cubicBezTo>
                    <a:pt x="390" y="209"/>
                    <a:pt x="396" y="212"/>
                    <a:pt x="397" y="217"/>
                  </a:cubicBezTo>
                  <a:cubicBezTo>
                    <a:pt x="397" y="220"/>
                    <a:pt x="398" y="223"/>
                    <a:pt x="399" y="227"/>
                  </a:cubicBezTo>
                  <a:cubicBezTo>
                    <a:pt x="400" y="231"/>
                    <a:pt x="395" y="235"/>
                    <a:pt x="389" y="235"/>
                  </a:cubicBezTo>
                  <a:cubicBezTo>
                    <a:pt x="384" y="235"/>
                    <a:pt x="380" y="235"/>
                    <a:pt x="375" y="235"/>
                  </a:cubicBezTo>
                  <a:cubicBezTo>
                    <a:pt x="369" y="235"/>
                    <a:pt x="364" y="231"/>
                    <a:pt x="363" y="227"/>
                  </a:cubicBezTo>
                  <a:close/>
                  <a:moveTo>
                    <a:pt x="368" y="261"/>
                  </a:moveTo>
                  <a:cubicBezTo>
                    <a:pt x="367" y="258"/>
                    <a:pt x="367" y="254"/>
                    <a:pt x="366" y="251"/>
                  </a:cubicBezTo>
                  <a:cubicBezTo>
                    <a:pt x="366" y="247"/>
                    <a:pt x="370" y="243"/>
                    <a:pt x="377" y="243"/>
                  </a:cubicBezTo>
                  <a:cubicBezTo>
                    <a:pt x="381" y="243"/>
                    <a:pt x="386" y="243"/>
                    <a:pt x="390" y="243"/>
                  </a:cubicBezTo>
                  <a:cubicBezTo>
                    <a:pt x="397" y="243"/>
                    <a:pt x="403" y="246"/>
                    <a:pt x="403" y="251"/>
                  </a:cubicBezTo>
                  <a:cubicBezTo>
                    <a:pt x="404" y="254"/>
                    <a:pt x="405" y="257"/>
                    <a:pt x="405" y="260"/>
                  </a:cubicBezTo>
                  <a:cubicBezTo>
                    <a:pt x="406" y="265"/>
                    <a:pt x="402" y="269"/>
                    <a:pt x="395" y="269"/>
                  </a:cubicBezTo>
                  <a:cubicBezTo>
                    <a:pt x="390" y="269"/>
                    <a:pt x="386" y="269"/>
                    <a:pt x="381" y="269"/>
                  </a:cubicBezTo>
                  <a:cubicBezTo>
                    <a:pt x="374" y="269"/>
                    <a:pt x="368" y="265"/>
                    <a:pt x="368" y="261"/>
                  </a:cubicBezTo>
                  <a:close/>
                  <a:moveTo>
                    <a:pt x="401" y="302"/>
                  </a:moveTo>
                  <a:cubicBezTo>
                    <a:pt x="396" y="302"/>
                    <a:pt x="391" y="302"/>
                    <a:pt x="386" y="302"/>
                  </a:cubicBezTo>
                  <a:cubicBezTo>
                    <a:pt x="379" y="302"/>
                    <a:pt x="373" y="299"/>
                    <a:pt x="373" y="294"/>
                  </a:cubicBezTo>
                  <a:cubicBezTo>
                    <a:pt x="372" y="291"/>
                    <a:pt x="372" y="288"/>
                    <a:pt x="371" y="285"/>
                  </a:cubicBezTo>
                  <a:cubicBezTo>
                    <a:pt x="371" y="280"/>
                    <a:pt x="375" y="277"/>
                    <a:pt x="382" y="277"/>
                  </a:cubicBezTo>
                  <a:cubicBezTo>
                    <a:pt x="387" y="277"/>
                    <a:pt x="392" y="277"/>
                    <a:pt x="397" y="277"/>
                  </a:cubicBezTo>
                  <a:cubicBezTo>
                    <a:pt x="403" y="276"/>
                    <a:pt x="409" y="280"/>
                    <a:pt x="410" y="284"/>
                  </a:cubicBezTo>
                  <a:cubicBezTo>
                    <a:pt x="411" y="287"/>
                    <a:pt x="411" y="291"/>
                    <a:pt x="412" y="294"/>
                  </a:cubicBezTo>
                  <a:cubicBezTo>
                    <a:pt x="413" y="298"/>
                    <a:pt x="408" y="302"/>
                    <a:pt x="401" y="302"/>
                  </a:cubicBezTo>
                  <a:close/>
                  <a:moveTo>
                    <a:pt x="417" y="227"/>
                  </a:moveTo>
                  <a:cubicBezTo>
                    <a:pt x="416" y="223"/>
                    <a:pt x="415" y="220"/>
                    <a:pt x="415" y="217"/>
                  </a:cubicBezTo>
                  <a:cubicBezTo>
                    <a:pt x="414" y="212"/>
                    <a:pt x="418" y="209"/>
                    <a:pt x="424" y="209"/>
                  </a:cubicBezTo>
                  <a:cubicBezTo>
                    <a:pt x="428" y="208"/>
                    <a:pt x="432" y="209"/>
                    <a:pt x="436" y="208"/>
                  </a:cubicBezTo>
                  <a:cubicBezTo>
                    <a:pt x="442" y="208"/>
                    <a:pt x="448" y="212"/>
                    <a:pt x="449" y="216"/>
                  </a:cubicBezTo>
                  <a:cubicBezTo>
                    <a:pt x="450" y="220"/>
                    <a:pt x="451" y="223"/>
                    <a:pt x="452" y="226"/>
                  </a:cubicBezTo>
                  <a:cubicBezTo>
                    <a:pt x="453" y="231"/>
                    <a:pt x="449" y="234"/>
                    <a:pt x="443" y="234"/>
                  </a:cubicBezTo>
                  <a:cubicBezTo>
                    <a:pt x="439" y="234"/>
                    <a:pt x="434" y="234"/>
                    <a:pt x="430" y="235"/>
                  </a:cubicBezTo>
                  <a:cubicBezTo>
                    <a:pt x="424" y="235"/>
                    <a:pt x="418" y="231"/>
                    <a:pt x="417" y="227"/>
                  </a:cubicBezTo>
                  <a:close/>
                  <a:moveTo>
                    <a:pt x="425" y="260"/>
                  </a:moveTo>
                  <a:cubicBezTo>
                    <a:pt x="424" y="257"/>
                    <a:pt x="423" y="254"/>
                    <a:pt x="423" y="251"/>
                  </a:cubicBezTo>
                  <a:cubicBezTo>
                    <a:pt x="422" y="246"/>
                    <a:pt x="426" y="242"/>
                    <a:pt x="432" y="242"/>
                  </a:cubicBezTo>
                  <a:cubicBezTo>
                    <a:pt x="437" y="242"/>
                    <a:pt x="441" y="242"/>
                    <a:pt x="445" y="242"/>
                  </a:cubicBezTo>
                  <a:cubicBezTo>
                    <a:pt x="452" y="242"/>
                    <a:pt x="458" y="246"/>
                    <a:pt x="459" y="250"/>
                  </a:cubicBezTo>
                  <a:cubicBezTo>
                    <a:pt x="460" y="253"/>
                    <a:pt x="461" y="256"/>
                    <a:pt x="462" y="259"/>
                  </a:cubicBezTo>
                  <a:cubicBezTo>
                    <a:pt x="463" y="264"/>
                    <a:pt x="459" y="268"/>
                    <a:pt x="452" y="268"/>
                  </a:cubicBezTo>
                  <a:cubicBezTo>
                    <a:pt x="448" y="268"/>
                    <a:pt x="443" y="268"/>
                    <a:pt x="438" y="268"/>
                  </a:cubicBezTo>
                  <a:cubicBezTo>
                    <a:pt x="432" y="268"/>
                    <a:pt x="426" y="265"/>
                    <a:pt x="425" y="260"/>
                  </a:cubicBezTo>
                  <a:close/>
                  <a:moveTo>
                    <a:pt x="461" y="300"/>
                  </a:moveTo>
                  <a:cubicBezTo>
                    <a:pt x="456" y="300"/>
                    <a:pt x="451" y="301"/>
                    <a:pt x="446" y="301"/>
                  </a:cubicBezTo>
                  <a:cubicBezTo>
                    <a:pt x="440" y="301"/>
                    <a:pt x="433" y="298"/>
                    <a:pt x="432" y="293"/>
                  </a:cubicBezTo>
                  <a:cubicBezTo>
                    <a:pt x="432" y="290"/>
                    <a:pt x="431" y="287"/>
                    <a:pt x="430" y="284"/>
                  </a:cubicBezTo>
                  <a:cubicBezTo>
                    <a:pt x="429" y="280"/>
                    <a:pt x="434" y="276"/>
                    <a:pt x="440" y="276"/>
                  </a:cubicBezTo>
                  <a:cubicBezTo>
                    <a:pt x="445" y="276"/>
                    <a:pt x="450" y="276"/>
                    <a:pt x="454" y="275"/>
                  </a:cubicBezTo>
                  <a:cubicBezTo>
                    <a:pt x="461" y="275"/>
                    <a:pt x="467" y="279"/>
                    <a:pt x="468" y="283"/>
                  </a:cubicBezTo>
                  <a:cubicBezTo>
                    <a:pt x="469" y="286"/>
                    <a:pt x="470" y="289"/>
                    <a:pt x="471" y="292"/>
                  </a:cubicBezTo>
                  <a:cubicBezTo>
                    <a:pt x="472" y="297"/>
                    <a:pt x="468" y="300"/>
                    <a:pt x="461" y="300"/>
                  </a:cubicBezTo>
                  <a:close/>
                  <a:moveTo>
                    <a:pt x="480" y="259"/>
                  </a:moveTo>
                  <a:cubicBezTo>
                    <a:pt x="479" y="256"/>
                    <a:pt x="479" y="253"/>
                    <a:pt x="477" y="250"/>
                  </a:cubicBezTo>
                  <a:cubicBezTo>
                    <a:pt x="476" y="245"/>
                    <a:pt x="480" y="242"/>
                    <a:pt x="486" y="241"/>
                  </a:cubicBezTo>
                  <a:cubicBezTo>
                    <a:pt x="490" y="241"/>
                    <a:pt x="495" y="241"/>
                    <a:pt x="499" y="241"/>
                  </a:cubicBezTo>
                  <a:cubicBezTo>
                    <a:pt x="505" y="241"/>
                    <a:pt x="511" y="244"/>
                    <a:pt x="513" y="249"/>
                  </a:cubicBezTo>
                  <a:cubicBezTo>
                    <a:pt x="514" y="252"/>
                    <a:pt x="515" y="255"/>
                    <a:pt x="516" y="258"/>
                  </a:cubicBezTo>
                  <a:cubicBezTo>
                    <a:pt x="518" y="262"/>
                    <a:pt x="514" y="266"/>
                    <a:pt x="508" y="266"/>
                  </a:cubicBezTo>
                  <a:cubicBezTo>
                    <a:pt x="503" y="266"/>
                    <a:pt x="499" y="266"/>
                    <a:pt x="494" y="267"/>
                  </a:cubicBezTo>
                  <a:cubicBezTo>
                    <a:pt x="488" y="267"/>
                    <a:pt x="482" y="263"/>
                    <a:pt x="480" y="259"/>
                  </a:cubicBezTo>
                  <a:close/>
                  <a:moveTo>
                    <a:pt x="519" y="298"/>
                  </a:moveTo>
                  <a:cubicBezTo>
                    <a:pt x="514" y="299"/>
                    <a:pt x="509" y="299"/>
                    <a:pt x="505" y="299"/>
                  </a:cubicBezTo>
                  <a:cubicBezTo>
                    <a:pt x="498" y="299"/>
                    <a:pt x="492" y="296"/>
                    <a:pt x="490" y="292"/>
                  </a:cubicBezTo>
                  <a:cubicBezTo>
                    <a:pt x="490" y="289"/>
                    <a:pt x="489" y="285"/>
                    <a:pt x="488" y="282"/>
                  </a:cubicBezTo>
                  <a:cubicBezTo>
                    <a:pt x="486" y="278"/>
                    <a:pt x="490" y="275"/>
                    <a:pt x="497" y="274"/>
                  </a:cubicBezTo>
                  <a:cubicBezTo>
                    <a:pt x="501" y="274"/>
                    <a:pt x="506" y="274"/>
                    <a:pt x="510" y="274"/>
                  </a:cubicBezTo>
                  <a:cubicBezTo>
                    <a:pt x="517" y="274"/>
                    <a:pt x="523" y="277"/>
                    <a:pt x="524" y="281"/>
                  </a:cubicBezTo>
                  <a:cubicBezTo>
                    <a:pt x="525" y="284"/>
                    <a:pt x="527" y="287"/>
                    <a:pt x="528" y="290"/>
                  </a:cubicBezTo>
                  <a:cubicBezTo>
                    <a:pt x="529" y="294"/>
                    <a:pt x="525" y="298"/>
                    <a:pt x="519" y="298"/>
                  </a:cubicBezTo>
                  <a:close/>
                  <a:moveTo>
                    <a:pt x="534" y="257"/>
                  </a:moveTo>
                  <a:cubicBezTo>
                    <a:pt x="533" y="254"/>
                    <a:pt x="532" y="251"/>
                    <a:pt x="531" y="248"/>
                  </a:cubicBezTo>
                  <a:cubicBezTo>
                    <a:pt x="529" y="244"/>
                    <a:pt x="532" y="240"/>
                    <a:pt x="538" y="240"/>
                  </a:cubicBezTo>
                  <a:cubicBezTo>
                    <a:pt x="542" y="240"/>
                    <a:pt x="546" y="240"/>
                    <a:pt x="550" y="240"/>
                  </a:cubicBezTo>
                  <a:cubicBezTo>
                    <a:pt x="556" y="240"/>
                    <a:pt x="562" y="243"/>
                    <a:pt x="564" y="247"/>
                  </a:cubicBezTo>
                  <a:cubicBezTo>
                    <a:pt x="566" y="250"/>
                    <a:pt x="567" y="253"/>
                    <a:pt x="568" y="256"/>
                  </a:cubicBezTo>
                  <a:cubicBezTo>
                    <a:pt x="570" y="260"/>
                    <a:pt x="567" y="264"/>
                    <a:pt x="561" y="264"/>
                  </a:cubicBezTo>
                  <a:cubicBezTo>
                    <a:pt x="557" y="264"/>
                    <a:pt x="552" y="265"/>
                    <a:pt x="548" y="265"/>
                  </a:cubicBezTo>
                  <a:cubicBezTo>
                    <a:pt x="542" y="265"/>
                    <a:pt x="536" y="262"/>
                    <a:pt x="534" y="257"/>
                  </a:cubicBezTo>
                  <a:close/>
                  <a:moveTo>
                    <a:pt x="574" y="296"/>
                  </a:moveTo>
                  <a:cubicBezTo>
                    <a:pt x="569" y="296"/>
                    <a:pt x="565" y="296"/>
                    <a:pt x="561" y="296"/>
                  </a:cubicBezTo>
                  <a:cubicBezTo>
                    <a:pt x="554" y="297"/>
                    <a:pt x="548" y="294"/>
                    <a:pt x="546" y="289"/>
                  </a:cubicBezTo>
                  <a:cubicBezTo>
                    <a:pt x="545" y="286"/>
                    <a:pt x="544" y="283"/>
                    <a:pt x="543" y="280"/>
                  </a:cubicBezTo>
                  <a:cubicBezTo>
                    <a:pt x="541" y="276"/>
                    <a:pt x="545" y="273"/>
                    <a:pt x="551" y="272"/>
                  </a:cubicBezTo>
                  <a:cubicBezTo>
                    <a:pt x="555" y="272"/>
                    <a:pt x="560" y="272"/>
                    <a:pt x="564" y="272"/>
                  </a:cubicBezTo>
                  <a:cubicBezTo>
                    <a:pt x="570" y="271"/>
                    <a:pt x="576" y="275"/>
                    <a:pt x="578" y="279"/>
                  </a:cubicBezTo>
                  <a:cubicBezTo>
                    <a:pt x="579" y="282"/>
                    <a:pt x="580" y="285"/>
                    <a:pt x="582" y="288"/>
                  </a:cubicBezTo>
                  <a:cubicBezTo>
                    <a:pt x="583" y="292"/>
                    <a:pt x="580" y="295"/>
                    <a:pt x="574" y="296"/>
                  </a:cubicBezTo>
                  <a:close/>
                </a:path>
              </a:pathLst>
            </a:custGeom>
            <a:grpFill/>
            <a:extLst/>
          </p:spPr>
          <p:txBody>
            <a:bodyPr vert="horz" wrap="square" lIns="91440" tIns="45720" rIns="91440" bIns="45720" numCol="1" anchor="t" anchorCtr="0" compatLnSpc="1">
              <a:prstTxWarp prst="textNoShape">
                <a:avLst/>
              </a:prstTxWarp>
            </a:bodyPr>
            <a:lstStyle/>
            <a:p>
              <a:endParaRPr lang="en-US" dirty="0"/>
            </a:p>
          </p:txBody>
        </p:sp>
        <p:grpSp>
          <p:nvGrpSpPr>
            <p:cNvPr id="70" name="Group 69"/>
            <p:cNvGrpSpPr/>
            <p:nvPr/>
          </p:nvGrpSpPr>
          <p:grpSpPr>
            <a:xfrm>
              <a:off x="6499622" y="2194381"/>
              <a:ext cx="233561" cy="279216"/>
              <a:chOff x="3331833" y="3709243"/>
              <a:chExt cx="1199739" cy="1434257"/>
            </a:xfrm>
            <a:grpFill/>
          </p:grpSpPr>
          <p:sp>
            <p:nvSpPr>
              <p:cNvPr id="71" name="Freeform 72"/>
              <p:cNvSpPr>
                <a:spLocks/>
              </p:cNvSpPr>
              <p:nvPr/>
            </p:nvSpPr>
            <p:spPr bwMode="auto">
              <a:xfrm rot="10800000">
                <a:off x="3331833" y="4066518"/>
                <a:ext cx="303088" cy="719707"/>
              </a:xfrm>
              <a:custGeom>
                <a:avLst/>
                <a:gdLst>
                  <a:gd name="T0" fmla="*/ 0 w 129"/>
                  <a:gd name="T1" fmla="*/ 215 h 430"/>
                  <a:gd name="T2" fmla="*/ 4 w 129"/>
                  <a:gd name="T3" fmla="*/ 147 h 430"/>
                  <a:gd name="T4" fmla="*/ 15 w 129"/>
                  <a:gd name="T5" fmla="*/ 90 h 430"/>
                  <a:gd name="T6" fmla="*/ 32 w 129"/>
                  <a:gd name="T7" fmla="*/ 42 h 430"/>
                  <a:gd name="T8" fmla="*/ 51 w 129"/>
                  <a:gd name="T9" fmla="*/ 4 h 430"/>
                  <a:gd name="T10" fmla="*/ 68 w 129"/>
                  <a:gd name="T11" fmla="*/ 1 h 430"/>
                  <a:gd name="T12" fmla="*/ 87 w 129"/>
                  <a:gd name="T13" fmla="*/ 0 h 430"/>
                  <a:gd name="T14" fmla="*/ 107 w 129"/>
                  <a:gd name="T15" fmla="*/ 1 h 430"/>
                  <a:gd name="T16" fmla="*/ 129 w 129"/>
                  <a:gd name="T17" fmla="*/ 5 h 430"/>
                  <a:gd name="T18" fmla="*/ 115 w 129"/>
                  <a:gd name="T19" fmla="*/ 33 h 430"/>
                  <a:gd name="T20" fmla="*/ 97 w 129"/>
                  <a:gd name="T21" fmla="*/ 79 h 430"/>
                  <a:gd name="T22" fmla="*/ 83 w 129"/>
                  <a:gd name="T23" fmla="*/ 140 h 430"/>
                  <a:gd name="T24" fmla="*/ 77 w 129"/>
                  <a:gd name="T25" fmla="*/ 215 h 430"/>
                  <a:gd name="T26" fmla="*/ 83 w 129"/>
                  <a:gd name="T27" fmla="*/ 289 h 430"/>
                  <a:gd name="T28" fmla="*/ 97 w 129"/>
                  <a:gd name="T29" fmla="*/ 351 h 430"/>
                  <a:gd name="T30" fmla="*/ 115 w 129"/>
                  <a:gd name="T31" fmla="*/ 396 h 430"/>
                  <a:gd name="T32" fmla="*/ 129 w 129"/>
                  <a:gd name="T33" fmla="*/ 425 h 430"/>
                  <a:gd name="T34" fmla="*/ 107 w 129"/>
                  <a:gd name="T35" fmla="*/ 428 h 430"/>
                  <a:gd name="T36" fmla="*/ 87 w 129"/>
                  <a:gd name="T37" fmla="*/ 430 h 430"/>
                  <a:gd name="T38" fmla="*/ 68 w 129"/>
                  <a:gd name="T39" fmla="*/ 429 h 430"/>
                  <a:gd name="T40" fmla="*/ 51 w 129"/>
                  <a:gd name="T41" fmla="*/ 426 h 430"/>
                  <a:gd name="T42" fmla="*/ 32 w 129"/>
                  <a:gd name="T43" fmla="*/ 388 h 430"/>
                  <a:gd name="T44" fmla="*/ 15 w 129"/>
                  <a:gd name="T45" fmla="*/ 340 h 430"/>
                  <a:gd name="T46" fmla="*/ 4 w 129"/>
                  <a:gd name="T47" fmla="*/ 282 h 430"/>
                  <a:gd name="T48" fmla="*/ 0 w 129"/>
                  <a:gd name="T49" fmla="*/ 215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9" h="430">
                    <a:moveTo>
                      <a:pt x="0" y="215"/>
                    </a:moveTo>
                    <a:cubicBezTo>
                      <a:pt x="0" y="191"/>
                      <a:pt x="1" y="168"/>
                      <a:pt x="4" y="147"/>
                    </a:cubicBezTo>
                    <a:cubicBezTo>
                      <a:pt x="7" y="126"/>
                      <a:pt x="10" y="107"/>
                      <a:pt x="15" y="90"/>
                    </a:cubicBezTo>
                    <a:cubicBezTo>
                      <a:pt x="20" y="72"/>
                      <a:pt x="25" y="56"/>
                      <a:pt x="32" y="42"/>
                    </a:cubicBezTo>
                    <a:cubicBezTo>
                      <a:pt x="38" y="27"/>
                      <a:pt x="44" y="15"/>
                      <a:pt x="51" y="4"/>
                    </a:cubicBezTo>
                    <a:cubicBezTo>
                      <a:pt x="55" y="2"/>
                      <a:pt x="61" y="1"/>
                      <a:pt x="68" y="1"/>
                    </a:cubicBezTo>
                    <a:cubicBezTo>
                      <a:pt x="75" y="0"/>
                      <a:pt x="81" y="0"/>
                      <a:pt x="87" y="0"/>
                    </a:cubicBezTo>
                    <a:cubicBezTo>
                      <a:pt x="93" y="0"/>
                      <a:pt x="100" y="0"/>
                      <a:pt x="107" y="1"/>
                    </a:cubicBezTo>
                    <a:cubicBezTo>
                      <a:pt x="115" y="2"/>
                      <a:pt x="123" y="3"/>
                      <a:pt x="129" y="5"/>
                    </a:cubicBezTo>
                    <a:cubicBezTo>
                      <a:pt x="125" y="11"/>
                      <a:pt x="121" y="20"/>
                      <a:pt x="115" y="33"/>
                    </a:cubicBezTo>
                    <a:cubicBezTo>
                      <a:pt x="109" y="45"/>
                      <a:pt x="103" y="61"/>
                      <a:pt x="97" y="79"/>
                    </a:cubicBezTo>
                    <a:cubicBezTo>
                      <a:pt x="92" y="97"/>
                      <a:pt x="87" y="117"/>
                      <a:pt x="83" y="140"/>
                    </a:cubicBezTo>
                    <a:cubicBezTo>
                      <a:pt x="79" y="163"/>
                      <a:pt x="77" y="188"/>
                      <a:pt x="77" y="215"/>
                    </a:cubicBezTo>
                    <a:cubicBezTo>
                      <a:pt x="77" y="241"/>
                      <a:pt x="79" y="266"/>
                      <a:pt x="83" y="289"/>
                    </a:cubicBezTo>
                    <a:cubicBezTo>
                      <a:pt x="87" y="312"/>
                      <a:pt x="92" y="333"/>
                      <a:pt x="97" y="351"/>
                    </a:cubicBezTo>
                    <a:cubicBezTo>
                      <a:pt x="103" y="369"/>
                      <a:pt x="109" y="384"/>
                      <a:pt x="115" y="396"/>
                    </a:cubicBezTo>
                    <a:cubicBezTo>
                      <a:pt x="121" y="409"/>
                      <a:pt x="125" y="418"/>
                      <a:pt x="129" y="425"/>
                    </a:cubicBezTo>
                    <a:cubicBezTo>
                      <a:pt x="123" y="426"/>
                      <a:pt x="115" y="427"/>
                      <a:pt x="107" y="428"/>
                    </a:cubicBezTo>
                    <a:cubicBezTo>
                      <a:pt x="100" y="429"/>
                      <a:pt x="93" y="430"/>
                      <a:pt x="87" y="430"/>
                    </a:cubicBezTo>
                    <a:cubicBezTo>
                      <a:pt x="81" y="430"/>
                      <a:pt x="75" y="429"/>
                      <a:pt x="68" y="429"/>
                    </a:cubicBezTo>
                    <a:cubicBezTo>
                      <a:pt x="61" y="428"/>
                      <a:pt x="55" y="427"/>
                      <a:pt x="51" y="426"/>
                    </a:cubicBezTo>
                    <a:cubicBezTo>
                      <a:pt x="44" y="415"/>
                      <a:pt x="38" y="402"/>
                      <a:pt x="32" y="388"/>
                    </a:cubicBezTo>
                    <a:cubicBezTo>
                      <a:pt x="25" y="373"/>
                      <a:pt x="20" y="357"/>
                      <a:pt x="15" y="340"/>
                    </a:cubicBezTo>
                    <a:cubicBezTo>
                      <a:pt x="10" y="322"/>
                      <a:pt x="7" y="303"/>
                      <a:pt x="4" y="282"/>
                    </a:cubicBezTo>
                    <a:cubicBezTo>
                      <a:pt x="1" y="261"/>
                      <a:pt x="0" y="239"/>
                      <a:pt x="0" y="21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2" name="Freeform 72"/>
              <p:cNvSpPr>
                <a:spLocks/>
              </p:cNvSpPr>
              <p:nvPr/>
            </p:nvSpPr>
            <p:spPr bwMode="auto">
              <a:xfrm rot="10800000">
                <a:off x="3770154" y="3903386"/>
                <a:ext cx="303088" cy="1045970"/>
              </a:xfrm>
              <a:custGeom>
                <a:avLst/>
                <a:gdLst>
                  <a:gd name="T0" fmla="*/ 0 w 129"/>
                  <a:gd name="T1" fmla="*/ 215 h 430"/>
                  <a:gd name="T2" fmla="*/ 4 w 129"/>
                  <a:gd name="T3" fmla="*/ 147 h 430"/>
                  <a:gd name="T4" fmla="*/ 15 w 129"/>
                  <a:gd name="T5" fmla="*/ 90 h 430"/>
                  <a:gd name="T6" fmla="*/ 32 w 129"/>
                  <a:gd name="T7" fmla="*/ 42 h 430"/>
                  <a:gd name="T8" fmla="*/ 51 w 129"/>
                  <a:gd name="T9" fmla="*/ 4 h 430"/>
                  <a:gd name="T10" fmla="*/ 68 w 129"/>
                  <a:gd name="T11" fmla="*/ 1 h 430"/>
                  <a:gd name="T12" fmla="*/ 87 w 129"/>
                  <a:gd name="T13" fmla="*/ 0 h 430"/>
                  <a:gd name="T14" fmla="*/ 107 w 129"/>
                  <a:gd name="T15" fmla="*/ 1 h 430"/>
                  <a:gd name="T16" fmla="*/ 129 w 129"/>
                  <a:gd name="T17" fmla="*/ 5 h 430"/>
                  <a:gd name="T18" fmla="*/ 115 w 129"/>
                  <a:gd name="T19" fmla="*/ 33 h 430"/>
                  <a:gd name="T20" fmla="*/ 97 w 129"/>
                  <a:gd name="T21" fmla="*/ 79 h 430"/>
                  <a:gd name="T22" fmla="*/ 83 w 129"/>
                  <a:gd name="T23" fmla="*/ 140 h 430"/>
                  <a:gd name="T24" fmla="*/ 77 w 129"/>
                  <a:gd name="T25" fmla="*/ 215 h 430"/>
                  <a:gd name="T26" fmla="*/ 83 w 129"/>
                  <a:gd name="T27" fmla="*/ 289 h 430"/>
                  <a:gd name="T28" fmla="*/ 97 w 129"/>
                  <a:gd name="T29" fmla="*/ 351 h 430"/>
                  <a:gd name="T30" fmla="*/ 115 w 129"/>
                  <a:gd name="T31" fmla="*/ 396 h 430"/>
                  <a:gd name="T32" fmla="*/ 129 w 129"/>
                  <a:gd name="T33" fmla="*/ 425 h 430"/>
                  <a:gd name="T34" fmla="*/ 107 w 129"/>
                  <a:gd name="T35" fmla="*/ 428 h 430"/>
                  <a:gd name="T36" fmla="*/ 87 w 129"/>
                  <a:gd name="T37" fmla="*/ 430 h 430"/>
                  <a:gd name="T38" fmla="*/ 68 w 129"/>
                  <a:gd name="T39" fmla="*/ 429 h 430"/>
                  <a:gd name="T40" fmla="*/ 51 w 129"/>
                  <a:gd name="T41" fmla="*/ 426 h 430"/>
                  <a:gd name="T42" fmla="*/ 32 w 129"/>
                  <a:gd name="T43" fmla="*/ 388 h 430"/>
                  <a:gd name="T44" fmla="*/ 15 w 129"/>
                  <a:gd name="T45" fmla="*/ 340 h 430"/>
                  <a:gd name="T46" fmla="*/ 4 w 129"/>
                  <a:gd name="T47" fmla="*/ 282 h 430"/>
                  <a:gd name="T48" fmla="*/ 0 w 129"/>
                  <a:gd name="T49" fmla="*/ 215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9" h="430">
                    <a:moveTo>
                      <a:pt x="0" y="215"/>
                    </a:moveTo>
                    <a:cubicBezTo>
                      <a:pt x="0" y="191"/>
                      <a:pt x="1" y="168"/>
                      <a:pt x="4" y="147"/>
                    </a:cubicBezTo>
                    <a:cubicBezTo>
                      <a:pt x="7" y="126"/>
                      <a:pt x="10" y="107"/>
                      <a:pt x="15" y="90"/>
                    </a:cubicBezTo>
                    <a:cubicBezTo>
                      <a:pt x="20" y="72"/>
                      <a:pt x="25" y="56"/>
                      <a:pt x="32" y="42"/>
                    </a:cubicBezTo>
                    <a:cubicBezTo>
                      <a:pt x="38" y="27"/>
                      <a:pt x="44" y="15"/>
                      <a:pt x="51" y="4"/>
                    </a:cubicBezTo>
                    <a:cubicBezTo>
                      <a:pt x="55" y="2"/>
                      <a:pt x="61" y="1"/>
                      <a:pt x="68" y="1"/>
                    </a:cubicBezTo>
                    <a:cubicBezTo>
                      <a:pt x="75" y="0"/>
                      <a:pt x="81" y="0"/>
                      <a:pt x="87" y="0"/>
                    </a:cubicBezTo>
                    <a:cubicBezTo>
                      <a:pt x="93" y="0"/>
                      <a:pt x="100" y="0"/>
                      <a:pt x="107" y="1"/>
                    </a:cubicBezTo>
                    <a:cubicBezTo>
                      <a:pt x="115" y="2"/>
                      <a:pt x="123" y="3"/>
                      <a:pt x="129" y="5"/>
                    </a:cubicBezTo>
                    <a:cubicBezTo>
                      <a:pt x="125" y="11"/>
                      <a:pt x="121" y="20"/>
                      <a:pt x="115" y="33"/>
                    </a:cubicBezTo>
                    <a:cubicBezTo>
                      <a:pt x="109" y="45"/>
                      <a:pt x="103" y="61"/>
                      <a:pt x="97" y="79"/>
                    </a:cubicBezTo>
                    <a:cubicBezTo>
                      <a:pt x="92" y="97"/>
                      <a:pt x="87" y="117"/>
                      <a:pt x="83" y="140"/>
                    </a:cubicBezTo>
                    <a:cubicBezTo>
                      <a:pt x="79" y="163"/>
                      <a:pt x="77" y="188"/>
                      <a:pt x="77" y="215"/>
                    </a:cubicBezTo>
                    <a:cubicBezTo>
                      <a:pt x="77" y="241"/>
                      <a:pt x="79" y="266"/>
                      <a:pt x="83" y="289"/>
                    </a:cubicBezTo>
                    <a:cubicBezTo>
                      <a:pt x="87" y="312"/>
                      <a:pt x="92" y="333"/>
                      <a:pt x="97" y="351"/>
                    </a:cubicBezTo>
                    <a:cubicBezTo>
                      <a:pt x="103" y="369"/>
                      <a:pt x="109" y="384"/>
                      <a:pt x="115" y="396"/>
                    </a:cubicBezTo>
                    <a:cubicBezTo>
                      <a:pt x="121" y="409"/>
                      <a:pt x="125" y="418"/>
                      <a:pt x="129" y="425"/>
                    </a:cubicBezTo>
                    <a:cubicBezTo>
                      <a:pt x="123" y="426"/>
                      <a:pt x="115" y="427"/>
                      <a:pt x="107" y="428"/>
                    </a:cubicBezTo>
                    <a:cubicBezTo>
                      <a:pt x="100" y="429"/>
                      <a:pt x="93" y="430"/>
                      <a:pt x="87" y="430"/>
                    </a:cubicBezTo>
                    <a:cubicBezTo>
                      <a:pt x="81" y="430"/>
                      <a:pt x="75" y="429"/>
                      <a:pt x="68" y="429"/>
                    </a:cubicBezTo>
                    <a:cubicBezTo>
                      <a:pt x="61" y="428"/>
                      <a:pt x="55" y="427"/>
                      <a:pt x="51" y="426"/>
                    </a:cubicBezTo>
                    <a:cubicBezTo>
                      <a:pt x="44" y="415"/>
                      <a:pt x="38" y="402"/>
                      <a:pt x="32" y="388"/>
                    </a:cubicBezTo>
                    <a:cubicBezTo>
                      <a:pt x="25" y="373"/>
                      <a:pt x="20" y="357"/>
                      <a:pt x="15" y="340"/>
                    </a:cubicBezTo>
                    <a:cubicBezTo>
                      <a:pt x="10" y="322"/>
                      <a:pt x="7" y="303"/>
                      <a:pt x="4" y="282"/>
                    </a:cubicBezTo>
                    <a:cubicBezTo>
                      <a:pt x="1" y="261"/>
                      <a:pt x="0" y="239"/>
                      <a:pt x="0" y="21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3" name="Freeform 72"/>
              <p:cNvSpPr>
                <a:spLocks/>
              </p:cNvSpPr>
              <p:nvPr/>
            </p:nvSpPr>
            <p:spPr bwMode="auto">
              <a:xfrm rot="10800000">
                <a:off x="4228484" y="3709243"/>
                <a:ext cx="303088" cy="1434257"/>
              </a:xfrm>
              <a:custGeom>
                <a:avLst/>
                <a:gdLst>
                  <a:gd name="T0" fmla="*/ 0 w 129"/>
                  <a:gd name="T1" fmla="*/ 215 h 430"/>
                  <a:gd name="T2" fmla="*/ 4 w 129"/>
                  <a:gd name="T3" fmla="*/ 147 h 430"/>
                  <a:gd name="T4" fmla="*/ 15 w 129"/>
                  <a:gd name="T5" fmla="*/ 90 h 430"/>
                  <a:gd name="T6" fmla="*/ 32 w 129"/>
                  <a:gd name="T7" fmla="*/ 42 h 430"/>
                  <a:gd name="T8" fmla="*/ 51 w 129"/>
                  <a:gd name="T9" fmla="*/ 4 h 430"/>
                  <a:gd name="T10" fmla="*/ 68 w 129"/>
                  <a:gd name="T11" fmla="*/ 1 h 430"/>
                  <a:gd name="T12" fmla="*/ 87 w 129"/>
                  <a:gd name="T13" fmla="*/ 0 h 430"/>
                  <a:gd name="T14" fmla="*/ 107 w 129"/>
                  <a:gd name="T15" fmla="*/ 1 h 430"/>
                  <a:gd name="T16" fmla="*/ 129 w 129"/>
                  <a:gd name="T17" fmla="*/ 5 h 430"/>
                  <a:gd name="T18" fmla="*/ 115 w 129"/>
                  <a:gd name="T19" fmla="*/ 33 h 430"/>
                  <a:gd name="T20" fmla="*/ 97 w 129"/>
                  <a:gd name="T21" fmla="*/ 79 h 430"/>
                  <a:gd name="T22" fmla="*/ 83 w 129"/>
                  <a:gd name="T23" fmla="*/ 140 h 430"/>
                  <a:gd name="T24" fmla="*/ 77 w 129"/>
                  <a:gd name="T25" fmla="*/ 215 h 430"/>
                  <a:gd name="T26" fmla="*/ 83 w 129"/>
                  <a:gd name="T27" fmla="*/ 289 h 430"/>
                  <a:gd name="T28" fmla="*/ 97 w 129"/>
                  <a:gd name="T29" fmla="*/ 351 h 430"/>
                  <a:gd name="T30" fmla="*/ 115 w 129"/>
                  <a:gd name="T31" fmla="*/ 396 h 430"/>
                  <a:gd name="T32" fmla="*/ 129 w 129"/>
                  <a:gd name="T33" fmla="*/ 425 h 430"/>
                  <a:gd name="T34" fmla="*/ 107 w 129"/>
                  <a:gd name="T35" fmla="*/ 428 h 430"/>
                  <a:gd name="T36" fmla="*/ 87 w 129"/>
                  <a:gd name="T37" fmla="*/ 430 h 430"/>
                  <a:gd name="T38" fmla="*/ 68 w 129"/>
                  <a:gd name="T39" fmla="*/ 429 h 430"/>
                  <a:gd name="T40" fmla="*/ 51 w 129"/>
                  <a:gd name="T41" fmla="*/ 426 h 430"/>
                  <a:gd name="T42" fmla="*/ 32 w 129"/>
                  <a:gd name="T43" fmla="*/ 388 h 430"/>
                  <a:gd name="T44" fmla="*/ 15 w 129"/>
                  <a:gd name="T45" fmla="*/ 340 h 430"/>
                  <a:gd name="T46" fmla="*/ 4 w 129"/>
                  <a:gd name="T47" fmla="*/ 282 h 430"/>
                  <a:gd name="T48" fmla="*/ 0 w 129"/>
                  <a:gd name="T49" fmla="*/ 215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9" h="430">
                    <a:moveTo>
                      <a:pt x="0" y="215"/>
                    </a:moveTo>
                    <a:cubicBezTo>
                      <a:pt x="0" y="191"/>
                      <a:pt x="1" y="168"/>
                      <a:pt x="4" y="147"/>
                    </a:cubicBezTo>
                    <a:cubicBezTo>
                      <a:pt x="7" y="126"/>
                      <a:pt x="10" y="107"/>
                      <a:pt x="15" y="90"/>
                    </a:cubicBezTo>
                    <a:cubicBezTo>
                      <a:pt x="20" y="72"/>
                      <a:pt x="25" y="56"/>
                      <a:pt x="32" y="42"/>
                    </a:cubicBezTo>
                    <a:cubicBezTo>
                      <a:pt x="38" y="27"/>
                      <a:pt x="44" y="15"/>
                      <a:pt x="51" y="4"/>
                    </a:cubicBezTo>
                    <a:cubicBezTo>
                      <a:pt x="55" y="2"/>
                      <a:pt x="61" y="1"/>
                      <a:pt x="68" y="1"/>
                    </a:cubicBezTo>
                    <a:cubicBezTo>
                      <a:pt x="75" y="0"/>
                      <a:pt x="81" y="0"/>
                      <a:pt x="87" y="0"/>
                    </a:cubicBezTo>
                    <a:cubicBezTo>
                      <a:pt x="93" y="0"/>
                      <a:pt x="100" y="0"/>
                      <a:pt x="107" y="1"/>
                    </a:cubicBezTo>
                    <a:cubicBezTo>
                      <a:pt x="115" y="2"/>
                      <a:pt x="123" y="3"/>
                      <a:pt x="129" y="5"/>
                    </a:cubicBezTo>
                    <a:cubicBezTo>
                      <a:pt x="125" y="11"/>
                      <a:pt x="121" y="20"/>
                      <a:pt x="115" y="33"/>
                    </a:cubicBezTo>
                    <a:cubicBezTo>
                      <a:pt x="109" y="45"/>
                      <a:pt x="103" y="61"/>
                      <a:pt x="97" y="79"/>
                    </a:cubicBezTo>
                    <a:cubicBezTo>
                      <a:pt x="92" y="97"/>
                      <a:pt x="87" y="117"/>
                      <a:pt x="83" y="140"/>
                    </a:cubicBezTo>
                    <a:cubicBezTo>
                      <a:pt x="79" y="163"/>
                      <a:pt x="77" y="188"/>
                      <a:pt x="77" y="215"/>
                    </a:cubicBezTo>
                    <a:cubicBezTo>
                      <a:pt x="77" y="241"/>
                      <a:pt x="79" y="266"/>
                      <a:pt x="83" y="289"/>
                    </a:cubicBezTo>
                    <a:cubicBezTo>
                      <a:pt x="87" y="312"/>
                      <a:pt x="92" y="333"/>
                      <a:pt x="97" y="351"/>
                    </a:cubicBezTo>
                    <a:cubicBezTo>
                      <a:pt x="103" y="369"/>
                      <a:pt x="109" y="384"/>
                      <a:pt x="115" y="396"/>
                    </a:cubicBezTo>
                    <a:cubicBezTo>
                      <a:pt x="121" y="409"/>
                      <a:pt x="125" y="418"/>
                      <a:pt x="129" y="425"/>
                    </a:cubicBezTo>
                    <a:cubicBezTo>
                      <a:pt x="123" y="426"/>
                      <a:pt x="115" y="427"/>
                      <a:pt x="107" y="428"/>
                    </a:cubicBezTo>
                    <a:cubicBezTo>
                      <a:pt x="100" y="429"/>
                      <a:pt x="93" y="430"/>
                      <a:pt x="87" y="430"/>
                    </a:cubicBezTo>
                    <a:cubicBezTo>
                      <a:pt x="81" y="430"/>
                      <a:pt x="75" y="429"/>
                      <a:pt x="68" y="429"/>
                    </a:cubicBezTo>
                    <a:cubicBezTo>
                      <a:pt x="61" y="428"/>
                      <a:pt x="55" y="427"/>
                      <a:pt x="51" y="426"/>
                    </a:cubicBezTo>
                    <a:cubicBezTo>
                      <a:pt x="44" y="415"/>
                      <a:pt x="38" y="402"/>
                      <a:pt x="32" y="388"/>
                    </a:cubicBezTo>
                    <a:cubicBezTo>
                      <a:pt x="25" y="373"/>
                      <a:pt x="20" y="357"/>
                      <a:pt x="15" y="340"/>
                    </a:cubicBezTo>
                    <a:cubicBezTo>
                      <a:pt x="10" y="322"/>
                      <a:pt x="7" y="303"/>
                      <a:pt x="4" y="282"/>
                    </a:cubicBezTo>
                    <a:cubicBezTo>
                      <a:pt x="1" y="261"/>
                      <a:pt x="0" y="239"/>
                      <a:pt x="0" y="21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grpSp>
      <p:pic>
        <p:nvPicPr>
          <p:cNvPr id="8210" name="Picture 18" descr="C:\Users\Tany\Desktop\Touch Phone.png"/>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2265740" y="3996493"/>
            <a:ext cx="546458" cy="646015"/>
          </a:xfrm>
          <a:prstGeom prst="rect">
            <a:avLst/>
          </a:prstGeom>
          <a:noFill/>
          <a:extLst>
            <a:ext uri="{909E8E84-426E-40DD-AFC4-6F175D3DCCD1}">
              <a14:hiddenFill xmlns:a14="http://schemas.microsoft.com/office/drawing/2010/main">
                <a:solidFill>
                  <a:srgbClr val="FFFFFF"/>
                </a:solidFill>
              </a14:hiddenFill>
            </a:ext>
          </a:extLst>
        </p:spPr>
      </p:pic>
      <p:pic>
        <p:nvPicPr>
          <p:cNvPr id="8211" name="Picture 19" descr="C:\Users\Tany\Desktop\PC Icon.png"/>
          <p:cNvPicPr>
            <a:picLocks noChangeAspect="1" noChangeArrowheads="1"/>
          </p:cNvPicPr>
          <p:nvPr/>
        </p:nvPicPr>
        <p:blipFill>
          <a:blip r:embed="rId15" cstate="email">
            <a:extLst>
              <a:ext uri="{28A0092B-C50C-407E-A947-70E740481C1C}">
                <a14:useLocalDpi xmlns:a14="http://schemas.microsoft.com/office/drawing/2010/main"/>
              </a:ext>
            </a:extLst>
          </a:blip>
          <a:srcRect/>
          <a:stretch>
            <a:fillRect/>
          </a:stretch>
        </p:blipFill>
        <p:spPr bwMode="auto">
          <a:xfrm>
            <a:off x="7921099" y="3481280"/>
            <a:ext cx="1182423" cy="888580"/>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p:cNvPicPr>
            <a:picLocks noChangeAspect="1" noChangeArrowheads="1"/>
          </p:cNvPicPr>
          <p:nvPr/>
        </p:nvPicPr>
        <p:blipFill>
          <a:blip r:embed="rId16" cstate="email">
            <a:extLst>
              <a:ext uri="{28A0092B-C50C-407E-A947-70E740481C1C}">
                <a14:useLocalDpi xmlns:a14="http://schemas.microsoft.com/office/drawing/2010/main"/>
              </a:ext>
            </a:extLst>
          </a:blip>
          <a:stretch>
            <a:fillRect/>
          </a:stretch>
        </p:blipFill>
        <p:spPr bwMode="auto">
          <a:xfrm>
            <a:off x="7102119" y="1097849"/>
            <a:ext cx="4696957" cy="61030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0630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childTnLst>
                          </p:cTn>
                        </p:par>
                        <p:par>
                          <p:cTn id="8" fill="hold">
                            <p:stCondLst>
                              <p:cond delay="500"/>
                            </p:stCondLst>
                            <p:childTnLst>
                              <p:par>
                                <p:cTn id="9" presetID="6" presetClass="emph" presetSubtype="0" fill="hold" nodeType="afterEffect">
                                  <p:stCondLst>
                                    <p:cond delay="0"/>
                                  </p:stCondLst>
                                  <p:childTnLst>
                                    <p:animScale>
                                      <p:cBhvr>
                                        <p:cTn id="10" dur="1000" fill="hold"/>
                                        <p:tgtEl>
                                          <p:spTgt spid="5122"/>
                                        </p:tgtEl>
                                      </p:cBhvr>
                                      <p:by x="70000" y="70000"/>
                                    </p:animScale>
                                  </p:childTnLst>
                                </p:cTn>
                              </p:par>
                              <p:par>
                                <p:cTn id="11" presetID="42" presetClass="path" presetSubtype="0" accel="50000" decel="50000" fill="hold" nodeType="withEffect">
                                  <p:stCondLst>
                                    <p:cond delay="0"/>
                                  </p:stCondLst>
                                  <p:childTnLst>
                                    <p:animMotion origin="layout" path="M 4.65812E-6 -2.59259E-6 L -0.29581 0.13264 " pathEditMode="relative" rAng="0" ptsTypes="AA">
                                      <p:cBhvr>
                                        <p:cTn id="12" dur="1000" fill="hold"/>
                                        <p:tgtEl>
                                          <p:spTgt spid="5122"/>
                                        </p:tgtEl>
                                        <p:attrNameLst>
                                          <p:attrName>ppt_x</p:attrName>
                                          <p:attrName>ppt_y</p:attrName>
                                        </p:attrNameLst>
                                      </p:cBhvr>
                                      <p:rCtr x="-14797" y="6620"/>
                                    </p:animMotion>
                                  </p:childTnLst>
                                </p:cTn>
                              </p:par>
                            </p:childTnLst>
                          </p:cTn>
                        </p:par>
                        <p:par>
                          <p:cTn id="13" fill="hold">
                            <p:stCondLst>
                              <p:cond delay="1500"/>
                            </p:stCondLst>
                            <p:childTnLst>
                              <p:par>
                                <p:cTn id="14" presetID="10" presetClass="entr" presetSubtype="0" fill="hold" nodeType="afterEffect">
                                  <p:stCondLst>
                                    <p:cond delay="0"/>
                                  </p:stCondLst>
                                  <p:childTnLst>
                                    <p:set>
                                      <p:cBhvr>
                                        <p:cTn id="15" dur="1" fill="hold">
                                          <p:stCondLst>
                                            <p:cond delay="0"/>
                                          </p:stCondLst>
                                        </p:cTn>
                                        <p:tgtEl>
                                          <p:spTgt spid="60"/>
                                        </p:tgtEl>
                                        <p:attrNameLst>
                                          <p:attrName>style.visibility</p:attrName>
                                        </p:attrNameLst>
                                      </p:cBhvr>
                                      <p:to>
                                        <p:strVal val="visible"/>
                                      </p:to>
                                    </p:set>
                                    <p:animEffect transition="in" filter="fade">
                                      <p:cBhvr>
                                        <p:cTn id="16" dur="500"/>
                                        <p:tgtEl>
                                          <p:spTgt spid="60"/>
                                        </p:tgtEl>
                                      </p:cBhvr>
                                    </p:animEffect>
                                  </p:childTnLst>
                                </p:cTn>
                              </p:par>
                              <p:par>
                                <p:cTn id="17" presetID="10" presetClass="entr" presetSubtype="0" fill="hold" nodeType="withEffect">
                                  <p:stCondLst>
                                    <p:cond delay="0"/>
                                  </p:stCondLst>
                                  <p:childTnLst>
                                    <p:set>
                                      <p:cBhvr>
                                        <p:cTn id="18" dur="1" fill="hold">
                                          <p:stCondLst>
                                            <p:cond delay="0"/>
                                          </p:stCondLst>
                                        </p:cTn>
                                        <p:tgtEl>
                                          <p:spTgt spid="8210"/>
                                        </p:tgtEl>
                                        <p:attrNameLst>
                                          <p:attrName>style.visibility</p:attrName>
                                        </p:attrNameLst>
                                      </p:cBhvr>
                                      <p:to>
                                        <p:strVal val="visible"/>
                                      </p:to>
                                    </p:set>
                                    <p:animEffect transition="in" filter="fade">
                                      <p:cBhvr>
                                        <p:cTn id="19" dur="500"/>
                                        <p:tgtEl>
                                          <p:spTgt spid="8210"/>
                                        </p:tgtEl>
                                      </p:cBhvr>
                                    </p:animEffect>
                                  </p:childTnLst>
                                </p:cTn>
                              </p:par>
                              <p:par>
                                <p:cTn id="20" presetID="10" presetClass="entr" presetSubtype="0" fill="hold" nodeType="withEffect">
                                  <p:stCondLst>
                                    <p:cond delay="0"/>
                                  </p:stCondLst>
                                  <p:childTnLst>
                                    <p:set>
                                      <p:cBhvr>
                                        <p:cTn id="21" dur="1" fill="hold">
                                          <p:stCondLst>
                                            <p:cond delay="0"/>
                                          </p:stCondLst>
                                        </p:cTn>
                                        <p:tgtEl>
                                          <p:spTgt spid="68"/>
                                        </p:tgtEl>
                                        <p:attrNameLst>
                                          <p:attrName>style.visibility</p:attrName>
                                        </p:attrNameLst>
                                      </p:cBhvr>
                                      <p:to>
                                        <p:strVal val="visible"/>
                                      </p:to>
                                    </p:set>
                                    <p:animEffect transition="in" filter="fade">
                                      <p:cBhvr>
                                        <p:cTn id="22" dur="500"/>
                                        <p:tgtEl>
                                          <p:spTgt spid="68"/>
                                        </p:tgtEl>
                                      </p:cBhvr>
                                    </p:animEffect>
                                  </p:childTnLst>
                                </p:cTn>
                              </p:par>
                              <p:par>
                                <p:cTn id="23" presetID="10" presetClass="entr" presetSubtype="0" fill="hold" nodeType="withEffect">
                                  <p:stCondLst>
                                    <p:cond delay="0"/>
                                  </p:stCondLst>
                                  <p:childTnLst>
                                    <p:set>
                                      <p:cBhvr>
                                        <p:cTn id="24" dur="1" fill="hold">
                                          <p:stCondLst>
                                            <p:cond delay="0"/>
                                          </p:stCondLst>
                                        </p:cTn>
                                        <p:tgtEl>
                                          <p:spTgt spid="8211"/>
                                        </p:tgtEl>
                                        <p:attrNameLst>
                                          <p:attrName>style.visibility</p:attrName>
                                        </p:attrNameLst>
                                      </p:cBhvr>
                                      <p:to>
                                        <p:strVal val="visible"/>
                                      </p:to>
                                    </p:set>
                                    <p:animEffect transition="in" filter="fade">
                                      <p:cBhvr>
                                        <p:cTn id="25" dur="500"/>
                                        <p:tgtEl>
                                          <p:spTgt spid="821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59"/>
                                        </p:tgtEl>
                                        <p:attrNameLst>
                                          <p:attrName>style.visibility</p:attrName>
                                        </p:attrNameLst>
                                      </p:cBhvr>
                                      <p:to>
                                        <p:strVal val="visible"/>
                                      </p:to>
                                    </p:set>
                                    <p:animEffect transition="in" filter="fade">
                                      <p:cBhvr>
                                        <p:cTn id="28" dur="500"/>
                                        <p:tgtEl>
                                          <p:spTgt spid="59"/>
                                        </p:tgtEl>
                                      </p:cBhvr>
                                    </p:animEffect>
                                  </p:childTnLst>
                                </p:cTn>
                              </p:par>
                            </p:childTnLst>
                          </p:cTn>
                        </p:par>
                        <p:par>
                          <p:cTn id="29" fill="hold">
                            <p:stCondLst>
                              <p:cond delay="2000"/>
                            </p:stCondLst>
                            <p:childTnLst>
                              <p:par>
                                <p:cTn id="30" presetID="10" presetClass="entr" presetSubtype="0" fill="hold" nodeType="afterEffect">
                                  <p:stCondLst>
                                    <p:cond delay="0"/>
                                  </p:stCondLst>
                                  <p:childTnLst>
                                    <p:set>
                                      <p:cBhvr>
                                        <p:cTn id="31" dur="1" fill="hold">
                                          <p:stCondLst>
                                            <p:cond delay="0"/>
                                          </p:stCondLst>
                                        </p:cTn>
                                        <p:tgtEl>
                                          <p:spTgt spid="8201"/>
                                        </p:tgtEl>
                                        <p:attrNameLst>
                                          <p:attrName>style.visibility</p:attrName>
                                        </p:attrNameLst>
                                      </p:cBhvr>
                                      <p:to>
                                        <p:strVal val="visible"/>
                                      </p:to>
                                    </p:set>
                                    <p:animEffect transition="in" filter="fade">
                                      <p:cBhvr>
                                        <p:cTn id="32" dur="500"/>
                                        <p:tgtEl>
                                          <p:spTgt spid="8201"/>
                                        </p:tgtEl>
                                      </p:cBhvr>
                                    </p:animEffect>
                                  </p:childTnLst>
                                </p:cTn>
                              </p:par>
                              <p:par>
                                <p:cTn id="33" presetID="10" presetClass="entr" presetSubtype="0" fill="hold" nodeType="withEffect">
                                  <p:stCondLst>
                                    <p:cond delay="0"/>
                                  </p:stCondLst>
                                  <p:childTnLst>
                                    <p:set>
                                      <p:cBhvr>
                                        <p:cTn id="34" dur="1" fill="hold">
                                          <p:stCondLst>
                                            <p:cond delay="0"/>
                                          </p:stCondLst>
                                        </p:cTn>
                                        <p:tgtEl>
                                          <p:spTgt spid="8206"/>
                                        </p:tgtEl>
                                        <p:attrNameLst>
                                          <p:attrName>style.visibility</p:attrName>
                                        </p:attrNameLst>
                                      </p:cBhvr>
                                      <p:to>
                                        <p:strVal val="visible"/>
                                      </p:to>
                                    </p:set>
                                    <p:animEffect transition="in" filter="fade">
                                      <p:cBhvr>
                                        <p:cTn id="35" dur="500"/>
                                        <p:tgtEl>
                                          <p:spTgt spid="8206"/>
                                        </p:tgtEl>
                                      </p:cBhvr>
                                    </p:animEffect>
                                  </p:childTnLst>
                                </p:cTn>
                              </p:par>
                              <p:par>
                                <p:cTn id="36" presetID="10" presetClass="entr" presetSubtype="0" fill="hold" nodeType="withEffect">
                                  <p:stCondLst>
                                    <p:cond delay="0"/>
                                  </p:stCondLst>
                                  <p:childTnLst>
                                    <p:set>
                                      <p:cBhvr>
                                        <p:cTn id="37" dur="1" fill="hold">
                                          <p:stCondLst>
                                            <p:cond delay="0"/>
                                          </p:stCondLst>
                                        </p:cTn>
                                        <p:tgtEl>
                                          <p:spTgt spid="8205"/>
                                        </p:tgtEl>
                                        <p:attrNameLst>
                                          <p:attrName>style.visibility</p:attrName>
                                        </p:attrNameLst>
                                      </p:cBhvr>
                                      <p:to>
                                        <p:strVal val="visible"/>
                                      </p:to>
                                    </p:set>
                                    <p:animEffect transition="in" filter="fade">
                                      <p:cBhvr>
                                        <p:cTn id="38" dur="500"/>
                                        <p:tgtEl>
                                          <p:spTgt spid="8205"/>
                                        </p:tgtEl>
                                      </p:cBhvr>
                                    </p:animEffect>
                                  </p:childTnLst>
                                </p:cTn>
                              </p:par>
                              <p:par>
                                <p:cTn id="39" presetID="10" presetClass="entr" presetSubtype="0" fill="hold" nodeType="withEffect">
                                  <p:stCondLst>
                                    <p:cond delay="0"/>
                                  </p:stCondLst>
                                  <p:childTnLst>
                                    <p:set>
                                      <p:cBhvr>
                                        <p:cTn id="40" dur="1" fill="hold">
                                          <p:stCondLst>
                                            <p:cond delay="0"/>
                                          </p:stCondLst>
                                        </p:cTn>
                                        <p:tgtEl>
                                          <p:spTgt spid="8207"/>
                                        </p:tgtEl>
                                        <p:attrNameLst>
                                          <p:attrName>style.visibility</p:attrName>
                                        </p:attrNameLst>
                                      </p:cBhvr>
                                      <p:to>
                                        <p:strVal val="visible"/>
                                      </p:to>
                                    </p:set>
                                    <p:animEffect transition="in" filter="fade">
                                      <p:cBhvr>
                                        <p:cTn id="41" dur="500"/>
                                        <p:tgtEl>
                                          <p:spTgt spid="8207"/>
                                        </p:tgtEl>
                                      </p:cBhvr>
                                    </p:animEffect>
                                  </p:childTnLst>
                                </p:cTn>
                              </p:par>
                              <p:par>
                                <p:cTn id="42" presetID="10" presetClass="entr" presetSubtype="0" fill="hold" nodeType="withEffect">
                                  <p:stCondLst>
                                    <p:cond delay="0"/>
                                  </p:stCondLst>
                                  <p:childTnLst>
                                    <p:set>
                                      <p:cBhvr>
                                        <p:cTn id="43" dur="1" fill="hold">
                                          <p:stCondLst>
                                            <p:cond delay="0"/>
                                          </p:stCondLst>
                                        </p:cTn>
                                        <p:tgtEl>
                                          <p:spTgt spid="8199"/>
                                        </p:tgtEl>
                                        <p:attrNameLst>
                                          <p:attrName>style.visibility</p:attrName>
                                        </p:attrNameLst>
                                      </p:cBhvr>
                                      <p:to>
                                        <p:strVal val="visible"/>
                                      </p:to>
                                    </p:set>
                                    <p:animEffect transition="in" filter="fade">
                                      <p:cBhvr>
                                        <p:cTn id="44" dur="500"/>
                                        <p:tgtEl>
                                          <p:spTgt spid="8199"/>
                                        </p:tgtEl>
                                      </p:cBhvr>
                                    </p:animEffect>
                                  </p:childTnLst>
                                </p:cTn>
                              </p:par>
                            </p:childTnLst>
                          </p:cTn>
                        </p:par>
                        <p:par>
                          <p:cTn id="45" fill="hold">
                            <p:stCondLst>
                              <p:cond delay="2500"/>
                            </p:stCondLst>
                            <p:childTnLst>
                              <p:par>
                                <p:cTn id="46" presetID="10" presetClass="entr" presetSubtype="0" fill="hold" nodeType="afterEffect">
                                  <p:stCondLst>
                                    <p:cond delay="0"/>
                                  </p:stCondLst>
                                  <p:childTnLst>
                                    <p:set>
                                      <p:cBhvr>
                                        <p:cTn id="47" dur="1" fill="hold">
                                          <p:stCondLst>
                                            <p:cond delay="0"/>
                                          </p:stCondLst>
                                        </p:cTn>
                                        <p:tgtEl>
                                          <p:spTgt spid="8203"/>
                                        </p:tgtEl>
                                        <p:attrNameLst>
                                          <p:attrName>style.visibility</p:attrName>
                                        </p:attrNameLst>
                                      </p:cBhvr>
                                      <p:to>
                                        <p:strVal val="visible"/>
                                      </p:to>
                                    </p:set>
                                    <p:animEffect transition="in" filter="fade">
                                      <p:cBhvr>
                                        <p:cTn id="48" dur="500"/>
                                        <p:tgtEl>
                                          <p:spTgt spid="8203"/>
                                        </p:tgtEl>
                                      </p:cBhvr>
                                    </p:animEffect>
                                  </p:childTnLst>
                                </p:cTn>
                              </p:par>
                              <p:par>
                                <p:cTn id="49" presetID="10" presetClass="entr" presetSubtype="0" fill="hold" nodeType="withEffect">
                                  <p:stCondLst>
                                    <p:cond delay="0"/>
                                  </p:stCondLst>
                                  <p:childTnLst>
                                    <p:set>
                                      <p:cBhvr>
                                        <p:cTn id="50" dur="1" fill="hold">
                                          <p:stCondLst>
                                            <p:cond delay="0"/>
                                          </p:stCondLst>
                                        </p:cTn>
                                        <p:tgtEl>
                                          <p:spTgt spid="8209"/>
                                        </p:tgtEl>
                                        <p:attrNameLst>
                                          <p:attrName>style.visibility</p:attrName>
                                        </p:attrNameLst>
                                      </p:cBhvr>
                                      <p:to>
                                        <p:strVal val="visible"/>
                                      </p:to>
                                    </p:set>
                                    <p:animEffect transition="in" filter="fade">
                                      <p:cBhvr>
                                        <p:cTn id="51" dur="500"/>
                                        <p:tgtEl>
                                          <p:spTgt spid="8209"/>
                                        </p:tgtEl>
                                      </p:cBhvr>
                                    </p:animEffect>
                                  </p:childTnLst>
                                </p:cTn>
                              </p:par>
                              <p:par>
                                <p:cTn id="52" presetID="10" presetClass="entr" presetSubtype="0" fill="hold" nodeType="withEffect">
                                  <p:stCondLst>
                                    <p:cond delay="0"/>
                                  </p:stCondLst>
                                  <p:childTnLst>
                                    <p:set>
                                      <p:cBhvr>
                                        <p:cTn id="53" dur="1" fill="hold">
                                          <p:stCondLst>
                                            <p:cond delay="0"/>
                                          </p:stCondLst>
                                        </p:cTn>
                                        <p:tgtEl>
                                          <p:spTgt spid="8214"/>
                                        </p:tgtEl>
                                        <p:attrNameLst>
                                          <p:attrName>style.visibility</p:attrName>
                                        </p:attrNameLst>
                                      </p:cBhvr>
                                      <p:to>
                                        <p:strVal val="visible"/>
                                      </p:to>
                                    </p:set>
                                    <p:animEffect transition="in" filter="fade">
                                      <p:cBhvr>
                                        <p:cTn id="54" dur="500"/>
                                        <p:tgtEl>
                                          <p:spTgt spid="8214"/>
                                        </p:tgtEl>
                                      </p:cBhvr>
                                    </p:animEffect>
                                  </p:childTnLst>
                                </p:cTn>
                              </p:par>
                              <p:par>
                                <p:cTn id="55" presetID="10" presetClass="entr" presetSubtype="0" fill="hold" nodeType="withEffect">
                                  <p:stCondLst>
                                    <p:cond delay="0"/>
                                  </p:stCondLst>
                                  <p:childTnLst>
                                    <p:set>
                                      <p:cBhvr>
                                        <p:cTn id="56" dur="1" fill="hold">
                                          <p:stCondLst>
                                            <p:cond delay="0"/>
                                          </p:stCondLst>
                                        </p:cTn>
                                        <p:tgtEl>
                                          <p:spTgt spid="8212"/>
                                        </p:tgtEl>
                                        <p:attrNameLst>
                                          <p:attrName>style.visibility</p:attrName>
                                        </p:attrNameLst>
                                      </p:cBhvr>
                                      <p:to>
                                        <p:strVal val="visible"/>
                                      </p:to>
                                    </p:set>
                                    <p:animEffect transition="in" filter="fade">
                                      <p:cBhvr>
                                        <p:cTn id="57" dur="500"/>
                                        <p:tgtEl>
                                          <p:spTgt spid="8212"/>
                                        </p:tgtEl>
                                      </p:cBhvr>
                                    </p:animEffect>
                                  </p:childTnLst>
                                </p:cTn>
                              </p:par>
                              <p:par>
                                <p:cTn id="58" presetID="10" presetClass="entr" presetSubtype="0" fill="hold" nodeType="withEffect">
                                  <p:stCondLst>
                                    <p:cond delay="0"/>
                                  </p:stCondLst>
                                  <p:childTnLst>
                                    <p:set>
                                      <p:cBhvr>
                                        <p:cTn id="59" dur="1" fill="hold">
                                          <p:stCondLst>
                                            <p:cond delay="0"/>
                                          </p:stCondLst>
                                        </p:cTn>
                                        <p:tgtEl>
                                          <p:spTgt spid="8208"/>
                                        </p:tgtEl>
                                        <p:attrNameLst>
                                          <p:attrName>style.visibility</p:attrName>
                                        </p:attrNameLst>
                                      </p:cBhvr>
                                      <p:to>
                                        <p:strVal val="visible"/>
                                      </p:to>
                                    </p:set>
                                    <p:animEffect transition="in" filter="fade">
                                      <p:cBhvr>
                                        <p:cTn id="60" dur="500"/>
                                        <p:tgtEl>
                                          <p:spTgt spid="8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5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18872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3"/>
          <p:cNvPicPr>
            <a:picLocks noChangeAspect="1" noChangeArrowheads="1"/>
          </p:cNvPicPr>
          <p:nvPr/>
        </p:nvPicPr>
        <p:blipFill rotWithShape="1">
          <a:blip r:embed="rId4" cstate="email">
            <a:extLst>
              <a:ext uri="{BEBA8EAE-BF5A-486C-A8C5-ECC9F3942E4B}">
                <a14:imgProps xmlns:a14="http://schemas.microsoft.com/office/drawing/2010/main">
                  <a14:imgLayer r:embed="rId5">
                    <a14:imgEffect>
                      <a14:artisticBlur radius="7"/>
                    </a14:imgEffect>
                  </a14:imgLayer>
                </a14:imgProps>
              </a:ext>
              <a:ext uri="{28A0092B-C50C-407E-A947-70E740481C1C}">
                <a14:useLocalDpi xmlns:a14="http://schemas.microsoft.com/office/drawing/2010/main"/>
              </a:ext>
            </a:extLst>
          </a:blip>
          <a:srcRect/>
          <a:stretch/>
        </p:blipFill>
        <p:spPr bwMode="auto">
          <a:xfrm>
            <a:off x="-15771" y="-64292"/>
            <a:ext cx="2962173" cy="44838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4"/>
          <p:cNvPicPr>
            <a:picLocks noChangeAspect="1" noChangeArrowheads="1"/>
          </p:cNvPicPr>
          <p:nvPr/>
        </p:nvPicPr>
        <p:blipFill rotWithShape="1">
          <a:blip r:embed="rId6" cstate="email">
            <a:extLst>
              <a:ext uri="{BEBA8EAE-BF5A-486C-A8C5-ECC9F3942E4B}">
                <a14:imgProps xmlns:a14="http://schemas.microsoft.com/office/drawing/2010/main">
                  <a14:imgLayer r:embed="rId7">
                    <a14:imgEffect>
                      <a14:artisticBlur radius="7"/>
                    </a14:imgEffect>
                  </a14:imgLayer>
                </a14:imgProps>
              </a:ext>
              <a:ext uri="{28A0092B-C50C-407E-A947-70E740481C1C}">
                <a14:useLocalDpi xmlns:a14="http://schemas.microsoft.com/office/drawing/2010/main"/>
              </a:ext>
            </a:extLst>
          </a:blip>
          <a:srcRect/>
          <a:stretch/>
        </p:blipFill>
        <p:spPr bwMode="auto">
          <a:xfrm>
            <a:off x="2949950" y="-64288"/>
            <a:ext cx="3002323" cy="44838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5"/>
          <p:cNvPicPr>
            <a:picLocks noChangeAspect="1" noChangeArrowheads="1"/>
          </p:cNvPicPr>
          <p:nvPr/>
        </p:nvPicPr>
        <p:blipFill rotWithShape="1">
          <a:blip r:embed="rId8" cstate="email">
            <a:extLst>
              <a:ext uri="{BEBA8EAE-BF5A-486C-A8C5-ECC9F3942E4B}">
                <a14:imgProps xmlns:a14="http://schemas.microsoft.com/office/drawing/2010/main">
                  <a14:imgLayer r:embed="rId9">
                    <a14:imgEffect>
                      <a14:artisticBlur radius="7"/>
                    </a14:imgEffect>
                  </a14:imgLayer>
                </a14:imgProps>
              </a:ext>
              <a:ext uri="{28A0092B-C50C-407E-A947-70E740481C1C}">
                <a14:useLocalDpi xmlns:a14="http://schemas.microsoft.com/office/drawing/2010/main"/>
              </a:ext>
            </a:extLst>
          </a:blip>
          <a:srcRect/>
          <a:stretch/>
        </p:blipFill>
        <p:spPr bwMode="auto">
          <a:xfrm>
            <a:off x="5955823" y="-64292"/>
            <a:ext cx="2971800" cy="44838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6"/>
          <p:cNvPicPr>
            <a:picLocks noChangeAspect="1" noChangeArrowheads="1"/>
          </p:cNvPicPr>
          <p:nvPr/>
        </p:nvPicPr>
        <p:blipFill rotWithShape="1">
          <a:blip r:embed="rId10" cstate="email">
            <a:extLst>
              <a:ext uri="{BEBA8EAE-BF5A-486C-A8C5-ECC9F3942E4B}">
                <a14:imgProps xmlns:a14="http://schemas.microsoft.com/office/drawing/2010/main">
                  <a14:imgLayer r:embed="rId11">
                    <a14:imgEffect>
                      <a14:artisticBlur radius="7"/>
                    </a14:imgEffect>
                  </a14:imgLayer>
                </a14:imgProps>
              </a:ext>
              <a:ext uri="{28A0092B-C50C-407E-A947-70E740481C1C}">
                <a14:useLocalDpi xmlns:a14="http://schemas.microsoft.com/office/drawing/2010/main"/>
              </a:ext>
            </a:extLst>
          </a:blip>
          <a:srcRect/>
          <a:stretch/>
        </p:blipFill>
        <p:spPr bwMode="auto">
          <a:xfrm>
            <a:off x="8931173" y="-29614"/>
            <a:ext cx="2971800" cy="4449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6" name="Straight Connector 25"/>
          <p:cNvCxnSpPr/>
          <p:nvPr/>
        </p:nvCxnSpPr>
        <p:spPr>
          <a:xfrm>
            <a:off x="2946400" y="-64292"/>
            <a:ext cx="0" cy="448389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968523" y="-64292"/>
            <a:ext cx="0" cy="448389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8914446" y="-64292"/>
            <a:ext cx="0" cy="448389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Picture 7"/>
          <p:cNvPicPr>
            <a:picLocks noChangeAspect="1" noChangeArrowheads="1"/>
          </p:cNvPicPr>
          <p:nvPr/>
        </p:nvPicPr>
        <p:blipFill>
          <a:blip r:embed="rId12" cstate="email">
            <a:extLst>
              <a:ext uri="{28A0092B-C50C-407E-A947-70E740481C1C}">
                <a14:useLocalDpi xmlns:a14="http://schemas.microsoft.com/office/drawing/2010/main"/>
              </a:ext>
            </a:extLst>
          </a:blip>
          <a:stretch>
            <a:fillRect/>
          </a:stretch>
        </p:blipFill>
        <p:spPr bwMode="auto">
          <a:xfrm>
            <a:off x="1294960" y="885312"/>
            <a:ext cx="3156153" cy="363588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7"/>
          <p:cNvPicPr>
            <a:picLocks noChangeAspect="1" noChangeArrowheads="1"/>
          </p:cNvPicPr>
          <p:nvPr/>
        </p:nvPicPr>
        <p:blipFill>
          <a:blip r:embed="rId13" cstate="email">
            <a:extLst>
              <a:ext uri="{BEBA8EAE-BF5A-486C-A8C5-ECC9F3942E4B}">
                <a14:imgProps xmlns:a14="http://schemas.microsoft.com/office/drawing/2010/main">
                  <a14:imgLayer r:embed="rId14">
                    <a14:imgEffect>
                      <a14:brightnessContrast bright="100000"/>
                    </a14:imgEffect>
                  </a14:imgLayer>
                </a14:imgProps>
              </a:ext>
              <a:ext uri="{28A0092B-C50C-407E-A947-70E740481C1C}">
                <a14:useLocalDpi xmlns:a14="http://schemas.microsoft.com/office/drawing/2010/main"/>
              </a:ext>
            </a:extLst>
          </a:blip>
          <a:stretch>
            <a:fillRect/>
          </a:stretch>
        </p:blipFill>
        <p:spPr bwMode="auto">
          <a:xfrm>
            <a:off x="4711260" y="885312"/>
            <a:ext cx="3156153" cy="363588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7"/>
          <p:cNvPicPr>
            <a:picLocks noChangeAspect="1" noChangeArrowheads="1"/>
          </p:cNvPicPr>
          <p:nvPr/>
        </p:nvPicPr>
        <p:blipFill>
          <a:blip r:embed="rId13" cstate="email">
            <a:extLst>
              <a:ext uri="{BEBA8EAE-BF5A-486C-A8C5-ECC9F3942E4B}">
                <a14:imgProps xmlns:a14="http://schemas.microsoft.com/office/drawing/2010/main">
                  <a14:imgLayer r:embed="rId14">
                    <a14:imgEffect>
                      <a14:brightnessContrast bright="100000"/>
                    </a14:imgEffect>
                  </a14:imgLayer>
                </a14:imgProps>
              </a:ext>
              <a:ext uri="{28A0092B-C50C-407E-A947-70E740481C1C}">
                <a14:useLocalDpi xmlns:a14="http://schemas.microsoft.com/office/drawing/2010/main"/>
              </a:ext>
            </a:extLst>
          </a:blip>
          <a:stretch>
            <a:fillRect/>
          </a:stretch>
        </p:blipFill>
        <p:spPr bwMode="auto">
          <a:xfrm>
            <a:off x="8051360" y="885312"/>
            <a:ext cx="3156153" cy="3635888"/>
          </a:xfrm>
          <a:prstGeom prst="rect">
            <a:avLst/>
          </a:prstGeom>
          <a:noFill/>
          <a:extLst>
            <a:ext uri="{909E8E84-426E-40DD-AFC4-6F175D3DCCD1}">
              <a14:hiddenFill xmlns:a14="http://schemas.microsoft.com/office/drawing/2010/main">
                <a:solidFill>
                  <a:srgbClr val="FFFFFF"/>
                </a:solidFill>
              </a14:hiddenFill>
            </a:ext>
          </a:extLst>
        </p:spPr>
      </p:pic>
      <p:grpSp>
        <p:nvGrpSpPr>
          <p:cNvPr id="33" name="Group 32"/>
          <p:cNvGrpSpPr/>
          <p:nvPr/>
        </p:nvGrpSpPr>
        <p:grpSpPr>
          <a:xfrm>
            <a:off x="987747" y="3967497"/>
            <a:ext cx="9858055" cy="2700007"/>
            <a:chOff x="6041237" y="1395110"/>
            <a:chExt cx="9858055" cy="2700007"/>
          </a:xfrm>
        </p:grpSpPr>
        <p:grpSp>
          <p:nvGrpSpPr>
            <p:cNvPr id="34" name="Group 33"/>
            <p:cNvGrpSpPr/>
            <p:nvPr/>
          </p:nvGrpSpPr>
          <p:grpSpPr>
            <a:xfrm>
              <a:off x="6041237" y="1395110"/>
              <a:ext cx="9858055" cy="2700007"/>
              <a:chOff x="5948364" y="1395110"/>
              <a:chExt cx="9858055" cy="2700007"/>
            </a:xfrm>
          </p:grpSpPr>
          <p:sp>
            <p:nvSpPr>
              <p:cNvPr id="36" name="Isosceles Triangle 35"/>
              <p:cNvSpPr/>
              <p:nvPr/>
            </p:nvSpPr>
            <p:spPr>
              <a:xfrm flipH="1">
                <a:off x="5948364" y="1395110"/>
                <a:ext cx="554827" cy="1252840"/>
              </a:xfrm>
              <a:prstGeom prst="triangle">
                <a:avLst>
                  <a:gd name="adj" fmla="val 1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5948364" y="2228217"/>
                <a:ext cx="9858055" cy="1866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5" name="TextBox 34"/>
            <p:cNvSpPr txBox="1"/>
            <p:nvPr/>
          </p:nvSpPr>
          <p:spPr>
            <a:xfrm>
              <a:off x="6348449" y="2235141"/>
              <a:ext cx="9436543" cy="1815882"/>
            </a:xfrm>
            <a:prstGeom prst="rect">
              <a:avLst/>
            </a:prstGeom>
            <a:noFill/>
          </p:spPr>
          <p:txBody>
            <a:bodyPr wrap="square" rtlCol="0">
              <a:spAutoFit/>
            </a:bodyPr>
            <a:lstStyle/>
            <a:p>
              <a:r>
                <a:rPr lang="en-US" sz="2800" dirty="0">
                  <a:latin typeface="Segoe UI Light" pitchFamily="34" charset="0"/>
                </a:rPr>
                <a:t>How do you give safe, secure access to corporate resources, </a:t>
              </a:r>
              <a:br>
                <a:rPr lang="en-US" sz="2800" dirty="0">
                  <a:latin typeface="Segoe UI Light" pitchFamily="34" charset="0"/>
                </a:rPr>
              </a:br>
              <a:r>
                <a:rPr lang="en-US" sz="2800" dirty="0">
                  <a:latin typeface="Segoe UI Light" pitchFamily="34" charset="0"/>
                </a:rPr>
                <a:t>…anytime, anywhere,</a:t>
              </a:r>
            </a:p>
            <a:p>
              <a:r>
                <a:rPr lang="en-US" sz="2800" dirty="0">
                  <a:latin typeface="Segoe UI Light" pitchFamily="34" charset="0"/>
                </a:rPr>
                <a:t>…on a variety of devices,</a:t>
              </a:r>
              <a:br>
                <a:rPr lang="en-US" sz="2800" dirty="0">
                  <a:latin typeface="Segoe UI Light" pitchFamily="34" charset="0"/>
                </a:rPr>
              </a:br>
              <a:r>
                <a:rPr lang="en-US" sz="2800" dirty="0">
                  <a:latin typeface="Segoe UI Light" pitchFamily="34" charset="0"/>
                </a:rPr>
                <a:t>…while keeping people productive without disruption? </a:t>
              </a:r>
            </a:p>
          </p:txBody>
        </p:sp>
      </p:grpSp>
    </p:spTree>
    <p:extLst>
      <p:ext uri="{BB962C8B-B14F-4D97-AF65-F5344CB8AC3E}">
        <p14:creationId xmlns:p14="http://schemas.microsoft.com/office/powerpoint/2010/main" val="27895737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nodeType="withEffect">
                                  <p:stCondLst>
                                    <p:cond delay="25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par>
                                <p:cTn id="11" presetID="10" presetClass="entr" presetSubtype="0" fill="hold" nodeType="withEffect">
                                  <p:stCondLst>
                                    <p:cond delay="50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par>
                                <p:cTn id="14" presetID="10" presetClass="entr" presetSubtype="0" fill="hold" nodeType="withEffect">
                                  <p:stCondLst>
                                    <p:cond delay="75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500"/>
                                        <p:tgtEl>
                                          <p:spTgt spid="23"/>
                                        </p:tgtEl>
                                      </p:cBhvr>
                                    </p:animEffect>
                                  </p:childTnLst>
                                </p:cTn>
                              </p:par>
                            </p:childTnLst>
                          </p:cTn>
                        </p:par>
                        <p:par>
                          <p:cTn id="17" fill="hold">
                            <p:stCondLst>
                              <p:cond delay="1250"/>
                            </p:stCondLst>
                            <p:childTnLst>
                              <p:par>
                                <p:cTn id="18" presetID="10" presetClass="entr" presetSubtype="0"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750"/>
                                        <p:tgtEl>
                                          <p:spTgt spid="3"/>
                                        </p:tgtEl>
                                      </p:cBhvr>
                                    </p:animEffect>
                                  </p:childTnLst>
                                </p:cTn>
                              </p:par>
                              <p:par>
                                <p:cTn id="21" presetID="10" presetClass="entr" presetSubtype="0" fill="hold" nodeType="withEffect">
                                  <p:stCondLst>
                                    <p:cond delay="25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750"/>
                                        <p:tgtEl>
                                          <p:spTgt spid="30"/>
                                        </p:tgtEl>
                                      </p:cBhvr>
                                    </p:animEffect>
                                  </p:childTnLst>
                                </p:cTn>
                              </p:par>
                              <p:par>
                                <p:cTn id="24" presetID="10" presetClass="entr" presetSubtype="0" fill="hold" nodeType="withEffect">
                                  <p:stCondLst>
                                    <p:cond delay="500"/>
                                  </p:stCondLst>
                                  <p:childTnLst>
                                    <p:set>
                                      <p:cBhvr>
                                        <p:cTn id="25" dur="1" fill="hold">
                                          <p:stCondLst>
                                            <p:cond delay="0"/>
                                          </p:stCondLst>
                                        </p:cTn>
                                        <p:tgtEl>
                                          <p:spTgt spid="32"/>
                                        </p:tgtEl>
                                        <p:attrNameLst>
                                          <p:attrName>style.visibility</p:attrName>
                                        </p:attrNameLst>
                                      </p:cBhvr>
                                      <p:to>
                                        <p:strVal val="visible"/>
                                      </p:to>
                                    </p:set>
                                    <p:animEffect transition="in" filter="fade">
                                      <p:cBhvr>
                                        <p:cTn id="26" dur="750"/>
                                        <p:tgtEl>
                                          <p:spTgt spid="32"/>
                                        </p:tgtEl>
                                      </p:cBhvr>
                                    </p:animEffect>
                                  </p:childTnLst>
                                </p:cTn>
                              </p:par>
                              <p:par>
                                <p:cTn id="27" presetID="47" presetClass="entr" presetSubtype="0" fill="hold" nodeType="with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fade">
                                      <p:cBhvr>
                                        <p:cTn id="29" dur="500"/>
                                        <p:tgtEl>
                                          <p:spTgt spid="33"/>
                                        </p:tgtEl>
                                      </p:cBhvr>
                                    </p:animEffect>
                                    <p:anim calcmode="lin" valueType="num">
                                      <p:cBhvr>
                                        <p:cTn id="30" dur="500" fill="hold"/>
                                        <p:tgtEl>
                                          <p:spTgt spid="33"/>
                                        </p:tgtEl>
                                        <p:attrNameLst>
                                          <p:attrName>ppt_x</p:attrName>
                                        </p:attrNameLst>
                                      </p:cBhvr>
                                      <p:tavLst>
                                        <p:tav tm="0">
                                          <p:val>
                                            <p:strVal val="#ppt_x"/>
                                          </p:val>
                                        </p:tav>
                                        <p:tav tm="100000">
                                          <p:val>
                                            <p:strVal val="#ppt_x"/>
                                          </p:val>
                                        </p:tav>
                                      </p:tavLst>
                                    </p:anim>
                                    <p:anim calcmode="lin" valueType="num">
                                      <p:cBhvr>
                                        <p:cTn id="31" dur="5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18872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0" y="0"/>
            <a:ext cx="11887200" cy="6858000"/>
          </a:xfrm>
          <a:prstGeom prst="rect">
            <a:avLst/>
          </a:prstGeom>
          <a:gradFill flip="none" rotWithShape="1">
            <a:gsLst>
              <a:gs pos="15000">
                <a:schemeClr val="tx1">
                  <a:alpha val="55000"/>
                </a:schemeClr>
              </a:gs>
              <a:gs pos="56000">
                <a:schemeClr val="tx1">
                  <a:tint val="44500"/>
                  <a:satMod val="160000"/>
                  <a:alpha val="0"/>
                </a:schemeClr>
              </a:gs>
              <a:gs pos="100000">
                <a:schemeClr val="tx1">
                  <a:tint val="23500"/>
                  <a:satMod val="160000"/>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rtlCol="0" anchor="ctr"/>
          <a:lstStyle/>
          <a:p>
            <a:pPr algn="ctr"/>
            <a:endParaRPr lang="en-US"/>
          </a:p>
        </p:txBody>
      </p:sp>
      <p:sp>
        <p:nvSpPr>
          <p:cNvPr id="4" name="Rectangle 3"/>
          <p:cNvSpPr/>
          <p:nvPr/>
        </p:nvSpPr>
        <p:spPr>
          <a:xfrm>
            <a:off x="398942" y="5066410"/>
            <a:ext cx="5383205" cy="978729"/>
          </a:xfrm>
          <a:prstGeom prst="rect">
            <a:avLst/>
          </a:prstGeom>
        </p:spPr>
        <p:txBody>
          <a:bodyPr wrap="none">
            <a:spAutoFit/>
          </a:bodyPr>
          <a:lstStyle/>
          <a:p>
            <a:pPr lvl="0" defTabSz="914363">
              <a:lnSpc>
                <a:spcPct val="90000"/>
              </a:lnSpc>
              <a:spcBef>
                <a:spcPct val="0"/>
              </a:spcBef>
              <a:defRPr/>
            </a:pPr>
            <a:r>
              <a:rPr lang="en-US" sz="6400" b="1" spc="-100" dirty="0" smtClean="0">
                <a:ln w="3175">
                  <a:noFill/>
                </a:ln>
                <a:solidFill>
                  <a:schemeClr val="bg1"/>
                </a:solidFill>
                <a:latin typeface="Segoe UI Light" pitchFamily="34" charset="0"/>
                <a:cs typeface="Arial" charset="0"/>
              </a:rPr>
              <a:t>THE OLD WAY…</a:t>
            </a:r>
            <a:endParaRPr lang="en-US" sz="6400" b="1" spc="-100" dirty="0">
              <a:ln w="3175">
                <a:noFill/>
              </a:ln>
              <a:solidFill>
                <a:schemeClr val="bg1"/>
              </a:solidFill>
              <a:latin typeface="Segoe UI Light" pitchFamily="34" charset="0"/>
              <a:cs typeface="Arial" charset="0"/>
            </a:endParaRPr>
          </a:p>
        </p:txBody>
      </p:sp>
    </p:spTree>
    <p:extLst>
      <p:ext uri="{BB962C8B-B14F-4D97-AF65-F5344CB8AC3E}">
        <p14:creationId xmlns:p14="http://schemas.microsoft.com/office/powerpoint/2010/main" val="262744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18872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18573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p:cNvGrpSpPr/>
          <p:nvPr/>
        </p:nvGrpSpPr>
        <p:grpSpPr>
          <a:xfrm>
            <a:off x="-152400" y="0"/>
            <a:ext cx="12039600" cy="6858000"/>
            <a:chOff x="-152400" y="0"/>
            <a:chExt cx="12039600" cy="6858000"/>
          </a:xfrm>
        </p:grpSpPr>
        <p:pic>
          <p:nvPicPr>
            <p:cNvPr id="3079" name="Picture 7"/>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52400" y="0"/>
              <a:ext cx="100578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 name="Picture 7"/>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152400" y="0"/>
              <a:ext cx="120396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100" name="Picture 7"/>
          <p:cNvPicPr>
            <a:picLocks noChangeAspect="1" noChangeArrowheads="1"/>
          </p:cNvPicPr>
          <p:nvPr/>
        </p:nvPicPr>
        <p:blipFill rotWithShape="1">
          <a:blip r:embed="rId5" cstate="email">
            <a:alphaModFix amt="40000"/>
            <a:extLst>
              <a:ext uri="{28A0092B-C50C-407E-A947-70E740481C1C}">
                <a14:useLocalDpi xmlns:a14="http://schemas.microsoft.com/office/drawing/2010/main"/>
              </a:ext>
            </a:extLst>
          </a:blip>
          <a:srcRect r="-1364"/>
          <a:stretch/>
        </p:blipFill>
        <p:spPr bwMode="auto">
          <a:xfrm>
            <a:off x="-162020" y="0"/>
            <a:ext cx="12049221" cy="6858000"/>
          </a:xfrm>
          <a:prstGeom prst="rect">
            <a:avLst/>
          </a:prstGeom>
          <a:blipFill dpi="0" rotWithShape="1">
            <a:blip r:embed="rId6">
              <a:alphaModFix amt="40000"/>
            </a:blip>
            <a:srcRect/>
            <a:stretch>
              <a:fillRect/>
            </a:stretch>
          </a:blipFill>
          <a:ln w="55000" cap="flat" cmpd="thickThin" algn="ctr">
            <a:noFill/>
            <a:prstDash val="solid"/>
            <a:headEnd type="none" w="med" len="med"/>
            <a:tailEnd type="none" w="med" len="med"/>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4" name="Group 13"/>
          <p:cNvGrpSpPr/>
          <p:nvPr/>
        </p:nvGrpSpPr>
        <p:grpSpPr>
          <a:xfrm>
            <a:off x="6791882" y="-2509616"/>
            <a:ext cx="1025167" cy="816848"/>
            <a:chOff x="6791880" y="-2509616"/>
            <a:chExt cx="1025167" cy="816848"/>
          </a:xfrm>
        </p:grpSpPr>
        <p:pic>
          <p:nvPicPr>
            <p:cNvPr id="54" name="Picture 53"/>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791880" y="-2509616"/>
              <a:ext cx="527999" cy="339945"/>
            </a:xfrm>
            <a:prstGeom prst="rect">
              <a:avLst/>
            </a:prstGeom>
          </p:spPr>
        </p:pic>
        <p:grpSp>
          <p:nvGrpSpPr>
            <p:cNvPr id="60" name="Group 59"/>
            <p:cNvGrpSpPr/>
            <p:nvPr/>
          </p:nvGrpSpPr>
          <p:grpSpPr>
            <a:xfrm>
              <a:off x="6791880" y="-2048271"/>
              <a:ext cx="524369" cy="355503"/>
              <a:chOff x="6920044" y="4598173"/>
              <a:chExt cx="1498088" cy="1015653"/>
            </a:xfrm>
          </p:grpSpPr>
          <p:pic>
            <p:nvPicPr>
              <p:cNvPr id="61" name="Picture 60"/>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920044" y="4598173"/>
                <a:ext cx="1498088" cy="1015653"/>
              </a:xfrm>
              <a:prstGeom prst="rect">
                <a:avLst/>
              </a:prstGeom>
            </p:spPr>
          </p:pic>
          <p:sp>
            <p:nvSpPr>
              <p:cNvPr id="62" name="Rounded Rectangle 61"/>
              <p:cNvSpPr/>
              <p:nvPr/>
            </p:nvSpPr>
            <p:spPr>
              <a:xfrm flipV="1">
                <a:off x="7109813" y="5408377"/>
                <a:ext cx="1081321" cy="45719"/>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63" name="Rounded Rectangle 48"/>
            <p:cNvSpPr/>
            <p:nvPr/>
          </p:nvSpPr>
          <p:spPr>
            <a:xfrm>
              <a:off x="7455968" y="-2029641"/>
              <a:ext cx="266789" cy="336515"/>
            </a:xfrm>
            <a:custGeom>
              <a:avLst/>
              <a:gdLst/>
              <a:ahLst/>
              <a:cxnLst/>
              <a:rect l="l" t="t" r="r" b="b"/>
              <a:pathLst>
                <a:path w="736600" h="929111">
                  <a:moveTo>
                    <a:pt x="163799" y="872703"/>
                  </a:moveTo>
                  <a:lnTo>
                    <a:pt x="163799" y="907053"/>
                  </a:lnTo>
                  <a:lnTo>
                    <a:pt x="198149" y="907053"/>
                  </a:lnTo>
                  <a:lnTo>
                    <a:pt x="198149" y="872703"/>
                  </a:lnTo>
                  <a:close/>
                  <a:moveTo>
                    <a:pt x="103474" y="872703"/>
                  </a:moveTo>
                  <a:lnTo>
                    <a:pt x="103474" y="907053"/>
                  </a:lnTo>
                  <a:lnTo>
                    <a:pt x="137824" y="907053"/>
                  </a:lnTo>
                  <a:lnTo>
                    <a:pt x="137824" y="872703"/>
                  </a:lnTo>
                  <a:close/>
                  <a:moveTo>
                    <a:pt x="85808" y="64817"/>
                  </a:moveTo>
                  <a:cubicBezTo>
                    <a:pt x="69794" y="64817"/>
                    <a:pt x="56812" y="79948"/>
                    <a:pt x="56812" y="98612"/>
                  </a:cubicBezTo>
                  <a:lnTo>
                    <a:pt x="56812" y="819588"/>
                  </a:lnTo>
                  <a:cubicBezTo>
                    <a:pt x="56812" y="838252"/>
                    <a:pt x="69794" y="853383"/>
                    <a:pt x="85808" y="853383"/>
                  </a:cubicBezTo>
                  <a:lnTo>
                    <a:pt x="652992" y="853383"/>
                  </a:lnTo>
                  <a:cubicBezTo>
                    <a:pt x="669005" y="853383"/>
                    <a:pt x="681988" y="838252"/>
                    <a:pt x="681988" y="819588"/>
                  </a:cubicBezTo>
                  <a:lnTo>
                    <a:pt x="681988" y="98612"/>
                  </a:lnTo>
                  <a:cubicBezTo>
                    <a:pt x="681988" y="79948"/>
                    <a:pt x="669005" y="64817"/>
                    <a:pt x="652992" y="64817"/>
                  </a:cubicBezTo>
                  <a:close/>
                  <a:moveTo>
                    <a:pt x="34164" y="0"/>
                  </a:moveTo>
                  <a:lnTo>
                    <a:pt x="702437" y="0"/>
                  </a:lnTo>
                  <a:cubicBezTo>
                    <a:pt x="721305" y="0"/>
                    <a:pt x="736600" y="17827"/>
                    <a:pt x="736600" y="39818"/>
                  </a:cubicBezTo>
                  <a:lnTo>
                    <a:pt x="736600" y="889293"/>
                  </a:lnTo>
                  <a:cubicBezTo>
                    <a:pt x="736600" y="911284"/>
                    <a:pt x="721305" y="929111"/>
                    <a:pt x="702437" y="929111"/>
                  </a:cubicBezTo>
                  <a:lnTo>
                    <a:pt x="34164" y="929111"/>
                  </a:lnTo>
                  <a:cubicBezTo>
                    <a:pt x="15296" y="929111"/>
                    <a:pt x="0" y="911284"/>
                    <a:pt x="0" y="889293"/>
                  </a:cubicBezTo>
                  <a:lnTo>
                    <a:pt x="0" y="39818"/>
                  </a:lnTo>
                  <a:cubicBezTo>
                    <a:pt x="0" y="17827"/>
                    <a:pt x="15296" y="0"/>
                    <a:pt x="3416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6" name="Group 5"/>
            <p:cNvGrpSpPr/>
            <p:nvPr/>
          </p:nvGrpSpPr>
          <p:grpSpPr>
            <a:xfrm>
              <a:off x="7462148" y="-2508159"/>
              <a:ext cx="354899" cy="334532"/>
              <a:chOff x="10599500" y="-1889338"/>
              <a:chExt cx="673837" cy="635168"/>
            </a:xfrm>
          </p:grpSpPr>
          <p:grpSp>
            <p:nvGrpSpPr>
              <p:cNvPr id="55" name="Group 54"/>
              <p:cNvGrpSpPr/>
              <p:nvPr/>
            </p:nvGrpSpPr>
            <p:grpSpPr>
              <a:xfrm>
                <a:off x="10985399" y="-1889338"/>
                <a:ext cx="287938" cy="403704"/>
                <a:chOff x="8149947" y="5228954"/>
                <a:chExt cx="365122" cy="511920"/>
              </a:xfrm>
            </p:grpSpPr>
            <p:sp>
              <p:nvSpPr>
                <p:cNvPr id="56" name="Freeform 72"/>
                <p:cNvSpPr>
                  <a:spLocks/>
                </p:cNvSpPr>
                <p:nvPr/>
              </p:nvSpPr>
              <p:spPr bwMode="auto">
                <a:xfrm rot="10800000">
                  <a:off x="8149947" y="5356473"/>
                  <a:ext cx="92241" cy="256881"/>
                </a:xfrm>
                <a:custGeom>
                  <a:avLst/>
                  <a:gdLst>
                    <a:gd name="T0" fmla="*/ 0 w 129"/>
                    <a:gd name="T1" fmla="*/ 215 h 430"/>
                    <a:gd name="T2" fmla="*/ 4 w 129"/>
                    <a:gd name="T3" fmla="*/ 147 h 430"/>
                    <a:gd name="T4" fmla="*/ 15 w 129"/>
                    <a:gd name="T5" fmla="*/ 90 h 430"/>
                    <a:gd name="T6" fmla="*/ 32 w 129"/>
                    <a:gd name="T7" fmla="*/ 42 h 430"/>
                    <a:gd name="T8" fmla="*/ 51 w 129"/>
                    <a:gd name="T9" fmla="*/ 4 h 430"/>
                    <a:gd name="T10" fmla="*/ 68 w 129"/>
                    <a:gd name="T11" fmla="*/ 1 h 430"/>
                    <a:gd name="T12" fmla="*/ 87 w 129"/>
                    <a:gd name="T13" fmla="*/ 0 h 430"/>
                    <a:gd name="T14" fmla="*/ 107 w 129"/>
                    <a:gd name="T15" fmla="*/ 1 h 430"/>
                    <a:gd name="T16" fmla="*/ 129 w 129"/>
                    <a:gd name="T17" fmla="*/ 5 h 430"/>
                    <a:gd name="T18" fmla="*/ 115 w 129"/>
                    <a:gd name="T19" fmla="*/ 33 h 430"/>
                    <a:gd name="T20" fmla="*/ 97 w 129"/>
                    <a:gd name="T21" fmla="*/ 79 h 430"/>
                    <a:gd name="T22" fmla="*/ 83 w 129"/>
                    <a:gd name="T23" fmla="*/ 140 h 430"/>
                    <a:gd name="T24" fmla="*/ 77 w 129"/>
                    <a:gd name="T25" fmla="*/ 215 h 430"/>
                    <a:gd name="T26" fmla="*/ 83 w 129"/>
                    <a:gd name="T27" fmla="*/ 289 h 430"/>
                    <a:gd name="T28" fmla="*/ 97 w 129"/>
                    <a:gd name="T29" fmla="*/ 351 h 430"/>
                    <a:gd name="T30" fmla="*/ 115 w 129"/>
                    <a:gd name="T31" fmla="*/ 396 h 430"/>
                    <a:gd name="T32" fmla="*/ 129 w 129"/>
                    <a:gd name="T33" fmla="*/ 425 h 430"/>
                    <a:gd name="T34" fmla="*/ 107 w 129"/>
                    <a:gd name="T35" fmla="*/ 428 h 430"/>
                    <a:gd name="T36" fmla="*/ 87 w 129"/>
                    <a:gd name="T37" fmla="*/ 430 h 430"/>
                    <a:gd name="T38" fmla="*/ 68 w 129"/>
                    <a:gd name="T39" fmla="*/ 429 h 430"/>
                    <a:gd name="T40" fmla="*/ 51 w 129"/>
                    <a:gd name="T41" fmla="*/ 426 h 430"/>
                    <a:gd name="T42" fmla="*/ 32 w 129"/>
                    <a:gd name="T43" fmla="*/ 388 h 430"/>
                    <a:gd name="T44" fmla="*/ 15 w 129"/>
                    <a:gd name="T45" fmla="*/ 340 h 430"/>
                    <a:gd name="T46" fmla="*/ 4 w 129"/>
                    <a:gd name="T47" fmla="*/ 282 h 430"/>
                    <a:gd name="T48" fmla="*/ 0 w 129"/>
                    <a:gd name="T49" fmla="*/ 215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9" h="430">
                      <a:moveTo>
                        <a:pt x="0" y="215"/>
                      </a:moveTo>
                      <a:cubicBezTo>
                        <a:pt x="0" y="191"/>
                        <a:pt x="1" y="168"/>
                        <a:pt x="4" y="147"/>
                      </a:cubicBezTo>
                      <a:cubicBezTo>
                        <a:pt x="7" y="126"/>
                        <a:pt x="10" y="107"/>
                        <a:pt x="15" y="90"/>
                      </a:cubicBezTo>
                      <a:cubicBezTo>
                        <a:pt x="20" y="72"/>
                        <a:pt x="25" y="56"/>
                        <a:pt x="32" y="42"/>
                      </a:cubicBezTo>
                      <a:cubicBezTo>
                        <a:pt x="38" y="27"/>
                        <a:pt x="44" y="15"/>
                        <a:pt x="51" y="4"/>
                      </a:cubicBezTo>
                      <a:cubicBezTo>
                        <a:pt x="55" y="2"/>
                        <a:pt x="61" y="1"/>
                        <a:pt x="68" y="1"/>
                      </a:cubicBezTo>
                      <a:cubicBezTo>
                        <a:pt x="75" y="0"/>
                        <a:pt x="81" y="0"/>
                        <a:pt x="87" y="0"/>
                      </a:cubicBezTo>
                      <a:cubicBezTo>
                        <a:pt x="93" y="0"/>
                        <a:pt x="100" y="0"/>
                        <a:pt x="107" y="1"/>
                      </a:cubicBezTo>
                      <a:cubicBezTo>
                        <a:pt x="115" y="2"/>
                        <a:pt x="123" y="3"/>
                        <a:pt x="129" y="5"/>
                      </a:cubicBezTo>
                      <a:cubicBezTo>
                        <a:pt x="125" y="11"/>
                        <a:pt x="121" y="20"/>
                        <a:pt x="115" y="33"/>
                      </a:cubicBezTo>
                      <a:cubicBezTo>
                        <a:pt x="109" y="45"/>
                        <a:pt x="103" y="61"/>
                        <a:pt x="97" y="79"/>
                      </a:cubicBezTo>
                      <a:cubicBezTo>
                        <a:pt x="92" y="97"/>
                        <a:pt x="87" y="117"/>
                        <a:pt x="83" y="140"/>
                      </a:cubicBezTo>
                      <a:cubicBezTo>
                        <a:pt x="79" y="163"/>
                        <a:pt x="77" y="188"/>
                        <a:pt x="77" y="215"/>
                      </a:cubicBezTo>
                      <a:cubicBezTo>
                        <a:pt x="77" y="241"/>
                        <a:pt x="79" y="266"/>
                        <a:pt x="83" y="289"/>
                      </a:cubicBezTo>
                      <a:cubicBezTo>
                        <a:pt x="87" y="312"/>
                        <a:pt x="92" y="333"/>
                        <a:pt x="97" y="351"/>
                      </a:cubicBezTo>
                      <a:cubicBezTo>
                        <a:pt x="103" y="369"/>
                        <a:pt x="109" y="384"/>
                        <a:pt x="115" y="396"/>
                      </a:cubicBezTo>
                      <a:cubicBezTo>
                        <a:pt x="121" y="409"/>
                        <a:pt x="125" y="418"/>
                        <a:pt x="129" y="425"/>
                      </a:cubicBezTo>
                      <a:cubicBezTo>
                        <a:pt x="123" y="426"/>
                        <a:pt x="115" y="427"/>
                        <a:pt x="107" y="428"/>
                      </a:cubicBezTo>
                      <a:cubicBezTo>
                        <a:pt x="100" y="429"/>
                        <a:pt x="93" y="430"/>
                        <a:pt x="87" y="430"/>
                      </a:cubicBezTo>
                      <a:cubicBezTo>
                        <a:pt x="81" y="430"/>
                        <a:pt x="75" y="429"/>
                        <a:pt x="68" y="429"/>
                      </a:cubicBezTo>
                      <a:cubicBezTo>
                        <a:pt x="61" y="428"/>
                        <a:pt x="55" y="427"/>
                        <a:pt x="51" y="426"/>
                      </a:cubicBezTo>
                      <a:cubicBezTo>
                        <a:pt x="44" y="415"/>
                        <a:pt x="38" y="402"/>
                        <a:pt x="32" y="388"/>
                      </a:cubicBezTo>
                      <a:cubicBezTo>
                        <a:pt x="25" y="373"/>
                        <a:pt x="20" y="357"/>
                        <a:pt x="15" y="340"/>
                      </a:cubicBezTo>
                      <a:cubicBezTo>
                        <a:pt x="10" y="322"/>
                        <a:pt x="7" y="303"/>
                        <a:pt x="4" y="282"/>
                      </a:cubicBezTo>
                      <a:cubicBezTo>
                        <a:pt x="1" y="261"/>
                        <a:pt x="0" y="239"/>
                        <a:pt x="0" y="215"/>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defTabSz="914400">
                    <a:defRPr/>
                  </a:pPr>
                  <a:endParaRPr lang="en-US" kern="0">
                    <a:solidFill>
                      <a:sysClr val="windowText" lastClr="000000"/>
                    </a:solidFill>
                  </a:endParaRPr>
                </a:p>
              </p:txBody>
            </p:sp>
            <p:sp>
              <p:nvSpPr>
                <p:cNvPr id="57" name="Freeform 72"/>
                <p:cNvSpPr>
                  <a:spLocks/>
                </p:cNvSpPr>
                <p:nvPr/>
              </p:nvSpPr>
              <p:spPr bwMode="auto">
                <a:xfrm rot="10800000">
                  <a:off x="8283343" y="5298248"/>
                  <a:ext cx="92241" cy="373331"/>
                </a:xfrm>
                <a:custGeom>
                  <a:avLst/>
                  <a:gdLst>
                    <a:gd name="T0" fmla="*/ 0 w 129"/>
                    <a:gd name="T1" fmla="*/ 215 h 430"/>
                    <a:gd name="T2" fmla="*/ 4 w 129"/>
                    <a:gd name="T3" fmla="*/ 147 h 430"/>
                    <a:gd name="T4" fmla="*/ 15 w 129"/>
                    <a:gd name="T5" fmla="*/ 90 h 430"/>
                    <a:gd name="T6" fmla="*/ 32 w 129"/>
                    <a:gd name="T7" fmla="*/ 42 h 430"/>
                    <a:gd name="T8" fmla="*/ 51 w 129"/>
                    <a:gd name="T9" fmla="*/ 4 h 430"/>
                    <a:gd name="T10" fmla="*/ 68 w 129"/>
                    <a:gd name="T11" fmla="*/ 1 h 430"/>
                    <a:gd name="T12" fmla="*/ 87 w 129"/>
                    <a:gd name="T13" fmla="*/ 0 h 430"/>
                    <a:gd name="T14" fmla="*/ 107 w 129"/>
                    <a:gd name="T15" fmla="*/ 1 h 430"/>
                    <a:gd name="T16" fmla="*/ 129 w 129"/>
                    <a:gd name="T17" fmla="*/ 5 h 430"/>
                    <a:gd name="T18" fmla="*/ 115 w 129"/>
                    <a:gd name="T19" fmla="*/ 33 h 430"/>
                    <a:gd name="T20" fmla="*/ 97 w 129"/>
                    <a:gd name="T21" fmla="*/ 79 h 430"/>
                    <a:gd name="T22" fmla="*/ 83 w 129"/>
                    <a:gd name="T23" fmla="*/ 140 h 430"/>
                    <a:gd name="T24" fmla="*/ 77 w 129"/>
                    <a:gd name="T25" fmla="*/ 215 h 430"/>
                    <a:gd name="T26" fmla="*/ 83 w 129"/>
                    <a:gd name="T27" fmla="*/ 289 h 430"/>
                    <a:gd name="T28" fmla="*/ 97 w 129"/>
                    <a:gd name="T29" fmla="*/ 351 h 430"/>
                    <a:gd name="T30" fmla="*/ 115 w 129"/>
                    <a:gd name="T31" fmla="*/ 396 h 430"/>
                    <a:gd name="T32" fmla="*/ 129 w 129"/>
                    <a:gd name="T33" fmla="*/ 425 h 430"/>
                    <a:gd name="T34" fmla="*/ 107 w 129"/>
                    <a:gd name="T35" fmla="*/ 428 h 430"/>
                    <a:gd name="T36" fmla="*/ 87 w 129"/>
                    <a:gd name="T37" fmla="*/ 430 h 430"/>
                    <a:gd name="T38" fmla="*/ 68 w 129"/>
                    <a:gd name="T39" fmla="*/ 429 h 430"/>
                    <a:gd name="T40" fmla="*/ 51 w 129"/>
                    <a:gd name="T41" fmla="*/ 426 h 430"/>
                    <a:gd name="T42" fmla="*/ 32 w 129"/>
                    <a:gd name="T43" fmla="*/ 388 h 430"/>
                    <a:gd name="T44" fmla="*/ 15 w 129"/>
                    <a:gd name="T45" fmla="*/ 340 h 430"/>
                    <a:gd name="T46" fmla="*/ 4 w 129"/>
                    <a:gd name="T47" fmla="*/ 282 h 430"/>
                    <a:gd name="T48" fmla="*/ 0 w 129"/>
                    <a:gd name="T49" fmla="*/ 215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9" h="430">
                      <a:moveTo>
                        <a:pt x="0" y="215"/>
                      </a:moveTo>
                      <a:cubicBezTo>
                        <a:pt x="0" y="191"/>
                        <a:pt x="1" y="168"/>
                        <a:pt x="4" y="147"/>
                      </a:cubicBezTo>
                      <a:cubicBezTo>
                        <a:pt x="7" y="126"/>
                        <a:pt x="10" y="107"/>
                        <a:pt x="15" y="90"/>
                      </a:cubicBezTo>
                      <a:cubicBezTo>
                        <a:pt x="20" y="72"/>
                        <a:pt x="25" y="56"/>
                        <a:pt x="32" y="42"/>
                      </a:cubicBezTo>
                      <a:cubicBezTo>
                        <a:pt x="38" y="27"/>
                        <a:pt x="44" y="15"/>
                        <a:pt x="51" y="4"/>
                      </a:cubicBezTo>
                      <a:cubicBezTo>
                        <a:pt x="55" y="2"/>
                        <a:pt x="61" y="1"/>
                        <a:pt x="68" y="1"/>
                      </a:cubicBezTo>
                      <a:cubicBezTo>
                        <a:pt x="75" y="0"/>
                        <a:pt x="81" y="0"/>
                        <a:pt x="87" y="0"/>
                      </a:cubicBezTo>
                      <a:cubicBezTo>
                        <a:pt x="93" y="0"/>
                        <a:pt x="100" y="0"/>
                        <a:pt x="107" y="1"/>
                      </a:cubicBezTo>
                      <a:cubicBezTo>
                        <a:pt x="115" y="2"/>
                        <a:pt x="123" y="3"/>
                        <a:pt x="129" y="5"/>
                      </a:cubicBezTo>
                      <a:cubicBezTo>
                        <a:pt x="125" y="11"/>
                        <a:pt x="121" y="20"/>
                        <a:pt x="115" y="33"/>
                      </a:cubicBezTo>
                      <a:cubicBezTo>
                        <a:pt x="109" y="45"/>
                        <a:pt x="103" y="61"/>
                        <a:pt x="97" y="79"/>
                      </a:cubicBezTo>
                      <a:cubicBezTo>
                        <a:pt x="92" y="97"/>
                        <a:pt x="87" y="117"/>
                        <a:pt x="83" y="140"/>
                      </a:cubicBezTo>
                      <a:cubicBezTo>
                        <a:pt x="79" y="163"/>
                        <a:pt x="77" y="188"/>
                        <a:pt x="77" y="215"/>
                      </a:cubicBezTo>
                      <a:cubicBezTo>
                        <a:pt x="77" y="241"/>
                        <a:pt x="79" y="266"/>
                        <a:pt x="83" y="289"/>
                      </a:cubicBezTo>
                      <a:cubicBezTo>
                        <a:pt x="87" y="312"/>
                        <a:pt x="92" y="333"/>
                        <a:pt x="97" y="351"/>
                      </a:cubicBezTo>
                      <a:cubicBezTo>
                        <a:pt x="103" y="369"/>
                        <a:pt x="109" y="384"/>
                        <a:pt x="115" y="396"/>
                      </a:cubicBezTo>
                      <a:cubicBezTo>
                        <a:pt x="121" y="409"/>
                        <a:pt x="125" y="418"/>
                        <a:pt x="129" y="425"/>
                      </a:cubicBezTo>
                      <a:cubicBezTo>
                        <a:pt x="123" y="426"/>
                        <a:pt x="115" y="427"/>
                        <a:pt x="107" y="428"/>
                      </a:cubicBezTo>
                      <a:cubicBezTo>
                        <a:pt x="100" y="429"/>
                        <a:pt x="93" y="430"/>
                        <a:pt x="87" y="430"/>
                      </a:cubicBezTo>
                      <a:cubicBezTo>
                        <a:pt x="81" y="430"/>
                        <a:pt x="75" y="429"/>
                        <a:pt x="68" y="429"/>
                      </a:cubicBezTo>
                      <a:cubicBezTo>
                        <a:pt x="61" y="428"/>
                        <a:pt x="55" y="427"/>
                        <a:pt x="51" y="426"/>
                      </a:cubicBezTo>
                      <a:cubicBezTo>
                        <a:pt x="44" y="415"/>
                        <a:pt x="38" y="402"/>
                        <a:pt x="32" y="388"/>
                      </a:cubicBezTo>
                      <a:cubicBezTo>
                        <a:pt x="25" y="373"/>
                        <a:pt x="20" y="357"/>
                        <a:pt x="15" y="340"/>
                      </a:cubicBezTo>
                      <a:cubicBezTo>
                        <a:pt x="10" y="322"/>
                        <a:pt x="7" y="303"/>
                        <a:pt x="4" y="282"/>
                      </a:cubicBezTo>
                      <a:cubicBezTo>
                        <a:pt x="1" y="261"/>
                        <a:pt x="0" y="239"/>
                        <a:pt x="0" y="215"/>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defTabSz="914400">
                    <a:defRPr/>
                  </a:pPr>
                  <a:endParaRPr lang="en-US" kern="0">
                    <a:solidFill>
                      <a:sysClr val="windowText" lastClr="000000"/>
                    </a:solidFill>
                  </a:endParaRPr>
                </a:p>
              </p:txBody>
            </p:sp>
            <p:sp>
              <p:nvSpPr>
                <p:cNvPr id="58" name="Freeform 72"/>
                <p:cNvSpPr>
                  <a:spLocks/>
                </p:cNvSpPr>
                <p:nvPr/>
              </p:nvSpPr>
              <p:spPr bwMode="auto">
                <a:xfrm rot="10800000">
                  <a:off x="8422828" y="5228954"/>
                  <a:ext cx="92241" cy="511920"/>
                </a:xfrm>
                <a:custGeom>
                  <a:avLst/>
                  <a:gdLst>
                    <a:gd name="T0" fmla="*/ 0 w 129"/>
                    <a:gd name="T1" fmla="*/ 215 h 430"/>
                    <a:gd name="T2" fmla="*/ 4 w 129"/>
                    <a:gd name="T3" fmla="*/ 147 h 430"/>
                    <a:gd name="T4" fmla="*/ 15 w 129"/>
                    <a:gd name="T5" fmla="*/ 90 h 430"/>
                    <a:gd name="T6" fmla="*/ 32 w 129"/>
                    <a:gd name="T7" fmla="*/ 42 h 430"/>
                    <a:gd name="T8" fmla="*/ 51 w 129"/>
                    <a:gd name="T9" fmla="*/ 4 h 430"/>
                    <a:gd name="T10" fmla="*/ 68 w 129"/>
                    <a:gd name="T11" fmla="*/ 1 h 430"/>
                    <a:gd name="T12" fmla="*/ 87 w 129"/>
                    <a:gd name="T13" fmla="*/ 0 h 430"/>
                    <a:gd name="T14" fmla="*/ 107 w 129"/>
                    <a:gd name="T15" fmla="*/ 1 h 430"/>
                    <a:gd name="T16" fmla="*/ 129 w 129"/>
                    <a:gd name="T17" fmla="*/ 5 h 430"/>
                    <a:gd name="T18" fmla="*/ 115 w 129"/>
                    <a:gd name="T19" fmla="*/ 33 h 430"/>
                    <a:gd name="T20" fmla="*/ 97 w 129"/>
                    <a:gd name="T21" fmla="*/ 79 h 430"/>
                    <a:gd name="T22" fmla="*/ 83 w 129"/>
                    <a:gd name="T23" fmla="*/ 140 h 430"/>
                    <a:gd name="T24" fmla="*/ 77 w 129"/>
                    <a:gd name="T25" fmla="*/ 215 h 430"/>
                    <a:gd name="T26" fmla="*/ 83 w 129"/>
                    <a:gd name="T27" fmla="*/ 289 h 430"/>
                    <a:gd name="T28" fmla="*/ 97 w 129"/>
                    <a:gd name="T29" fmla="*/ 351 h 430"/>
                    <a:gd name="T30" fmla="*/ 115 w 129"/>
                    <a:gd name="T31" fmla="*/ 396 h 430"/>
                    <a:gd name="T32" fmla="*/ 129 w 129"/>
                    <a:gd name="T33" fmla="*/ 425 h 430"/>
                    <a:gd name="T34" fmla="*/ 107 w 129"/>
                    <a:gd name="T35" fmla="*/ 428 h 430"/>
                    <a:gd name="T36" fmla="*/ 87 w 129"/>
                    <a:gd name="T37" fmla="*/ 430 h 430"/>
                    <a:gd name="T38" fmla="*/ 68 w 129"/>
                    <a:gd name="T39" fmla="*/ 429 h 430"/>
                    <a:gd name="T40" fmla="*/ 51 w 129"/>
                    <a:gd name="T41" fmla="*/ 426 h 430"/>
                    <a:gd name="T42" fmla="*/ 32 w 129"/>
                    <a:gd name="T43" fmla="*/ 388 h 430"/>
                    <a:gd name="T44" fmla="*/ 15 w 129"/>
                    <a:gd name="T45" fmla="*/ 340 h 430"/>
                    <a:gd name="T46" fmla="*/ 4 w 129"/>
                    <a:gd name="T47" fmla="*/ 282 h 430"/>
                    <a:gd name="T48" fmla="*/ 0 w 129"/>
                    <a:gd name="T49" fmla="*/ 215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9" h="430">
                      <a:moveTo>
                        <a:pt x="0" y="215"/>
                      </a:moveTo>
                      <a:cubicBezTo>
                        <a:pt x="0" y="191"/>
                        <a:pt x="1" y="168"/>
                        <a:pt x="4" y="147"/>
                      </a:cubicBezTo>
                      <a:cubicBezTo>
                        <a:pt x="7" y="126"/>
                        <a:pt x="10" y="107"/>
                        <a:pt x="15" y="90"/>
                      </a:cubicBezTo>
                      <a:cubicBezTo>
                        <a:pt x="20" y="72"/>
                        <a:pt x="25" y="56"/>
                        <a:pt x="32" y="42"/>
                      </a:cubicBezTo>
                      <a:cubicBezTo>
                        <a:pt x="38" y="27"/>
                        <a:pt x="44" y="15"/>
                        <a:pt x="51" y="4"/>
                      </a:cubicBezTo>
                      <a:cubicBezTo>
                        <a:pt x="55" y="2"/>
                        <a:pt x="61" y="1"/>
                        <a:pt x="68" y="1"/>
                      </a:cubicBezTo>
                      <a:cubicBezTo>
                        <a:pt x="75" y="0"/>
                        <a:pt x="81" y="0"/>
                        <a:pt x="87" y="0"/>
                      </a:cubicBezTo>
                      <a:cubicBezTo>
                        <a:pt x="93" y="0"/>
                        <a:pt x="100" y="0"/>
                        <a:pt x="107" y="1"/>
                      </a:cubicBezTo>
                      <a:cubicBezTo>
                        <a:pt x="115" y="2"/>
                        <a:pt x="123" y="3"/>
                        <a:pt x="129" y="5"/>
                      </a:cubicBezTo>
                      <a:cubicBezTo>
                        <a:pt x="125" y="11"/>
                        <a:pt x="121" y="20"/>
                        <a:pt x="115" y="33"/>
                      </a:cubicBezTo>
                      <a:cubicBezTo>
                        <a:pt x="109" y="45"/>
                        <a:pt x="103" y="61"/>
                        <a:pt x="97" y="79"/>
                      </a:cubicBezTo>
                      <a:cubicBezTo>
                        <a:pt x="92" y="97"/>
                        <a:pt x="87" y="117"/>
                        <a:pt x="83" y="140"/>
                      </a:cubicBezTo>
                      <a:cubicBezTo>
                        <a:pt x="79" y="163"/>
                        <a:pt x="77" y="188"/>
                        <a:pt x="77" y="215"/>
                      </a:cubicBezTo>
                      <a:cubicBezTo>
                        <a:pt x="77" y="241"/>
                        <a:pt x="79" y="266"/>
                        <a:pt x="83" y="289"/>
                      </a:cubicBezTo>
                      <a:cubicBezTo>
                        <a:pt x="87" y="312"/>
                        <a:pt x="92" y="333"/>
                        <a:pt x="97" y="351"/>
                      </a:cubicBezTo>
                      <a:cubicBezTo>
                        <a:pt x="103" y="369"/>
                        <a:pt x="109" y="384"/>
                        <a:pt x="115" y="396"/>
                      </a:cubicBezTo>
                      <a:cubicBezTo>
                        <a:pt x="121" y="409"/>
                        <a:pt x="125" y="418"/>
                        <a:pt x="129" y="425"/>
                      </a:cubicBezTo>
                      <a:cubicBezTo>
                        <a:pt x="123" y="426"/>
                        <a:pt x="115" y="427"/>
                        <a:pt x="107" y="428"/>
                      </a:cubicBezTo>
                      <a:cubicBezTo>
                        <a:pt x="100" y="429"/>
                        <a:pt x="93" y="430"/>
                        <a:pt x="87" y="430"/>
                      </a:cubicBezTo>
                      <a:cubicBezTo>
                        <a:pt x="81" y="430"/>
                        <a:pt x="75" y="429"/>
                        <a:pt x="68" y="429"/>
                      </a:cubicBezTo>
                      <a:cubicBezTo>
                        <a:pt x="61" y="428"/>
                        <a:pt x="55" y="427"/>
                        <a:pt x="51" y="426"/>
                      </a:cubicBezTo>
                      <a:cubicBezTo>
                        <a:pt x="44" y="415"/>
                        <a:pt x="38" y="402"/>
                        <a:pt x="32" y="388"/>
                      </a:cubicBezTo>
                      <a:cubicBezTo>
                        <a:pt x="25" y="373"/>
                        <a:pt x="20" y="357"/>
                        <a:pt x="15" y="340"/>
                      </a:cubicBezTo>
                      <a:cubicBezTo>
                        <a:pt x="10" y="322"/>
                        <a:pt x="7" y="303"/>
                        <a:pt x="4" y="282"/>
                      </a:cubicBezTo>
                      <a:cubicBezTo>
                        <a:pt x="1" y="261"/>
                        <a:pt x="0" y="239"/>
                        <a:pt x="0" y="215"/>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defTabSz="914400">
                    <a:defRPr/>
                  </a:pPr>
                  <a:endParaRPr lang="en-US" kern="0">
                    <a:solidFill>
                      <a:sysClr val="windowText" lastClr="000000"/>
                    </a:solidFill>
                  </a:endParaRPr>
                </a:p>
              </p:txBody>
            </p:sp>
          </p:grpSp>
          <p:sp>
            <p:nvSpPr>
              <p:cNvPr id="59" name="Phone icon 2"/>
              <p:cNvSpPr>
                <a:spLocks noEditPoints="1"/>
              </p:cNvSpPr>
              <p:nvPr/>
            </p:nvSpPr>
            <p:spPr bwMode="auto">
              <a:xfrm>
                <a:off x="10599500" y="-1811464"/>
                <a:ext cx="324798" cy="557294"/>
              </a:xfrm>
              <a:custGeom>
                <a:avLst/>
                <a:gdLst/>
                <a:ahLst/>
                <a:cxnLst>
                  <a:cxn ang="0">
                    <a:pos x="170" y="191"/>
                  </a:cxn>
                  <a:cxn ang="0">
                    <a:pos x="167" y="101"/>
                  </a:cxn>
                  <a:cxn ang="0">
                    <a:pos x="142" y="4"/>
                  </a:cxn>
                  <a:cxn ang="0">
                    <a:pos x="13" y="22"/>
                  </a:cxn>
                  <a:cxn ang="0">
                    <a:pos x="12" y="300"/>
                  </a:cxn>
                  <a:cxn ang="0">
                    <a:pos x="146" y="316"/>
                  </a:cxn>
                  <a:cxn ang="0">
                    <a:pos x="153" y="224"/>
                  </a:cxn>
                  <a:cxn ang="0">
                    <a:pos x="148" y="244"/>
                  </a:cxn>
                  <a:cxn ang="0">
                    <a:pos x="129" y="239"/>
                  </a:cxn>
                  <a:cxn ang="0">
                    <a:pos x="134" y="219"/>
                  </a:cxn>
                  <a:cxn ang="0">
                    <a:pos x="153" y="224"/>
                  </a:cxn>
                  <a:cxn ang="0">
                    <a:pos x="99" y="219"/>
                  </a:cxn>
                  <a:cxn ang="0">
                    <a:pos x="119" y="224"/>
                  </a:cxn>
                  <a:cxn ang="0">
                    <a:pos x="114" y="243"/>
                  </a:cxn>
                  <a:cxn ang="0">
                    <a:pos x="94" y="238"/>
                  </a:cxn>
                  <a:cxn ang="0">
                    <a:pos x="78" y="243"/>
                  </a:cxn>
                  <a:cxn ang="0">
                    <a:pos x="59" y="238"/>
                  </a:cxn>
                  <a:cxn ang="0">
                    <a:pos x="64" y="219"/>
                  </a:cxn>
                  <a:cxn ang="0">
                    <a:pos x="83" y="224"/>
                  </a:cxn>
                  <a:cxn ang="0">
                    <a:pos x="78" y="243"/>
                  </a:cxn>
                  <a:cxn ang="0">
                    <a:pos x="24" y="34"/>
                  </a:cxn>
                  <a:cxn ang="0">
                    <a:pos x="135" y="20"/>
                  </a:cxn>
                  <a:cxn ang="0">
                    <a:pos x="155" y="106"/>
                  </a:cxn>
                  <a:cxn ang="0">
                    <a:pos x="150" y="180"/>
                  </a:cxn>
                  <a:cxn ang="0">
                    <a:pos x="38" y="187"/>
                  </a:cxn>
                  <a:cxn ang="0">
                    <a:pos x="43" y="283"/>
                  </a:cxn>
                  <a:cxn ang="0">
                    <a:pos x="24" y="277"/>
                  </a:cxn>
                  <a:cxn ang="0">
                    <a:pos x="29" y="258"/>
                  </a:cxn>
                  <a:cxn ang="0">
                    <a:pos x="48" y="264"/>
                  </a:cxn>
                  <a:cxn ang="0">
                    <a:pos x="43" y="283"/>
                  </a:cxn>
                  <a:cxn ang="0">
                    <a:pos x="24" y="238"/>
                  </a:cxn>
                  <a:cxn ang="0">
                    <a:pos x="29" y="218"/>
                  </a:cxn>
                  <a:cxn ang="0">
                    <a:pos x="48" y="223"/>
                  </a:cxn>
                  <a:cxn ang="0">
                    <a:pos x="43" y="243"/>
                  </a:cxn>
                  <a:cxn ang="0">
                    <a:pos x="78" y="283"/>
                  </a:cxn>
                  <a:cxn ang="0">
                    <a:pos x="59" y="278"/>
                  </a:cxn>
                  <a:cxn ang="0">
                    <a:pos x="63" y="259"/>
                  </a:cxn>
                  <a:cxn ang="0">
                    <a:pos x="83" y="264"/>
                  </a:cxn>
                  <a:cxn ang="0">
                    <a:pos x="78" y="283"/>
                  </a:cxn>
                  <a:cxn ang="0">
                    <a:pos x="99" y="283"/>
                  </a:cxn>
                  <a:cxn ang="0">
                    <a:pos x="94" y="264"/>
                  </a:cxn>
                  <a:cxn ang="0">
                    <a:pos x="113" y="259"/>
                  </a:cxn>
                  <a:cxn ang="0">
                    <a:pos x="118" y="278"/>
                  </a:cxn>
                  <a:cxn ang="0">
                    <a:pos x="147" y="283"/>
                  </a:cxn>
                  <a:cxn ang="0">
                    <a:pos x="129" y="279"/>
                  </a:cxn>
                  <a:cxn ang="0">
                    <a:pos x="134" y="260"/>
                  </a:cxn>
                  <a:cxn ang="0">
                    <a:pos x="152" y="264"/>
                  </a:cxn>
                  <a:cxn ang="0">
                    <a:pos x="147" y="283"/>
                  </a:cxn>
                </a:cxnLst>
                <a:rect l="0" t="0" r="r" b="b"/>
                <a:pathLst>
                  <a:path w="170" h="320">
                    <a:moveTo>
                      <a:pt x="163" y="301"/>
                    </a:moveTo>
                    <a:cubicBezTo>
                      <a:pt x="167" y="269"/>
                      <a:pt x="170" y="231"/>
                      <a:pt x="170" y="191"/>
                    </a:cubicBezTo>
                    <a:cubicBezTo>
                      <a:pt x="169" y="191"/>
                      <a:pt x="169" y="191"/>
                      <a:pt x="169" y="191"/>
                    </a:cubicBezTo>
                    <a:cubicBezTo>
                      <a:pt x="169" y="165"/>
                      <a:pt x="167" y="101"/>
                      <a:pt x="167" y="101"/>
                    </a:cubicBezTo>
                    <a:cubicBezTo>
                      <a:pt x="165" y="68"/>
                      <a:pt x="163" y="36"/>
                      <a:pt x="159" y="17"/>
                    </a:cubicBezTo>
                    <a:cubicBezTo>
                      <a:pt x="158" y="10"/>
                      <a:pt x="150" y="5"/>
                      <a:pt x="142" y="4"/>
                    </a:cubicBezTo>
                    <a:cubicBezTo>
                      <a:pt x="104" y="0"/>
                      <a:pt x="66" y="2"/>
                      <a:pt x="30" y="8"/>
                    </a:cubicBezTo>
                    <a:cubicBezTo>
                      <a:pt x="22" y="9"/>
                      <a:pt x="15" y="16"/>
                      <a:pt x="13" y="22"/>
                    </a:cubicBezTo>
                    <a:cubicBezTo>
                      <a:pt x="6" y="56"/>
                      <a:pt x="0" y="126"/>
                      <a:pt x="0" y="172"/>
                    </a:cubicBezTo>
                    <a:cubicBezTo>
                      <a:pt x="0" y="219"/>
                      <a:pt x="4" y="263"/>
                      <a:pt x="12" y="300"/>
                    </a:cubicBezTo>
                    <a:cubicBezTo>
                      <a:pt x="13" y="307"/>
                      <a:pt x="21" y="313"/>
                      <a:pt x="29" y="314"/>
                    </a:cubicBezTo>
                    <a:cubicBezTo>
                      <a:pt x="66" y="319"/>
                      <a:pt x="107" y="320"/>
                      <a:pt x="146" y="316"/>
                    </a:cubicBezTo>
                    <a:cubicBezTo>
                      <a:pt x="154" y="315"/>
                      <a:pt x="162" y="309"/>
                      <a:pt x="163" y="301"/>
                    </a:cubicBezTo>
                    <a:close/>
                    <a:moveTo>
                      <a:pt x="153" y="224"/>
                    </a:moveTo>
                    <a:cubicBezTo>
                      <a:pt x="153" y="229"/>
                      <a:pt x="153" y="234"/>
                      <a:pt x="153" y="239"/>
                    </a:cubicBezTo>
                    <a:cubicBezTo>
                      <a:pt x="153" y="241"/>
                      <a:pt x="151" y="244"/>
                      <a:pt x="148" y="244"/>
                    </a:cubicBezTo>
                    <a:cubicBezTo>
                      <a:pt x="144" y="244"/>
                      <a:pt x="139" y="244"/>
                      <a:pt x="134" y="244"/>
                    </a:cubicBezTo>
                    <a:cubicBezTo>
                      <a:pt x="132" y="244"/>
                      <a:pt x="129" y="241"/>
                      <a:pt x="129" y="239"/>
                    </a:cubicBezTo>
                    <a:cubicBezTo>
                      <a:pt x="129" y="234"/>
                      <a:pt x="130" y="229"/>
                      <a:pt x="129" y="224"/>
                    </a:cubicBezTo>
                    <a:cubicBezTo>
                      <a:pt x="129" y="222"/>
                      <a:pt x="132" y="219"/>
                      <a:pt x="134" y="219"/>
                    </a:cubicBezTo>
                    <a:cubicBezTo>
                      <a:pt x="139" y="219"/>
                      <a:pt x="144" y="219"/>
                      <a:pt x="148" y="219"/>
                    </a:cubicBezTo>
                    <a:cubicBezTo>
                      <a:pt x="151" y="219"/>
                      <a:pt x="153" y="222"/>
                      <a:pt x="153" y="224"/>
                    </a:cubicBezTo>
                    <a:close/>
                    <a:moveTo>
                      <a:pt x="94" y="224"/>
                    </a:moveTo>
                    <a:cubicBezTo>
                      <a:pt x="94" y="221"/>
                      <a:pt x="97" y="219"/>
                      <a:pt x="99" y="219"/>
                    </a:cubicBezTo>
                    <a:cubicBezTo>
                      <a:pt x="104" y="219"/>
                      <a:pt x="109" y="219"/>
                      <a:pt x="114" y="219"/>
                    </a:cubicBezTo>
                    <a:cubicBezTo>
                      <a:pt x="116" y="219"/>
                      <a:pt x="119" y="221"/>
                      <a:pt x="119" y="224"/>
                    </a:cubicBezTo>
                    <a:cubicBezTo>
                      <a:pt x="119" y="229"/>
                      <a:pt x="119" y="234"/>
                      <a:pt x="119" y="238"/>
                    </a:cubicBezTo>
                    <a:cubicBezTo>
                      <a:pt x="119" y="241"/>
                      <a:pt x="116" y="243"/>
                      <a:pt x="114" y="243"/>
                    </a:cubicBezTo>
                    <a:cubicBezTo>
                      <a:pt x="109" y="243"/>
                      <a:pt x="104" y="243"/>
                      <a:pt x="99" y="243"/>
                    </a:cubicBezTo>
                    <a:cubicBezTo>
                      <a:pt x="97" y="243"/>
                      <a:pt x="94" y="241"/>
                      <a:pt x="94" y="238"/>
                    </a:cubicBezTo>
                    <a:cubicBezTo>
                      <a:pt x="94" y="234"/>
                      <a:pt x="94" y="229"/>
                      <a:pt x="94" y="224"/>
                    </a:cubicBezTo>
                    <a:close/>
                    <a:moveTo>
                      <a:pt x="78" y="243"/>
                    </a:moveTo>
                    <a:cubicBezTo>
                      <a:pt x="74" y="243"/>
                      <a:pt x="69" y="243"/>
                      <a:pt x="64" y="243"/>
                    </a:cubicBezTo>
                    <a:cubicBezTo>
                      <a:pt x="61" y="243"/>
                      <a:pt x="59" y="241"/>
                      <a:pt x="59" y="238"/>
                    </a:cubicBezTo>
                    <a:cubicBezTo>
                      <a:pt x="59" y="233"/>
                      <a:pt x="59" y="228"/>
                      <a:pt x="59" y="224"/>
                    </a:cubicBezTo>
                    <a:cubicBezTo>
                      <a:pt x="59" y="221"/>
                      <a:pt x="61" y="219"/>
                      <a:pt x="64" y="219"/>
                    </a:cubicBezTo>
                    <a:cubicBezTo>
                      <a:pt x="69" y="219"/>
                      <a:pt x="74" y="219"/>
                      <a:pt x="78" y="219"/>
                    </a:cubicBezTo>
                    <a:cubicBezTo>
                      <a:pt x="81" y="218"/>
                      <a:pt x="83" y="221"/>
                      <a:pt x="83" y="224"/>
                    </a:cubicBezTo>
                    <a:cubicBezTo>
                      <a:pt x="83" y="228"/>
                      <a:pt x="83" y="233"/>
                      <a:pt x="83" y="238"/>
                    </a:cubicBezTo>
                    <a:cubicBezTo>
                      <a:pt x="83" y="241"/>
                      <a:pt x="81" y="243"/>
                      <a:pt x="78" y="243"/>
                    </a:cubicBezTo>
                    <a:close/>
                    <a:moveTo>
                      <a:pt x="24" y="174"/>
                    </a:moveTo>
                    <a:cubicBezTo>
                      <a:pt x="17" y="144"/>
                      <a:pt x="17" y="63"/>
                      <a:pt x="24" y="34"/>
                    </a:cubicBezTo>
                    <a:cubicBezTo>
                      <a:pt x="25" y="28"/>
                      <a:pt x="31" y="23"/>
                      <a:pt x="38" y="22"/>
                    </a:cubicBezTo>
                    <a:cubicBezTo>
                      <a:pt x="69" y="17"/>
                      <a:pt x="103" y="16"/>
                      <a:pt x="135" y="20"/>
                    </a:cubicBezTo>
                    <a:cubicBezTo>
                      <a:pt x="142" y="20"/>
                      <a:pt x="149" y="26"/>
                      <a:pt x="150" y="31"/>
                    </a:cubicBezTo>
                    <a:cubicBezTo>
                      <a:pt x="152" y="46"/>
                      <a:pt x="155" y="76"/>
                      <a:pt x="155" y="106"/>
                    </a:cubicBezTo>
                    <a:cubicBezTo>
                      <a:pt x="155" y="131"/>
                      <a:pt x="154" y="170"/>
                      <a:pt x="150" y="180"/>
                    </a:cubicBezTo>
                    <a:cubicBezTo>
                      <a:pt x="146" y="189"/>
                      <a:pt x="150" y="180"/>
                      <a:pt x="150" y="180"/>
                    </a:cubicBezTo>
                    <a:cubicBezTo>
                      <a:pt x="148" y="185"/>
                      <a:pt x="142" y="189"/>
                      <a:pt x="136" y="190"/>
                    </a:cubicBezTo>
                    <a:cubicBezTo>
                      <a:pt x="103" y="194"/>
                      <a:pt x="69" y="192"/>
                      <a:pt x="38" y="187"/>
                    </a:cubicBezTo>
                    <a:cubicBezTo>
                      <a:pt x="31" y="186"/>
                      <a:pt x="25" y="180"/>
                      <a:pt x="24" y="174"/>
                    </a:cubicBezTo>
                    <a:close/>
                    <a:moveTo>
                      <a:pt x="43" y="283"/>
                    </a:moveTo>
                    <a:cubicBezTo>
                      <a:pt x="38" y="282"/>
                      <a:pt x="34" y="282"/>
                      <a:pt x="29" y="282"/>
                    </a:cubicBezTo>
                    <a:cubicBezTo>
                      <a:pt x="26" y="282"/>
                      <a:pt x="24" y="280"/>
                      <a:pt x="24" y="277"/>
                    </a:cubicBezTo>
                    <a:cubicBezTo>
                      <a:pt x="24" y="273"/>
                      <a:pt x="24" y="268"/>
                      <a:pt x="24" y="263"/>
                    </a:cubicBezTo>
                    <a:cubicBezTo>
                      <a:pt x="24" y="261"/>
                      <a:pt x="26" y="258"/>
                      <a:pt x="29" y="258"/>
                    </a:cubicBezTo>
                    <a:cubicBezTo>
                      <a:pt x="33" y="258"/>
                      <a:pt x="38" y="259"/>
                      <a:pt x="43" y="259"/>
                    </a:cubicBezTo>
                    <a:cubicBezTo>
                      <a:pt x="45" y="259"/>
                      <a:pt x="48" y="261"/>
                      <a:pt x="48" y="264"/>
                    </a:cubicBezTo>
                    <a:cubicBezTo>
                      <a:pt x="48" y="268"/>
                      <a:pt x="48" y="273"/>
                      <a:pt x="48" y="278"/>
                    </a:cubicBezTo>
                    <a:cubicBezTo>
                      <a:pt x="48" y="280"/>
                      <a:pt x="46" y="282"/>
                      <a:pt x="43" y="283"/>
                    </a:cubicBezTo>
                    <a:close/>
                    <a:moveTo>
                      <a:pt x="29" y="243"/>
                    </a:moveTo>
                    <a:cubicBezTo>
                      <a:pt x="27" y="243"/>
                      <a:pt x="24" y="240"/>
                      <a:pt x="24" y="238"/>
                    </a:cubicBezTo>
                    <a:cubicBezTo>
                      <a:pt x="24" y="233"/>
                      <a:pt x="24" y="228"/>
                      <a:pt x="24" y="223"/>
                    </a:cubicBezTo>
                    <a:cubicBezTo>
                      <a:pt x="24" y="221"/>
                      <a:pt x="27" y="218"/>
                      <a:pt x="29" y="218"/>
                    </a:cubicBezTo>
                    <a:cubicBezTo>
                      <a:pt x="34" y="218"/>
                      <a:pt x="39" y="218"/>
                      <a:pt x="43" y="218"/>
                    </a:cubicBezTo>
                    <a:cubicBezTo>
                      <a:pt x="46" y="218"/>
                      <a:pt x="48" y="220"/>
                      <a:pt x="48" y="223"/>
                    </a:cubicBezTo>
                    <a:cubicBezTo>
                      <a:pt x="48" y="228"/>
                      <a:pt x="48" y="233"/>
                      <a:pt x="48" y="238"/>
                    </a:cubicBezTo>
                    <a:cubicBezTo>
                      <a:pt x="48" y="240"/>
                      <a:pt x="46" y="243"/>
                      <a:pt x="43" y="243"/>
                    </a:cubicBezTo>
                    <a:cubicBezTo>
                      <a:pt x="39" y="243"/>
                      <a:pt x="34" y="243"/>
                      <a:pt x="29" y="243"/>
                    </a:cubicBezTo>
                    <a:close/>
                    <a:moveTo>
                      <a:pt x="78" y="283"/>
                    </a:moveTo>
                    <a:cubicBezTo>
                      <a:pt x="73" y="283"/>
                      <a:pt x="68" y="283"/>
                      <a:pt x="64" y="283"/>
                    </a:cubicBezTo>
                    <a:cubicBezTo>
                      <a:pt x="61" y="283"/>
                      <a:pt x="59" y="281"/>
                      <a:pt x="59" y="278"/>
                    </a:cubicBezTo>
                    <a:cubicBezTo>
                      <a:pt x="59" y="273"/>
                      <a:pt x="59" y="269"/>
                      <a:pt x="58" y="264"/>
                    </a:cubicBezTo>
                    <a:cubicBezTo>
                      <a:pt x="58" y="261"/>
                      <a:pt x="61" y="259"/>
                      <a:pt x="63" y="259"/>
                    </a:cubicBezTo>
                    <a:cubicBezTo>
                      <a:pt x="68" y="259"/>
                      <a:pt x="73" y="259"/>
                      <a:pt x="78" y="259"/>
                    </a:cubicBezTo>
                    <a:cubicBezTo>
                      <a:pt x="81" y="259"/>
                      <a:pt x="83" y="261"/>
                      <a:pt x="83" y="264"/>
                    </a:cubicBezTo>
                    <a:cubicBezTo>
                      <a:pt x="83" y="269"/>
                      <a:pt x="83" y="274"/>
                      <a:pt x="83" y="278"/>
                    </a:cubicBezTo>
                    <a:cubicBezTo>
                      <a:pt x="83" y="281"/>
                      <a:pt x="81" y="283"/>
                      <a:pt x="78" y="283"/>
                    </a:cubicBezTo>
                    <a:close/>
                    <a:moveTo>
                      <a:pt x="113" y="283"/>
                    </a:moveTo>
                    <a:cubicBezTo>
                      <a:pt x="108" y="283"/>
                      <a:pt x="103" y="283"/>
                      <a:pt x="99" y="283"/>
                    </a:cubicBezTo>
                    <a:cubicBezTo>
                      <a:pt x="96" y="283"/>
                      <a:pt x="94" y="281"/>
                      <a:pt x="94" y="279"/>
                    </a:cubicBezTo>
                    <a:cubicBezTo>
                      <a:pt x="94" y="274"/>
                      <a:pt x="94" y="269"/>
                      <a:pt x="94" y="264"/>
                    </a:cubicBezTo>
                    <a:cubicBezTo>
                      <a:pt x="94" y="262"/>
                      <a:pt x="96" y="259"/>
                      <a:pt x="99" y="259"/>
                    </a:cubicBezTo>
                    <a:cubicBezTo>
                      <a:pt x="103" y="259"/>
                      <a:pt x="108" y="259"/>
                      <a:pt x="113" y="259"/>
                    </a:cubicBezTo>
                    <a:cubicBezTo>
                      <a:pt x="116" y="259"/>
                      <a:pt x="118" y="262"/>
                      <a:pt x="118" y="264"/>
                    </a:cubicBezTo>
                    <a:cubicBezTo>
                      <a:pt x="118" y="269"/>
                      <a:pt x="118" y="274"/>
                      <a:pt x="118" y="278"/>
                    </a:cubicBezTo>
                    <a:cubicBezTo>
                      <a:pt x="118" y="281"/>
                      <a:pt x="116" y="283"/>
                      <a:pt x="113" y="283"/>
                    </a:cubicBezTo>
                    <a:close/>
                    <a:moveTo>
                      <a:pt x="147" y="283"/>
                    </a:moveTo>
                    <a:cubicBezTo>
                      <a:pt x="143" y="283"/>
                      <a:pt x="138" y="283"/>
                      <a:pt x="133" y="283"/>
                    </a:cubicBezTo>
                    <a:cubicBezTo>
                      <a:pt x="131" y="284"/>
                      <a:pt x="129" y="281"/>
                      <a:pt x="129" y="279"/>
                    </a:cubicBezTo>
                    <a:cubicBezTo>
                      <a:pt x="129" y="274"/>
                      <a:pt x="129" y="269"/>
                      <a:pt x="129" y="265"/>
                    </a:cubicBezTo>
                    <a:cubicBezTo>
                      <a:pt x="129" y="262"/>
                      <a:pt x="131" y="260"/>
                      <a:pt x="134" y="260"/>
                    </a:cubicBezTo>
                    <a:cubicBezTo>
                      <a:pt x="138" y="260"/>
                      <a:pt x="143" y="259"/>
                      <a:pt x="148" y="259"/>
                    </a:cubicBezTo>
                    <a:cubicBezTo>
                      <a:pt x="150" y="259"/>
                      <a:pt x="152" y="262"/>
                      <a:pt x="152" y="264"/>
                    </a:cubicBezTo>
                    <a:cubicBezTo>
                      <a:pt x="152" y="269"/>
                      <a:pt x="152" y="274"/>
                      <a:pt x="152" y="278"/>
                    </a:cubicBezTo>
                    <a:cubicBezTo>
                      <a:pt x="152" y="281"/>
                      <a:pt x="150" y="283"/>
                      <a:pt x="147" y="283"/>
                    </a:cubicBezTo>
                    <a:close/>
                  </a:path>
                </a:pathLst>
              </a:custGeom>
              <a:solidFill>
                <a:schemeClr val="bg1"/>
              </a:solidFill>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grpSp>
      <p:grpSp>
        <p:nvGrpSpPr>
          <p:cNvPr id="65" name="Group 64"/>
          <p:cNvGrpSpPr/>
          <p:nvPr/>
        </p:nvGrpSpPr>
        <p:grpSpPr>
          <a:xfrm>
            <a:off x="4262630" y="-2216845"/>
            <a:ext cx="1572043" cy="795195"/>
            <a:chOff x="4075714" y="2269534"/>
            <a:chExt cx="1572043" cy="795195"/>
          </a:xfrm>
        </p:grpSpPr>
        <p:sp>
          <p:nvSpPr>
            <p:cNvPr id="66" name="Rounded Rectangle 13341"/>
            <p:cNvSpPr/>
            <p:nvPr/>
          </p:nvSpPr>
          <p:spPr>
            <a:xfrm>
              <a:off x="4153087" y="2269534"/>
              <a:ext cx="1416583" cy="795195"/>
            </a:xfrm>
            <a:custGeom>
              <a:avLst/>
              <a:gdLst/>
              <a:ahLst/>
              <a:cxnLst/>
              <a:rect l="l" t="t" r="r" b="b"/>
              <a:pathLst>
                <a:path w="1236869" h="694313">
                  <a:moveTo>
                    <a:pt x="697593" y="0"/>
                  </a:moveTo>
                  <a:cubicBezTo>
                    <a:pt x="817346" y="0"/>
                    <a:pt x="918190" y="75049"/>
                    <a:pt x="947314" y="177497"/>
                  </a:cubicBezTo>
                  <a:cubicBezTo>
                    <a:pt x="950712" y="176593"/>
                    <a:pt x="954153" y="176535"/>
                    <a:pt x="957608" y="176535"/>
                  </a:cubicBezTo>
                  <a:cubicBezTo>
                    <a:pt x="1111840" y="176535"/>
                    <a:pt x="1236869" y="292444"/>
                    <a:pt x="1236869" y="435424"/>
                  </a:cubicBezTo>
                  <a:cubicBezTo>
                    <a:pt x="1236869" y="577344"/>
                    <a:pt x="1113687" y="692593"/>
                    <a:pt x="961030" y="693993"/>
                  </a:cubicBezTo>
                  <a:cubicBezTo>
                    <a:pt x="960777" y="694311"/>
                    <a:pt x="960518" y="694313"/>
                    <a:pt x="960258" y="694313"/>
                  </a:cubicBezTo>
                  <a:lnTo>
                    <a:pt x="957608" y="694313"/>
                  </a:lnTo>
                  <a:lnTo>
                    <a:pt x="184523" y="694313"/>
                  </a:lnTo>
                  <a:lnTo>
                    <a:pt x="178794" y="691940"/>
                  </a:lnTo>
                  <a:cubicBezTo>
                    <a:pt x="79577" y="690311"/>
                    <a:pt x="0" y="614974"/>
                    <a:pt x="0" y="522406"/>
                  </a:cubicBezTo>
                  <a:cubicBezTo>
                    <a:pt x="0" y="428246"/>
                    <a:pt x="82338" y="351915"/>
                    <a:pt x="183907" y="351915"/>
                  </a:cubicBezTo>
                  <a:lnTo>
                    <a:pt x="216369" y="355909"/>
                  </a:lnTo>
                  <a:cubicBezTo>
                    <a:pt x="238387" y="285587"/>
                    <a:pt x="308559" y="234589"/>
                    <a:pt x="391580" y="234589"/>
                  </a:cubicBezTo>
                  <a:lnTo>
                    <a:pt x="437816" y="243242"/>
                  </a:lnTo>
                  <a:cubicBezTo>
                    <a:pt x="437581" y="242513"/>
                    <a:pt x="437577" y="241781"/>
                    <a:pt x="437577" y="241048"/>
                  </a:cubicBezTo>
                  <a:cubicBezTo>
                    <a:pt x="437577" y="107921"/>
                    <a:pt x="553990" y="0"/>
                    <a:pt x="697593" y="0"/>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7" name="TextBox 66"/>
            <p:cNvSpPr txBox="1"/>
            <p:nvPr/>
          </p:nvSpPr>
          <p:spPr>
            <a:xfrm>
              <a:off x="4075714" y="2739359"/>
              <a:ext cx="1572043" cy="270829"/>
            </a:xfrm>
            <a:prstGeom prst="rect">
              <a:avLst/>
            </a:prstGeom>
            <a:no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r>
                <a:rPr lang="en-US" sz="1400" dirty="0" smtClean="0">
                  <a:solidFill>
                    <a:prstClr val="white"/>
                  </a:solidFill>
                  <a:latin typeface="Segoe Condensed" pitchFamily="34" charset="0"/>
                  <a:ea typeface="Segoe UI" pitchFamily="34" charset="0"/>
                  <a:cs typeface="Segoe UI" pitchFamily="34" charset="0"/>
                </a:rPr>
                <a:t>Windows </a:t>
              </a:r>
              <a:r>
                <a:rPr lang="en-US" sz="1400" dirty="0" err="1" smtClean="0">
                  <a:solidFill>
                    <a:prstClr val="white"/>
                  </a:solidFill>
                  <a:latin typeface="Segoe Condensed" pitchFamily="34" charset="0"/>
                  <a:ea typeface="Segoe UI" pitchFamily="34" charset="0"/>
                  <a:cs typeface="Segoe UI" pitchFamily="34" charset="0"/>
                </a:rPr>
                <a:t>Intune</a:t>
              </a:r>
              <a:endParaRPr lang="en-US" sz="1400" dirty="0">
                <a:solidFill>
                  <a:prstClr val="white"/>
                </a:solidFill>
                <a:latin typeface="Segoe Condensed" pitchFamily="34" charset="0"/>
                <a:ea typeface="Segoe UI" pitchFamily="34" charset="0"/>
                <a:cs typeface="Segoe UI" pitchFamily="34" charset="0"/>
              </a:endParaRPr>
            </a:p>
          </p:txBody>
        </p:sp>
      </p:grpSp>
      <p:sp>
        <p:nvSpPr>
          <p:cNvPr id="68" name="Round Same Side Corner Rectangle 13335"/>
          <p:cNvSpPr/>
          <p:nvPr/>
        </p:nvSpPr>
        <p:spPr>
          <a:xfrm>
            <a:off x="5656873" y="-1953959"/>
            <a:ext cx="269985" cy="456654"/>
          </a:xfrm>
          <a:custGeom>
            <a:avLst/>
            <a:gdLst/>
            <a:ahLst/>
            <a:cxnLst/>
            <a:rect l="l" t="t" r="r" b="b"/>
            <a:pathLst>
              <a:path w="304800" h="426063">
                <a:moveTo>
                  <a:pt x="67626" y="203200"/>
                </a:moveTo>
                <a:lnTo>
                  <a:pt x="151680" y="203200"/>
                </a:lnTo>
                <a:lnTo>
                  <a:pt x="237174" y="203200"/>
                </a:lnTo>
                <a:cubicBezTo>
                  <a:pt x="274523" y="203200"/>
                  <a:pt x="304800" y="233477"/>
                  <a:pt x="304800" y="270826"/>
                </a:cubicBezTo>
                <a:lnTo>
                  <a:pt x="304800" y="426063"/>
                </a:lnTo>
                <a:lnTo>
                  <a:pt x="0" y="426063"/>
                </a:lnTo>
                <a:lnTo>
                  <a:pt x="0" y="270826"/>
                </a:lnTo>
                <a:cubicBezTo>
                  <a:pt x="0" y="233477"/>
                  <a:pt x="30277" y="203200"/>
                  <a:pt x="67626" y="203200"/>
                </a:cubicBezTo>
                <a:close/>
                <a:moveTo>
                  <a:pt x="151680" y="0"/>
                </a:moveTo>
                <a:cubicBezTo>
                  <a:pt x="209857" y="0"/>
                  <a:pt x="257018" y="45488"/>
                  <a:pt x="257018" y="101600"/>
                </a:cubicBezTo>
                <a:cubicBezTo>
                  <a:pt x="257018" y="157712"/>
                  <a:pt x="209857" y="203200"/>
                  <a:pt x="151680" y="203200"/>
                </a:cubicBezTo>
                <a:cubicBezTo>
                  <a:pt x="93503" y="203200"/>
                  <a:pt x="46342" y="157712"/>
                  <a:pt x="46342" y="101600"/>
                </a:cubicBezTo>
                <a:cubicBezTo>
                  <a:pt x="46342" y="45488"/>
                  <a:pt x="93503" y="0"/>
                  <a:pt x="151680" y="0"/>
                </a:cubicBezTo>
                <a:close/>
              </a:path>
            </a:pathLst>
          </a:custGeom>
          <a:solidFill>
            <a:schemeClr val="bg1"/>
          </a:solid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9" name="TextBox 68"/>
          <p:cNvSpPr txBox="1"/>
          <p:nvPr/>
        </p:nvSpPr>
        <p:spPr>
          <a:xfrm>
            <a:off x="5635708" y="-1755263"/>
            <a:ext cx="309700" cy="307777"/>
          </a:xfrm>
          <a:prstGeom prst="rect">
            <a:avLst/>
          </a:prstGeom>
          <a:noFill/>
        </p:spPr>
        <p:txBody>
          <a:bodyPr wrap="none" rtlCol="0">
            <a:spAutoFit/>
          </a:bodyPr>
          <a:lstStyle/>
          <a:p>
            <a:r>
              <a:rPr lang="en-US" sz="1400" b="1" dirty="0" smtClean="0">
                <a:latin typeface="Segoe Condensed" pitchFamily="34" charset="0"/>
              </a:rPr>
              <a:t>IT</a:t>
            </a:r>
            <a:endParaRPr lang="en-US" sz="1400" b="1" dirty="0">
              <a:latin typeface="Segoe Condensed" pitchFamily="34" charset="0"/>
            </a:endParaRPr>
          </a:p>
        </p:txBody>
      </p:sp>
      <p:grpSp>
        <p:nvGrpSpPr>
          <p:cNvPr id="9" name="Group 8"/>
          <p:cNvGrpSpPr/>
          <p:nvPr/>
        </p:nvGrpSpPr>
        <p:grpSpPr>
          <a:xfrm>
            <a:off x="10675591" y="-2634996"/>
            <a:ext cx="593045" cy="1022141"/>
            <a:chOff x="10675589" y="-2634996"/>
            <a:chExt cx="593045" cy="1022141"/>
          </a:xfrm>
        </p:grpSpPr>
        <p:sp>
          <p:nvSpPr>
            <p:cNvPr id="70" name="Rounded Rectangle 48"/>
            <p:cNvSpPr/>
            <p:nvPr/>
          </p:nvSpPr>
          <p:spPr>
            <a:xfrm>
              <a:off x="10675589" y="-2634996"/>
              <a:ext cx="593045" cy="1022141"/>
            </a:xfrm>
            <a:custGeom>
              <a:avLst/>
              <a:gdLst/>
              <a:ahLst/>
              <a:cxnLst/>
              <a:rect l="l" t="t" r="r" b="b"/>
              <a:pathLst>
                <a:path w="294640" h="507826">
                  <a:moveTo>
                    <a:pt x="122364" y="477780"/>
                  </a:moveTo>
                  <a:lnTo>
                    <a:pt x="122364" y="497169"/>
                  </a:lnTo>
                  <a:lnTo>
                    <a:pt x="143692" y="497169"/>
                  </a:lnTo>
                  <a:lnTo>
                    <a:pt x="143692" y="477780"/>
                  </a:lnTo>
                  <a:close/>
                  <a:moveTo>
                    <a:pt x="62039" y="477780"/>
                  </a:moveTo>
                  <a:lnTo>
                    <a:pt x="62039" y="497169"/>
                  </a:lnTo>
                  <a:lnTo>
                    <a:pt x="83367" y="497169"/>
                  </a:lnTo>
                  <a:lnTo>
                    <a:pt x="83367" y="477780"/>
                  </a:lnTo>
                  <a:close/>
                  <a:moveTo>
                    <a:pt x="34323" y="35427"/>
                  </a:moveTo>
                  <a:cubicBezTo>
                    <a:pt x="27918" y="35427"/>
                    <a:pt x="22725" y="43698"/>
                    <a:pt x="22725" y="53899"/>
                  </a:cubicBezTo>
                  <a:lnTo>
                    <a:pt x="22725" y="447964"/>
                  </a:lnTo>
                  <a:cubicBezTo>
                    <a:pt x="22725" y="458165"/>
                    <a:pt x="27918" y="466435"/>
                    <a:pt x="34323" y="466435"/>
                  </a:cubicBezTo>
                  <a:lnTo>
                    <a:pt x="261197" y="466435"/>
                  </a:lnTo>
                  <a:cubicBezTo>
                    <a:pt x="267602" y="466435"/>
                    <a:pt x="272795" y="458165"/>
                    <a:pt x="272795" y="447964"/>
                  </a:cubicBezTo>
                  <a:lnTo>
                    <a:pt x="272795" y="53899"/>
                  </a:lnTo>
                  <a:cubicBezTo>
                    <a:pt x="272795" y="43698"/>
                    <a:pt x="267602" y="35427"/>
                    <a:pt x="261197" y="35427"/>
                  </a:cubicBezTo>
                  <a:close/>
                  <a:moveTo>
                    <a:pt x="13666" y="0"/>
                  </a:moveTo>
                  <a:lnTo>
                    <a:pt x="280975" y="0"/>
                  </a:lnTo>
                  <a:cubicBezTo>
                    <a:pt x="288522" y="0"/>
                    <a:pt x="294640" y="9744"/>
                    <a:pt x="294640" y="21764"/>
                  </a:cubicBezTo>
                  <a:lnTo>
                    <a:pt x="294640" y="486063"/>
                  </a:lnTo>
                  <a:cubicBezTo>
                    <a:pt x="294640" y="498082"/>
                    <a:pt x="288522" y="507826"/>
                    <a:pt x="280975" y="507826"/>
                  </a:cubicBezTo>
                  <a:lnTo>
                    <a:pt x="13666" y="507826"/>
                  </a:lnTo>
                  <a:cubicBezTo>
                    <a:pt x="6118" y="507826"/>
                    <a:pt x="0" y="498082"/>
                    <a:pt x="0" y="486063"/>
                  </a:cubicBezTo>
                  <a:lnTo>
                    <a:pt x="0" y="21764"/>
                  </a:lnTo>
                  <a:cubicBezTo>
                    <a:pt x="0" y="9744"/>
                    <a:pt x="6118" y="0"/>
                    <a:pt x="1366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71" name="Picture 70"/>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0778275" y="-1831822"/>
              <a:ext cx="96004" cy="102100"/>
            </a:xfrm>
            <a:prstGeom prst="rect">
              <a:avLst/>
            </a:prstGeom>
          </p:spPr>
        </p:pic>
        <p:grpSp>
          <p:nvGrpSpPr>
            <p:cNvPr id="72" name="Group 71"/>
            <p:cNvGrpSpPr/>
            <p:nvPr/>
          </p:nvGrpSpPr>
          <p:grpSpPr>
            <a:xfrm>
              <a:off x="10778275" y="-2509616"/>
              <a:ext cx="381279" cy="652523"/>
              <a:chOff x="6320715" y="4862752"/>
              <a:chExt cx="381279" cy="652523"/>
            </a:xfrm>
          </p:grpSpPr>
          <p:sp>
            <p:nvSpPr>
              <p:cNvPr id="73" name="Rectangle 72"/>
              <p:cNvSpPr/>
              <p:nvPr/>
            </p:nvSpPr>
            <p:spPr>
              <a:xfrm>
                <a:off x="6320715" y="4862752"/>
                <a:ext cx="178887" cy="1811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4" name="Rectangle 73"/>
              <p:cNvSpPr/>
              <p:nvPr/>
            </p:nvSpPr>
            <p:spPr>
              <a:xfrm>
                <a:off x="6523107" y="4862752"/>
                <a:ext cx="178887" cy="1811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5" name="Rectangle 74"/>
              <p:cNvSpPr/>
              <p:nvPr/>
            </p:nvSpPr>
            <p:spPr>
              <a:xfrm>
                <a:off x="6523107" y="5074435"/>
                <a:ext cx="178887" cy="1811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6" name="Rectangle 75"/>
              <p:cNvSpPr/>
              <p:nvPr/>
            </p:nvSpPr>
            <p:spPr>
              <a:xfrm>
                <a:off x="6320715" y="5304627"/>
                <a:ext cx="381279" cy="2106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7" name="Rectangle 76"/>
              <p:cNvSpPr/>
              <p:nvPr/>
            </p:nvSpPr>
            <p:spPr>
              <a:xfrm>
                <a:off x="6320715" y="5072690"/>
                <a:ext cx="178887" cy="181170"/>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grpSp>
        <p:nvGrpSpPr>
          <p:cNvPr id="20" name="Group 19"/>
          <p:cNvGrpSpPr/>
          <p:nvPr/>
        </p:nvGrpSpPr>
        <p:grpSpPr>
          <a:xfrm>
            <a:off x="11765105" y="-2555043"/>
            <a:ext cx="1653403" cy="1286274"/>
            <a:chOff x="12330874" y="-752874"/>
            <a:chExt cx="1653403" cy="1286274"/>
          </a:xfrm>
        </p:grpSpPr>
        <p:grpSp>
          <p:nvGrpSpPr>
            <p:cNvPr id="79" name="Group 78"/>
            <p:cNvGrpSpPr/>
            <p:nvPr/>
          </p:nvGrpSpPr>
          <p:grpSpPr>
            <a:xfrm>
              <a:off x="12486189" y="-482253"/>
              <a:ext cx="1498088" cy="1015653"/>
              <a:chOff x="6920044" y="4598173"/>
              <a:chExt cx="1498088" cy="1015653"/>
            </a:xfrm>
          </p:grpSpPr>
          <p:pic>
            <p:nvPicPr>
              <p:cNvPr id="80" name="Picture 79"/>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6920044" y="4598173"/>
                <a:ext cx="1498088" cy="1015653"/>
              </a:xfrm>
              <a:prstGeom prst="rect">
                <a:avLst/>
              </a:prstGeom>
            </p:spPr>
          </p:pic>
          <p:sp>
            <p:nvSpPr>
              <p:cNvPr id="81" name="Rounded Rectangle 80"/>
              <p:cNvSpPr/>
              <p:nvPr/>
            </p:nvSpPr>
            <p:spPr>
              <a:xfrm flipV="1">
                <a:off x="7109813" y="5408377"/>
                <a:ext cx="1081321" cy="45719"/>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82" name="Group 81"/>
            <p:cNvGrpSpPr/>
            <p:nvPr/>
          </p:nvGrpSpPr>
          <p:grpSpPr>
            <a:xfrm rot="13500000">
              <a:off x="12364213" y="-786213"/>
              <a:ext cx="278252" cy="344930"/>
              <a:chOff x="8323693" y="3728366"/>
              <a:chExt cx="278252" cy="344930"/>
            </a:xfrm>
          </p:grpSpPr>
          <p:sp>
            <p:nvSpPr>
              <p:cNvPr id="83" name="Freeform 72"/>
              <p:cNvSpPr>
                <a:spLocks/>
              </p:cNvSpPr>
              <p:nvPr/>
            </p:nvSpPr>
            <p:spPr bwMode="auto">
              <a:xfrm rot="10800000">
                <a:off x="8323693" y="3814289"/>
                <a:ext cx="70295" cy="173086"/>
              </a:xfrm>
              <a:custGeom>
                <a:avLst/>
                <a:gdLst>
                  <a:gd name="T0" fmla="*/ 0 w 129"/>
                  <a:gd name="T1" fmla="*/ 215 h 430"/>
                  <a:gd name="T2" fmla="*/ 4 w 129"/>
                  <a:gd name="T3" fmla="*/ 147 h 430"/>
                  <a:gd name="T4" fmla="*/ 15 w 129"/>
                  <a:gd name="T5" fmla="*/ 90 h 430"/>
                  <a:gd name="T6" fmla="*/ 32 w 129"/>
                  <a:gd name="T7" fmla="*/ 42 h 430"/>
                  <a:gd name="T8" fmla="*/ 51 w 129"/>
                  <a:gd name="T9" fmla="*/ 4 h 430"/>
                  <a:gd name="T10" fmla="*/ 68 w 129"/>
                  <a:gd name="T11" fmla="*/ 1 h 430"/>
                  <a:gd name="T12" fmla="*/ 87 w 129"/>
                  <a:gd name="T13" fmla="*/ 0 h 430"/>
                  <a:gd name="T14" fmla="*/ 107 w 129"/>
                  <a:gd name="T15" fmla="*/ 1 h 430"/>
                  <a:gd name="T16" fmla="*/ 129 w 129"/>
                  <a:gd name="T17" fmla="*/ 5 h 430"/>
                  <a:gd name="T18" fmla="*/ 115 w 129"/>
                  <a:gd name="T19" fmla="*/ 33 h 430"/>
                  <a:gd name="T20" fmla="*/ 97 w 129"/>
                  <a:gd name="T21" fmla="*/ 79 h 430"/>
                  <a:gd name="T22" fmla="*/ 83 w 129"/>
                  <a:gd name="T23" fmla="*/ 140 h 430"/>
                  <a:gd name="T24" fmla="*/ 77 w 129"/>
                  <a:gd name="T25" fmla="*/ 215 h 430"/>
                  <a:gd name="T26" fmla="*/ 83 w 129"/>
                  <a:gd name="T27" fmla="*/ 289 h 430"/>
                  <a:gd name="T28" fmla="*/ 97 w 129"/>
                  <a:gd name="T29" fmla="*/ 351 h 430"/>
                  <a:gd name="T30" fmla="*/ 115 w 129"/>
                  <a:gd name="T31" fmla="*/ 396 h 430"/>
                  <a:gd name="T32" fmla="*/ 129 w 129"/>
                  <a:gd name="T33" fmla="*/ 425 h 430"/>
                  <a:gd name="T34" fmla="*/ 107 w 129"/>
                  <a:gd name="T35" fmla="*/ 428 h 430"/>
                  <a:gd name="T36" fmla="*/ 87 w 129"/>
                  <a:gd name="T37" fmla="*/ 430 h 430"/>
                  <a:gd name="T38" fmla="*/ 68 w 129"/>
                  <a:gd name="T39" fmla="*/ 429 h 430"/>
                  <a:gd name="T40" fmla="*/ 51 w 129"/>
                  <a:gd name="T41" fmla="*/ 426 h 430"/>
                  <a:gd name="T42" fmla="*/ 32 w 129"/>
                  <a:gd name="T43" fmla="*/ 388 h 430"/>
                  <a:gd name="T44" fmla="*/ 15 w 129"/>
                  <a:gd name="T45" fmla="*/ 340 h 430"/>
                  <a:gd name="T46" fmla="*/ 4 w 129"/>
                  <a:gd name="T47" fmla="*/ 282 h 430"/>
                  <a:gd name="T48" fmla="*/ 0 w 129"/>
                  <a:gd name="T49" fmla="*/ 215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9" h="430">
                    <a:moveTo>
                      <a:pt x="0" y="215"/>
                    </a:moveTo>
                    <a:cubicBezTo>
                      <a:pt x="0" y="191"/>
                      <a:pt x="1" y="168"/>
                      <a:pt x="4" y="147"/>
                    </a:cubicBezTo>
                    <a:cubicBezTo>
                      <a:pt x="7" y="126"/>
                      <a:pt x="10" y="107"/>
                      <a:pt x="15" y="90"/>
                    </a:cubicBezTo>
                    <a:cubicBezTo>
                      <a:pt x="20" y="72"/>
                      <a:pt x="25" y="56"/>
                      <a:pt x="32" y="42"/>
                    </a:cubicBezTo>
                    <a:cubicBezTo>
                      <a:pt x="38" y="27"/>
                      <a:pt x="44" y="15"/>
                      <a:pt x="51" y="4"/>
                    </a:cubicBezTo>
                    <a:cubicBezTo>
                      <a:pt x="55" y="2"/>
                      <a:pt x="61" y="1"/>
                      <a:pt x="68" y="1"/>
                    </a:cubicBezTo>
                    <a:cubicBezTo>
                      <a:pt x="75" y="0"/>
                      <a:pt x="81" y="0"/>
                      <a:pt x="87" y="0"/>
                    </a:cubicBezTo>
                    <a:cubicBezTo>
                      <a:pt x="93" y="0"/>
                      <a:pt x="100" y="0"/>
                      <a:pt x="107" y="1"/>
                    </a:cubicBezTo>
                    <a:cubicBezTo>
                      <a:pt x="115" y="2"/>
                      <a:pt x="123" y="3"/>
                      <a:pt x="129" y="5"/>
                    </a:cubicBezTo>
                    <a:cubicBezTo>
                      <a:pt x="125" y="11"/>
                      <a:pt x="121" y="20"/>
                      <a:pt x="115" y="33"/>
                    </a:cubicBezTo>
                    <a:cubicBezTo>
                      <a:pt x="109" y="45"/>
                      <a:pt x="103" y="61"/>
                      <a:pt x="97" y="79"/>
                    </a:cubicBezTo>
                    <a:cubicBezTo>
                      <a:pt x="92" y="97"/>
                      <a:pt x="87" y="117"/>
                      <a:pt x="83" y="140"/>
                    </a:cubicBezTo>
                    <a:cubicBezTo>
                      <a:pt x="79" y="163"/>
                      <a:pt x="77" y="188"/>
                      <a:pt x="77" y="215"/>
                    </a:cubicBezTo>
                    <a:cubicBezTo>
                      <a:pt x="77" y="241"/>
                      <a:pt x="79" y="266"/>
                      <a:pt x="83" y="289"/>
                    </a:cubicBezTo>
                    <a:cubicBezTo>
                      <a:pt x="87" y="312"/>
                      <a:pt x="92" y="333"/>
                      <a:pt x="97" y="351"/>
                    </a:cubicBezTo>
                    <a:cubicBezTo>
                      <a:pt x="103" y="369"/>
                      <a:pt x="109" y="384"/>
                      <a:pt x="115" y="396"/>
                    </a:cubicBezTo>
                    <a:cubicBezTo>
                      <a:pt x="121" y="409"/>
                      <a:pt x="125" y="418"/>
                      <a:pt x="129" y="425"/>
                    </a:cubicBezTo>
                    <a:cubicBezTo>
                      <a:pt x="123" y="426"/>
                      <a:pt x="115" y="427"/>
                      <a:pt x="107" y="428"/>
                    </a:cubicBezTo>
                    <a:cubicBezTo>
                      <a:pt x="100" y="429"/>
                      <a:pt x="93" y="430"/>
                      <a:pt x="87" y="430"/>
                    </a:cubicBezTo>
                    <a:cubicBezTo>
                      <a:pt x="81" y="430"/>
                      <a:pt x="75" y="429"/>
                      <a:pt x="68" y="429"/>
                    </a:cubicBezTo>
                    <a:cubicBezTo>
                      <a:pt x="61" y="428"/>
                      <a:pt x="55" y="427"/>
                      <a:pt x="51" y="426"/>
                    </a:cubicBezTo>
                    <a:cubicBezTo>
                      <a:pt x="44" y="415"/>
                      <a:pt x="38" y="402"/>
                      <a:pt x="32" y="388"/>
                    </a:cubicBezTo>
                    <a:cubicBezTo>
                      <a:pt x="25" y="373"/>
                      <a:pt x="20" y="357"/>
                      <a:pt x="15" y="340"/>
                    </a:cubicBezTo>
                    <a:cubicBezTo>
                      <a:pt x="10" y="322"/>
                      <a:pt x="7" y="303"/>
                      <a:pt x="4" y="282"/>
                    </a:cubicBezTo>
                    <a:cubicBezTo>
                      <a:pt x="1" y="261"/>
                      <a:pt x="0" y="239"/>
                      <a:pt x="0" y="215"/>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a:defRPr/>
                </a:pPr>
                <a:endParaRPr lang="en-US" kern="0">
                  <a:solidFill>
                    <a:sysClr val="windowText" lastClr="000000"/>
                  </a:solidFill>
                </a:endParaRPr>
              </a:p>
            </p:txBody>
          </p:sp>
          <p:sp>
            <p:nvSpPr>
              <p:cNvPr id="84" name="Freeform 72"/>
              <p:cNvSpPr>
                <a:spLocks/>
              </p:cNvSpPr>
              <p:nvPr/>
            </p:nvSpPr>
            <p:spPr bwMode="auto">
              <a:xfrm rot="10800000">
                <a:off x="8425352" y="3775057"/>
                <a:ext cx="70295" cy="251549"/>
              </a:xfrm>
              <a:custGeom>
                <a:avLst/>
                <a:gdLst>
                  <a:gd name="T0" fmla="*/ 0 w 129"/>
                  <a:gd name="T1" fmla="*/ 215 h 430"/>
                  <a:gd name="T2" fmla="*/ 4 w 129"/>
                  <a:gd name="T3" fmla="*/ 147 h 430"/>
                  <a:gd name="T4" fmla="*/ 15 w 129"/>
                  <a:gd name="T5" fmla="*/ 90 h 430"/>
                  <a:gd name="T6" fmla="*/ 32 w 129"/>
                  <a:gd name="T7" fmla="*/ 42 h 430"/>
                  <a:gd name="T8" fmla="*/ 51 w 129"/>
                  <a:gd name="T9" fmla="*/ 4 h 430"/>
                  <a:gd name="T10" fmla="*/ 68 w 129"/>
                  <a:gd name="T11" fmla="*/ 1 h 430"/>
                  <a:gd name="T12" fmla="*/ 87 w 129"/>
                  <a:gd name="T13" fmla="*/ 0 h 430"/>
                  <a:gd name="T14" fmla="*/ 107 w 129"/>
                  <a:gd name="T15" fmla="*/ 1 h 430"/>
                  <a:gd name="T16" fmla="*/ 129 w 129"/>
                  <a:gd name="T17" fmla="*/ 5 h 430"/>
                  <a:gd name="T18" fmla="*/ 115 w 129"/>
                  <a:gd name="T19" fmla="*/ 33 h 430"/>
                  <a:gd name="T20" fmla="*/ 97 w 129"/>
                  <a:gd name="T21" fmla="*/ 79 h 430"/>
                  <a:gd name="T22" fmla="*/ 83 w 129"/>
                  <a:gd name="T23" fmla="*/ 140 h 430"/>
                  <a:gd name="T24" fmla="*/ 77 w 129"/>
                  <a:gd name="T25" fmla="*/ 215 h 430"/>
                  <a:gd name="T26" fmla="*/ 83 w 129"/>
                  <a:gd name="T27" fmla="*/ 289 h 430"/>
                  <a:gd name="T28" fmla="*/ 97 w 129"/>
                  <a:gd name="T29" fmla="*/ 351 h 430"/>
                  <a:gd name="T30" fmla="*/ 115 w 129"/>
                  <a:gd name="T31" fmla="*/ 396 h 430"/>
                  <a:gd name="T32" fmla="*/ 129 w 129"/>
                  <a:gd name="T33" fmla="*/ 425 h 430"/>
                  <a:gd name="T34" fmla="*/ 107 w 129"/>
                  <a:gd name="T35" fmla="*/ 428 h 430"/>
                  <a:gd name="T36" fmla="*/ 87 w 129"/>
                  <a:gd name="T37" fmla="*/ 430 h 430"/>
                  <a:gd name="T38" fmla="*/ 68 w 129"/>
                  <a:gd name="T39" fmla="*/ 429 h 430"/>
                  <a:gd name="T40" fmla="*/ 51 w 129"/>
                  <a:gd name="T41" fmla="*/ 426 h 430"/>
                  <a:gd name="T42" fmla="*/ 32 w 129"/>
                  <a:gd name="T43" fmla="*/ 388 h 430"/>
                  <a:gd name="T44" fmla="*/ 15 w 129"/>
                  <a:gd name="T45" fmla="*/ 340 h 430"/>
                  <a:gd name="T46" fmla="*/ 4 w 129"/>
                  <a:gd name="T47" fmla="*/ 282 h 430"/>
                  <a:gd name="T48" fmla="*/ 0 w 129"/>
                  <a:gd name="T49" fmla="*/ 215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9" h="430">
                    <a:moveTo>
                      <a:pt x="0" y="215"/>
                    </a:moveTo>
                    <a:cubicBezTo>
                      <a:pt x="0" y="191"/>
                      <a:pt x="1" y="168"/>
                      <a:pt x="4" y="147"/>
                    </a:cubicBezTo>
                    <a:cubicBezTo>
                      <a:pt x="7" y="126"/>
                      <a:pt x="10" y="107"/>
                      <a:pt x="15" y="90"/>
                    </a:cubicBezTo>
                    <a:cubicBezTo>
                      <a:pt x="20" y="72"/>
                      <a:pt x="25" y="56"/>
                      <a:pt x="32" y="42"/>
                    </a:cubicBezTo>
                    <a:cubicBezTo>
                      <a:pt x="38" y="27"/>
                      <a:pt x="44" y="15"/>
                      <a:pt x="51" y="4"/>
                    </a:cubicBezTo>
                    <a:cubicBezTo>
                      <a:pt x="55" y="2"/>
                      <a:pt x="61" y="1"/>
                      <a:pt x="68" y="1"/>
                    </a:cubicBezTo>
                    <a:cubicBezTo>
                      <a:pt x="75" y="0"/>
                      <a:pt x="81" y="0"/>
                      <a:pt x="87" y="0"/>
                    </a:cubicBezTo>
                    <a:cubicBezTo>
                      <a:pt x="93" y="0"/>
                      <a:pt x="100" y="0"/>
                      <a:pt x="107" y="1"/>
                    </a:cubicBezTo>
                    <a:cubicBezTo>
                      <a:pt x="115" y="2"/>
                      <a:pt x="123" y="3"/>
                      <a:pt x="129" y="5"/>
                    </a:cubicBezTo>
                    <a:cubicBezTo>
                      <a:pt x="125" y="11"/>
                      <a:pt x="121" y="20"/>
                      <a:pt x="115" y="33"/>
                    </a:cubicBezTo>
                    <a:cubicBezTo>
                      <a:pt x="109" y="45"/>
                      <a:pt x="103" y="61"/>
                      <a:pt x="97" y="79"/>
                    </a:cubicBezTo>
                    <a:cubicBezTo>
                      <a:pt x="92" y="97"/>
                      <a:pt x="87" y="117"/>
                      <a:pt x="83" y="140"/>
                    </a:cubicBezTo>
                    <a:cubicBezTo>
                      <a:pt x="79" y="163"/>
                      <a:pt x="77" y="188"/>
                      <a:pt x="77" y="215"/>
                    </a:cubicBezTo>
                    <a:cubicBezTo>
                      <a:pt x="77" y="241"/>
                      <a:pt x="79" y="266"/>
                      <a:pt x="83" y="289"/>
                    </a:cubicBezTo>
                    <a:cubicBezTo>
                      <a:pt x="87" y="312"/>
                      <a:pt x="92" y="333"/>
                      <a:pt x="97" y="351"/>
                    </a:cubicBezTo>
                    <a:cubicBezTo>
                      <a:pt x="103" y="369"/>
                      <a:pt x="109" y="384"/>
                      <a:pt x="115" y="396"/>
                    </a:cubicBezTo>
                    <a:cubicBezTo>
                      <a:pt x="121" y="409"/>
                      <a:pt x="125" y="418"/>
                      <a:pt x="129" y="425"/>
                    </a:cubicBezTo>
                    <a:cubicBezTo>
                      <a:pt x="123" y="426"/>
                      <a:pt x="115" y="427"/>
                      <a:pt x="107" y="428"/>
                    </a:cubicBezTo>
                    <a:cubicBezTo>
                      <a:pt x="100" y="429"/>
                      <a:pt x="93" y="430"/>
                      <a:pt x="87" y="430"/>
                    </a:cubicBezTo>
                    <a:cubicBezTo>
                      <a:pt x="81" y="430"/>
                      <a:pt x="75" y="429"/>
                      <a:pt x="68" y="429"/>
                    </a:cubicBezTo>
                    <a:cubicBezTo>
                      <a:pt x="61" y="428"/>
                      <a:pt x="55" y="427"/>
                      <a:pt x="51" y="426"/>
                    </a:cubicBezTo>
                    <a:cubicBezTo>
                      <a:pt x="44" y="415"/>
                      <a:pt x="38" y="402"/>
                      <a:pt x="32" y="388"/>
                    </a:cubicBezTo>
                    <a:cubicBezTo>
                      <a:pt x="25" y="373"/>
                      <a:pt x="20" y="357"/>
                      <a:pt x="15" y="340"/>
                    </a:cubicBezTo>
                    <a:cubicBezTo>
                      <a:pt x="10" y="322"/>
                      <a:pt x="7" y="303"/>
                      <a:pt x="4" y="282"/>
                    </a:cubicBezTo>
                    <a:cubicBezTo>
                      <a:pt x="1" y="261"/>
                      <a:pt x="0" y="239"/>
                      <a:pt x="0" y="215"/>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a:defRPr/>
                </a:pPr>
                <a:endParaRPr lang="en-US" kern="0">
                  <a:solidFill>
                    <a:sysClr val="windowText" lastClr="000000"/>
                  </a:solidFill>
                </a:endParaRPr>
              </a:p>
            </p:txBody>
          </p:sp>
          <p:sp>
            <p:nvSpPr>
              <p:cNvPr id="85" name="Freeform 72"/>
              <p:cNvSpPr>
                <a:spLocks/>
              </p:cNvSpPr>
              <p:nvPr/>
            </p:nvSpPr>
            <p:spPr bwMode="auto">
              <a:xfrm rot="10800000">
                <a:off x="8531650" y="3728366"/>
                <a:ext cx="70295" cy="344930"/>
              </a:xfrm>
              <a:custGeom>
                <a:avLst/>
                <a:gdLst>
                  <a:gd name="T0" fmla="*/ 0 w 129"/>
                  <a:gd name="T1" fmla="*/ 215 h 430"/>
                  <a:gd name="T2" fmla="*/ 4 w 129"/>
                  <a:gd name="T3" fmla="*/ 147 h 430"/>
                  <a:gd name="T4" fmla="*/ 15 w 129"/>
                  <a:gd name="T5" fmla="*/ 90 h 430"/>
                  <a:gd name="T6" fmla="*/ 32 w 129"/>
                  <a:gd name="T7" fmla="*/ 42 h 430"/>
                  <a:gd name="T8" fmla="*/ 51 w 129"/>
                  <a:gd name="T9" fmla="*/ 4 h 430"/>
                  <a:gd name="T10" fmla="*/ 68 w 129"/>
                  <a:gd name="T11" fmla="*/ 1 h 430"/>
                  <a:gd name="T12" fmla="*/ 87 w 129"/>
                  <a:gd name="T13" fmla="*/ 0 h 430"/>
                  <a:gd name="T14" fmla="*/ 107 w 129"/>
                  <a:gd name="T15" fmla="*/ 1 h 430"/>
                  <a:gd name="T16" fmla="*/ 129 w 129"/>
                  <a:gd name="T17" fmla="*/ 5 h 430"/>
                  <a:gd name="T18" fmla="*/ 115 w 129"/>
                  <a:gd name="T19" fmla="*/ 33 h 430"/>
                  <a:gd name="T20" fmla="*/ 97 w 129"/>
                  <a:gd name="T21" fmla="*/ 79 h 430"/>
                  <a:gd name="T22" fmla="*/ 83 w 129"/>
                  <a:gd name="T23" fmla="*/ 140 h 430"/>
                  <a:gd name="T24" fmla="*/ 77 w 129"/>
                  <a:gd name="T25" fmla="*/ 215 h 430"/>
                  <a:gd name="T26" fmla="*/ 83 w 129"/>
                  <a:gd name="T27" fmla="*/ 289 h 430"/>
                  <a:gd name="T28" fmla="*/ 97 w 129"/>
                  <a:gd name="T29" fmla="*/ 351 h 430"/>
                  <a:gd name="T30" fmla="*/ 115 w 129"/>
                  <a:gd name="T31" fmla="*/ 396 h 430"/>
                  <a:gd name="T32" fmla="*/ 129 w 129"/>
                  <a:gd name="T33" fmla="*/ 425 h 430"/>
                  <a:gd name="T34" fmla="*/ 107 w 129"/>
                  <a:gd name="T35" fmla="*/ 428 h 430"/>
                  <a:gd name="T36" fmla="*/ 87 w 129"/>
                  <a:gd name="T37" fmla="*/ 430 h 430"/>
                  <a:gd name="T38" fmla="*/ 68 w 129"/>
                  <a:gd name="T39" fmla="*/ 429 h 430"/>
                  <a:gd name="T40" fmla="*/ 51 w 129"/>
                  <a:gd name="T41" fmla="*/ 426 h 430"/>
                  <a:gd name="T42" fmla="*/ 32 w 129"/>
                  <a:gd name="T43" fmla="*/ 388 h 430"/>
                  <a:gd name="T44" fmla="*/ 15 w 129"/>
                  <a:gd name="T45" fmla="*/ 340 h 430"/>
                  <a:gd name="T46" fmla="*/ 4 w 129"/>
                  <a:gd name="T47" fmla="*/ 282 h 430"/>
                  <a:gd name="T48" fmla="*/ 0 w 129"/>
                  <a:gd name="T49" fmla="*/ 215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9" h="430">
                    <a:moveTo>
                      <a:pt x="0" y="215"/>
                    </a:moveTo>
                    <a:cubicBezTo>
                      <a:pt x="0" y="191"/>
                      <a:pt x="1" y="168"/>
                      <a:pt x="4" y="147"/>
                    </a:cubicBezTo>
                    <a:cubicBezTo>
                      <a:pt x="7" y="126"/>
                      <a:pt x="10" y="107"/>
                      <a:pt x="15" y="90"/>
                    </a:cubicBezTo>
                    <a:cubicBezTo>
                      <a:pt x="20" y="72"/>
                      <a:pt x="25" y="56"/>
                      <a:pt x="32" y="42"/>
                    </a:cubicBezTo>
                    <a:cubicBezTo>
                      <a:pt x="38" y="27"/>
                      <a:pt x="44" y="15"/>
                      <a:pt x="51" y="4"/>
                    </a:cubicBezTo>
                    <a:cubicBezTo>
                      <a:pt x="55" y="2"/>
                      <a:pt x="61" y="1"/>
                      <a:pt x="68" y="1"/>
                    </a:cubicBezTo>
                    <a:cubicBezTo>
                      <a:pt x="75" y="0"/>
                      <a:pt x="81" y="0"/>
                      <a:pt x="87" y="0"/>
                    </a:cubicBezTo>
                    <a:cubicBezTo>
                      <a:pt x="93" y="0"/>
                      <a:pt x="100" y="0"/>
                      <a:pt x="107" y="1"/>
                    </a:cubicBezTo>
                    <a:cubicBezTo>
                      <a:pt x="115" y="2"/>
                      <a:pt x="123" y="3"/>
                      <a:pt x="129" y="5"/>
                    </a:cubicBezTo>
                    <a:cubicBezTo>
                      <a:pt x="125" y="11"/>
                      <a:pt x="121" y="20"/>
                      <a:pt x="115" y="33"/>
                    </a:cubicBezTo>
                    <a:cubicBezTo>
                      <a:pt x="109" y="45"/>
                      <a:pt x="103" y="61"/>
                      <a:pt x="97" y="79"/>
                    </a:cubicBezTo>
                    <a:cubicBezTo>
                      <a:pt x="92" y="97"/>
                      <a:pt x="87" y="117"/>
                      <a:pt x="83" y="140"/>
                    </a:cubicBezTo>
                    <a:cubicBezTo>
                      <a:pt x="79" y="163"/>
                      <a:pt x="77" y="188"/>
                      <a:pt x="77" y="215"/>
                    </a:cubicBezTo>
                    <a:cubicBezTo>
                      <a:pt x="77" y="241"/>
                      <a:pt x="79" y="266"/>
                      <a:pt x="83" y="289"/>
                    </a:cubicBezTo>
                    <a:cubicBezTo>
                      <a:pt x="87" y="312"/>
                      <a:pt x="92" y="333"/>
                      <a:pt x="97" y="351"/>
                    </a:cubicBezTo>
                    <a:cubicBezTo>
                      <a:pt x="103" y="369"/>
                      <a:pt x="109" y="384"/>
                      <a:pt x="115" y="396"/>
                    </a:cubicBezTo>
                    <a:cubicBezTo>
                      <a:pt x="121" y="409"/>
                      <a:pt x="125" y="418"/>
                      <a:pt x="129" y="425"/>
                    </a:cubicBezTo>
                    <a:cubicBezTo>
                      <a:pt x="123" y="426"/>
                      <a:pt x="115" y="427"/>
                      <a:pt x="107" y="428"/>
                    </a:cubicBezTo>
                    <a:cubicBezTo>
                      <a:pt x="100" y="429"/>
                      <a:pt x="93" y="430"/>
                      <a:pt x="87" y="430"/>
                    </a:cubicBezTo>
                    <a:cubicBezTo>
                      <a:pt x="81" y="430"/>
                      <a:pt x="75" y="429"/>
                      <a:pt x="68" y="429"/>
                    </a:cubicBezTo>
                    <a:cubicBezTo>
                      <a:pt x="61" y="428"/>
                      <a:pt x="55" y="427"/>
                      <a:pt x="51" y="426"/>
                    </a:cubicBezTo>
                    <a:cubicBezTo>
                      <a:pt x="44" y="415"/>
                      <a:pt x="38" y="402"/>
                      <a:pt x="32" y="388"/>
                    </a:cubicBezTo>
                    <a:cubicBezTo>
                      <a:pt x="25" y="373"/>
                      <a:pt x="20" y="357"/>
                      <a:pt x="15" y="340"/>
                    </a:cubicBezTo>
                    <a:cubicBezTo>
                      <a:pt x="10" y="322"/>
                      <a:pt x="7" y="303"/>
                      <a:pt x="4" y="282"/>
                    </a:cubicBezTo>
                    <a:cubicBezTo>
                      <a:pt x="1" y="261"/>
                      <a:pt x="0" y="239"/>
                      <a:pt x="0" y="215"/>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a:defRPr/>
                </a:pPr>
                <a:endParaRPr lang="en-US" kern="0">
                  <a:solidFill>
                    <a:sysClr val="windowText" lastClr="000000"/>
                  </a:solidFill>
                </a:endParaRPr>
              </a:p>
            </p:txBody>
          </p:sp>
        </p:grpSp>
        <p:pic>
          <p:nvPicPr>
            <p:cNvPr id="86" name="Picture 85"/>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3205985" y="-306310"/>
              <a:ext cx="425043" cy="331883"/>
            </a:xfrm>
            <a:prstGeom prst="rect">
              <a:avLst/>
            </a:prstGeom>
          </p:spPr>
        </p:pic>
        <p:pic>
          <p:nvPicPr>
            <p:cNvPr id="87" name="Picture 86"/>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12859698" y="-266093"/>
              <a:ext cx="273662" cy="291666"/>
            </a:xfrm>
            <a:prstGeom prst="rect">
              <a:avLst/>
            </a:prstGeom>
          </p:spPr>
        </p:pic>
        <p:sp>
          <p:nvSpPr>
            <p:cNvPr id="88" name="Rounded Rectangular Callout 87"/>
            <p:cNvSpPr/>
            <p:nvPr/>
          </p:nvSpPr>
          <p:spPr>
            <a:xfrm>
              <a:off x="13489991" y="-81174"/>
              <a:ext cx="175744" cy="128431"/>
            </a:xfrm>
            <a:prstGeom prst="wedgeRoundRectCallout">
              <a:avLst>
                <a:gd name="adj1" fmla="val 1667"/>
                <a:gd name="adj2" fmla="val 90490"/>
                <a:gd name="adj3" fmla="val 16667"/>
              </a:avLst>
            </a:prstGeom>
            <a:solidFill>
              <a:schemeClr val="bg1">
                <a:alpha val="61961"/>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3" name="Group 2"/>
          <p:cNvGrpSpPr/>
          <p:nvPr/>
        </p:nvGrpSpPr>
        <p:grpSpPr>
          <a:xfrm>
            <a:off x="14005387" y="-2271537"/>
            <a:ext cx="778157" cy="981530"/>
            <a:chOff x="12427828" y="2447469"/>
            <a:chExt cx="778157" cy="981530"/>
          </a:xfrm>
        </p:grpSpPr>
        <p:sp>
          <p:nvSpPr>
            <p:cNvPr id="89" name="Rounded Rectangle 48"/>
            <p:cNvSpPr/>
            <p:nvPr/>
          </p:nvSpPr>
          <p:spPr>
            <a:xfrm>
              <a:off x="12427828" y="2447469"/>
              <a:ext cx="778157" cy="981530"/>
            </a:xfrm>
            <a:custGeom>
              <a:avLst/>
              <a:gdLst/>
              <a:ahLst/>
              <a:cxnLst/>
              <a:rect l="l" t="t" r="r" b="b"/>
              <a:pathLst>
                <a:path w="736600" h="929111">
                  <a:moveTo>
                    <a:pt x="163799" y="872703"/>
                  </a:moveTo>
                  <a:lnTo>
                    <a:pt x="163799" y="907053"/>
                  </a:lnTo>
                  <a:lnTo>
                    <a:pt x="198149" y="907053"/>
                  </a:lnTo>
                  <a:lnTo>
                    <a:pt x="198149" y="872703"/>
                  </a:lnTo>
                  <a:close/>
                  <a:moveTo>
                    <a:pt x="103474" y="872703"/>
                  </a:moveTo>
                  <a:lnTo>
                    <a:pt x="103474" y="907053"/>
                  </a:lnTo>
                  <a:lnTo>
                    <a:pt x="137824" y="907053"/>
                  </a:lnTo>
                  <a:lnTo>
                    <a:pt x="137824" y="872703"/>
                  </a:lnTo>
                  <a:close/>
                  <a:moveTo>
                    <a:pt x="85808" y="64817"/>
                  </a:moveTo>
                  <a:cubicBezTo>
                    <a:pt x="69794" y="64817"/>
                    <a:pt x="56812" y="79948"/>
                    <a:pt x="56812" y="98612"/>
                  </a:cubicBezTo>
                  <a:lnTo>
                    <a:pt x="56812" y="819588"/>
                  </a:lnTo>
                  <a:cubicBezTo>
                    <a:pt x="56812" y="838252"/>
                    <a:pt x="69794" y="853383"/>
                    <a:pt x="85808" y="853383"/>
                  </a:cubicBezTo>
                  <a:lnTo>
                    <a:pt x="652992" y="853383"/>
                  </a:lnTo>
                  <a:cubicBezTo>
                    <a:pt x="669005" y="853383"/>
                    <a:pt x="681988" y="838252"/>
                    <a:pt x="681988" y="819588"/>
                  </a:cubicBezTo>
                  <a:lnTo>
                    <a:pt x="681988" y="98612"/>
                  </a:lnTo>
                  <a:cubicBezTo>
                    <a:pt x="681988" y="79948"/>
                    <a:pt x="669005" y="64817"/>
                    <a:pt x="652992" y="64817"/>
                  </a:cubicBezTo>
                  <a:close/>
                  <a:moveTo>
                    <a:pt x="34164" y="0"/>
                  </a:moveTo>
                  <a:lnTo>
                    <a:pt x="702437" y="0"/>
                  </a:lnTo>
                  <a:cubicBezTo>
                    <a:pt x="721305" y="0"/>
                    <a:pt x="736600" y="17827"/>
                    <a:pt x="736600" y="39818"/>
                  </a:cubicBezTo>
                  <a:lnTo>
                    <a:pt x="736600" y="889293"/>
                  </a:lnTo>
                  <a:cubicBezTo>
                    <a:pt x="736600" y="911284"/>
                    <a:pt x="721305" y="929111"/>
                    <a:pt x="702437" y="929111"/>
                  </a:cubicBezTo>
                  <a:lnTo>
                    <a:pt x="34164" y="929111"/>
                  </a:lnTo>
                  <a:cubicBezTo>
                    <a:pt x="15296" y="929111"/>
                    <a:pt x="0" y="911284"/>
                    <a:pt x="0" y="889293"/>
                  </a:cubicBezTo>
                  <a:lnTo>
                    <a:pt x="0" y="39818"/>
                  </a:lnTo>
                  <a:cubicBezTo>
                    <a:pt x="0" y="17827"/>
                    <a:pt x="15296" y="0"/>
                    <a:pt x="3416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2" name="Group 1"/>
            <p:cNvGrpSpPr/>
            <p:nvPr/>
          </p:nvGrpSpPr>
          <p:grpSpPr>
            <a:xfrm>
              <a:off x="12666321" y="2807100"/>
              <a:ext cx="311170" cy="284397"/>
              <a:chOff x="12141200" y="3462866"/>
              <a:chExt cx="825499" cy="754476"/>
            </a:xfrm>
            <a:solidFill>
              <a:schemeClr val="bg1"/>
            </a:solidFill>
          </p:grpSpPr>
          <p:sp>
            <p:nvSpPr>
              <p:cNvPr id="10" name="Isosceles Triangle 9"/>
              <p:cNvSpPr/>
              <p:nvPr/>
            </p:nvSpPr>
            <p:spPr>
              <a:xfrm>
                <a:off x="12141200" y="3462866"/>
                <a:ext cx="825499" cy="38672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89"/>
              <p:cNvSpPr/>
              <p:nvPr/>
            </p:nvSpPr>
            <p:spPr>
              <a:xfrm>
                <a:off x="12217009" y="3830620"/>
                <a:ext cx="673879" cy="386722"/>
              </a:xfrm>
              <a:custGeom>
                <a:avLst/>
                <a:gdLst/>
                <a:ahLst/>
                <a:cxnLst/>
                <a:rect l="l" t="t" r="r" b="b"/>
                <a:pathLst>
                  <a:path w="673879" h="386722">
                    <a:moveTo>
                      <a:pt x="0" y="0"/>
                    </a:moveTo>
                    <a:lnTo>
                      <a:pt x="673879" y="0"/>
                    </a:lnTo>
                    <a:lnTo>
                      <a:pt x="673879" y="386722"/>
                    </a:lnTo>
                    <a:lnTo>
                      <a:pt x="273805" y="386722"/>
                    </a:lnTo>
                    <a:lnTo>
                      <a:pt x="273805" y="234129"/>
                    </a:lnTo>
                    <a:lnTo>
                      <a:pt x="166882" y="234129"/>
                    </a:lnTo>
                    <a:lnTo>
                      <a:pt x="166882" y="386722"/>
                    </a:lnTo>
                    <a:lnTo>
                      <a:pt x="0" y="38672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pic>
        <p:nvPicPr>
          <p:cNvPr id="78" name="Picture 2" descr="C:\Users\Tany\Desktop\Scenario_Cube Lines.png"/>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349864" y="4842761"/>
            <a:ext cx="2122176" cy="2027272"/>
          </a:xfrm>
          <a:prstGeom prst="rect">
            <a:avLst/>
          </a:prstGeom>
          <a:noFill/>
          <a:extLst>
            <a:ext uri="{909E8E84-426E-40DD-AFC4-6F175D3DCCD1}">
              <a14:hiddenFill xmlns:a14="http://schemas.microsoft.com/office/drawing/2010/main">
                <a:solidFill>
                  <a:srgbClr val="FFFFFF"/>
                </a:solidFill>
              </a14:hiddenFill>
            </a:ext>
          </a:extLst>
        </p:spPr>
      </p:pic>
      <p:sp>
        <p:nvSpPr>
          <p:cNvPr id="18" name="Title 4"/>
          <p:cNvSpPr txBox="1">
            <a:spLocks/>
          </p:cNvSpPr>
          <p:nvPr/>
        </p:nvSpPr>
        <p:spPr>
          <a:xfrm>
            <a:off x="304801" y="115632"/>
            <a:ext cx="11038663" cy="834931"/>
          </a:xfrm>
          <a:prstGeom prst="rect">
            <a:avLst/>
          </a:prstGeom>
        </p:spPr>
        <p:txBody>
          <a:bodyPr>
            <a:noAutofit/>
          </a:bodyPr>
          <a:lstStyle>
            <a:lvl1pPr algn="ctr" defTabSz="914286" rtl="0" eaLnBrk="1" latinLnBrk="0" hangingPunct="1">
              <a:spcBef>
                <a:spcPct val="0"/>
              </a:spcBef>
              <a:buNone/>
              <a:defRPr sz="4500" kern="1200">
                <a:solidFill>
                  <a:schemeClr val="tx1"/>
                </a:solidFill>
                <a:latin typeface="+mj-lt"/>
                <a:ea typeface="+mj-ea"/>
                <a:cs typeface="+mj-cs"/>
              </a:defRPr>
            </a:lvl1pPr>
          </a:lstStyle>
          <a:p>
            <a:r>
              <a:rPr lang="en-US" sz="3600" dirty="0" smtClean="0">
                <a:solidFill>
                  <a:schemeClr val="bg1"/>
                </a:solidFill>
                <a:latin typeface="Segoe UI Light" pitchFamily="34" charset="0"/>
              </a:rPr>
              <a:t>Flexible Workspace</a:t>
            </a:r>
            <a:endParaRPr lang="en-US" sz="3600" dirty="0">
              <a:solidFill>
                <a:schemeClr val="bg1"/>
              </a:solidFill>
              <a:latin typeface="Segoe UI Light" pitchFamily="34" charset="0"/>
            </a:endParaRPr>
          </a:p>
        </p:txBody>
      </p:sp>
      <p:grpSp>
        <p:nvGrpSpPr>
          <p:cNvPr id="21" name="Group 20"/>
          <p:cNvGrpSpPr/>
          <p:nvPr/>
        </p:nvGrpSpPr>
        <p:grpSpPr>
          <a:xfrm>
            <a:off x="4407516" y="2986527"/>
            <a:ext cx="2704788" cy="1422593"/>
            <a:chOff x="4407516" y="2986523"/>
            <a:chExt cx="2704788" cy="1422593"/>
          </a:xfrm>
        </p:grpSpPr>
        <p:sp>
          <p:nvSpPr>
            <p:cNvPr id="51" name="Title 4"/>
            <p:cNvSpPr txBox="1">
              <a:spLocks/>
            </p:cNvSpPr>
            <p:nvPr/>
          </p:nvSpPr>
          <p:spPr>
            <a:xfrm>
              <a:off x="4407516" y="3915922"/>
              <a:ext cx="2704788" cy="493194"/>
            </a:xfrm>
            <a:prstGeom prst="rect">
              <a:avLst/>
            </a:prstGeom>
          </p:spPr>
          <p:txBody>
            <a:bodyPr>
              <a:noAutofit/>
            </a:bodyPr>
            <a:lstStyle>
              <a:lvl1pPr algn="ctr" defTabSz="914286" rtl="0" eaLnBrk="1" latinLnBrk="0" hangingPunct="1">
                <a:spcBef>
                  <a:spcPct val="0"/>
                </a:spcBef>
                <a:buNone/>
                <a:defRPr sz="4500" kern="1200">
                  <a:solidFill>
                    <a:schemeClr val="tx1"/>
                  </a:solidFill>
                  <a:latin typeface="+mj-lt"/>
                  <a:ea typeface="+mj-ea"/>
                  <a:cs typeface="+mj-cs"/>
                </a:defRPr>
              </a:lvl1pPr>
            </a:lstStyle>
            <a:p>
              <a:r>
                <a:rPr lang="en-US" sz="1900" b="1" dirty="0" smtClean="0">
                  <a:solidFill>
                    <a:schemeClr val="bg1"/>
                  </a:solidFill>
                  <a:latin typeface="Segoe UI Light" pitchFamily="34" charset="0"/>
                </a:rPr>
                <a:t>Personalized </a:t>
              </a:r>
              <a:br>
                <a:rPr lang="en-US" sz="1900" b="1" dirty="0" smtClean="0">
                  <a:solidFill>
                    <a:schemeClr val="bg1"/>
                  </a:solidFill>
                  <a:latin typeface="Segoe UI Light" pitchFamily="34" charset="0"/>
                </a:rPr>
              </a:br>
              <a:r>
                <a:rPr lang="en-US" sz="1900" b="1" dirty="0" smtClean="0">
                  <a:solidFill>
                    <a:schemeClr val="bg1"/>
                  </a:solidFill>
                  <a:latin typeface="Segoe UI Light" pitchFamily="34" charset="0"/>
                </a:rPr>
                <a:t>Windows</a:t>
              </a:r>
            </a:p>
            <a:p>
              <a:r>
                <a:rPr lang="en-US" sz="1900" b="1" dirty="0" smtClean="0">
                  <a:solidFill>
                    <a:schemeClr val="bg1"/>
                  </a:solidFill>
                  <a:latin typeface="Segoe UI Light" pitchFamily="34" charset="0"/>
                </a:rPr>
                <a:t>devices</a:t>
              </a:r>
              <a:endParaRPr lang="en-US" sz="1900" b="1" dirty="0">
                <a:solidFill>
                  <a:schemeClr val="bg1"/>
                </a:solidFill>
                <a:latin typeface="Segoe UI Light" pitchFamily="34" charset="0"/>
              </a:endParaRPr>
            </a:p>
          </p:txBody>
        </p:sp>
        <p:pic>
          <p:nvPicPr>
            <p:cNvPr id="53" name="Picture 52"/>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5136830" y="2986523"/>
              <a:ext cx="1202535" cy="817291"/>
            </a:xfrm>
            <a:prstGeom prst="rect">
              <a:avLst/>
            </a:prstGeom>
          </p:spPr>
        </p:pic>
      </p:grpSp>
      <p:grpSp>
        <p:nvGrpSpPr>
          <p:cNvPr id="25" name="Group 24"/>
          <p:cNvGrpSpPr/>
          <p:nvPr/>
        </p:nvGrpSpPr>
        <p:grpSpPr>
          <a:xfrm>
            <a:off x="6647150" y="4641328"/>
            <a:ext cx="3449478" cy="908575"/>
            <a:chOff x="6647150" y="4641324"/>
            <a:chExt cx="3449478" cy="908575"/>
          </a:xfrm>
        </p:grpSpPr>
        <p:sp>
          <p:nvSpPr>
            <p:cNvPr id="50" name="Title 4"/>
            <p:cNvSpPr txBox="1">
              <a:spLocks/>
            </p:cNvSpPr>
            <p:nvPr/>
          </p:nvSpPr>
          <p:spPr>
            <a:xfrm>
              <a:off x="7708101" y="4693500"/>
              <a:ext cx="2388527" cy="856399"/>
            </a:xfrm>
            <a:prstGeom prst="rect">
              <a:avLst/>
            </a:prstGeom>
          </p:spPr>
          <p:txBody>
            <a:bodyPr>
              <a:noAutofit/>
            </a:bodyPr>
            <a:lstStyle>
              <a:lvl1pPr algn="ctr" defTabSz="914286" rtl="0" eaLnBrk="1" latinLnBrk="0" hangingPunct="1">
                <a:spcBef>
                  <a:spcPct val="0"/>
                </a:spcBef>
                <a:buNone/>
                <a:defRPr sz="4500" kern="1200">
                  <a:solidFill>
                    <a:schemeClr val="tx1"/>
                  </a:solidFill>
                  <a:latin typeface="+mj-lt"/>
                  <a:ea typeface="+mj-ea"/>
                  <a:cs typeface="+mj-cs"/>
                </a:defRPr>
              </a:lvl1pPr>
            </a:lstStyle>
            <a:p>
              <a:pPr algn="l"/>
              <a:r>
                <a:rPr lang="en-US" sz="1900" b="1" dirty="0">
                  <a:solidFill>
                    <a:schemeClr val="bg1"/>
                  </a:solidFill>
                  <a:latin typeface="Segoe UI Light" pitchFamily="34" charset="0"/>
                </a:rPr>
                <a:t>Optimize </a:t>
              </a:r>
              <a:r>
                <a:rPr lang="en-US" sz="1900" b="1" dirty="0" smtClean="0">
                  <a:solidFill>
                    <a:schemeClr val="bg1"/>
                  </a:solidFill>
                  <a:latin typeface="Segoe UI Light" pitchFamily="34" charset="0"/>
                </a:rPr>
                <a:t>infrastructure </a:t>
              </a:r>
              <a:r>
                <a:rPr lang="en-US" sz="1900" b="1" dirty="0">
                  <a:solidFill>
                    <a:schemeClr val="bg1"/>
                  </a:solidFill>
                  <a:latin typeface="Segoe UI Light" pitchFamily="34" charset="0"/>
                </a:rPr>
                <a:t>for VDI </a:t>
              </a:r>
            </a:p>
          </p:txBody>
        </p:sp>
        <p:pic>
          <p:nvPicPr>
            <p:cNvPr id="4" name="Picture 3"/>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6647150" y="4641324"/>
              <a:ext cx="954912" cy="874595"/>
            </a:xfrm>
            <a:prstGeom prst="rect">
              <a:avLst/>
            </a:prstGeom>
          </p:spPr>
        </p:pic>
      </p:grpSp>
      <p:grpSp>
        <p:nvGrpSpPr>
          <p:cNvPr id="24" name="Group 23"/>
          <p:cNvGrpSpPr/>
          <p:nvPr/>
        </p:nvGrpSpPr>
        <p:grpSpPr>
          <a:xfrm>
            <a:off x="7224094" y="3075029"/>
            <a:ext cx="4879006" cy="1001675"/>
            <a:chOff x="7224094" y="3075025"/>
            <a:chExt cx="4879006" cy="1001675"/>
          </a:xfrm>
        </p:grpSpPr>
        <p:sp>
          <p:nvSpPr>
            <p:cNvPr id="52" name="Title 4"/>
            <p:cNvSpPr txBox="1">
              <a:spLocks/>
            </p:cNvSpPr>
            <p:nvPr/>
          </p:nvSpPr>
          <p:spPr>
            <a:xfrm>
              <a:off x="8924636" y="3193266"/>
              <a:ext cx="3178464" cy="883434"/>
            </a:xfrm>
            <a:prstGeom prst="rect">
              <a:avLst/>
            </a:prstGeom>
          </p:spPr>
          <p:txBody>
            <a:bodyPr>
              <a:noAutofit/>
            </a:bodyPr>
            <a:lstStyle>
              <a:lvl1pPr algn="ctr" defTabSz="914286" rtl="0" eaLnBrk="1" latinLnBrk="0" hangingPunct="1">
                <a:spcBef>
                  <a:spcPct val="0"/>
                </a:spcBef>
                <a:buNone/>
                <a:defRPr sz="4500" kern="1200">
                  <a:solidFill>
                    <a:schemeClr val="tx1"/>
                  </a:solidFill>
                  <a:latin typeface="+mj-lt"/>
                  <a:ea typeface="+mj-ea"/>
                  <a:cs typeface="+mj-cs"/>
                </a:defRPr>
              </a:lvl1pPr>
            </a:lstStyle>
            <a:p>
              <a:pPr algn="l"/>
              <a:r>
                <a:rPr lang="en-US" sz="1900" b="1" dirty="0">
                  <a:solidFill>
                    <a:schemeClr val="bg1"/>
                  </a:solidFill>
                  <a:latin typeface="Segoe UI Light" pitchFamily="34" charset="0"/>
                </a:rPr>
                <a:t>Cloud </a:t>
              </a:r>
              <a:r>
                <a:rPr lang="en-US" sz="1900" b="1" dirty="0" smtClean="0">
                  <a:solidFill>
                    <a:schemeClr val="bg1"/>
                  </a:solidFill>
                  <a:latin typeface="Segoe UI Light" pitchFamily="34" charset="0"/>
                </a:rPr>
                <a:t>management </a:t>
              </a:r>
              <a:r>
                <a:rPr lang="en-US" sz="1900" b="1" dirty="0">
                  <a:solidFill>
                    <a:schemeClr val="bg1"/>
                  </a:solidFill>
                  <a:latin typeface="Segoe UI Light" pitchFamily="34" charset="0"/>
                </a:rPr>
                <a:t>for Windows </a:t>
              </a:r>
              <a:r>
                <a:rPr lang="en-US" sz="1900" b="1" dirty="0" smtClean="0">
                  <a:solidFill>
                    <a:schemeClr val="bg1"/>
                  </a:solidFill>
                  <a:latin typeface="Segoe UI Light" pitchFamily="34" charset="0"/>
                </a:rPr>
                <a:t>devices</a:t>
              </a:r>
              <a:endParaRPr lang="en-US" sz="1900" b="1" dirty="0">
                <a:solidFill>
                  <a:schemeClr val="bg1"/>
                </a:solidFill>
                <a:latin typeface="Segoe UI Light" pitchFamily="34" charset="0"/>
              </a:endParaRPr>
            </a:p>
          </p:txBody>
        </p:sp>
        <p:pic>
          <p:nvPicPr>
            <p:cNvPr id="5" name="Picture 4"/>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7224094" y="3075025"/>
              <a:ext cx="1693979" cy="840897"/>
            </a:xfrm>
            <a:prstGeom prst="rect">
              <a:avLst/>
            </a:prstGeom>
          </p:spPr>
        </p:pic>
      </p:grpSp>
      <p:grpSp>
        <p:nvGrpSpPr>
          <p:cNvPr id="7" name="Group 6"/>
          <p:cNvGrpSpPr/>
          <p:nvPr/>
        </p:nvGrpSpPr>
        <p:grpSpPr>
          <a:xfrm>
            <a:off x="2267612" y="1607724"/>
            <a:ext cx="2765666" cy="1006661"/>
            <a:chOff x="2267612" y="1607724"/>
            <a:chExt cx="2765666" cy="1006661"/>
          </a:xfrm>
        </p:grpSpPr>
        <p:sp>
          <p:nvSpPr>
            <p:cNvPr id="31" name="Title 4"/>
            <p:cNvSpPr txBox="1">
              <a:spLocks/>
            </p:cNvSpPr>
            <p:nvPr/>
          </p:nvSpPr>
          <p:spPr>
            <a:xfrm>
              <a:off x="2267612" y="1942878"/>
              <a:ext cx="1428088" cy="556595"/>
            </a:xfrm>
            <a:prstGeom prst="rect">
              <a:avLst/>
            </a:prstGeom>
          </p:spPr>
          <p:txBody>
            <a:bodyPr>
              <a:noAutofit/>
            </a:bodyPr>
            <a:lstStyle>
              <a:lvl1pPr algn="ctr" defTabSz="914286" rtl="0" eaLnBrk="1" latinLnBrk="0" hangingPunct="1">
                <a:spcBef>
                  <a:spcPct val="0"/>
                </a:spcBef>
                <a:buNone/>
                <a:defRPr sz="4500" kern="1200">
                  <a:solidFill>
                    <a:schemeClr val="tx1"/>
                  </a:solidFill>
                  <a:latin typeface="+mj-lt"/>
                  <a:ea typeface="+mj-ea"/>
                  <a:cs typeface="+mj-cs"/>
                </a:defRPr>
              </a:lvl1pPr>
            </a:lstStyle>
            <a:p>
              <a:pPr algn="r"/>
              <a:r>
                <a:rPr lang="en-US" sz="1900" b="1" dirty="0">
                  <a:solidFill>
                    <a:schemeClr val="bg1"/>
                  </a:solidFill>
                  <a:latin typeface="Segoe UI Light" pitchFamily="34" charset="0"/>
                </a:rPr>
                <a:t>Work on the road</a:t>
              </a:r>
            </a:p>
          </p:txBody>
        </p:sp>
        <p:pic>
          <p:nvPicPr>
            <p:cNvPr id="11" name="Picture 10"/>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3781753" y="1607724"/>
              <a:ext cx="1251525" cy="1006661"/>
            </a:xfrm>
            <a:prstGeom prst="rect">
              <a:avLst/>
            </a:prstGeom>
          </p:spPr>
        </p:pic>
      </p:grpSp>
      <p:grpSp>
        <p:nvGrpSpPr>
          <p:cNvPr id="8" name="Group 7"/>
          <p:cNvGrpSpPr/>
          <p:nvPr/>
        </p:nvGrpSpPr>
        <p:grpSpPr>
          <a:xfrm>
            <a:off x="1117570" y="3083306"/>
            <a:ext cx="2690498" cy="961093"/>
            <a:chOff x="1117568" y="3083304"/>
            <a:chExt cx="2690498" cy="961093"/>
          </a:xfrm>
        </p:grpSpPr>
        <p:sp>
          <p:nvSpPr>
            <p:cNvPr id="33" name="Title 4"/>
            <p:cNvSpPr txBox="1">
              <a:spLocks/>
            </p:cNvSpPr>
            <p:nvPr/>
          </p:nvSpPr>
          <p:spPr>
            <a:xfrm>
              <a:off x="1117568" y="3200279"/>
              <a:ext cx="1761870" cy="727144"/>
            </a:xfrm>
            <a:prstGeom prst="rect">
              <a:avLst/>
            </a:prstGeom>
          </p:spPr>
          <p:txBody>
            <a:bodyPr>
              <a:noAutofit/>
            </a:bodyPr>
            <a:lstStyle>
              <a:lvl1pPr algn="ctr" defTabSz="914286" rtl="0" eaLnBrk="1" latinLnBrk="0" hangingPunct="1">
                <a:spcBef>
                  <a:spcPct val="0"/>
                </a:spcBef>
                <a:buNone/>
                <a:defRPr sz="4500" kern="1200">
                  <a:solidFill>
                    <a:schemeClr val="tx1"/>
                  </a:solidFill>
                  <a:latin typeface="+mj-lt"/>
                  <a:ea typeface="+mj-ea"/>
                  <a:cs typeface="+mj-cs"/>
                </a:defRPr>
              </a:lvl1pPr>
            </a:lstStyle>
            <a:p>
              <a:pPr algn="r"/>
              <a:r>
                <a:rPr lang="en-US" sz="1900" b="1" dirty="0">
                  <a:solidFill>
                    <a:schemeClr val="bg1"/>
                  </a:solidFill>
                  <a:latin typeface="Segoe UI Light" pitchFamily="34" charset="0"/>
                </a:rPr>
                <a:t>Work on </a:t>
              </a:r>
              <a:r>
                <a:rPr lang="en-US" sz="1900" b="1" dirty="0" smtClean="0">
                  <a:solidFill>
                    <a:schemeClr val="bg1"/>
                  </a:solidFill>
                  <a:latin typeface="Segoe UI Light" pitchFamily="34" charset="0"/>
                </a:rPr>
                <a:t>your own device</a:t>
              </a:r>
              <a:endParaRPr lang="en-US" sz="1900" b="1" dirty="0">
                <a:solidFill>
                  <a:schemeClr val="bg1"/>
                </a:solidFill>
                <a:latin typeface="Segoe UI Light" pitchFamily="34" charset="0"/>
              </a:endParaRPr>
            </a:p>
          </p:txBody>
        </p:sp>
        <p:pic>
          <p:nvPicPr>
            <p:cNvPr id="12" name="Picture 11"/>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3049934" y="3083304"/>
              <a:ext cx="758132" cy="961093"/>
            </a:xfrm>
            <a:prstGeom prst="rect">
              <a:avLst/>
            </a:prstGeom>
          </p:spPr>
        </p:pic>
      </p:grpSp>
      <p:grpSp>
        <p:nvGrpSpPr>
          <p:cNvPr id="19" name="Group 18"/>
          <p:cNvGrpSpPr/>
          <p:nvPr/>
        </p:nvGrpSpPr>
        <p:grpSpPr>
          <a:xfrm>
            <a:off x="1982526" y="4531604"/>
            <a:ext cx="2310692" cy="1035119"/>
            <a:chOff x="1982524" y="4531600"/>
            <a:chExt cx="2310692" cy="1035119"/>
          </a:xfrm>
        </p:grpSpPr>
        <p:sp>
          <p:nvSpPr>
            <p:cNvPr id="35" name="Title 4"/>
            <p:cNvSpPr txBox="1">
              <a:spLocks/>
            </p:cNvSpPr>
            <p:nvPr/>
          </p:nvSpPr>
          <p:spPr>
            <a:xfrm>
              <a:off x="1982524" y="4727924"/>
              <a:ext cx="1497676" cy="658496"/>
            </a:xfrm>
            <a:prstGeom prst="rect">
              <a:avLst/>
            </a:prstGeom>
          </p:spPr>
          <p:txBody>
            <a:bodyPr>
              <a:noAutofit/>
            </a:bodyPr>
            <a:lstStyle>
              <a:lvl1pPr algn="ctr" defTabSz="914286" rtl="0" eaLnBrk="1" latinLnBrk="0" hangingPunct="1">
                <a:spcBef>
                  <a:spcPct val="0"/>
                </a:spcBef>
                <a:buNone/>
                <a:defRPr sz="4500" kern="1200">
                  <a:solidFill>
                    <a:schemeClr val="tx1"/>
                  </a:solidFill>
                  <a:latin typeface="+mj-lt"/>
                  <a:ea typeface="+mj-ea"/>
                  <a:cs typeface="+mj-cs"/>
                </a:defRPr>
              </a:lvl1pPr>
            </a:lstStyle>
            <a:p>
              <a:pPr algn="r"/>
              <a:r>
                <a:rPr lang="en-US" sz="1900" b="1" dirty="0" smtClean="0">
                  <a:solidFill>
                    <a:schemeClr val="bg1"/>
                  </a:solidFill>
                  <a:latin typeface="Segoe UI Light" pitchFamily="34" charset="0"/>
                </a:rPr>
                <a:t>Work on your phone</a:t>
              </a:r>
              <a:endParaRPr lang="en-US" sz="1900" b="1" dirty="0">
                <a:solidFill>
                  <a:schemeClr val="bg1"/>
                </a:solidFill>
                <a:latin typeface="Segoe UI Light" pitchFamily="34" charset="0"/>
              </a:endParaRPr>
            </a:p>
          </p:txBody>
        </p:sp>
        <p:pic>
          <p:nvPicPr>
            <p:cNvPr id="13" name="Picture 12"/>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3685781" y="4531600"/>
              <a:ext cx="607435" cy="1035119"/>
            </a:xfrm>
            <a:prstGeom prst="rect">
              <a:avLst/>
            </a:prstGeom>
          </p:spPr>
        </p:pic>
      </p:grpSp>
      <p:grpSp>
        <p:nvGrpSpPr>
          <p:cNvPr id="23" name="Group 22"/>
          <p:cNvGrpSpPr/>
          <p:nvPr/>
        </p:nvGrpSpPr>
        <p:grpSpPr>
          <a:xfrm>
            <a:off x="6661690" y="1879181"/>
            <a:ext cx="3574638" cy="760189"/>
            <a:chOff x="6661690" y="1879180"/>
            <a:chExt cx="3574638" cy="760189"/>
          </a:xfrm>
        </p:grpSpPr>
        <p:sp>
          <p:nvSpPr>
            <p:cNvPr id="36" name="Title 4"/>
            <p:cNvSpPr txBox="1">
              <a:spLocks/>
            </p:cNvSpPr>
            <p:nvPr/>
          </p:nvSpPr>
          <p:spPr>
            <a:xfrm>
              <a:off x="7699077" y="1927022"/>
              <a:ext cx="2537251" cy="637696"/>
            </a:xfrm>
            <a:prstGeom prst="rect">
              <a:avLst/>
            </a:prstGeom>
          </p:spPr>
          <p:txBody>
            <a:bodyPr>
              <a:noAutofit/>
            </a:bodyPr>
            <a:lstStyle>
              <a:lvl1pPr algn="ctr" defTabSz="914286" rtl="0" eaLnBrk="1" latinLnBrk="0" hangingPunct="1">
                <a:spcBef>
                  <a:spcPct val="0"/>
                </a:spcBef>
                <a:buNone/>
                <a:defRPr sz="4500" kern="1200">
                  <a:solidFill>
                    <a:schemeClr val="tx1"/>
                  </a:solidFill>
                  <a:latin typeface="+mj-lt"/>
                  <a:ea typeface="+mj-ea"/>
                  <a:cs typeface="+mj-cs"/>
                </a:defRPr>
              </a:lvl1pPr>
            </a:lstStyle>
            <a:p>
              <a:pPr algn="l"/>
              <a:r>
                <a:rPr lang="en-US" sz="1900" b="1" dirty="0" smtClean="0">
                  <a:solidFill>
                    <a:schemeClr val="bg1"/>
                  </a:solidFill>
                  <a:latin typeface="Segoe UI Light" pitchFamily="34" charset="0"/>
                </a:rPr>
                <a:t>Unified management across devices</a:t>
              </a:r>
              <a:endParaRPr lang="en-US" sz="1900" b="1" dirty="0">
                <a:solidFill>
                  <a:schemeClr val="bg1"/>
                </a:solidFill>
                <a:latin typeface="Segoe UI Light" pitchFamily="34" charset="0"/>
              </a:endParaRPr>
            </a:p>
          </p:txBody>
        </p:sp>
        <p:pic>
          <p:nvPicPr>
            <p:cNvPr id="15" name="Picture 14"/>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6661690" y="1879180"/>
              <a:ext cx="953072" cy="760189"/>
            </a:xfrm>
            <a:prstGeom prst="rect">
              <a:avLst/>
            </a:prstGeom>
          </p:spPr>
        </p:pic>
      </p:grpSp>
      <p:sp>
        <p:nvSpPr>
          <p:cNvPr id="22" name="Title 4"/>
          <p:cNvSpPr txBox="1">
            <a:spLocks/>
          </p:cNvSpPr>
          <p:nvPr/>
        </p:nvSpPr>
        <p:spPr>
          <a:xfrm>
            <a:off x="1582674" y="818265"/>
            <a:ext cx="2844781" cy="493194"/>
          </a:xfrm>
          <a:prstGeom prst="rect">
            <a:avLst/>
          </a:prstGeom>
        </p:spPr>
        <p:txBody>
          <a:bodyPr>
            <a:noAutofit/>
          </a:bodyPr>
          <a:lstStyle>
            <a:lvl1pPr algn="ctr" defTabSz="914286" rtl="0" eaLnBrk="1" latinLnBrk="0" hangingPunct="1">
              <a:spcBef>
                <a:spcPct val="0"/>
              </a:spcBef>
              <a:buNone/>
              <a:defRPr sz="4500" kern="1200">
                <a:solidFill>
                  <a:schemeClr val="tx1"/>
                </a:solidFill>
                <a:latin typeface="+mj-lt"/>
                <a:ea typeface="+mj-ea"/>
                <a:cs typeface="+mj-cs"/>
              </a:defRPr>
            </a:lvl1pPr>
          </a:lstStyle>
          <a:p>
            <a:r>
              <a:rPr lang="en-US" sz="1600" dirty="0" smtClean="0">
                <a:solidFill>
                  <a:schemeClr val="bg1"/>
                </a:solidFill>
                <a:latin typeface="Segoe UI Light" pitchFamily="34" charset="0"/>
              </a:rPr>
              <a:t>ANYWHERE</a:t>
            </a:r>
            <a:br>
              <a:rPr lang="en-US" sz="1600" dirty="0" smtClean="0">
                <a:solidFill>
                  <a:schemeClr val="bg1"/>
                </a:solidFill>
                <a:latin typeface="Segoe UI Light" pitchFamily="34" charset="0"/>
              </a:rPr>
            </a:br>
            <a:r>
              <a:rPr lang="en-US" sz="1600" dirty="0" smtClean="0">
                <a:solidFill>
                  <a:schemeClr val="bg1"/>
                </a:solidFill>
                <a:latin typeface="Segoe UI Light" pitchFamily="34" charset="0"/>
              </a:rPr>
              <a:t>CONNECTION</a:t>
            </a:r>
            <a:endParaRPr lang="en-US" sz="1600" dirty="0">
              <a:solidFill>
                <a:schemeClr val="bg1"/>
              </a:solidFill>
              <a:latin typeface="Segoe UI Light" pitchFamily="34" charset="0"/>
            </a:endParaRPr>
          </a:p>
        </p:txBody>
      </p:sp>
      <p:sp>
        <p:nvSpPr>
          <p:cNvPr id="27" name="Title 4"/>
          <p:cNvSpPr txBox="1">
            <a:spLocks/>
          </p:cNvSpPr>
          <p:nvPr/>
        </p:nvSpPr>
        <p:spPr>
          <a:xfrm>
            <a:off x="4253301" y="765479"/>
            <a:ext cx="2949461" cy="598766"/>
          </a:xfrm>
          <a:prstGeom prst="rect">
            <a:avLst/>
          </a:prstGeom>
        </p:spPr>
        <p:txBody>
          <a:bodyPr>
            <a:noAutofit/>
          </a:bodyPr>
          <a:lstStyle>
            <a:lvl1pPr algn="ctr" defTabSz="914286" rtl="0" eaLnBrk="1" latinLnBrk="0" hangingPunct="1">
              <a:spcBef>
                <a:spcPct val="0"/>
              </a:spcBef>
              <a:buNone/>
              <a:defRPr sz="4500" kern="1200">
                <a:solidFill>
                  <a:schemeClr val="tx1"/>
                </a:solidFill>
                <a:latin typeface="+mj-lt"/>
                <a:ea typeface="+mj-ea"/>
                <a:cs typeface="+mj-cs"/>
              </a:defRPr>
            </a:lvl1pPr>
          </a:lstStyle>
          <a:p>
            <a:r>
              <a:rPr lang="en-US" sz="1600" dirty="0" smtClean="0">
                <a:solidFill>
                  <a:schemeClr val="bg1"/>
                </a:solidFill>
                <a:latin typeface="Segoe UI Light" pitchFamily="34" charset="0"/>
              </a:rPr>
              <a:t>PERSONAL</a:t>
            </a:r>
            <a:br>
              <a:rPr lang="en-US" sz="1600" dirty="0" smtClean="0">
                <a:solidFill>
                  <a:schemeClr val="bg1"/>
                </a:solidFill>
                <a:latin typeface="Segoe UI Light" pitchFamily="34" charset="0"/>
              </a:rPr>
            </a:br>
            <a:r>
              <a:rPr lang="en-US" sz="1600" dirty="0" smtClean="0">
                <a:solidFill>
                  <a:schemeClr val="bg1"/>
                </a:solidFill>
                <a:latin typeface="Segoe UI Light" pitchFamily="34" charset="0"/>
              </a:rPr>
              <a:t>EXPERIENCE</a:t>
            </a:r>
            <a:endParaRPr lang="en-US" sz="1600" dirty="0">
              <a:solidFill>
                <a:schemeClr val="bg1"/>
              </a:solidFill>
              <a:latin typeface="Segoe UI Light" pitchFamily="34" charset="0"/>
            </a:endParaRPr>
          </a:p>
        </p:txBody>
      </p:sp>
      <p:sp>
        <p:nvSpPr>
          <p:cNvPr id="28" name="Title 4"/>
          <p:cNvSpPr txBox="1">
            <a:spLocks/>
          </p:cNvSpPr>
          <p:nvPr/>
        </p:nvSpPr>
        <p:spPr>
          <a:xfrm>
            <a:off x="7087649" y="765479"/>
            <a:ext cx="2990582" cy="598766"/>
          </a:xfrm>
          <a:prstGeom prst="rect">
            <a:avLst/>
          </a:prstGeom>
        </p:spPr>
        <p:txBody>
          <a:bodyPr>
            <a:noAutofit/>
          </a:bodyPr>
          <a:lstStyle>
            <a:lvl1pPr algn="ctr" defTabSz="914286" rtl="0" eaLnBrk="1" latinLnBrk="0" hangingPunct="1">
              <a:spcBef>
                <a:spcPct val="0"/>
              </a:spcBef>
              <a:buNone/>
              <a:defRPr sz="4500" kern="1200">
                <a:solidFill>
                  <a:schemeClr val="tx1"/>
                </a:solidFill>
                <a:latin typeface="+mj-lt"/>
                <a:ea typeface="+mj-ea"/>
                <a:cs typeface="+mj-cs"/>
              </a:defRPr>
            </a:lvl1pPr>
          </a:lstStyle>
          <a:p>
            <a:r>
              <a:rPr lang="en-US" sz="1600" dirty="0" smtClean="0">
                <a:solidFill>
                  <a:schemeClr val="bg1"/>
                </a:solidFill>
                <a:latin typeface="Segoe UI Light" pitchFamily="34" charset="0"/>
              </a:rPr>
              <a:t>INTELLIGENT</a:t>
            </a:r>
            <a:br>
              <a:rPr lang="en-US" sz="1600" dirty="0" smtClean="0">
                <a:solidFill>
                  <a:schemeClr val="bg1"/>
                </a:solidFill>
                <a:latin typeface="Segoe UI Light" pitchFamily="34" charset="0"/>
              </a:rPr>
            </a:br>
            <a:r>
              <a:rPr lang="en-US" sz="1600" dirty="0" smtClean="0">
                <a:solidFill>
                  <a:schemeClr val="bg1"/>
                </a:solidFill>
                <a:latin typeface="Segoe UI Light" pitchFamily="34" charset="0"/>
              </a:rPr>
              <a:t>INFRASTRUCTURE</a:t>
            </a:r>
            <a:endParaRPr lang="en-US" sz="1600" dirty="0">
              <a:solidFill>
                <a:schemeClr val="bg1"/>
              </a:solidFill>
              <a:latin typeface="Segoe UI Light" pitchFamily="34" charset="0"/>
            </a:endParaRPr>
          </a:p>
        </p:txBody>
      </p:sp>
      <p:cxnSp>
        <p:nvCxnSpPr>
          <p:cNvPr id="17" name="Straight Connector 16"/>
          <p:cNvCxnSpPr/>
          <p:nvPr/>
        </p:nvCxnSpPr>
        <p:spPr>
          <a:xfrm>
            <a:off x="2253684" y="742065"/>
            <a:ext cx="7136577"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65656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50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7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0-#ppt_w/2"/>
                                          </p:val>
                                        </p:tav>
                                        <p:tav tm="100000">
                                          <p:val>
                                            <p:strVal val="#ppt_x"/>
                                          </p:val>
                                        </p:tav>
                                      </p:tavLst>
                                    </p:anim>
                                    <p:anim calcmode="lin" valueType="num">
                                      <p:cBhvr additive="base">
                                        <p:cTn id="16" dur="500" fill="hold"/>
                                        <p:tgtEl>
                                          <p:spTgt spid="19"/>
                                        </p:tgtEl>
                                        <p:attrNameLst>
                                          <p:attrName>ppt_y</p:attrName>
                                        </p:attrNameLst>
                                      </p:cBhvr>
                                      <p:tavLst>
                                        <p:tav tm="0">
                                          <p:val>
                                            <p:strVal val="#ppt_y"/>
                                          </p:val>
                                        </p:tav>
                                        <p:tav tm="100000">
                                          <p:val>
                                            <p:strVal val="#ppt_y"/>
                                          </p:val>
                                        </p:tav>
                                      </p:tavLst>
                                    </p:anim>
                                  </p:childTnLst>
                                </p:cTn>
                              </p:par>
                              <p:par>
                                <p:cTn id="17" presetID="53" presetClass="entr" presetSubtype="16" fill="hold" nodeType="withEffect">
                                  <p:stCondLst>
                                    <p:cond delay="125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par>
                                <p:cTn id="22" presetID="2" presetClass="entr" presetSubtype="2" fill="hold" nodeType="withEffect">
                                  <p:stCondLst>
                                    <p:cond delay="1500"/>
                                  </p:stCondLst>
                                  <p:childTnLst>
                                    <p:set>
                                      <p:cBhvr>
                                        <p:cTn id="23" dur="1" fill="hold">
                                          <p:stCondLst>
                                            <p:cond delay="0"/>
                                          </p:stCondLst>
                                        </p:cTn>
                                        <p:tgtEl>
                                          <p:spTgt spid="25"/>
                                        </p:tgtEl>
                                        <p:attrNameLst>
                                          <p:attrName>style.visibility</p:attrName>
                                        </p:attrNameLst>
                                      </p:cBhvr>
                                      <p:to>
                                        <p:strVal val="visible"/>
                                      </p:to>
                                    </p:set>
                                    <p:anim calcmode="lin" valueType="num">
                                      <p:cBhvr additive="base">
                                        <p:cTn id="24" dur="500" fill="hold"/>
                                        <p:tgtEl>
                                          <p:spTgt spid="25"/>
                                        </p:tgtEl>
                                        <p:attrNameLst>
                                          <p:attrName>ppt_x</p:attrName>
                                        </p:attrNameLst>
                                      </p:cBhvr>
                                      <p:tavLst>
                                        <p:tav tm="0">
                                          <p:val>
                                            <p:strVal val="1+#ppt_w/2"/>
                                          </p:val>
                                        </p:tav>
                                        <p:tav tm="100000">
                                          <p:val>
                                            <p:strVal val="#ppt_x"/>
                                          </p:val>
                                        </p:tav>
                                      </p:tavLst>
                                    </p:anim>
                                    <p:anim calcmode="lin" valueType="num">
                                      <p:cBhvr additive="base">
                                        <p:cTn id="25" dur="500" fill="hold"/>
                                        <p:tgtEl>
                                          <p:spTgt spid="25"/>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1750"/>
                                  </p:stCondLst>
                                  <p:childTnLst>
                                    <p:set>
                                      <p:cBhvr>
                                        <p:cTn id="27" dur="1" fill="hold">
                                          <p:stCondLst>
                                            <p:cond delay="0"/>
                                          </p:stCondLst>
                                        </p:cTn>
                                        <p:tgtEl>
                                          <p:spTgt spid="24"/>
                                        </p:tgtEl>
                                        <p:attrNameLst>
                                          <p:attrName>style.visibility</p:attrName>
                                        </p:attrNameLst>
                                      </p:cBhvr>
                                      <p:to>
                                        <p:strVal val="visible"/>
                                      </p:to>
                                    </p:set>
                                    <p:anim calcmode="lin" valueType="num">
                                      <p:cBhvr additive="base">
                                        <p:cTn id="28" dur="500" fill="hold"/>
                                        <p:tgtEl>
                                          <p:spTgt spid="24"/>
                                        </p:tgtEl>
                                        <p:attrNameLst>
                                          <p:attrName>ppt_x</p:attrName>
                                        </p:attrNameLst>
                                      </p:cBhvr>
                                      <p:tavLst>
                                        <p:tav tm="0">
                                          <p:val>
                                            <p:strVal val="1+#ppt_w/2"/>
                                          </p:val>
                                        </p:tav>
                                        <p:tav tm="100000">
                                          <p:val>
                                            <p:strVal val="#ppt_x"/>
                                          </p:val>
                                        </p:tav>
                                      </p:tavLst>
                                    </p:anim>
                                    <p:anim calcmode="lin" valueType="num">
                                      <p:cBhvr additive="base">
                                        <p:cTn id="29" dur="500" fill="hold"/>
                                        <p:tgtEl>
                                          <p:spTgt spid="24"/>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200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500" fill="hold"/>
                                        <p:tgtEl>
                                          <p:spTgt spid="23"/>
                                        </p:tgtEl>
                                        <p:attrNameLst>
                                          <p:attrName>ppt_x</p:attrName>
                                        </p:attrNameLst>
                                      </p:cBhvr>
                                      <p:tavLst>
                                        <p:tav tm="0">
                                          <p:val>
                                            <p:strVal val="1+#ppt_w/2"/>
                                          </p:val>
                                        </p:tav>
                                        <p:tav tm="100000">
                                          <p:val>
                                            <p:strVal val="#ppt_x"/>
                                          </p:val>
                                        </p:tav>
                                      </p:tavLst>
                                    </p:anim>
                                    <p:anim calcmode="lin" valueType="num">
                                      <p:cBhvr additive="base">
                                        <p:cTn id="33"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Users\v-junyo.REDMOND\Documents\Documents\Microsoft Corp\DesignTools\Brand Photos\Windows 7\Commercial\US_No_Expiration\WCOM_09_Jeff_001.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0" y="1"/>
            <a:ext cx="118872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0" y="0"/>
            <a:ext cx="11887200" cy="6858000"/>
          </a:xfrm>
          <a:prstGeom prst="rect">
            <a:avLst/>
          </a:prstGeom>
          <a:gradFill flip="none" rotWithShape="1">
            <a:gsLst>
              <a:gs pos="15000">
                <a:schemeClr val="tx1">
                  <a:alpha val="55000"/>
                </a:schemeClr>
              </a:gs>
              <a:gs pos="56000">
                <a:schemeClr val="tx1">
                  <a:tint val="44500"/>
                  <a:satMod val="160000"/>
                  <a:alpha val="0"/>
                </a:schemeClr>
              </a:gs>
              <a:gs pos="100000">
                <a:schemeClr val="tx1">
                  <a:tint val="23500"/>
                  <a:satMod val="160000"/>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rtlCol="0" anchor="ctr"/>
          <a:lstStyle/>
          <a:p>
            <a:pPr algn="ctr"/>
            <a:endParaRPr lang="en-US">
              <a:solidFill>
                <a:prstClr val="white"/>
              </a:solidFill>
            </a:endParaRPr>
          </a:p>
        </p:txBody>
      </p:sp>
      <p:sp>
        <p:nvSpPr>
          <p:cNvPr id="9" name="Rectangle 8"/>
          <p:cNvSpPr/>
          <p:nvPr/>
        </p:nvSpPr>
        <p:spPr>
          <a:xfrm>
            <a:off x="489636" y="217312"/>
            <a:ext cx="4507669" cy="3738000"/>
          </a:xfrm>
          <a:prstGeom prst="rect">
            <a:avLst/>
          </a:prstGeom>
          <a:solidFill>
            <a:srgbClr val="FFFFFF">
              <a:alpha val="9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TextBox 5"/>
          <p:cNvSpPr txBox="1"/>
          <p:nvPr/>
        </p:nvSpPr>
        <p:spPr>
          <a:xfrm>
            <a:off x="625960" y="876750"/>
            <a:ext cx="4235020" cy="2419124"/>
          </a:xfrm>
          <a:prstGeom prst="rect">
            <a:avLst/>
          </a:prstGeom>
          <a:noFill/>
        </p:spPr>
        <p:txBody>
          <a:bodyPr wrap="square" rtlCol="0">
            <a:spAutoFit/>
          </a:bodyPr>
          <a:lstStyle/>
          <a:p>
            <a:pPr>
              <a:lnSpc>
                <a:spcPct val="90000"/>
              </a:lnSpc>
              <a:spcBef>
                <a:spcPct val="0"/>
              </a:spcBef>
              <a:defRPr/>
            </a:pPr>
            <a:r>
              <a:rPr lang="en-US" sz="2400" dirty="0">
                <a:solidFill>
                  <a:prstClr val="black"/>
                </a:solidFill>
                <a:latin typeface="Segoe UI Light" pitchFamily="34" charset="0"/>
              </a:rPr>
              <a:t>People in Ethan’s organization want to use smartphones, slates, tablets, and laptops to the corporate network. </a:t>
            </a:r>
            <a:r>
              <a:rPr lang="en-US" sz="2400" spc="-100" dirty="0" smtClean="0">
                <a:ln w="3175">
                  <a:noFill/>
                </a:ln>
                <a:solidFill>
                  <a:srgbClr val="000000"/>
                </a:solidFill>
                <a:latin typeface="Segoe"/>
                <a:cs typeface="Arial" charset="0"/>
              </a:rPr>
              <a:t/>
            </a:r>
            <a:br>
              <a:rPr lang="en-US" sz="2400" spc="-100" dirty="0" smtClean="0">
                <a:ln w="3175">
                  <a:noFill/>
                </a:ln>
                <a:solidFill>
                  <a:srgbClr val="000000"/>
                </a:solidFill>
                <a:latin typeface="Segoe"/>
                <a:cs typeface="Arial" charset="0"/>
              </a:rPr>
            </a:br>
            <a:r>
              <a:rPr lang="en-US" sz="2400" b="1" dirty="0">
                <a:solidFill>
                  <a:srgbClr val="0070C0"/>
                </a:solidFill>
                <a:latin typeface="Segoe UI Light" pitchFamily="34" charset="0"/>
              </a:rPr>
              <a:t>Can he maintain compliance and ensure corporate data is safe on all devices?</a:t>
            </a:r>
          </a:p>
        </p:txBody>
      </p:sp>
    </p:spTree>
    <p:extLst>
      <p:ext uri="{BB962C8B-B14F-4D97-AF65-F5344CB8AC3E}">
        <p14:creationId xmlns:p14="http://schemas.microsoft.com/office/powerpoint/2010/main" val="17071091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 name="Picture 3" descr="C:\Users\v-junyo.REDMOND\Documents\Documents\Microsoft Corp\DesignTools\Brand Photos\Windows 7\Commercial\US_No_Expiration\WCOM_09_Jeff_001.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2" y="1"/>
            <a:ext cx="2797483"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111" name="Group 110"/>
          <p:cNvGrpSpPr/>
          <p:nvPr/>
        </p:nvGrpSpPr>
        <p:grpSpPr>
          <a:xfrm>
            <a:off x="3064228" y="1517918"/>
            <a:ext cx="8419103" cy="4976661"/>
            <a:chOff x="3253563" y="1620976"/>
            <a:chExt cx="8223175" cy="4860845"/>
          </a:xfrm>
        </p:grpSpPr>
        <p:pic>
          <p:nvPicPr>
            <p:cNvPr id="112" name="Picture 111" descr="1600x900_bg2_blue.jpg"/>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253563" y="1620976"/>
              <a:ext cx="8223175" cy="4854253"/>
            </a:xfrm>
            <a:prstGeom prst="rect">
              <a:avLst/>
            </a:prstGeom>
            <a:effectLst>
              <a:outerShdw blurRad="50800" dist="38100" dir="2700000" algn="tl" rotWithShape="0">
                <a:prstClr val="black">
                  <a:alpha val="40000"/>
                </a:prstClr>
              </a:outerShdw>
            </a:effectLst>
          </p:spPr>
        </p:pic>
        <p:pic>
          <p:nvPicPr>
            <p:cNvPr id="113" name="Picture 2" descr="C:\Users\Tany\Desktop\Scenario_Cube Lines.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253563" y="5124893"/>
              <a:ext cx="1420451" cy="1356928"/>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Rectangle 1"/>
          <p:cNvSpPr/>
          <p:nvPr/>
        </p:nvSpPr>
        <p:spPr>
          <a:xfrm>
            <a:off x="2" y="1743741"/>
            <a:ext cx="2797483" cy="5117097"/>
          </a:xfrm>
          <a:prstGeom prst="rect">
            <a:avLst/>
          </a:prstGeom>
          <a:gradFill>
            <a:gsLst>
              <a:gs pos="0">
                <a:schemeClr val="tx1">
                  <a:alpha val="0"/>
                </a:schemeClr>
              </a:gs>
              <a:gs pos="49000">
                <a:schemeClr val="tx1">
                  <a:alpha val="66000"/>
                </a:schemeClr>
              </a:gs>
              <a:gs pos="100000">
                <a:schemeClr val="tx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Title 4"/>
          <p:cNvSpPr>
            <a:spLocks noGrp="1"/>
          </p:cNvSpPr>
          <p:nvPr>
            <p:ph type="title"/>
          </p:nvPr>
        </p:nvSpPr>
        <p:spPr>
          <a:xfrm>
            <a:off x="3011123" y="268335"/>
            <a:ext cx="8640583" cy="609399"/>
          </a:xfrm>
        </p:spPr>
        <p:txBody>
          <a:bodyPr>
            <a:noAutofit/>
          </a:bodyPr>
          <a:lstStyle/>
          <a:p>
            <a:pPr lvl="0"/>
            <a:r>
              <a:rPr lang="en-US" sz="4000" dirty="0" smtClean="0"/>
              <a:t>Unified management across devices</a:t>
            </a:r>
            <a:endParaRPr lang="en-US" sz="4000" dirty="0">
              <a:latin typeface="Segoe UI Light" pitchFamily="34" charset="0"/>
            </a:endParaRPr>
          </a:p>
        </p:txBody>
      </p:sp>
      <p:sp>
        <p:nvSpPr>
          <p:cNvPr id="22" name="Title 4"/>
          <p:cNvSpPr txBox="1">
            <a:spLocks/>
          </p:cNvSpPr>
          <p:nvPr/>
        </p:nvSpPr>
        <p:spPr bwMode="auto">
          <a:xfrm>
            <a:off x="0" y="2638436"/>
            <a:ext cx="2696228" cy="498598"/>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algn="l" defTabSz="912777" rtl="0" eaLnBrk="0" fontAlgn="base" hangingPunct="0">
              <a:lnSpc>
                <a:spcPct val="90000"/>
              </a:lnSpc>
              <a:spcBef>
                <a:spcPct val="0"/>
              </a:spcBef>
              <a:spcAft>
                <a:spcPct val="0"/>
              </a:spcAft>
              <a:defRPr lang="en-US" sz="5400" b="0" cap="none" spc="-300" dirty="0">
                <a:ln w="3175">
                  <a:noFill/>
                </a:ln>
                <a:gradFill flip="none" rotWithShape="1">
                  <a:gsLst>
                    <a:gs pos="28000">
                      <a:srgbClr val="FEF9DA"/>
                    </a:gs>
                    <a:gs pos="52000">
                      <a:srgbClr val="FCE974"/>
                    </a:gs>
                    <a:gs pos="68000">
                      <a:srgbClr val="F79A1D"/>
                    </a:gs>
                  </a:gsLst>
                  <a:lin ang="5400000" scaled="1"/>
                  <a:tileRect/>
                </a:gradFill>
                <a:effectLst>
                  <a:outerShdw blurRad="88900" dist="12700" dir="2700000" algn="tl" rotWithShape="0">
                    <a:prstClr val="black"/>
                  </a:outerShdw>
                </a:effectLst>
                <a:latin typeface="+mj-lt"/>
                <a:ea typeface="+mn-ea"/>
                <a:cs typeface="Arial" charset="0"/>
              </a:defRPr>
            </a:lvl1pPr>
            <a:lvl2pPr algn="l" defTabSz="912777" rtl="0" eaLnBrk="0" fontAlgn="base" hangingPunct="0">
              <a:lnSpc>
                <a:spcPct val="90000"/>
              </a:lnSpc>
              <a:spcBef>
                <a:spcPct val="0"/>
              </a:spcBef>
              <a:spcAft>
                <a:spcPct val="0"/>
              </a:spcAft>
              <a:defRPr sz="4500">
                <a:solidFill>
                  <a:schemeClr val="tx2"/>
                </a:solidFill>
                <a:latin typeface="Segoe Semibold" pitchFamily="34" charset="0"/>
              </a:defRPr>
            </a:lvl2pPr>
            <a:lvl3pPr algn="l" defTabSz="912777" rtl="0" eaLnBrk="0" fontAlgn="base" hangingPunct="0">
              <a:lnSpc>
                <a:spcPct val="90000"/>
              </a:lnSpc>
              <a:spcBef>
                <a:spcPct val="0"/>
              </a:spcBef>
              <a:spcAft>
                <a:spcPct val="0"/>
              </a:spcAft>
              <a:defRPr sz="4500">
                <a:solidFill>
                  <a:schemeClr val="tx2"/>
                </a:solidFill>
                <a:latin typeface="Segoe Semibold" pitchFamily="34" charset="0"/>
              </a:defRPr>
            </a:lvl3pPr>
            <a:lvl4pPr algn="l" defTabSz="912777" rtl="0" eaLnBrk="0" fontAlgn="base" hangingPunct="0">
              <a:lnSpc>
                <a:spcPct val="90000"/>
              </a:lnSpc>
              <a:spcBef>
                <a:spcPct val="0"/>
              </a:spcBef>
              <a:spcAft>
                <a:spcPct val="0"/>
              </a:spcAft>
              <a:defRPr sz="4500">
                <a:solidFill>
                  <a:schemeClr val="tx2"/>
                </a:solidFill>
                <a:latin typeface="Segoe Semibold" pitchFamily="34" charset="0"/>
              </a:defRPr>
            </a:lvl4pPr>
            <a:lvl5pPr algn="l" defTabSz="912777" rtl="0" eaLnBrk="0" fontAlgn="base" hangingPunct="0">
              <a:lnSpc>
                <a:spcPct val="90000"/>
              </a:lnSpc>
              <a:spcBef>
                <a:spcPct val="0"/>
              </a:spcBef>
              <a:spcAft>
                <a:spcPct val="0"/>
              </a:spcAft>
              <a:defRPr sz="4500">
                <a:solidFill>
                  <a:schemeClr val="tx2"/>
                </a:solidFill>
                <a:latin typeface="Segoe Semibold" pitchFamily="34" charset="0"/>
              </a:defRPr>
            </a:lvl5pPr>
            <a:lvl6pPr marL="380970" algn="l" defTabSz="914063" rtl="0" fontAlgn="base">
              <a:lnSpc>
                <a:spcPct val="90000"/>
              </a:lnSpc>
              <a:spcBef>
                <a:spcPct val="0"/>
              </a:spcBef>
              <a:spcAft>
                <a:spcPct val="0"/>
              </a:spcAft>
              <a:defRPr sz="4500">
                <a:solidFill>
                  <a:schemeClr val="tx2"/>
                </a:solidFill>
                <a:latin typeface="Segoe Semibold" pitchFamily="34" charset="0"/>
              </a:defRPr>
            </a:lvl6pPr>
            <a:lvl7pPr marL="761940" algn="l" defTabSz="914063" rtl="0" fontAlgn="base">
              <a:lnSpc>
                <a:spcPct val="90000"/>
              </a:lnSpc>
              <a:spcBef>
                <a:spcPct val="0"/>
              </a:spcBef>
              <a:spcAft>
                <a:spcPct val="0"/>
              </a:spcAft>
              <a:defRPr sz="4500">
                <a:solidFill>
                  <a:schemeClr val="tx2"/>
                </a:solidFill>
                <a:latin typeface="Segoe Semibold" pitchFamily="34" charset="0"/>
              </a:defRPr>
            </a:lvl7pPr>
            <a:lvl8pPr marL="1142908" algn="l" defTabSz="914063" rtl="0" fontAlgn="base">
              <a:lnSpc>
                <a:spcPct val="90000"/>
              </a:lnSpc>
              <a:spcBef>
                <a:spcPct val="0"/>
              </a:spcBef>
              <a:spcAft>
                <a:spcPct val="0"/>
              </a:spcAft>
              <a:defRPr sz="4500">
                <a:solidFill>
                  <a:schemeClr val="tx2"/>
                </a:solidFill>
                <a:latin typeface="Segoe Semibold" pitchFamily="34" charset="0"/>
              </a:defRPr>
            </a:lvl8pPr>
            <a:lvl9pPr marL="1523878" algn="l" defTabSz="914063" rtl="0" fontAlgn="base">
              <a:lnSpc>
                <a:spcPct val="90000"/>
              </a:lnSpc>
              <a:spcBef>
                <a:spcPct val="0"/>
              </a:spcBef>
              <a:spcAft>
                <a:spcPct val="0"/>
              </a:spcAft>
              <a:defRPr sz="4500">
                <a:solidFill>
                  <a:schemeClr val="tx2"/>
                </a:solidFill>
                <a:latin typeface="Segoe Semibold" pitchFamily="34" charset="0"/>
              </a:defRPr>
            </a:lvl9pPr>
          </a:lstStyle>
          <a:p>
            <a:pPr algn="r"/>
            <a:r>
              <a:rPr sz="1800" b="1" spc="0" smtClean="0">
                <a:solidFill>
                  <a:prstClr val="white"/>
                </a:solidFill>
                <a:effectLst>
                  <a:outerShdw blurRad="38100" dist="38100" dir="2700000" algn="tl">
                    <a:srgbClr val="000000">
                      <a:alpha val="43137"/>
                    </a:srgbClr>
                  </a:outerShdw>
                </a:effectLst>
                <a:latin typeface="Segoe UI Light" pitchFamily="34" charset="0"/>
              </a:rPr>
              <a:t>INTELLIGENT</a:t>
            </a:r>
          </a:p>
          <a:p>
            <a:pPr algn="r"/>
            <a:r>
              <a:rPr sz="1800" b="1" spc="0" smtClean="0">
                <a:solidFill>
                  <a:prstClr val="white"/>
                </a:solidFill>
                <a:effectLst>
                  <a:outerShdw blurRad="38100" dist="38100" dir="2700000" algn="tl">
                    <a:srgbClr val="000000">
                      <a:alpha val="43137"/>
                    </a:srgbClr>
                  </a:outerShdw>
                </a:effectLst>
                <a:latin typeface="Segoe UI Light" pitchFamily="34" charset="0"/>
              </a:rPr>
              <a:t>INFRASTRUCTURE</a:t>
            </a:r>
          </a:p>
        </p:txBody>
      </p:sp>
      <p:sp>
        <p:nvSpPr>
          <p:cNvPr id="37" name="Rectangle 36"/>
          <p:cNvSpPr/>
          <p:nvPr/>
        </p:nvSpPr>
        <p:spPr>
          <a:xfrm>
            <a:off x="19544" y="3326515"/>
            <a:ext cx="2802991" cy="3321410"/>
          </a:xfrm>
          <a:prstGeom prst="rect">
            <a:avLst/>
          </a:prstGeom>
        </p:spPr>
        <p:txBody>
          <a:bodyPr wrap="square" lIns="91428" tIns="45714" rIns="91428" bIns="45714">
            <a:spAutoFit/>
          </a:bodyPr>
          <a:lstStyle/>
          <a:p>
            <a:pPr marL="0" lvl="1" defTabSz="-11559064" eaLnBrk="0" hangingPunct="0">
              <a:lnSpc>
                <a:spcPct val="90000"/>
              </a:lnSpc>
              <a:spcBef>
                <a:spcPts val="500"/>
              </a:spcBef>
              <a:buClr>
                <a:srgbClr val="FFFFFF"/>
              </a:buClr>
              <a:buSzPct val="95000"/>
              <a:defRPr/>
            </a:pPr>
            <a:r>
              <a:rPr lang="en-US" sz="1400" b="1" dirty="0" smtClean="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Benefits</a:t>
            </a:r>
            <a:endParaRPr lang="en-US" sz="1400" b="1" dirty="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endParaRPr>
          </a:p>
          <a:p>
            <a:pPr marL="236538" lvl="1" indent="-236538" defTabSz="-11559064" eaLnBrk="0" hangingPunct="0">
              <a:lnSpc>
                <a:spcPct val="90000"/>
              </a:lnSpc>
              <a:spcBef>
                <a:spcPts val="500"/>
              </a:spcBef>
              <a:buClr>
                <a:srgbClr val="FFFFFF"/>
              </a:buClr>
              <a:buSzPct val="95000"/>
              <a:buFont typeface="Arial" pitchFamily="34" charset="0"/>
              <a:buChar char="•"/>
              <a:defRPr/>
            </a:pPr>
            <a:r>
              <a:rPr lang="en-US" sz="1400" dirty="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	</a:t>
            </a:r>
            <a:r>
              <a:rPr lang="en-US" sz="1400" dirty="0" smtClean="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Single centralized tool to </a:t>
            </a:r>
            <a:r>
              <a:rPr lang="en-US" sz="1400" dirty="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manage </a:t>
            </a:r>
            <a:r>
              <a:rPr lang="en-US" sz="1400" dirty="0" smtClean="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updates</a:t>
            </a:r>
            <a:r>
              <a:rPr lang="en-US" sz="1400" dirty="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 identity and security </a:t>
            </a:r>
            <a:r>
              <a:rPr lang="en-US" sz="1400" dirty="0" smtClean="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across </a:t>
            </a:r>
            <a:r>
              <a:rPr lang="en-US" sz="1400" dirty="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all user devices </a:t>
            </a:r>
          </a:p>
          <a:p>
            <a:pPr marL="236538" lvl="1" indent="-236538" defTabSz="-11559064" eaLnBrk="0" hangingPunct="0">
              <a:lnSpc>
                <a:spcPct val="90000"/>
              </a:lnSpc>
              <a:spcBef>
                <a:spcPts val="500"/>
              </a:spcBef>
              <a:buClr>
                <a:srgbClr val="FFFFFF"/>
              </a:buClr>
              <a:buSzPct val="95000"/>
              <a:buFont typeface="Arial" pitchFamily="34" charset="0"/>
              <a:buChar char="•"/>
              <a:defRPr/>
            </a:pPr>
            <a:r>
              <a:rPr lang="en-US" sz="1400" dirty="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	Increased security and </a:t>
            </a:r>
            <a:r>
              <a:rPr lang="en-US" sz="1400" dirty="0" smtClean="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compliance for </a:t>
            </a:r>
            <a:r>
              <a:rPr lang="en-US" sz="1400" dirty="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all devices</a:t>
            </a:r>
          </a:p>
          <a:p>
            <a:pPr marL="236538" lvl="1" indent="-236538" defTabSz="-11559064" eaLnBrk="0" hangingPunct="0">
              <a:lnSpc>
                <a:spcPct val="90000"/>
              </a:lnSpc>
              <a:spcBef>
                <a:spcPts val="500"/>
              </a:spcBef>
              <a:buClr>
                <a:srgbClr val="FFFFFF"/>
              </a:buClr>
              <a:buSzPct val="95000"/>
              <a:buFont typeface="Arial" pitchFamily="34" charset="0"/>
              <a:buChar char="•"/>
              <a:defRPr/>
            </a:pPr>
            <a:r>
              <a:rPr lang="en-US" sz="1400" dirty="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	Better visibility into the devices on the network</a:t>
            </a:r>
          </a:p>
          <a:p>
            <a:pPr marL="236538" lvl="1" indent="-236538" defTabSz="-11559064" eaLnBrk="0" hangingPunct="0">
              <a:lnSpc>
                <a:spcPct val="90000"/>
              </a:lnSpc>
              <a:spcBef>
                <a:spcPts val="500"/>
              </a:spcBef>
              <a:buClr>
                <a:srgbClr val="FFFFFF"/>
              </a:buClr>
              <a:buSzPct val="95000"/>
              <a:buFont typeface="Arial" pitchFamily="34" charset="0"/>
              <a:buChar char="•"/>
              <a:defRPr/>
            </a:pPr>
            <a:r>
              <a:rPr lang="en-US" sz="1400" dirty="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	Application delivery is </a:t>
            </a:r>
            <a:r>
              <a:rPr lang="en-US" sz="1400" dirty="0" smtClean="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user </a:t>
            </a:r>
            <a:r>
              <a:rPr lang="en-US" sz="1400" dirty="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focused, and dependent </a:t>
            </a:r>
            <a:r>
              <a:rPr lang="en-US" sz="1400" dirty="0" smtClean="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on </a:t>
            </a:r>
            <a:r>
              <a:rPr lang="en-US" sz="1400" dirty="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device and network capabilities</a:t>
            </a:r>
          </a:p>
          <a:p>
            <a:pPr marL="236538" lvl="1" indent="-236538" defTabSz="-11559064" eaLnBrk="0" hangingPunct="0">
              <a:lnSpc>
                <a:spcPct val="90000"/>
              </a:lnSpc>
              <a:spcBef>
                <a:spcPts val="500"/>
              </a:spcBef>
              <a:buClr>
                <a:srgbClr val="FFFFFF"/>
              </a:buClr>
              <a:buSzPct val="95000"/>
              <a:buFont typeface="Arial" pitchFamily="34" charset="0"/>
              <a:buChar char="•"/>
              <a:defRPr/>
            </a:pPr>
            <a:r>
              <a:rPr lang="en-US" sz="1400" dirty="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	Unified, </a:t>
            </a:r>
            <a:r>
              <a:rPr lang="en-US" sz="1400" dirty="0" smtClean="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consistent </a:t>
            </a:r>
            <a:r>
              <a:rPr lang="en-US" sz="1400" dirty="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experience </a:t>
            </a:r>
            <a:r>
              <a:rPr lang="en-US" sz="1400" dirty="0" smtClean="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makes </a:t>
            </a:r>
            <a:r>
              <a:rPr lang="en-US" sz="1400" dirty="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device management easier for  </a:t>
            </a:r>
            <a:r>
              <a:rPr lang="en-US" sz="1400" dirty="0" smtClean="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IT</a:t>
            </a:r>
            <a:endParaRPr lang="en-US" sz="1400" dirty="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cxnSp>
        <p:nvCxnSpPr>
          <p:cNvPr id="5" name="Straight Connector 4"/>
          <p:cNvCxnSpPr/>
          <p:nvPr/>
        </p:nvCxnSpPr>
        <p:spPr>
          <a:xfrm>
            <a:off x="632522" y="3190994"/>
            <a:ext cx="2074341" cy="0"/>
          </a:xfrm>
          <a:prstGeom prst="line">
            <a:avLst/>
          </a:prstGeom>
          <a:ln w="12700">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91" name="Rectangle 190"/>
          <p:cNvSpPr/>
          <p:nvPr/>
        </p:nvSpPr>
        <p:spPr>
          <a:xfrm>
            <a:off x="2935849" y="888925"/>
            <a:ext cx="7482217" cy="590919"/>
          </a:xfrm>
          <a:prstGeom prst="rect">
            <a:avLst/>
          </a:prstGeom>
        </p:spPr>
        <p:txBody>
          <a:bodyPr wrap="square" lIns="91428" tIns="45714" rIns="91428" bIns="45714">
            <a:spAutoFit/>
          </a:bodyPr>
          <a:lstStyle/>
          <a:p>
            <a:pPr marL="0" lvl="1" defTabSz="-11559064" eaLnBrk="0" hangingPunct="0">
              <a:lnSpc>
                <a:spcPct val="90000"/>
              </a:lnSpc>
              <a:spcBef>
                <a:spcPts val="500"/>
              </a:spcBef>
              <a:buClr>
                <a:srgbClr val="FFFFFF"/>
              </a:buClr>
              <a:buSzPct val="95000"/>
              <a:defRPr/>
            </a:pPr>
            <a:r>
              <a:rPr lang="en-US" dirty="0">
                <a:ln w="12700">
                  <a:noFill/>
                  <a:prstDash val="solid"/>
                </a:ln>
                <a:solidFill>
                  <a:prstClr val="white"/>
                </a:solidFill>
                <a:latin typeface="Segoe UI Light" pitchFamily="34" charset="0"/>
              </a:rPr>
              <a:t>IT </a:t>
            </a:r>
            <a:r>
              <a:rPr lang="en-US" dirty="0" smtClean="0">
                <a:ln w="12700">
                  <a:noFill/>
                  <a:prstDash val="solid"/>
                </a:ln>
                <a:solidFill>
                  <a:prstClr val="white"/>
                </a:solidFill>
                <a:latin typeface="Segoe UI Light" pitchFamily="34" charset="0"/>
              </a:rPr>
              <a:t>can </a:t>
            </a:r>
            <a:r>
              <a:rPr lang="en-US" dirty="0">
                <a:ln w="12700">
                  <a:noFill/>
                  <a:prstDash val="solid"/>
                </a:ln>
                <a:solidFill>
                  <a:prstClr val="white"/>
                </a:solidFill>
                <a:latin typeface="Segoe UI Light" pitchFamily="34" charset="0"/>
              </a:rPr>
              <a:t>use </a:t>
            </a:r>
            <a:r>
              <a:rPr lang="en-US" dirty="0" smtClean="0">
                <a:ln w="12700">
                  <a:noFill/>
                  <a:prstDash val="solid"/>
                </a:ln>
                <a:solidFill>
                  <a:prstClr val="white"/>
                </a:solidFill>
                <a:latin typeface="Segoe UI Light" pitchFamily="34" charset="0"/>
              </a:rPr>
              <a:t>a single tool to manage &amp; secure multiple devices, including PCs, slates, and phones, enabling users to use a variety of devices at work. </a:t>
            </a:r>
            <a:endParaRPr lang="en-US" dirty="0">
              <a:ln w="12700">
                <a:noFill/>
                <a:prstDash val="solid"/>
              </a:ln>
              <a:solidFill>
                <a:prstClr val="white"/>
              </a:solidFill>
              <a:latin typeface="Segoe UI Light" pitchFamily="34" charset="0"/>
            </a:endParaRPr>
          </a:p>
        </p:txBody>
      </p:sp>
      <p:sp>
        <p:nvSpPr>
          <p:cNvPr id="74" name="TextBox 73"/>
          <p:cNvSpPr txBox="1"/>
          <p:nvPr/>
        </p:nvSpPr>
        <p:spPr>
          <a:xfrm>
            <a:off x="7233487" y="3089835"/>
            <a:ext cx="1460720" cy="270829"/>
          </a:xfrm>
          <a:prstGeom prst="rect">
            <a:avLst/>
          </a:prstGeom>
          <a:no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r>
              <a:rPr lang="en-US" sz="1400" dirty="0" err="1" smtClean="0">
                <a:solidFill>
                  <a:prstClr val="white"/>
                </a:solidFill>
                <a:latin typeface="Segoe UI" pitchFamily="34" charset="0"/>
                <a:ea typeface="Segoe UI" pitchFamily="34" charset="0"/>
                <a:cs typeface="Segoe UI" pitchFamily="34" charset="0"/>
              </a:rPr>
              <a:t>ConfigMgr</a:t>
            </a:r>
            <a:r>
              <a:rPr lang="en-US" sz="1400" dirty="0" smtClean="0">
                <a:solidFill>
                  <a:prstClr val="white"/>
                </a:solidFill>
                <a:latin typeface="Segoe UI" pitchFamily="34" charset="0"/>
                <a:ea typeface="Segoe UI" pitchFamily="34" charset="0"/>
                <a:cs typeface="Segoe UI" pitchFamily="34" charset="0"/>
              </a:rPr>
              <a:t> +</a:t>
            </a:r>
            <a:endParaRPr lang="en-US" sz="1400" dirty="0">
              <a:solidFill>
                <a:prstClr val="white"/>
              </a:solidFill>
              <a:latin typeface="Segoe UI" pitchFamily="34" charset="0"/>
              <a:ea typeface="Segoe UI" pitchFamily="34" charset="0"/>
              <a:cs typeface="Segoe UI" pitchFamily="34" charset="0"/>
            </a:endParaRPr>
          </a:p>
        </p:txBody>
      </p:sp>
      <p:pic>
        <p:nvPicPr>
          <p:cNvPr id="76" name="Picture 75"/>
          <p:cNvPicPr>
            <a:picLocks noChangeAspect="1"/>
          </p:cNvPicPr>
          <p:nvPr/>
        </p:nvPicPr>
        <p:blipFill rotWithShape="1">
          <a:blip r:embed="rId6" cstate="email">
            <a:extLst>
              <a:ext uri="{28A0092B-C50C-407E-A947-70E740481C1C}">
                <a14:useLocalDpi xmlns:a14="http://schemas.microsoft.com/office/drawing/2010/main"/>
              </a:ext>
            </a:extLst>
          </a:blip>
          <a:srcRect l="67536"/>
          <a:stretch/>
        </p:blipFill>
        <p:spPr>
          <a:xfrm>
            <a:off x="7811418" y="2294386"/>
            <a:ext cx="488175" cy="767578"/>
          </a:xfrm>
          <a:prstGeom prst="rect">
            <a:avLst/>
          </a:prstGeom>
        </p:spPr>
      </p:pic>
      <p:pic>
        <p:nvPicPr>
          <p:cNvPr id="63" name="Picture 62"/>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4546452" y="4388126"/>
            <a:ext cx="1571364" cy="1011701"/>
          </a:xfrm>
          <a:prstGeom prst="rect">
            <a:avLst/>
          </a:prstGeom>
        </p:spPr>
      </p:pic>
      <p:sp>
        <p:nvSpPr>
          <p:cNvPr id="78" name="Phone icon 2"/>
          <p:cNvSpPr>
            <a:spLocks noEditPoints="1"/>
          </p:cNvSpPr>
          <p:nvPr/>
        </p:nvSpPr>
        <p:spPr bwMode="auto">
          <a:xfrm>
            <a:off x="9733398" y="4767136"/>
            <a:ext cx="324798" cy="557294"/>
          </a:xfrm>
          <a:custGeom>
            <a:avLst/>
            <a:gdLst/>
            <a:ahLst/>
            <a:cxnLst>
              <a:cxn ang="0">
                <a:pos x="170" y="191"/>
              </a:cxn>
              <a:cxn ang="0">
                <a:pos x="167" y="101"/>
              </a:cxn>
              <a:cxn ang="0">
                <a:pos x="142" y="4"/>
              </a:cxn>
              <a:cxn ang="0">
                <a:pos x="13" y="22"/>
              </a:cxn>
              <a:cxn ang="0">
                <a:pos x="12" y="300"/>
              </a:cxn>
              <a:cxn ang="0">
                <a:pos x="146" y="316"/>
              </a:cxn>
              <a:cxn ang="0">
                <a:pos x="153" y="224"/>
              </a:cxn>
              <a:cxn ang="0">
                <a:pos x="148" y="244"/>
              </a:cxn>
              <a:cxn ang="0">
                <a:pos x="129" y="239"/>
              </a:cxn>
              <a:cxn ang="0">
                <a:pos x="134" y="219"/>
              </a:cxn>
              <a:cxn ang="0">
                <a:pos x="153" y="224"/>
              </a:cxn>
              <a:cxn ang="0">
                <a:pos x="99" y="219"/>
              </a:cxn>
              <a:cxn ang="0">
                <a:pos x="119" y="224"/>
              </a:cxn>
              <a:cxn ang="0">
                <a:pos x="114" y="243"/>
              </a:cxn>
              <a:cxn ang="0">
                <a:pos x="94" y="238"/>
              </a:cxn>
              <a:cxn ang="0">
                <a:pos x="78" y="243"/>
              </a:cxn>
              <a:cxn ang="0">
                <a:pos x="59" y="238"/>
              </a:cxn>
              <a:cxn ang="0">
                <a:pos x="64" y="219"/>
              </a:cxn>
              <a:cxn ang="0">
                <a:pos x="83" y="224"/>
              </a:cxn>
              <a:cxn ang="0">
                <a:pos x="78" y="243"/>
              </a:cxn>
              <a:cxn ang="0">
                <a:pos x="24" y="34"/>
              </a:cxn>
              <a:cxn ang="0">
                <a:pos x="135" y="20"/>
              </a:cxn>
              <a:cxn ang="0">
                <a:pos x="155" y="106"/>
              </a:cxn>
              <a:cxn ang="0">
                <a:pos x="150" y="180"/>
              </a:cxn>
              <a:cxn ang="0">
                <a:pos x="38" y="187"/>
              </a:cxn>
              <a:cxn ang="0">
                <a:pos x="43" y="283"/>
              </a:cxn>
              <a:cxn ang="0">
                <a:pos x="24" y="277"/>
              </a:cxn>
              <a:cxn ang="0">
                <a:pos x="29" y="258"/>
              </a:cxn>
              <a:cxn ang="0">
                <a:pos x="48" y="264"/>
              </a:cxn>
              <a:cxn ang="0">
                <a:pos x="43" y="283"/>
              </a:cxn>
              <a:cxn ang="0">
                <a:pos x="24" y="238"/>
              </a:cxn>
              <a:cxn ang="0">
                <a:pos x="29" y="218"/>
              </a:cxn>
              <a:cxn ang="0">
                <a:pos x="48" y="223"/>
              </a:cxn>
              <a:cxn ang="0">
                <a:pos x="43" y="243"/>
              </a:cxn>
              <a:cxn ang="0">
                <a:pos x="78" y="283"/>
              </a:cxn>
              <a:cxn ang="0">
                <a:pos x="59" y="278"/>
              </a:cxn>
              <a:cxn ang="0">
                <a:pos x="63" y="259"/>
              </a:cxn>
              <a:cxn ang="0">
                <a:pos x="83" y="264"/>
              </a:cxn>
              <a:cxn ang="0">
                <a:pos x="78" y="283"/>
              </a:cxn>
              <a:cxn ang="0">
                <a:pos x="99" y="283"/>
              </a:cxn>
              <a:cxn ang="0">
                <a:pos x="94" y="264"/>
              </a:cxn>
              <a:cxn ang="0">
                <a:pos x="113" y="259"/>
              </a:cxn>
              <a:cxn ang="0">
                <a:pos x="118" y="278"/>
              </a:cxn>
              <a:cxn ang="0">
                <a:pos x="147" y="283"/>
              </a:cxn>
              <a:cxn ang="0">
                <a:pos x="129" y="279"/>
              </a:cxn>
              <a:cxn ang="0">
                <a:pos x="134" y="260"/>
              </a:cxn>
              <a:cxn ang="0">
                <a:pos x="152" y="264"/>
              </a:cxn>
              <a:cxn ang="0">
                <a:pos x="147" y="283"/>
              </a:cxn>
            </a:cxnLst>
            <a:rect l="0" t="0" r="r" b="b"/>
            <a:pathLst>
              <a:path w="170" h="320">
                <a:moveTo>
                  <a:pt x="163" y="301"/>
                </a:moveTo>
                <a:cubicBezTo>
                  <a:pt x="167" y="269"/>
                  <a:pt x="170" y="231"/>
                  <a:pt x="170" y="191"/>
                </a:cubicBezTo>
                <a:cubicBezTo>
                  <a:pt x="169" y="191"/>
                  <a:pt x="169" y="191"/>
                  <a:pt x="169" y="191"/>
                </a:cubicBezTo>
                <a:cubicBezTo>
                  <a:pt x="169" y="165"/>
                  <a:pt x="167" y="101"/>
                  <a:pt x="167" y="101"/>
                </a:cubicBezTo>
                <a:cubicBezTo>
                  <a:pt x="165" y="68"/>
                  <a:pt x="163" y="36"/>
                  <a:pt x="159" y="17"/>
                </a:cubicBezTo>
                <a:cubicBezTo>
                  <a:pt x="158" y="10"/>
                  <a:pt x="150" y="5"/>
                  <a:pt x="142" y="4"/>
                </a:cubicBezTo>
                <a:cubicBezTo>
                  <a:pt x="104" y="0"/>
                  <a:pt x="66" y="2"/>
                  <a:pt x="30" y="8"/>
                </a:cubicBezTo>
                <a:cubicBezTo>
                  <a:pt x="22" y="9"/>
                  <a:pt x="15" y="16"/>
                  <a:pt x="13" y="22"/>
                </a:cubicBezTo>
                <a:cubicBezTo>
                  <a:pt x="6" y="56"/>
                  <a:pt x="0" y="126"/>
                  <a:pt x="0" y="172"/>
                </a:cubicBezTo>
                <a:cubicBezTo>
                  <a:pt x="0" y="219"/>
                  <a:pt x="4" y="263"/>
                  <a:pt x="12" y="300"/>
                </a:cubicBezTo>
                <a:cubicBezTo>
                  <a:pt x="13" y="307"/>
                  <a:pt x="21" y="313"/>
                  <a:pt x="29" y="314"/>
                </a:cubicBezTo>
                <a:cubicBezTo>
                  <a:pt x="66" y="319"/>
                  <a:pt x="107" y="320"/>
                  <a:pt x="146" y="316"/>
                </a:cubicBezTo>
                <a:cubicBezTo>
                  <a:pt x="154" y="315"/>
                  <a:pt x="162" y="309"/>
                  <a:pt x="163" y="301"/>
                </a:cubicBezTo>
                <a:close/>
                <a:moveTo>
                  <a:pt x="153" y="224"/>
                </a:moveTo>
                <a:cubicBezTo>
                  <a:pt x="153" y="229"/>
                  <a:pt x="153" y="234"/>
                  <a:pt x="153" y="239"/>
                </a:cubicBezTo>
                <a:cubicBezTo>
                  <a:pt x="153" y="241"/>
                  <a:pt x="151" y="244"/>
                  <a:pt x="148" y="244"/>
                </a:cubicBezTo>
                <a:cubicBezTo>
                  <a:pt x="144" y="244"/>
                  <a:pt x="139" y="244"/>
                  <a:pt x="134" y="244"/>
                </a:cubicBezTo>
                <a:cubicBezTo>
                  <a:pt x="132" y="244"/>
                  <a:pt x="129" y="241"/>
                  <a:pt x="129" y="239"/>
                </a:cubicBezTo>
                <a:cubicBezTo>
                  <a:pt x="129" y="234"/>
                  <a:pt x="130" y="229"/>
                  <a:pt x="129" y="224"/>
                </a:cubicBezTo>
                <a:cubicBezTo>
                  <a:pt x="129" y="222"/>
                  <a:pt x="132" y="219"/>
                  <a:pt x="134" y="219"/>
                </a:cubicBezTo>
                <a:cubicBezTo>
                  <a:pt x="139" y="219"/>
                  <a:pt x="144" y="219"/>
                  <a:pt x="148" y="219"/>
                </a:cubicBezTo>
                <a:cubicBezTo>
                  <a:pt x="151" y="219"/>
                  <a:pt x="153" y="222"/>
                  <a:pt x="153" y="224"/>
                </a:cubicBezTo>
                <a:close/>
                <a:moveTo>
                  <a:pt x="94" y="224"/>
                </a:moveTo>
                <a:cubicBezTo>
                  <a:pt x="94" y="221"/>
                  <a:pt x="97" y="219"/>
                  <a:pt x="99" y="219"/>
                </a:cubicBezTo>
                <a:cubicBezTo>
                  <a:pt x="104" y="219"/>
                  <a:pt x="109" y="219"/>
                  <a:pt x="114" y="219"/>
                </a:cubicBezTo>
                <a:cubicBezTo>
                  <a:pt x="116" y="219"/>
                  <a:pt x="119" y="221"/>
                  <a:pt x="119" y="224"/>
                </a:cubicBezTo>
                <a:cubicBezTo>
                  <a:pt x="119" y="229"/>
                  <a:pt x="119" y="234"/>
                  <a:pt x="119" y="238"/>
                </a:cubicBezTo>
                <a:cubicBezTo>
                  <a:pt x="119" y="241"/>
                  <a:pt x="116" y="243"/>
                  <a:pt x="114" y="243"/>
                </a:cubicBezTo>
                <a:cubicBezTo>
                  <a:pt x="109" y="243"/>
                  <a:pt x="104" y="243"/>
                  <a:pt x="99" y="243"/>
                </a:cubicBezTo>
                <a:cubicBezTo>
                  <a:pt x="97" y="243"/>
                  <a:pt x="94" y="241"/>
                  <a:pt x="94" y="238"/>
                </a:cubicBezTo>
                <a:cubicBezTo>
                  <a:pt x="94" y="234"/>
                  <a:pt x="94" y="229"/>
                  <a:pt x="94" y="224"/>
                </a:cubicBezTo>
                <a:close/>
                <a:moveTo>
                  <a:pt x="78" y="243"/>
                </a:moveTo>
                <a:cubicBezTo>
                  <a:pt x="74" y="243"/>
                  <a:pt x="69" y="243"/>
                  <a:pt x="64" y="243"/>
                </a:cubicBezTo>
                <a:cubicBezTo>
                  <a:pt x="61" y="243"/>
                  <a:pt x="59" y="241"/>
                  <a:pt x="59" y="238"/>
                </a:cubicBezTo>
                <a:cubicBezTo>
                  <a:pt x="59" y="233"/>
                  <a:pt x="59" y="228"/>
                  <a:pt x="59" y="224"/>
                </a:cubicBezTo>
                <a:cubicBezTo>
                  <a:pt x="59" y="221"/>
                  <a:pt x="61" y="219"/>
                  <a:pt x="64" y="219"/>
                </a:cubicBezTo>
                <a:cubicBezTo>
                  <a:pt x="69" y="219"/>
                  <a:pt x="74" y="219"/>
                  <a:pt x="78" y="219"/>
                </a:cubicBezTo>
                <a:cubicBezTo>
                  <a:pt x="81" y="218"/>
                  <a:pt x="83" y="221"/>
                  <a:pt x="83" y="224"/>
                </a:cubicBezTo>
                <a:cubicBezTo>
                  <a:pt x="83" y="228"/>
                  <a:pt x="83" y="233"/>
                  <a:pt x="83" y="238"/>
                </a:cubicBezTo>
                <a:cubicBezTo>
                  <a:pt x="83" y="241"/>
                  <a:pt x="81" y="243"/>
                  <a:pt x="78" y="243"/>
                </a:cubicBezTo>
                <a:close/>
                <a:moveTo>
                  <a:pt x="24" y="174"/>
                </a:moveTo>
                <a:cubicBezTo>
                  <a:pt x="17" y="144"/>
                  <a:pt x="17" y="63"/>
                  <a:pt x="24" y="34"/>
                </a:cubicBezTo>
                <a:cubicBezTo>
                  <a:pt x="25" y="28"/>
                  <a:pt x="31" y="23"/>
                  <a:pt x="38" y="22"/>
                </a:cubicBezTo>
                <a:cubicBezTo>
                  <a:pt x="69" y="17"/>
                  <a:pt x="103" y="16"/>
                  <a:pt x="135" y="20"/>
                </a:cubicBezTo>
                <a:cubicBezTo>
                  <a:pt x="142" y="20"/>
                  <a:pt x="149" y="26"/>
                  <a:pt x="150" y="31"/>
                </a:cubicBezTo>
                <a:cubicBezTo>
                  <a:pt x="152" y="46"/>
                  <a:pt x="155" y="76"/>
                  <a:pt x="155" y="106"/>
                </a:cubicBezTo>
                <a:cubicBezTo>
                  <a:pt x="155" y="131"/>
                  <a:pt x="154" y="170"/>
                  <a:pt x="150" y="180"/>
                </a:cubicBezTo>
                <a:cubicBezTo>
                  <a:pt x="146" y="189"/>
                  <a:pt x="150" y="180"/>
                  <a:pt x="150" y="180"/>
                </a:cubicBezTo>
                <a:cubicBezTo>
                  <a:pt x="148" y="185"/>
                  <a:pt x="142" y="189"/>
                  <a:pt x="136" y="190"/>
                </a:cubicBezTo>
                <a:cubicBezTo>
                  <a:pt x="103" y="194"/>
                  <a:pt x="69" y="192"/>
                  <a:pt x="38" y="187"/>
                </a:cubicBezTo>
                <a:cubicBezTo>
                  <a:pt x="31" y="186"/>
                  <a:pt x="25" y="180"/>
                  <a:pt x="24" y="174"/>
                </a:cubicBezTo>
                <a:close/>
                <a:moveTo>
                  <a:pt x="43" y="283"/>
                </a:moveTo>
                <a:cubicBezTo>
                  <a:pt x="38" y="282"/>
                  <a:pt x="34" y="282"/>
                  <a:pt x="29" y="282"/>
                </a:cubicBezTo>
                <a:cubicBezTo>
                  <a:pt x="26" y="282"/>
                  <a:pt x="24" y="280"/>
                  <a:pt x="24" y="277"/>
                </a:cubicBezTo>
                <a:cubicBezTo>
                  <a:pt x="24" y="273"/>
                  <a:pt x="24" y="268"/>
                  <a:pt x="24" y="263"/>
                </a:cubicBezTo>
                <a:cubicBezTo>
                  <a:pt x="24" y="261"/>
                  <a:pt x="26" y="258"/>
                  <a:pt x="29" y="258"/>
                </a:cubicBezTo>
                <a:cubicBezTo>
                  <a:pt x="33" y="258"/>
                  <a:pt x="38" y="259"/>
                  <a:pt x="43" y="259"/>
                </a:cubicBezTo>
                <a:cubicBezTo>
                  <a:pt x="45" y="259"/>
                  <a:pt x="48" y="261"/>
                  <a:pt x="48" y="264"/>
                </a:cubicBezTo>
                <a:cubicBezTo>
                  <a:pt x="48" y="268"/>
                  <a:pt x="48" y="273"/>
                  <a:pt x="48" y="278"/>
                </a:cubicBezTo>
                <a:cubicBezTo>
                  <a:pt x="48" y="280"/>
                  <a:pt x="46" y="282"/>
                  <a:pt x="43" y="283"/>
                </a:cubicBezTo>
                <a:close/>
                <a:moveTo>
                  <a:pt x="29" y="243"/>
                </a:moveTo>
                <a:cubicBezTo>
                  <a:pt x="27" y="243"/>
                  <a:pt x="24" y="240"/>
                  <a:pt x="24" y="238"/>
                </a:cubicBezTo>
                <a:cubicBezTo>
                  <a:pt x="24" y="233"/>
                  <a:pt x="24" y="228"/>
                  <a:pt x="24" y="223"/>
                </a:cubicBezTo>
                <a:cubicBezTo>
                  <a:pt x="24" y="221"/>
                  <a:pt x="27" y="218"/>
                  <a:pt x="29" y="218"/>
                </a:cubicBezTo>
                <a:cubicBezTo>
                  <a:pt x="34" y="218"/>
                  <a:pt x="39" y="218"/>
                  <a:pt x="43" y="218"/>
                </a:cubicBezTo>
                <a:cubicBezTo>
                  <a:pt x="46" y="218"/>
                  <a:pt x="48" y="220"/>
                  <a:pt x="48" y="223"/>
                </a:cubicBezTo>
                <a:cubicBezTo>
                  <a:pt x="48" y="228"/>
                  <a:pt x="48" y="233"/>
                  <a:pt x="48" y="238"/>
                </a:cubicBezTo>
                <a:cubicBezTo>
                  <a:pt x="48" y="240"/>
                  <a:pt x="46" y="243"/>
                  <a:pt x="43" y="243"/>
                </a:cubicBezTo>
                <a:cubicBezTo>
                  <a:pt x="39" y="243"/>
                  <a:pt x="34" y="243"/>
                  <a:pt x="29" y="243"/>
                </a:cubicBezTo>
                <a:close/>
                <a:moveTo>
                  <a:pt x="78" y="283"/>
                </a:moveTo>
                <a:cubicBezTo>
                  <a:pt x="73" y="283"/>
                  <a:pt x="68" y="283"/>
                  <a:pt x="64" y="283"/>
                </a:cubicBezTo>
                <a:cubicBezTo>
                  <a:pt x="61" y="283"/>
                  <a:pt x="59" y="281"/>
                  <a:pt x="59" y="278"/>
                </a:cubicBezTo>
                <a:cubicBezTo>
                  <a:pt x="59" y="273"/>
                  <a:pt x="59" y="269"/>
                  <a:pt x="58" y="264"/>
                </a:cubicBezTo>
                <a:cubicBezTo>
                  <a:pt x="58" y="261"/>
                  <a:pt x="61" y="259"/>
                  <a:pt x="63" y="259"/>
                </a:cubicBezTo>
                <a:cubicBezTo>
                  <a:pt x="68" y="259"/>
                  <a:pt x="73" y="259"/>
                  <a:pt x="78" y="259"/>
                </a:cubicBezTo>
                <a:cubicBezTo>
                  <a:pt x="81" y="259"/>
                  <a:pt x="83" y="261"/>
                  <a:pt x="83" y="264"/>
                </a:cubicBezTo>
                <a:cubicBezTo>
                  <a:pt x="83" y="269"/>
                  <a:pt x="83" y="274"/>
                  <a:pt x="83" y="278"/>
                </a:cubicBezTo>
                <a:cubicBezTo>
                  <a:pt x="83" y="281"/>
                  <a:pt x="81" y="283"/>
                  <a:pt x="78" y="283"/>
                </a:cubicBezTo>
                <a:close/>
                <a:moveTo>
                  <a:pt x="113" y="283"/>
                </a:moveTo>
                <a:cubicBezTo>
                  <a:pt x="108" y="283"/>
                  <a:pt x="103" y="283"/>
                  <a:pt x="99" y="283"/>
                </a:cubicBezTo>
                <a:cubicBezTo>
                  <a:pt x="96" y="283"/>
                  <a:pt x="94" y="281"/>
                  <a:pt x="94" y="279"/>
                </a:cubicBezTo>
                <a:cubicBezTo>
                  <a:pt x="94" y="274"/>
                  <a:pt x="94" y="269"/>
                  <a:pt x="94" y="264"/>
                </a:cubicBezTo>
                <a:cubicBezTo>
                  <a:pt x="94" y="262"/>
                  <a:pt x="96" y="259"/>
                  <a:pt x="99" y="259"/>
                </a:cubicBezTo>
                <a:cubicBezTo>
                  <a:pt x="103" y="259"/>
                  <a:pt x="108" y="259"/>
                  <a:pt x="113" y="259"/>
                </a:cubicBezTo>
                <a:cubicBezTo>
                  <a:pt x="116" y="259"/>
                  <a:pt x="118" y="262"/>
                  <a:pt x="118" y="264"/>
                </a:cubicBezTo>
                <a:cubicBezTo>
                  <a:pt x="118" y="269"/>
                  <a:pt x="118" y="274"/>
                  <a:pt x="118" y="278"/>
                </a:cubicBezTo>
                <a:cubicBezTo>
                  <a:pt x="118" y="281"/>
                  <a:pt x="116" y="283"/>
                  <a:pt x="113" y="283"/>
                </a:cubicBezTo>
                <a:close/>
                <a:moveTo>
                  <a:pt x="147" y="283"/>
                </a:moveTo>
                <a:cubicBezTo>
                  <a:pt x="143" y="283"/>
                  <a:pt x="138" y="283"/>
                  <a:pt x="133" y="283"/>
                </a:cubicBezTo>
                <a:cubicBezTo>
                  <a:pt x="131" y="284"/>
                  <a:pt x="129" y="281"/>
                  <a:pt x="129" y="279"/>
                </a:cubicBezTo>
                <a:cubicBezTo>
                  <a:pt x="129" y="274"/>
                  <a:pt x="129" y="269"/>
                  <a:pt x="129" y="265"/>
                </a:cubicBezTo>
                <a:cubicBezTo>
                  <a:pt x="129" y="262"/>
                  <a:pt x="131" y="260"/>
                  <a:pt x="134" y="260"/>
                </a:cubicBezTo>
                <a:cubicBezTo>
                  <a:pt x="138" y="260"/>
                  <a:pt x="143" y="259"/>
                  <a:pt x="148" y="259"/>
                </a:cubicBezTo>
                <a:cubicBezTo>
                  <a:pt x="150" y="259"/>
                  <a:pt x="152" y="262"/>
                  <a:pt x="152" y="264"/>
                </a:cubicBezTo>
                <a:cubicBezTo>
                  <a:pt x="152" y="269"/>
                  <a:pt x="152" y="274"/>
                  <a:pt x="152" y="278"/>
                </a:cubicBezTo>
                <a:cubicBezTo>
                  <a:pt x="152" y="281"/>
                  <a:pt x="150" y="283"/>
                  <a:pt x="147" y="283"/>
                </a:cubicBezTo>
                <a:close/>
              </a:path>
            </a:pathLst>
          </a:custGeom>
          <a:solidFill>
            <a:schemeClr val="bg1"/>
          </a:solidFill>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nvGrpSpPr>
          <p:cNvPr id="59" name="Group 58"/>
          <p:cNvGrpSpPr/>
          <p:nvPr/>
        </p:nvGrpSpPr>
        <p:grpSpPr>
          <a:xfrm>
            <a:off x="6723523" y="4658143"/>
            <a:ext cx="995606" cy="674988"/>
            <a:chOff x="6920044" y="4598173"/>
            <a:chExt cx="1498088" cy="1015653"/>
          </a:xfrm>
        </p:grpSpPr>
        <p:pic>
          <p:nvPicPr>
            <p:cNvPr id="60" name="Picture 59"/>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6920044" y="4598173"/>
              <a:ext cx="1498088" cy="1015653"/>
            </a:xfrm>
            <a:prstGeom prst="rect">
              <a:avLst/>
            </a:prstGeom>
          </p:spPr>
        </p:pic>
        <p:sp>
          <p:nvSpPr>
            <p:cNvPr id="61" name="Rounded Rectangle 60"/>
            <p:cNvSpPr/>
            <p:nvPr/>
          </p:nvSpPr>
          <p:spPr>
            <a:xfrm flipV="1">
              <a:off x="7109813" y="5408377"/>
              <a:ext cx="1081321" cy="45719"/>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62" name="Rounded Rectangle 48"/>
          <p:cNvSpPr/>
          <p:nvPr/>
        </p:nvSpPr>
        <p:spPr>
          <a:xfrm>
            <a:off x="8617904" y="4676174"/>
            <a:ext cx="506546" cy="638933"/>
          </a:xfrm>
          <a:custGeom>
            <a:avLst/>
            <a:gdLst/>
            <a:ahLst/>
            <a:cxnLst/>
            <a:rect l="l" t="t" r="r" b="b"/>
            <a:pathLst>
              <a:path w="736600" h="929111">
                <a:moveTo>
                  <a:pt x="163799" y="872703"/>
                </a:moveTo>
                <a:lnTo>
                  <a:pt x="163799" y="907053"/>
                </a:lnTo>
                <a:lnTo>
                  <a:pt x="198149" y="907053"/>
                </a:lnTo>
                <a:lnTo>
                  <a:pt x="198149" y="872703"/>
                </a:lnTo>
                <a:close/>
                <a:moveTo>
                  <a:pt x="103474" y="872703"/>
                </a:moveTo>
                <a:lnTo>
                  <a:pt x="103474" y="907053"/>
                </a:lnTo>
                <a:lnTo>
                  <a:pt x="137824" y="907053"/>
                </a:lnTo>
                <a:lnTo>
                  <a:pt x="137824" y="872703"/>
                </a:lnTo>
                <a:close/>
                <a:moveTo>
                  <a:pt x="85808" y="64817"/>
                </a:moveTo>
                <a:cubicBezTo>
                  <a:pt x="69794" y="64817"/>
                  <a:pt x="56812" y="79948"/>
                  <a:pt x="56812" y="98612"/>
                </a:cubicBezTo>
                <a:lnTo>
                  <a:pt x="56812" y="819588"/>
                </a:lnTo>
                <a:cubicBezTo>
                  <a:pt x="56812" y="838252"/>
                  <a:pt x="69794" y="853383"/>
                  <a:pt x="85808" y="853383"/>
                </a:cubicBezTo>
                <a:lnTo>
                  <a:pt x="652992" y="853383"/>
                </a:lnTo>
                <a:cubicBezTo>
                  <a:pt x="669005" y="853383"/>
                  <a:pt x="681988" y="838252"/>
                  <a:pt x="681988" y="819588"/>
                </a:cubicBezTo>
                <a:lnTo>
                  <a:pt x="681988" y="98612"/>
                </a:lnTo>
                <a:cubicBezTo>
                  <a:pt x="681988" y="79948"/>
                  <a:pt x="669005" y="64817"/>
                  <a:pt x="652992" y="64817"/>
                </a:cubicBezTo>
                <a:close/>
                <a:moveTo>
                  <a:pt x="34164" y="0"/>
                </a:moveTo>
                <a:lnTo>
                  <a:pt x="702437" y="0"/>
                </a:lnTo>
                <a:cubicBezTo>
                  <a:pt x="721305" y="0"/>
                  <a:pt x="736600" y="17827"/>
                  <a:pt x="736600" y="39818"/>
                </a:cubicBezTo>
                <a:lnTo>
                  <a:pt x="736600" y="889293"/>
                </a:lnTo>
                <a:cubicBezTo>
                  <a:pt x="736600" y="911284"/>
                  <a:pt x="721305" y="929111"/>
                  <a:pt x="702437" y="929111"/>
                </a:cubicBezTo>
                <a:lnTo>
                  <a:pt x="34164" y="929111"/>
                </a:lnTo>
                <a:cubicBezTo>
                  <a:pt x="15296" y="929111"/>
                  <a:pt x="0" y="911284"/>
                  <a:pt x="0" y="889293"/>
                </a:cubicBezTo>
                <a:lnTo>
                  <a:pt x="0" y="39818"/>
                </a:lnTo>
                <a:cubicBezTo>
                  <a:pt x="0" y="17827"/>
                  <a:pt x="15296" y="0"/>
                  <a:pt x="3416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0" name="Round Same Side Corner Rectangle 13335"/>
          <p:cNvSpPr/>
          <p:nvPr/>
        </p:nvSpPr>
        <p:spPr>
          <a:xfrm>
            <a:off x="7797512" y="5700684"/>
            <a:ext cx="466566" cy="789152"/>
          </a:xfrm>
          <a:custGeom>
            <a:avLst/>
            <a:gdLst/>
            <a:ahLst/>
            <a:cxnLst/>
            <a:rect l="l" t="t" r="r" b="b"/>
            <a:pathLst>
              <a:path w="304800" h="426063">
                <a:moveTo>
                  <a:pt x="67626" y="203200"/>
                </a:moveTo>
                <a:lnTo>
                  <a:pt x="151680" y="203200"/>
                </a:lnTo>
                <a:lnTo>
                  <a:pt x="237174" y="203200"/>
                </a:lnTo>
                <a:cubicBezTo>
                  <a:pt x="274523" y="203200"/>
                  <a:pt x="304800" y="233477"/>
                  <a:pt x="304800" y="270826"/>
                </a:cubicBezTo>
                <a:lnTo>
                  <a:pt x="304800" y="426063"/>
                </a:lnTo>
                <a:lnTo>
                  <a:pt x="0" y="426063"/>
                </a:lnTo>
                <a:lnTo>
                  <a:pt x="0" y="270826"/>
                </a:lnTo>
                <a:cubicBezTo>
                  <a:pt x="0" y="233477"/>
                  <a:pt x="30277" y="203200"/>
                  <a:pt x="67626" y="203200"/>
                </a:cubicBezTo>
                <a:close/>
                <a:moveTo>
                  <a:pt x="151680" y="0"/>
                </a:moveTo>
                <a:cubicBezTo>
                  <a:pt x="209857" y="0"/>
                  <a:pt x="257018" y="45488"/>
                  <a:pt x="257018" y="101600"/>
                </a:cubicBezTo>
                <a:cubicBezTo>
                  <a:pt x="257018" y="157712"/>
                  <a:pt x="209857" y="203200"/>
                  <a:pt x="151680" y="203200"/>
                </a:cubicBezTo>
                <a:cubicBezTo>
                  <a:pt x="93503" y="203200"/>
                  <a:pt x="46342" y="157712"/>
                  <a:pt x="46342" y="101600"/>
                </a:cubicBezTo>
                <a:cubicBezTo>
                  <a:pt x="46342" y="45488"/>
                  <a:pt x="93503" y="0"/>
                  <a:pt x="151680" y="0"/>
                </a:cubicBezTo>
                <a:close/>
              </a:path>
            </a:pathLst>
          </a:custGeom>
          <a:solidFill>
            <a:schemeClr val="bg1"/>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cxnSp>
        <p:nvCxnSpPr>
          <p:cNvPr id="17" name="Straight Arrow Connector 16"/>
          <p:cNvCxnSpPr/>
          <p:nvPr/>
        </p:nvCxnSpPr>
        <p:spPr>
          <a:xfrm flipH="1" flipV="1">
            <a:off x="7317818" y="5575300"/>
            <a:ext cx="260204" cy="25998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14" name="Straight Arrow Connector 113"/>
          <p:cNvCxnSpPr/>
          <p:nvPr/>
        </p:nvCxnSpPr>
        <p:spPr>
          <a:xfrm flipV="1">
            <a:off x="8617904" y="5575300"/>
            <a:ext cx="1179271" cy="51996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15" name="Straight Arrow Connector 114"/>
          <p:cNvCxnSpPr/>
          <p:nvPr/>
        </p:nvCxnSpPr>
        <p:spPr>
          <a:xfrm flipV="1">
            <a:off x="8476375" y="5575304"/>
            <a:ext cx="255932" cy="259981"/>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16" name="Straight Arrow Connector 115"/>
          <p:cNvCxnSpPr/>
          <p:nvPr/>
        </p:nvCxnSpPr>
        <p:spPr>
          <a:xfrm flipH="1" flipV="1">
            <a:off x="6304489" y="5700684"/>
            <a:ext cx="982884" cy="394576"/>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pic>
        <p:nvPicPr>
          <p:cNvPr id="117" name="Picture 116"/>
          <p:cNvPicPr>
            <a:picLocks noChangeAspect="1"/>
          </p:cNvPicPr>
          <p:nvPr/>
        </p:nvPicPr>
        <p:blipFill rotWithShape="1">
          <a:blip r:embed="rId6" cstate="email">
            <a:extLst>
              <a:ext uri="{28A0092B-C50C-407E-A947-70E740481C1C}">
                <a14:useLocalDpi xmlns:a14="http://schemas.microsoft.com/office/drawing/2010/main"/>
              </a:ext>
            </a:extLst>
          </a:blip>
          <a:srcRect l="67536"/>
          <a:stretch/>
        </p:blipFill>
        <p:spPr>
          <a:xfrm>
            <a:off x="8316334" y="2637164"/>
            <a:ext cx="270172" cy="424803"/>
          </a:xfrm>
          <a:prstGeom prst="rect">
            <a:avLst/>
          </a:prstGeom>
        </p:spPr>
      </p:pic>
      <p:pic>
        <p:nvPicPr>
          <p:cNvPr id="118" name="Picture 117"/>
          <p:cNvPicPr>
            <a:picLocks noChangeAspect="1"/>
          </p:cNvPicPr>
          <p:nvPr/>
        </p:nvPicPr>
        <p:blipFill rotWithShape="1">
          <a:blip r:embed="rId6" cstate="email">
            <a:extLst>
              <a:ext uri="{28A0092B-C50C-407E-A947-70E740481C1C}">
                <a14:useLocalDpi xmlns:a14="http://schemas.microsoft.com/office/drawing/2010/main"/>
              </a:ext>
            </a:extLst>
          </a:blip>
          <a:srcRect l="67536"/>
          <a:stretch/>
        </p:blipFill>
        <p:spPr>
          <a:xfrm>
            <a:off x="7322129" y="2294386"/>
            <a:ext cx="488175" cy="767578"/>
          </a:xfrm>
          <a:prstGeom prst="rect">
            <a:avLst/>
          </a:prstGeom>
        </p:spPr>
      </p:pic>
      <p:pic>
        <p:nvPicPr>
          <p:cNvPr id="120" name="Picture 2" descr="C:\Users\v-junyo.REDMOND\AppData\Local\Microsoft\Windows\Temporary Internet Files\Content.IE5\8TPLVXEW\MC900441310[1].png"/>
          <p:cNvPicPr>
            <a:picLocks noChangeAspect="1" noChangeArrowheads="1"/>
          </p:cNvPicPr>
          <p:nvPr/>
        </p:nvPicPr>
        <p:blipFill>
          <a:blip r:embed="rId8" cstate="email">
            <a:extLst>
              <a:ext uri="{BEBA8EAE-BF5A-486C-A8C5-ECC9F3942E4B}">
                <a14:imgProps xmlns:a14="http://schemas.microsoft.com/office/drawing/2010/main">
                  <a14:imgLayer r:embed="rId9">
                    <a14:imgEffect>
                      <a14:brightnessContrast bright="20000" contrast="-20000"/>
                    </a14:imgEffect>
                  </a14:imgLayer>
                </a14:imgProps>
              </a:ext>
              <a:ext uri="{28A0092B-C50C-407E-A947-70E740481C1C}">
                <a14:useLocalDpi xmlns:a14="http://schemas.microsoft.com/office/drawing/2010/main"/>
              </a:ext>
            </a:extLst>
          </a:blip>
          <a:srcRect/>
          <a:stretch>
            <a:fillRect/>
          </a:stretch>
        </p:blipFill>
        <p:spPr bwMode="auto">
          <a:xfrm>
            <a:off x="7910138" y="5387930"/>
            <a:ext cx="277740" cy="277740"/>
          </a:xfrm>
          <a:prstGeom prst="rect">
            <a:avLst/>
          </a:prstGeom>
          <a:noFill/>
          <a:extLst>
            <a:ext uri="{909E8E84-426E-40DD-AFC4-6F175D3DCCD1}">
              <a14:hiddenFill xmlns:a14="http://schemas.microsoft.com/office/drawing/2010/main">
                <a:solidFill>
                  <a:srgbClr val="FFFFFF"/>
                </a:solidFill>
              </a14:hiddenFill>
            </a:ext>
          </a:extLst>
        </p:spPr>
      </p:pic>
      <p:cxnSp>
        <p:nvCxnSpPr>
          <p:cNvPr id="28" name="Straight Connector 27"/>
          <p:cNvCxnSpPr/>
          <p:nvPr/>
        </p:nvCxnSpPr>
        <p:spPr>
          <a:xfrm>
            <a:off x="8036972" y="3617931"/>
            <a:ext cx="0" cy="1763046"/>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pic>
        <p:nvPicPr>
          <p:cNvPr id="121" name="Picture 120"/>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7161960" y="2572315"/>
            <a:ext cx="429698" cy="333016"/>
          </a:xfrm>
          <a:prstGeom prst="rect">
            <a:avLst/>
          </a:prstGeom>
        </p:spPr>
      </p:pic>
      <p:pic>
        <p:nvPicPr>
          <p:cNvPr id="122" name="Picture 121"/>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7418342" y="2572315"/>
            <a:ext cx="429698" cy="333016"/>
          </a:xfrm>
          <a:prstGeom prst="rect">
            <a:avLst/>
          </a:prstGeom>
          <a:solidFill>
            <a:schemeClr val="accent3"/>
          </a:solidFill>
        </p:spPr>
      </p:pic>
      <p:pic>
        <p:nvPicPr>
          <p:cNvPr id="123" name="Picture 122"/>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7648764" y="2572315"/>
            <a:ext cx="429698" cy="333016"/>
          </a:xfrm>
          <a:prstGeom prst="rect">
            <a:avLst/>
          </a:prstGeom>
          <a:solidFill>
            <a:schemeClr val="accent6"/>
          </a:solidFill>
        </p:spPr>
      </p:pic>
      <p:pic>
        <p:nvPicPr>
          <p:cNvPr id="126" name="Picture 125"/>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7741182" y="2583490"/>
            <a:ext cx="429698" cy="333016"/>
          </a:xfrm>
          <a:prstGeom prst="rect">
            <a:avLst/>
          </a:prstGeom>
        </p:spPr>
      </p:pic>
      <p:pic>
        <p:nvPicPr>
          <p:cNvPr id="127" name="Picture 126"/>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7910138" y="2583490"/>
            <a:ext cx="429698" cy="333016"/>
          </a:xfrm>
          <a:prstGeom prst="rect">
            <a:avLst/>
          </a:prstGeom>
          <a:solidFill>
            <a:schemeClr val="accent3"/>
          </a:solidFill>
        </p:spPr>
      </p:pic>
      <p:pic>
        <p:nvPicPr>
          <p:cNvPr id="128" name="Picture 127"/>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8065313" y="2583490"/>
            <a:ext cx="429698" cy="333016"/>
          </a:xfrm>
          <a:prstGeom prst="rect">
            <a:avLst/>
          </a:prstGeom>
          <a:solidFill>
            <a:schemeClr val="accent6"/>
          </a:solidFill>
        </p:spPr>
      </p:pic>
      <p:pic>
        <p:nvPicPr>
          <p:cNvPr id="129" name="Picture 128"/>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7741182" y="2618813"/>
            <a:ext cx="429698" cy="333016"/>
          </a:xfrm>
          <a:prstGeom prst="rect">
            <a:avLst/>
          </a:prstGeom>
          <a:solidFill>
            <a:schemeClr val="accent2"/>
          </a:solidFill>
        </p:spPr>
      </p:pic>
      <p:pic>
        <p:nvPicPr>
          <p:cNvPr id="130" name="Picture 129"/>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9800918" y="4846685"/>
            <a:ext cx="214849" cy="166508"/>
          </a:xfrm>
          <a:prstGeom prst="rect">
            <a:avLst/>
          </a:prstGeom>
        </p:spPr>
      </p:pic>
      <p:pic>
        <p:nvPicPr>
          <p:cNvPr id="131" name="Picture 7" descr="C:\Users\v-junyo.REDMOND\Downloads\picasion.com_47562b368667ae2cdfc03232e83d1978.gif"/>
          <p:cNvPicPr>
            <a:picLocks noChangeAspect="1" noChangeArrowheads="1" noCrop="1"/>
          </p:cNvPicPr>
          <p:nvPr/>
        </p:nvPicPr>
        <p:blipFill>
          <a:blip r:embed="rId12">
            <a:extLst>
              <a:ext uri="{28A0092B-C50C-407E-A947-70E740481C1C}">
                <a14:useLocalDpi xmlns:a14="http://schemas.microsoft.com/office/drawing/2010/main" val="0"/>
              </a:ext>
            </a:extLst>
          </a:blip>
          <a:srcRect/>
          <a:stretch>
            <a:fillRect/>
          </a:stretch>
        </p:blipFill>
        <p:spPr bwMode="auto">
          <a:xfrm rot="18893819">
            <a:off x="5944328" y="3788587"/>
            <a:ext cx="1468920" cy="3672"/>
          </a:xfrm>
          <a:prstGeom prst="rect">
            <a:avLst/>
          </a:prstGeom>
          <a:noFill/>
          <a:extLst>
            <a:ext uri="{909E8E84-426E-40DD-AFC4-6F175D3DCCD1}">
              <a14:hiddenFill xmlns:a14="http://schemas.microsoft.com/office/drawing/2010/main">
                <a:solidFill>
                  <a:srgbClr val="FFFFFF"/>
                </a:solidFill>
              </a14:hiddenFill>
            </a:ext>
          </a:extLst>
        </p:spPr>
      </p:pic>
      <p:sp>
        <p:nvSpPr>
          <p:cNvPr id="132" name="TextBox 131"/>
          <p:cNvSpPr txBox="1"/>
          <p:nvPr/>
        </p:nvSpPr>
        <p:spPr>
          <a:xfrm>
            <a:off x="6075889" y="3831815"/>
            <a:ext cx="1024626" cy="270829"/>
          </a:xfrm>
          <a:prstGeom prst="rect">
            <a:avLst/>
          </a:prstGeom>
          <a:no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r>
              <a:rPr lang="en-US" sz="1400" dirty="0" smtClean="0">
                <a:solidFill>
                  <a:prstClr val="white"/>
                </a:solidFill>
                <a:latin typeface="Segoe UI" pitchFamily="34" charset="0"/>
                <a:ea typeface="Segoe UI" pitchFamily="34" charset="0"/>
                <a:cs typeface="Segoe UI" pitchFamily="34" charset="0"/>
              </a:rPr>
              <a:t>MSI</a:t>
            </a:r>
            <a:endParaRPr lang="en-US" sz="1400" dirty="0">
              <a:solidFill>
                <a:prstClr val="white"/>
              </a:solidFill>
              <a:latin typeface="Segoe UI" pitchFamily="34" charset="0"/>
              <a:ea typeface="Segoe UI" pitchFamily="34" charset="0"/>
              <a:cs typeface="Segoe UI" pitchFamily="34" charset="0"/>
            </a:endParaRPr>
          </a:p>
        </p:txBody>
      </p:sp>
      <p:pic>
        <p:nvPicPr>
          <p:cNvPr id="133" name="Picture 7" descr="C:\Users\v-junyo.REDMOND\Downloads\picasion.com_47562b368667ae2cdfc03232e83d1978.gif"/>
          <p:cNvPicPr preferRelativeResize="0">
            <a:picLocks noChangeArrowheads="1" noCrop="1"/>
          </p:cNvPicPr>
          <p:nvPr/>
        </p:nvPicPr>
        <p:blipFill>
          <a:blip r:embed="rId12">
            <a:extLst>
              <a:ext uri="{28A0092B-C50C-407E-A947-70E740481C1C}">
                <a14:useLocalDpi xmlns:a14="http://schemas.microsoft.com/office/drawing/2010/main" val="0"/>
              </a:ext>
            </a:extLst>
          </a:blip>
          <a:srcRect/>
          <a:stretch>
            <a:fillRect/>
          </a:stretch>
        </p:blipFill>
        <p:spPr bwMode="auto">
          <a:xfrm rot="17510742">
            <a:off x="6821763" y="3909918"/>
            <a:ext cx="912085" cy="3673"/>
          </a:xfrm>
          <a:prstGeom prst="rect">
            <a:avLst/>
          </a:prstGeom>
          <a:noFill/>
          <a:extLst>
            <a:ext uri="{909E8E84-426E-40DD-AFC4-6F175D3DCCD1}">
              <a14:hiddenFill xmlns:a14="http://schemas.microsoft.com/office/drawing/2010/main">
                <a:solidFill>
                  <a:srgbClr val="FFFFFF"/>
                </a:solidFill>
              </a14:hiddenFill>
            </a:ext>
          </a:extLst>
        </p:spPr>
      </p:pic>
      <p:pic>
        <p:nvPicPr>
          <p:cNvPr id="135" name="Picture 7" descr="C:\Users\v-junyo.REDMOND\Downloads\picasion.com_47562b368667ae2cdfc03232e83d1978.gif"/>
          <p:cNvPicPr preferRelativeResize="0">
            <a:picLocks noChangeArrowheads="1" noCrop="1"/>
          </p:cNvPicPr>
          <p:nvPr/>
        </p:nvPicPr>
        <p:blipFill>
          <a:blip r:embed="rId12">
            <a:extLst>
              <a:ext uri="{28A0092B-C50C-407E-A947-70E740481C1C}">
                <a14:useLocalDpi xmlns:a14="http://schemas.microsoft.com/office/drawing/2010/main" val="0"/>
              </a:ext>
            </a:extLst>
          </a:blip>
          <a:srcRect/>
          <a:stretch>
            <a:fillRect/>
          </a:stretch>
        </p:blipFill>
        <p:spPr bwMode="auto">
          <a:xfrm rot="15205286">
            <a:off x="7995016" y="4011332"/>
            <a:ext cx="1103622" cy="4444"/>
          </a:xfrm>
          <a:prstGeom prst="rect">
            <a:avLst/>
          </a:prstGeom>
          <a:noFill/>
          <a:extLst>
            <a:ext uri="{909E8E84-426E-40DD-AFC4-6F175D3DCCD1}">
              <a14:hiddenFill xmlns:a14="http://schemas.microsoft.com/office/drawing/2010/main">
                <a:solidFill>
                  <a:srgbClr val="FFFFFF"/>
                </a:solidFill>
              </a14:hiddenFill>
            </a:ext>
          </a:extLst>
        </p:spPr>
      </p:pic>
      <p:pic>
        <p:nvPicPr>
          <p:cNvPr id="136" name="Picture 7" descr="C:\Users\v-junyo.REDMOND\Downloads\picasion.com_47562b368667ae2cdfc03232e83d1978.gif"/>
          <p:cNvPicPr>
            <a:picLocks noChangeAspect="1" noChangeArrowheads="1" noCrop="1"/>
          </p:cNvPicPr>
          <p:nvPr/>
        </p:nvPicPr>
        <p:blipFill>
          <a:blip r:embed="rId12">
            <a:extLst>
              <a:ext uri="{28A0092B-C50C-407E-A947-70E740481C1C}">
                <a14:useLocalDpi xmlns:a14="http://schemas.microsoft.com/office/drawing/2010/main" val="0"/>
              </a:ext>
            </a:extLst>
          </a:blip>
          <a:srcRect/>
          <a:stretch>
            <a:fillRect/>
          </a:stretch>
        </p:blipFill>
        <p:spPr bwMode="auto">
          <a:xfrm rot="13891105">
            <a:off x="8597574" y="3938719"/>
            <a:ext cx="1615812" cy="4040"/>
          </a:xfrm>
          <a:prstGeom prst="rect">
            <a:avLst/>
          </a:prstGeom>
          <a:noFill/>
          <a:extLst>
            <a:ext uri="{909E8E84-426E-40DD-AFC4-6F175D3DCCD1}">
              <a14:hiddenFill xmlns:a14="http://schemas.microsoft.com/office/drawing/2010/main">
                <a:solidFill>
                  <a:srgbClr val="FFFFFF"/>
                </a:solidFill>
              </a14:hiddenFill>
            </a:ext>
          </a:extLst>
        </p:spPr>
      </p:pic>
      <p:sp>
        <p:nvSpPr>
          <p:cNvPr id="137" name="TextBox 136"/>
          <p:cNvSpPr txBox="1"/>
          <p:nvPr/>
        </p:nvSpPr>
        <p:spPr>
          <a:xfrm>
            <a:off x="8974262" y="3831815"/>
            <a:ext cx="1024626" cy="270829"/>
          </a:xfrm>
          <a:prstGeom prst="rect">
            <a:avLst/>
          </a:prstGeom>
          <a:no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r>
              <a:rPr lang="en-US" sz="1400" dirty="0" smtClean="0">
                <a:solidFill>
                  <a:prstClr val="white"/>
                </a:solidFill>
                <a:latin typeface="Segoe UI" pitchFamily="34" charset="0"/>
                <a:ea typeface="Segoe UI" pitchFamily="34" charset="0"/>
                <a:cs typeface="Segoe UI" pitchFamily="34" charset="0"/>
              </a:rPr>
              <a:t>RDS</a:t>
            </a:r>
            <a:endParaRPr lang="en-US" sz="1400" dirty="0">
              <a:solidFill>
                <a:prstClr val="white"/>
              </a:solidFill>
              <a:latin typeface="Segoe UI" pitchFamily="34" charset="0"/>
              <a:ea typeface="Segoe UI" pitchFamily="34" charset="0"/>
              <a:cs typeface="Segoe UI" pitchFamily="34" charset="0"/>
            </a:endParaRPr>
          </a:p>
        </p:txBody>
      </p:sp>
      <p:sp>
        <p:nvSpPr>
          <p:cNvPr id="138" name="TextBox 137"/>
          <p:cNvSpPr txBox="1"/>
          <p:nvPr/>
        </p:nvSpPr>
        <p:spPr>
          <a:xfrm>
            <a:off x="6846709" y="3831815"/>
            <a:ext cx="1024626" cy="270829"/>
          </a:xfrm>
          <a:prstGeom prst="rect">
            <a:avLst/>
          </a:prstGeom>
          <a:no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r>
              <a:rPr lang="en-US" sz="1400" dirty="0" smtClean="0">
                <a:solidFill>
                  <a:prstClr val="white"/>
                </a:solidFill>
                <a:latin typeface="Segoe UI" pitchFamily="34" charset="0"/>
                <a:ea typeface="Segoe UI" pitchFamily="34" charset="0"/>
                <a:cs typeface="Segoe UI" pitchFamily="34" charset="0"/>
              </a:rPr>
              <a:t>App-V</a:t>
            </a:r>
            <a:endParaRPr lang="en-US" sz="1400" dirty="0">
              <a:solidFill>
                <a:prstClr val="white"/>
              </a:solidFill>
              <a:latin typeface="Segoe UI" pitchFamily="34" charset="0"/>
              <a:ea typeface="Segoe UI" pitchFamily="34" charset="0"/>
              <a:cs typeface="Segoe UI" pitchFamily="34" charset="0"/>
            </a:endParaRPr>
          </a:p>
        </p:txBody>
      </p:sp>
      <p:sp>
        <p:nvSpPr>
          <p:cNvPr id="139" name="TextBox 138"/>
          <p:cNvSpPr txBox="1"/>
          <p:nvPr/>
        </p:nvSpPr>
        <p:spPr>
          <a:xfrm>
            <a:off x="7989464" y="3831815"/>
            <a:ext cx="1024626" cy="270829"/>
          </a:xfrm>
          <a:prstGeom prst="rect">
            <a:avLst/>
          </a:prstGeom>
          <a:no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r>
              <a:rPr lang="en-US" sz="1400" dirty="0" smtClean="0">
                <a:solidFill>
                  <a:prstClr val="white"/>
                </a:solidFill>
                <a:latin typeface="Segoe UI" pitchFamily="34" charset="0"/>
                <a:ea typeface="Segoe UI" pitchFamily="34" charset="0"/>
                <a:cs typeface="Segoe UI" pitchFamily="34" charset="0"/>
              </a:rPr>
              <a:t>App-V</a:t>
            </a:r>
            <a:endParaRPr lang="en-US" sz="1400" dirty="0">
              <a:solidFill>
                <a:prstClr val="white"/>
              </a:solidFill>
              <a:latin typeface="Segoe UI" pitchFamily="34" charset="0"/>
              <a:ea typeface="Segoe UI" pitchFamily="34" charset="0"/>
              <a:cs typeface="Segoe UI" pitchFamily="34" charset="0"/>
            </a:endParaRPr>
          </a:p>
        </p:txBody>
      </p:sp>
      <p:sp>
        <p:nvSpPr>
          <p:cNvPr id="142" name="TextBox 141"/>
          <p:cNvSpPr txBox="1"/>
          <p:nvPr/>
        </p:nvSpPr>
        <p:spPr>
          <a:xfrm>
            <a:off x="7233487" y="3328518"/>
            <a:ext cx="1460720" cy="270829"/>
          </a:xfrm>
          <a:prstGeom prst="rect">
            <a:avLst/>
          </a:prstGeom>
          <a:no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r>
              <a:rPr lang="en-US" sz="1400" dirty="0" smtClean="0">
                <a:solidFill>
                  <a:prstClr val="white"/>
                </a:solidFill>
                <a:latin typeface="Segoe UI" pitchFamily="34" charset="0"/>
                <a:ea typeface="Segoe UI" pitchFamily="34" charset="0"/>
                <a:cs typeface="Segoe UI" pitchFamily="34" charset="0"/>
              </a:rPr>
              <a:t>Forefront</a:t>
            </a:r>
            <a:endParaRPr lang="en-US" sz="1400" dirty="0">
              <a:solidFill>
                <a:prstClr val="white"/>
              </a:solidFill>
              <a:latin typeface="Segoe UI" pitchFamily="34" charset="0"/>
              <a:ea typeface="Segoe UI" pitchFamily="34" charset="0"/>
              <a:cs typeface="Segoe UI" pitchFamily="34" charset="0"/>
            </a:endParaRPr>
          </a:p>
        </p:txBody>
      </p:sp>
      <p:pic>
        <p:nvPicPr>
          <p:cNvPr id="50" name="Picture 49"/>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8677622" y="3046566"/>
            <a:ext cx="214849" cy="166508"/>
          </a:xfrm>
          <a:prstGeom prst="rect">
            <a:avLst/>
          </a:prstGeom>
        </p:spPr>
      </p:pic>
      <p:sp>
        <p:nvSpPr>
          <p:cNvPr id="52" name="Rounded Rectangle 2"/>
          <p:cNvSpPr/>
          <p:nvPr/>
        </p:nvSpPr>
        <p:spPr>
          <a:xfrm>
            <a:off x="10136294" y="4658147"/>
            <a:ext cx="516481" cy="698201"/>
          </a:xfrm>
          <a:custGeom>
            <a:avLst/>
            <a:gdLst/>
            <a:ahLst/>
            <a:cxnLst/>
            <a:rect l="l" t="t" r="r" b="b"/>
            <a:pathLst>
              <a:path w="972859" h="1315152">
                <a:moveTo>
                  <a:pt x="481193" y="1210796"/>
                </a:moveTo>
                <a:cubicBezTo>
                  <a:pt x="460084" y="1210796"/>
                  <a:pt x="442971" y="1227887"/>
                  <a:pt x="442971" y="1248969"/>
                </a:cubicBezTo>
                <a:cubicBezTo>
                  <a:pt x="442971" y="1270051"/>
                  <a:pt x="460084" y="1287142"/>
                  <a:pt x="481193" y="1287142"/>
                </a:cubicBezTo>
                <a:cubicBezTo>
                  <a:pt x="502302" y="1287142"/>
                  <a:pt x="519415" y="1270051"/>
                  <a:pt x="519415" y="1248969"/>
                </a:cubicBezTo>
                <a:cubicBezTo>
                  <a:pt x="519415" y="1227887"/>
                  <a:pt x="502302" y="1210796"/>
                  <a:pt x="481193" y="1210796"/>
                </a:cubicBezTo>
                <a:close/>
                <a:moveTo>
                  <a:pt x="124209" y="103179"/>
                </a:moveTo>
                <a:lnTo>
                  <a:pt x="124209" y="1173063"/>
                </a:lnTo>
                <a:lnTo>
                  <a:pt x="855062" y="1173063"/>
                </a:lnTo>
                <a:lnTo>
                  <a:pt x="855062" y="103179"/>
                </a:lnTo>
                <a:close/>
                <a:moveTo>
                  <a:pt x="50054" y="0"/>
                </a:moveTo>
                <a:lnTo>
                  <a:pt x="922805" y="0"/>
                </a:lnTo>
                <a:cubicBezTo>
                  <a:pt x="950449" y="0"/>
                  <a:pt x="972859" y="22410"/>
                  <a:pt x="972859" y="50054"/>
                </a:cubicBezTo>
                <a:lnTo>
                  <a:pt x="972859" y="1265098"/>
                </a:lnTo>
                <a:cubicBezTo>
                  <a:pt x="972859" y="1292742"/>
                  <a:pt x="950449" y="1315152"/>
                  <a:pt x="922805" y="1315152"/>
                </a:cubicBezTo>
                <a:lnTo>
                  <a:pt x="50054" y="1315152"/>
                </a:lnTo>
                <a:cubicBezTo>
                  <a:pt x="22410" y="1315152"/>
                  <a:pt x="0" y="1292742"/>
                  <a:pt x="0" y="1265098"/>
                </a:cubicBezTo>
                <a:lnTo>
                  <a:pt x="0" y="50054"/>
                </a:lnTo>
                <a:cubicBezTo>
                  <a:pt x="0" y="22410"/>
                  <a:pt x="22410" y="0"/>
                  <a:pt x="50054" y="0"/>
                </a:cubicBezTo>
                <a:close/>
              </a:path>
            </a:pathLst>
          </a:custGeom>
          <a:solidFill>
            <a:schemeClr val="bg1"/>
          </a:solidFill>
          <a:ln w="1174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3" name="Rounded Rectangle 2"/>
          <p:cNvSpPr/>
          <p:nvPr/>
        </p:nvSpPr>
        <p:spPr>
          <a:xfrm>
            <a:off x="10733306" y="4945816"/>
            <a:ext cx="260681" cy="387640"/>
          </a:xfrm>
          <a:custGeom>
            <a:avLst/>
            <a:gdLst/>
            <a:ahLst/>
            <a:cxnLst/>
            <a:rect l="l" t="t" r="r" b="b"/>
            <a:pathLst>
              <a:path w="972859" h="1315152">
                <a:moveTo>
                  <a:pt x="481193" y="1210796"/>
                </a:moveTo>
                <a:cubicBezTo>
                  <a:pt x="460084" y="1210796"/>
                  <a:pt x="442971" y="1227887"/>
                  <a:pt x="442971" y="1248969"/>
                </a:cubicBezTo>
                <a:cubicBezTo>
                  <a:pt x="442971" y="1270051"/>
                  <a:pt x="460084" y="1287142"/>
                  <a:pt x="481193" y="1287142"/>
                </a:cubicBezTo>
                <a:cubicBezTo>
                  <a:pt x="502302" y="1287142"/>
                  <a:pt x="519415" y="1270051"/>
                  <a:pt x="519415" y="1248969"/>
                </a:cubicBezTo>
                <a:cubicBezTo>
                  <a:pt x="519415" y="1227887"/>
                  <a:pt x="502302" y="1210796"/>
                  <a:pt x="481193" y="1210796"/>
                </a:cubicBezTo>
                <a:close/>
                <a:moveTo>
                  <a:pt x="124209" y="103179"/>
                </a:moveTo>
                <a:lnTo>
                  <a:pt x="124209" y="1173063"/>
                </a:lnTo>
                <a:lnTo>
                  <a:pt x="855062" y="1173063"/>
                </a:lnTo>
                <a:lnTo>
                  <a:pt x="855062" y="103179"/>
                </a:lnTo>
                <a:close/>
                <a:moveTo>
                  <a:pt x="50054" y="0"/>
                </a:moveTo>
                <a:lnTo>
                  <a:pt x="922805" y="0"/>
                </a:lnTo>
                <a:cubicBezTo>
                  <a:pt x="950449" y="0"/>
                  <a:pt x="972859" y="22410"/>
                  <a:pt x="972859" y="50054"/>
                </a:cubicBezTo>
                <a:lnTo>
                  <a:pt x="972859" y="1265098"/>
                </a:lnTo>
                <a:cubicBezTo>
                  <a:pt x="972859" y="1292742"/>
                  <a:pt x="950449" y="1315152"/>
                  <a:pt x="922805" y="1315152"/>
                </a:cubicBezTo>
                <a:lnTo>
                  <a:pt x="50054" y="1315152"/>
                </a:lnTo>
                <a:cubicBezTo>
                  <a:pt x="22410" y="1315152"/>
                  <a:pt x="0" y="1292742"/>
                  <a:pt x="0" y="1265098"/>
                </a:cubicBezTo>
                <a:lnTo>
                  <a:pt x="0" y="50054"/>
                </a:lnTo>
                <a:cubicBezTo>
                  <a:pt x="0" y="22410"/>
                  <a:pt x="22410" y="0"/>
                  <a:pt x="50054" y="0"/>
                </a:cubicBezTo>
                <a:close/>
              </a:path>
            </a:pathLst>
          </a:custGeom>
          <a:solidFill>
            <a:schemeClr val="bg1"/>
          </a:solidFill>
          <a:ln w="1174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54" name="Picture 53"/>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10307659" y="4846685"/>
            <a:ext cx="214849" cy="166508"/>
          </a:xfrm>
          <a:prstGeom prst="rect">
            <a:avLst/>
          </a:prstGeom>
        </p:spPr>
      </p:pic>
      <p:pic>
        <p:nvPicPr>
          <p:cNvPr id="56" name="Picture 55"/>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10785307" y="5000951"/>
            <a:ext cx="161419" cy="125100"/>
          </a:xfrm>
          <a:prstGeom prst="rect">
            <a:avLst/>
          </a:prstGeom>
        </p:spPr>
      </p:pic>
      <p:pic>
        <p:nvPicPr>
          <p:cNvPr id="51" name="Picture 2" descr="C:\Program Files\Microsoft Resource DVD Artwork\DVD_ART\BoxShots_Logos\Windows Vista Enterprise\Windows Vista Enterprise logo h w.png"/>
          <p:cNvPicPr>
            <a:picLocks noChangeAspect="1" noChangeArrowheads="1"/>
          </p:cNvPicPr>
          <p:nvPr/>
        </p:nvPicPr>
        <p:blipFill rotWithShape="1">
          <a:blip r:embed="rId14" cstate="email">
            <a:extLst>
              <a:ext uri="{BEBA8EAE-BF5A-486C-A8C5-ECC9F3942E4B}">
                <a14:imgProps xmlns:a14="http://schemas.microsoft.com/office/drawing/2010/main">
                  <a14:imgLayer r:embed="rId15">
                    <a14:imgEffect>
                      <a14:brightnessContrast bright="100000"/>
                    </a14:imgEffect>
                  </a14:imgLayer>
                </a14:imgProps>
              </a:ext>
            </a:extLst>
          </a:blip>
          <a:srcRect r="77162"/>
          <a:stretch/>
        </p:blipFill>
        <p:spPr bwMode="auto">
          <a:xfrm>
            <a:off x="4667278" y="4939504"/>
            <a:ext cx="196905" cy="257575"/>
          </a:xfrm>
          <a:prstGeom prst="rect">
            <a:avLst/>
          </a:prstGeom>
          <a:noFill/>
        </p:spPr>
      </p:pic>
      <p:pic>
        <p:nvPicPr>
          <p:cNvPr id="57" name="Picture 2" descr="C:\Program Files\Microsoft Resource DVD Artwork\DVD_ART\BoxShots_Logos\Windows Vista Enterprise\Windows Vista Enterprise logo h w.png"/>
          <p:cNvPicPr>
            <a:picLocks noChangeAspect="1" noChangeArrowheads="1"/>
          </p:cNvPicPr>
          <p:nvPr/>
        </p:nvPicPr>
        <p:blipFill rotWithShape="1">
          <a:blip r:embed="rId16" cstate="email">
            <a:extLst>
              <a:ext uri="{BEBA8EAE-BF5A-486C-A8C5-ECC9F3942E4B}">
                <a14:imgProps xmlns:a14="http://schemas.microsoft.com/office/drawing/2010/main">
                  <a14:imgLayer r:embed="rId15">
                    <a14:imgEffect>
                      <a14:brightnessContrast bright="100000"/>
                    </a14:imgEffect>
                  </a14:imgLayer>
                </a14:imgProps>
              </a:ext>
            </a:extLst>
          </a:blip>
          <a:srcRect r="77162"/>
          <a:stretch/>
        </p:blipFill>
        <p:spPr bwMode="auto">
          <a:xfrm>
            <a:off x="6927778" y="4987595"/>
            <a:ext cx="101044" cy="132177"/>
          </a:xfrm>
          <a:prstGeom prst="rect">
            <a:avLst/>
          </a:prstGeom>
          <a:noFill/>
        </p:spPr>
      </p:pic>
      <p:pic>
        <p:nvPicPr>
          <p:cNvPr id="58" name="Picture 2" descr="C:\Program Files\Microsoft Resource DVD Artwork\DVD_ART\BoxShots_Logos\Windows Vista Enterprise\Windows Vista Enterprise logo h w.png"/>
          <p:cNvPicPr>
            <a:picLocks noChangeAspect="1" noChangeArrowheads="1"/>
          </p:cNvPicPr>
          <p:nvPr/>
        </p:nvPicPr>
        <p:blipFill rotWithShape="1">
          <a:blip r:embed="rId17" cstate="email">
            <a:extLst>
              <a:ext uri="{BEBA8EAE-BF5A-486C-A8C5-ECC9F3942E4B}">
                <a14:imgProps xmlns:a14="http://schemas.microsoft.com/office/drawing/2010/main">
                  <a14:imgLayer r:embed="rId15">
                    <a14:imgEffect>
                      <a14:brightnessContrast bright="100000"/>
                    </a14:imgEffect>
                  </a14:imgLayer>
                </a14:imgProps>
              </a:ext>
            </a:extLst>
          </a:blip>
          <a:srcRect r="77162"/>
          <a:stretch/>
        </p:blipFill>
        <p:spPr bwMode="auto">
          <a:xfrm>
            <a:off x="8708368" y="5114630"/>
            <a:ext cx="122263" cy="159934"/>
          </a:xfrm>
          <a:prstGeom prst="rect">
            <a:avLst/>
          </a:prstGeom>
          <a:noFill/>
        </p:spPr>
      </p:pic>
    </p:spTree>
    <p:extLst>
      <p:ext uri="{BB962C8B-B14F-4D97-AF65-F5344CB8AC3E}">
        <p14:creationId xmlns:p14="http://schemas.microsoft.com/office/powerpoint/2010/main" val="33565103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6"/>
                                        </p:tgtEl>
                                        <p:attrNameLst>
                                          <p:attrName>style.visibility</p:attrName>
                                        </p:attrNameLst>
                                      </p:cBhvr>
                                      <p:to>
                                        <p:strVal val="visible"/>
                                      </p:to>
                                    </p:set>
                                    <p:animEffect transition="in" filter="wipe(down)">
                                      <p:cBhvr>
                                        <p:cTn id="7" dur="500"/>
                                        <p:tgtEl>
                                          <p:spTgt spid="116"/>
                                        </p:tgtEl>
                                      </p:cBhvr>
                                    </p:animEffect>
                                  </p:childTnLst>
                                </p:cTn>
                              </p:par>
                              <p:par>
                                <p:cTn id="8" presetID="22" presetClass="entr" presetSubtype="4"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down)">
                                      <p:cBhvr>
                                        <p:cTn id="10" dur="500"/>
                                        <p:tgtEl>
                                          <p:spTgt spid="17"/>
                                        </p:tgtEl>
                                      </p:cBhvr>
                                    </p:animEffect>
                                  </p:childTnLst>
                                </p:cTn>
                              </p:par>
                              <p:par>
                                <p:cTn id="11" presetID="22" presetClass="entr" presetSubtype="4" fill="hold" nodeType="withEffect">
                                  <p:stCondLst>
                                    <p:cond delay="0"/>
                                  </p:stCondLst>
                                  <p:childTnLst>
                                    <p:set>
                                      <p:cBhvr>
                                        <p:cTn id="12" dur="1" fill="hold">
                                          <p:stCondLst>
                                            <p:cond delay="0"/>
                                          </p:stCondLst>
                                        </p:cTn>
                                        <p:tgtEl>
                                          <p:spTgt spid="115"/>
                                        </p:tgtEl>
                                        <p:attrNameLst>
                                          <p:attrName>style.visibility</p:attrName>
                                        </p:attrNameLst>
                                      </p:cBhvr>
                                      <p:to>
                                        <p:strVal val="visible"/>
                                      </p:to>
                                    </p:set>
                                    <p:animEffect transition="in" filter="wipe(down)">
                                      <p:cBhvr>
                                        <p:cTn id="13" dur="500"/>
                                        <p:tgtEl>
                                          <p:spTgt spid="115"/>
                                        </p:tgtEl>
                                      </p:cBhvr>
                                    </p:animEffect>
                                  </p:childTnLst>
                                </p:cTn>
                              </p:par>
                              <p:par>
                                <p:cTn id="14" presetID="22" presetClass="entr" presetSubtype="4" fill="hold" nodeType="withEffect">
                                  <p:stCondLst>
                                    <p:cond delay="0"/>
                                  </p:stCondLst>
                                  <p:childTnLst>
                                    <p:set>
                                      <p:cBhvr>
                                        <p:cTn id="15" dur="1" fill="hold">
                                          <p:stCondLst>
                                            <p:cond delay="0"/>
                                          </p:stCondLst>
                                        </p:cTn>
                                        <p:tgtEl>
                                          <p:spTgt spid="114"/>
                                        </p:tgtEl>
                                        <p:attrNameLst>
                                          <p:attrName>style.visibility</p:attrName>
                                        </p:attrNameLst>
                                      </p:cBhvr>
                                      <p:to>
                                        <p:strVal val="visible"/>
                                      </p:to>
                                    </p:set>
                                    <p:animEffect transition="in" filter="wipe(down)">
                                      <p:cBhvr>
                                        <p:cTn id="16" dur="500"/>
                                        <p:tgtEl>
                                          <p:spTgt spid="114"/>
                                        </p:tgtEl>
                                      </p:cBhvr>
                                    </p:animEffect>
                                  </p:childTnLst>
                                </p:cTn>
                              </p:par>
                            </p:childTnLst>
                          </p:cTn>
                        </p:par>
                        <p:par>
                          <p:cTn id="17" fill="hold">
                            <p:stCondLst>
                              <p:cond delay="500"/>
                            </p:stCondLst>
                            <p:childTnLst>
                              <p:par>
                                <p:cTn id="18" presetID="22" presetClass="entr" presetSubtype="4" fill="hold" nodeType="after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wipe(down)">
                                      <p:cBhvr>
                                        <p:cTn id="20" dur="500"/>
                                        <p:tgtEl>
                                          <p:spTgt spid="28"/>
                                        </p:tgtEl>
                                      </p:cBhvr>
                                    </p:animEffect>
                                  </p:childTnLst>
                                </p:cTn>
                              </p:par>
                            </p:childTnLst>
                          </p:cTn>
                        </p:par>
                        <p:par>
                          <p:cTn id="21" fill="hold">
                            <p:stCondLst>
                              <p:cond delay="1000"/>
                            </p:stCondLst>
                            <p:childTnLst>
                              <p:par>
                                <p:cTn id="22" presetID="22" presetClass="entr" presetSubtype="1" fill="hold" nodeType="after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wipe(up)">
                                      <p:cBhvr>
                                        <p:cTn id="24" dur="500"/>
                                        <p:tgtEl>
                                          <p:spTgt spid="28"/>
                                        </p:tgtEl>
                                      </p:cBhvr>
                                    </p:animEffect>
                                  </p:childTnLst>
                                </p:cTn>
                              </p:par>
                            </p:childTnLst>
                          </p:cTn>
                        </p:par>
                        <p:par>
                          <p:cTn id="25" fill="hold">
                            <p:stCondLst>
                              <p:cond delay="1500"/>
                            </p:stCondLst>
                            <p:childTnLst>
                              <p:par>
                                <p:cTn id="26" presetID="22" presetClass="entr" presetSubtype="4" fill="hold" nodeType="after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wipe(down)">
                                      <p:cBhvr>
                                        <p:cTn id="28" dur="500"/>
                                        <p:tgtEl>
                                          <p:spTgt spid="28"/>
                                        </p:tgtEl>
                                      </p:cBhvr>
                                    </p:animEffect>
                                  </p:childTnLst>
                                </p:cTn>
                              </p:par>
                            </p:childTnLst>
                          </p:cTn>
                        </p:par>
                        <p:par>
                          <p:cTn id="29" fill="hold">
                            <p:stCondLst>
                              <p:cond delay="2000"/>
                            </p:stCondLst>
                            <p:childTnLst>
                              <p:par>
                                <p:cTn id="30" presetID="10" presetClass="exit" presetSubtype="0" fill="hold" nodeType="afterEffect">
                                  <p:stCondLst>
                                    <p:cond delay="0"/>
                                  </p:stCondLst>
                                  <p:childTnLst>
                                    <p:animEffect transition="out" filter="fade">
                                      <p:cBhvr>
                                        <p:cTn id="31" dur="500"/>
                                        <p:tgtEl>
                                          <p:spTgt spid="28"/>
                                        </p:tgtEl>
                                      </p:cBhvr>
                                    </p:animEffect>
                                    <p:set>
                                      <p:cBhvr>
                                        <p:cTn id="32" dur="1" fill="hold">
                                          <p:stCondLst>
                                            <p:cond delay="499"/>
                                          </p:stCondLst>
                                        </p:cTn>
                                        <p:tgtEl>
                                          <p:spTgt spid="28"/>
                                        </p:tgtEl>
                                        <p:attrNameLst>
                                          <p:attrName>style.visibility</p:attrName>
                                        </p:attrNameLst>
                                      </p:cBhvr>
                                      <p:to>
                                        <p:strVal val="hidden"/>
                                      </p:to>
                                    </p:set>
                                  </p:childTnLst>
                                </p:cTn>
                              </p:par>
                            </p:childTnLst>
                          </p:cTn>
                        </p:par>
                        <p:par>
                          <p:cTn id="33" fill="hold">
                            <p:stCondLst>
                              <p:cond delay="2500"/>
                            </p:stCondLst>
                            <p:childTnLst>
                              <p:par>
                                <p:cTn id="34" presetID="10" presetClass="entr" presetSubtype="0" fill="hold" nodeType="afterEffect">
                                  <p:stCondLst>
                                    <p:cond delay="250"/>
                                  </p:stCondLst>
                                  <p:childTnLst>
                                    <p:set>
                                      <p:cBhvr>
                                        <p:cTn id="35" dur="1" fill="hold">
                                          <p:stCondLst>
                                            <p:cond delay="0"/>
                                          </p:stCondLst>
                                        </p:cTn>
                                        <p:tgtEl>
                                          <p:spTgt spid="120"/>
                                        </p:tgtEl>
                                        <p:attrNameLst>
                                          <p:attrName>style.visibility</p:attrName>
                                        </p:attrNameLst>
                                      </p:cBhvr>
                                      <p:to>
                                        <p:strVal val="visible"/>
                                      </p:to>
                                    </p:set>
                                    <p:animEffect transition="in" filter="fade">
                                      <p:cBhvr>
                                        <p:cTn id="36" dur="500"/>
                                        <p:tgtEl>
                                          <p:spTgt spid="120"/>
                                        </p:tgtEl>
                                      </p:cBhvr>
                                    </p:animEffect>
                                  </p:childTnLst>
                                </p:cTn>
                              </p:par>
                            </p:childTnLst>
                          </p:cTn>
                        </p:par>
                        <p:par>
                          <p:cTn id="37" fill="hold">
                            <p:stCondLst>
                              <p:cond delay="3250"/>
                            </p:stCondLst>
                            <p:childTnLst>
                              <p:par>
                                <p:cTn id="38" presetID="10" presetClass="entr" presetSubtype="0" fill="hold" nodeType="afterEffect">
                                  <p:stCondLst>
                                    <p:cond delay="0"/>
                                  </p:stCondLst>
                                  <p:childTnLst>
                                    <p:set>
                                      <p:cBhvr>
                                        <p:cTn id="39" dur="1" fill="hold">
                                          <p:stCondLst>
                                            <p:cond delay="0"/>
                                          </p:stCondLst>
                                        </p:cTn>
                                        <p:tgtEl>
                                          <p:spTgt spid="131"/>
                                        </p:tgtEl>
                                        <p:attrNameLst>
                                          <p:attrName>style.visibility</p:attrName>
                                        </p:attrNameLst>
                                      </p:cBhvr>
                                      <p:to>
                                        <p:strVal val="visible"/>
                                      </p:to>
                                    </p:set>
                                    <p:animEffect transition="in" filter="fade">
                                      <p:cBhvr>
                                        <p:cTn id="40" dur="250"/>
                                        <p:tgtEl>
                                          <p:spTgt spid="131"/>
                                        </p:tgtEl>
                                      </p:cBhvr>
                                    </p:animEffect>
                                  </p:childTnLst>
                                </p:cTn>
                              </p:par>
                            </p:childTnLst>
                          </p:cTn>
                        </p:par>
                        <p:par>
                          <p:cTn id="41" fill="hold">
                            <p:stCondLst>
                              <p:cond delay="3500"/>
                            </p:stCondLst>
                            <p:childTnLst>
                              <p:par>
                                <p:cTn id="42" presetID="10" presetClass="entr" presetSubtype="0" fill="hold" grpId="0" nodeType="afterEffect">
                                  <p:stCondLst>
                                    <p:cond delay="0"/>
                                  </p:stCondLst>
                                  <p:childTnLst>
                                    <p:set>
                                      <p:cBhvr>
                                        <p:cTn id="43" dur="1" fill="hold">
                                          <p:stCondLst>
                                            <p:cond delay="0"/>
                                          </p:stCondLst>
                                        </p:cTn>
                                        <p:tgtEl>
                                          <p:spTgt spid="132"/>
                                        </p:tgtEl>
                                        <p:attrNameLst>
                                          <p:attrName>style.visibility</p:attrName>
                                        </p:attrNameLst>
                                      </p:cBhvr>
                                      <p:to>
                                        <p:strVal val="visible"/>
                                      </p:to>
                                    </p:set>
                                    <p:animEffect transition="in" filter="fade">
                                      <p:cBhvr>
                                        <p:cTn id="44" dur="250"/>
                                        <p:tgtEl>
                                          <p:spTgt spid="132"/>
                                        </p:tgtEl>
                                      </p:cBhvr>
                                    </p:animEffect>
                                  </p:childTnLst>
                                </p:cTn>
                              </p:par>
                            </p:childTnLst>
                          </p:cTn>
                        </p:par>
                        <p:par>
                          <p:cTn id="45" fill="hold">
                            <p:stCondLst>
                              <p:cond delay="3750"/>
                            </p:stCondLst>
                            <p:childTnLst>
                              <p:par>
                                <p:cTn id="46" presetID="10" presetClass="entr" presetSubtype="0" fill="hold" nodeType="afterEffect">
                                  <p:stCondLst>
                                    <p:cond delay="0"/>
                                  </p:stCondLst>
                                  <p:childTnLst>
                                    <p:set>
                                      <p:cBhvr>
                                        <p:cTn id="47" dur="1" fill="hold">
                                          <p:stCondLst>
                                            <p:cond delay="0"/>
                                          </p:stCondLst>
                                        </p:cTn>
                                        <p:tgtEl>
                                          <p:spTgt spid="133"/>
                                        </p:tgtEl>
                                        <p:attrNameLst>
                                          <p:attrName>style.visibility</p:attrName>
                                        </p:attrNameLst>
                                      </p:cBhvr>
                                      <p:to>
                                        <p:strVal val="visible"/>
                                      </p:to>
                                    </p:set>
                                    <p:animEffect transition="in" filter="fade">
                                      <p:cBhvr>
                                        <p:cTn id="48" dur="250"/>
                                        <p:tgtEl>
                                          <p:spTgt spid="133"/>
                                        </p:tgtEl>
                                      </p:cBhvr>
                                    </p:animEffect>
                                  </p:childTnLst>
                                </p:cTn>
                              </p:par>
                            </p:childTnLst>
                          </p:cTn>
                        </p:par>
                        <p:par>
                          <p:cTn id="49" fill="hold">
                            <p:stCondLst>
                              <p:cond delay="4000"/>
                            </p:stCondLst>
                            <p:childTnLst>
                              <p:par>
                                <p:cTn id="50" presetID="10" presetClass="entr" presetSubtype="0" fill="hold" grpId="0" nodeType="afterEffect">
                                  <p:stCondLst>
                                    <p:cond delay="0"/>
                                  </p:stCondLst>
                                  <p:childTnLst>
                                    <p:set>
                                      <p:cBhvr>
                                        <p:cTn id="51" dur="1" fill="hold">
                                          <p:stCondLst>
                                            <p:cond delay="0"/>
                                          </p:stCondLst>
                                        </p:cTn>
                                        <p:tgtEl>
                                          <p:spTgt spid="138"/>
                                        </p:tgtEl>
                                        <p:attrNameLst>
                                          <p:attrName>style.visibility</p:attrName>
                                        </p:attrNameLst>
                                      </p:cBhvr>
                                      <p:to>
                                        <p:strVal val="visible"/>
                                      </p:to>
                                    </p:set>
                                    <p:animEffect transition="in" filter="fade">
                                      <p:cBhvr>
                                        <p:cTn id="52" dur="250"/>
                                        <p:tgtEl>
                                          <p:spTgt spid="138"/>
                                        </p:tgtEl>
                                      </p:cBhvr>
                                    </p:animEffect>
                                  </p:childTnLst>
                                </p:cTn>
                              </p:par>
                            </p:childTnLst>
                          </p:cTn>
                        </p:par>
                        <p:par>
                          <p:cTn id="53" fill="hold">
                            <p:stCondLst>
                              <p:cond delay="4250"/>
                            </p:stCondLst>
                            <p:childTnLst>
                              <p:par>
                                <p:cTn id="54" presetID="10" presetClass="entr" presetSubtype="0" fill="hold" nodeType="afterEffect">
                                  <p:stCondLst>
                                    <p:cond delay="0"/>
                                  </p:stCondLst>
                                  <p:childTnLst>
                                    <p:set>
                                      <p:cBhvr>
                                        <p:cTn id="55" dur="1" fill="hold">
                                          <p:stCondLst>
                                            <p:cond delay="0"/>
                                          </p:stCondLst>
                                        </p:cTn>
                                        <p:tgtEl>
                                          <p:spTgt spid="135"/>
                                        </p:tgtEl>
                                        <p:attrNameLst>
                                          <p:attrName>style.visibility</p:attrName>
                                        </p:attrNameLst>
                                      </p:cBhvr>
                                      <p:to>
                                        <p:strVal val="visible"/>
                                      </p:to>
                                    </p:set>
                                    <p:animEffect transition="in" filter="fade">
                                      <p:cBhvr>
                                        <p:cTn id="56" dur="250"/>
                                        <p:tgtEl>
                                          <p:spTgt spid="135"/>
                                        </p:tgtEl>
                                      </p:cBhvr>
                                    </p:animEffect>
                                  </p:childTnLst>
                                </p:cTn>
                              </p:par>
                            </p:childTnLst>
                          </p:cTn>
                        </p:par>
                        <p:par>
                          <p:cTn id="57" fill="hold">
                            <p:stCondLst>
                              <p:cond delay="4500"/>
                            </p:stCondLst>
                            <p:childTnLst>
                              <p:par>
                                <p:cTn id="58" presetID="10" presetClass="entr" presetSubtype="0" fill="hold" grpId="0" nodeType="afterEffect">
                                  <p:stCondLst>
                                    <p:cond delay="0"/>
                                  </p:stCondLst>
                                  <p:childTnLst>
                                    <p:set>
                                      <p:cBhvr>
                                        <p:cTn id="59" dur="1" fill="hold">
                                          <p:stCondLst>
                                            <p:cond delay="0"/>
                                          </p:stCondLst>
                                        </p:cTn>
                                        <p:tgtEl>
                                          <p:spTgt spid="139"/>
                                        </p:tgtEl>
                                        <p:attrNameLst>
                                          <p:attrName>style.visibility</p:attrName>
                                        </p:attrNameLst>
                                      </p:cBhvr>
                                      <p:to>
                                        <p:strVal val="visible"/>
                                      </p:to>
                                    </p:set>
                                    <p:animEffect transition="in" filter="fade">
                                      <p:cBhvr>
                                        <p:cTn id="60" dur="250"/>
                                        <p:tgtEl>
                                          <p:spTgt spid="139"/>
                                        </p:tgtEl>
                                      </p:cBhvr>
                                    </p:animEffect>
                                  </p:childTnLst>
                                </p:cTn>
                              </p:par>
                            </p:childTnLst>
                          </p:cTn>
                        </p:par>
                        <p:par>
                          <p:cTn id="61" fill="hold">
                            <p:stCondLst>
                              <p:cond delay="5250"/>
                            </p:stCondLst>
                            <p:childTnLst>
                              <p:par>
                                <p:cTn id="62" presetID="10" presetClass="entr" presetSubtype="0" fill="hold" nodeType="afterEffect">
                                  <p:stCondLst>
                                    <p:cond delay="0"/>
                                  </p:stCondLst>
                                  <p:childTnLst>
                                    <p:set>
                                      <p:cBhvr>
                                        <p:cTn id="63" dur="1" fill="hold">
                                          <p:stCondLst>
                                            <p:cond delay="0"/>
                                          </p:stCondLst>
                                        </p:cTn>
                                        <p:tgtEl>
                                          <p:spTgt spid="121"/>
                                        </p:tgtEl>
                                        <p:attrNameLst>
                                          <p:attrName>style.visibility</p:attrName>
                                        </p:attrNameLst>
                                      </p:cBhvr>
                                      <p:to>
                                        <p:strVal val="visible"/>
                                      </p:to>
                                    </p:set>
                                    <p:animEffect transition="in" filter="fade">
                                      <p:cBhvr>
                                        <p:cTn id="64" dur="500"/>
                                        <p:tgtEl>
                                          <p:spTgt spid="121"/>
                                        </p:tgtEl>
                                      </p:cBhvr>
                                    </p:animEffect>
                                  </p:childTnLst>
                                </p:cTn>
                              </p:par>
                            </p:childTnLst>
                          </p:cTn>
                        </p:par>
                        <p:par>
                          <p:cTn id="65" fill="hold">
                            <p:stCondLst>
                              <p:cond delay="5750"/>
                            </p:stCondLst>
                            <p:childTnLst>
                              <p:par>
                                <p:cTn id="66" presetID="42" presetClass="path" presetSubtype="0" accel="50000" decel="50000" fill="hold" nodeType="afterEffect">
                                  <p:stCondLst>
                                    <p:cond delay="0"/>
                                  </p:stCondLst>
                                  <p:childTnLst>
                                    <p:animMotion origin="layout" path="M 5.98291E-7 -7.77418E-7 L -0.21742 0.28274 " pathEditMode="relative" rAng="0" ptsTypes="AA">
                                      <p:cBhvr>
                                        <p:cTn id="67" dur="500" fill="hold"/>
                                        <p:tgtEl>
                                          <p:spTgt spid="121"/>
                                        </p:tgtEl>
                                        <p:attrNameLst>
                                          <p:attrName>ppt_x</p:attrName>
                                          <p:attrName>ppt_y</p:attrName>
                                        </p:attrNameLst>
                                      </p:cBhvr>
                                      <p:rCtr x="-10871" y="14137"/>
                                    </p:animMotion>
                                  </p:childTnLst>
                                </p:cTn>
                              </p:par>
                              <p:par>
                                <p:cTn id="68" presetID="6" presetClass="emph" presetSubtype="0" fill="hold" nodeType="withEffect">
                                  <p:stCondLst>
                                    <p:cond delay="0"/>
                                  </p:stCondLst>
                                  <p:childTnLst>
                                    <p:animScale>
                                      <p:cBhvr>
                                        <p:cTn id="69" dur="500" fill="hold"/>
                                        <p:tgtEl>
                                          <p:spTgt spid="121"/>
                                        </p:tgtEl>
                                      </p:cBhvr>
                                      <p:by x="50000" y="50000"/>
                                    </p:animScale>
                                  </p:childTnLst>
                                </p:cTn>
                              </p:par>
                              <p:par>
                                <p:cTn id="70" presetID="10" presetClass="entr" presetSubtype="0" fill="hold" nodeType="withEffect">
                                  <p:stCondLst>
                                    <p:cond delay="0"/>
                                  </p:stCondLst>
                                  <p:childTnLst>
                                    <p:set>
                                      <p:cBhvr>
                                        <p:cTn id="71" dur="1" fill="hold">
                                          <p:stCondLst>
                                            <p:cond delay="0"/>
                                          </p:stCondLst>
                                        </p:cTn>
                                        <p:tgtEl>
                                          <p:spTgt spid="122"/>
                                        </p:tgtEl>
                                        <p:attrNameLst>
                                          <p:attrName>style.visibility</p:attrName>
                                        </p:attrNameLst>
                                      </p:cBhvr>
                                      <p:to>
                                        <p:strVal val="visible"/>
                                      </p:to>
                                    </p:set>
                                    <p:animEffect transition="in" filter="fade">
                                      <p:cBhvr>
                                        <p:cTn id="72" dur="500"/>
                                        <p:tgtEl>
                                          <p:spTgt spid="122"/>
                                        </p:tgtEl>
                                      </p:cBhvr>
                                    </p:animEffect>
                                  </p:childTnLst>
                                </p:cTn>
                              </p:par>
                            </p:childTnLst>
                          </p:cTn>
                        </p:par>
                        <p:par>
                          <p:cTn id="73" fill="hold">
                            <p:stCondLst>
                              <p:cond delay="6250"/>
                            </p:stCondLst>
                            <p:childTnLst>
                              <p:par>
                                <p:cTn id="74" presetID="42" presetClass="path" presetSubtype="0" accel="50000" decel="50000" fill="hold" nodeType="afterEffect">
                                  <p:stCondLst>
                                    <p:cond delay="0"/>
                                  </p:stCondLst>
                                  <p:childTnLst>
                                    <p:animMotion origin="layout" path="M -4.01709E-6 4.44444E-6 L -0.21701 0.2824 " pathEditMode="relative" rAng="0" ptsTypes="AA">
                                      <p:cBhvr>
                                        <p:cTn id="75" dur="500" fill="hold"/>
                                        <p:tgtEl>
                                          <p:spTgt spid="122"/>
                                        </p:tgtEl>
                                        <p:attrNameLst>
                                          <p:attrName>ppt_x</p:attrName>
                                          <p:attrName>ppt_y</p:attrName>
                                        </p:attrNameLst>
                                      </p:cBhvr>
                                      <p:rCtr x="-10857" y="14120"/>
                                    </p:animMotion>
                                  </p:childTnLst>
                                </p:cTn>
                              </p:par>
                              <p:par>
                                <p:cTn id="76" presetID="6" presetClass="emph" presetSubtype="0" fill="hold" nodeType="withEffect">
                                  <p:stCondLst>
                                    <p:cond delay="0"/>
                                  </p:stCondLst>
                                  <p:childTnLst>
                                    <p:animScale>
                                      <p:cBhvr>
                                        <p:cTn id="77" dur="500" fill="hold"/>
                                        <p:tgtEl>
                                          <p:spTgt spid="122"/>
                                        </p:tgtEl>
                                      </p:cBhvr>
                                      <p:by x="50000" y="50000"/>
                                    </p:animScale>
                                  </p:childTnLst>
                                </p:cTn>
                              </p:par>
                              <p:par>
                                <p:cTn id="78" presetID="10" presetClass="entr" presetSubtype="0" fill="hold" nodeType="withEffect">
                                  <p:stCondLst>
                                    <p:cond delay="0"/>
                                  </p:stCondLst>
                                  <p:childTnLst>
                                    <p:set>
                                      <p:cBhvr>
                                        <p:cTn id="79" dur="1" fill="hold">
                                          <p:stCondLst>
                                            <p:cond delay="0"/>
                                          </p:stCondLst>
                                        </p:cTn>
                                        <p:tgtEl>
                                          <p:spTgt spid="123"/>
                                        </p:tgtEl>
                                        <p:attrNameLst>
                                          <p:attrName>style.visibility</p:attrName>
                                        </p:attrNameLst>
                                      </p:cBhvr>
                                      <p:to>
                                        <p:strVal val="visible"/>
                                      </p:to>
                                    </p:set>
                                    <p:animEffect transition="in" filter="fade">
                                      <p:cBhvr>
                                        <p:cTn id="80" dur="500"/>
                                        <p:tgtEl>
                                          <p:spTgt spid="123"/>
                                        </p:tgtEl>
                                      </p:cBhvr>
                                    </p:animEffect>
                                  </p:childTnLst>
                                </p:cTn>
                              </p:par>
                            </p:childTnLst>
                          </p:cTn>
                        </p:par>
                        <p:par>
                          <p:cTn id="81" fill="hold">
                            <p:stCondLst>
                              <p:cond delay="6750"/>
                            </p:stCondLst>
                            <p:childTnLst>
                              <p:par>
                                <p:cTn id="82" presetID="42" presetClass="path" presetSubtype="0" accel="50000" decel="50000" fill="hold" nodeType="afterEffect">
                                  <p:stCondLst>
                                    <p:cond delay="0"/>
                                  </p:stCondLst>
                                  <p:childTnLst>
                                    <p:animMotion origin="layout" path="M 1.66667E-6 4.44444E-6 L -0.21661 0.28263 " pathEditMode="relative" rAng="0" ptsTypes="AA">
                                      <p:cBhvr>
                                        <p:cTn id="83" dur="500" fill="hold"/>
                                        <p:tgtEl>
                                          <p:spTgt spid="123"/>
                                        </p:tgtEl>
                                        <p:attrNameLst>
                                          <p:attrName>ppt_x</p:attrName>
                                          <p:attrName>ppt_y</p:attrName>
                                        </p:attrNameLst>
                                      </p:cBhvr>
                                      <p:rCtr x="-10831" y="14120"/>
                                    </p:animMotion>
                                  </p:childTnLst>
                                </p:cTn>
                              </p:par>
                              <p:par>
                                <p:cTn id="84" presetID="6" presetClass="emph" presetSubtype="0" fill="hold" nodeType="withEffect">
                                  <p:stCondLst>
                                    <p:cond delay="0"/>
                                  </p:stCondLst>
                                  <p:childTnLst>
                                    <p:animScale>
                                      <p:cBhvr>
                                        <p:cTn id="85" dur="500" fill="hold"/>
                                        <p:tgtEl>
                                          <p:spTgt spid="123"/>
                                        </p:tgtEl>
                                      </p:cBhvr>
                                      <p:by x="50000" y="50000"/>
                                    </p:animScale>
                                  </p:childTnLst>
                                </p:cTn>
                              </p:par>
                              <p:par>
                                <p:cTn id="86" presetID="10" presetClass="entr" presetSubtype="0" fill="hold" nodeType="withEffect">
                                  <p:stCondLst>
                                    <p:cond delay="0"/>
                                  </p:stCondLst>
                                  <p:childTnLst>
                                    <p:set>
                                      <p:cBhvr>
                                        <p:cTn id="87" dur="1" fill="hold">
                                          <p:stCondLst>
                                            <p:cond delay="0"/>
                                          </p:stCondLst>
                                        </p:cTn>
                                        <p:tgtEl>
                                          <p:spTgt spid="126"/>
                                        </p:tgtEl>
                                        <p:attrNameLst>
                                          <p:attrName>style.visibility</p:attrName>
                                        </p:attrNameLst>
                                      </p:cBhvr>
                                      <p:to>
                                        <p:strVal val="visible"/>
                                      </p:to>
                                    </p:set>
                                    <p:animEffect transition="in" filter="fade">
                                      <p:cBhvr>
                                        <p:cTn id="88" dur="500"/>
                                        <p:tgtEl>
                                          <p:spTgt spid="126"/>
                                        </p:tgtEl>
                                      </p:cBhvr>
                                    </p:animEffect>
                                  </p:childTnLst>
                                </p:cTn>
                              </p:par>
                            </p:childTnLst>
                          </p:cTn>
                        </p:par>
                        <p:par>
                          <p:cTn id="89" fill="hold">
                            <p:stCondLst>
                              <p:cond delay="7250"/>
                            </p:stCondLst>
                            <p:childTnLst>
                              <p:par>
                                <p:cTn id="90" presetID="42" presetClass="path" presetSubtype="0" accel="50000" decel="50000" fill="hold" nodeType="afterEffect">
                                  <p:stCondLst>
                                    <p:cond delay="0"/>
                                  </p:stCondLst>
                                  <p:childTnLst>
                                    <p:animMotion origin="layout" path="M -4.05983E-6 4.07407E-6 L -0.07852 0.31111 " pathEditMode="relative" rAng="0" ptsTypes="AA">
                                      <p:cBhvr>
                                        <p:cTn id="91" dur="500" fill="hold"/>
                                        <p:tgtEl>
                                          <p:spTgt spid="126"/>
                                        </p:tgtEl>
                                        <p:attrNameLst>
                                          <p:attrName>ppt_x</p:attrName>
                                          <p:attrName>ppt_y</p:attrName>
                                        </p:attrNameLst>
                                      </p:cBhvr>
                                      <p:rCtr x="-3926" y="15556"/>
                                    </p:animMotion>
                                  </p:childTnLst>
                                </p:cTn>
                              </p:par>
                              <p:par>
                                <p:cTn id="92" presetID="6" presetClass="emph" presetSubtype="0" fill="hold" nodeType="withEffect">
                                  <p:stCondLst>
                                    <p:cond delay="0"/>
                                  </p:stCondLst>
                                  <p:childTnLst>
                                    <p:animScale>
                                      <p:cBhvr>
                                        <p:cTn id="93" dur="500" fill="hold"/>
                                        <p:tgtEl>
                                          <p:spTgt spid="126"/>
                                        </p:tgtEl>
                                      </p:cBhvr>
                                      <p:by x="50000" y="50000"/>
                                    </p:animScale>
                                  </p:childTnLst>
                                </p:cTn>
                              </p:par>
                              <p:par>
                                <p:cTn id="94" presetID="10" presetClass="entr" presetSubtype="0" fill="hold" nodeType="withEffect">
                                  <p:stCondLst>
                                    <p:cond delay="0"/>
                                  </p:stCondLst>
                                  <p:childTnLst>
                                    <p:set>
                                      <p:cBhvr>
                                        <p:cTn id="95" dur="1" fill="hold">
                                          <p:stCondLst>
                                            <p:cond delay="0"/>
                                          </p:stCondLst>
                                        </p:cTn>
                                        <p:tgtEl>
                                          <p:spTgt spid="127"/>
                                        </p:tgtEl>
                                        <p:attrNameLst>
                                          <p:attrName>style.visibility</p:attrName>
                                        </p:attrNameLst>
                                      </p:cBhvr>
                                      <p:to>
                                        <p:strVal val="visible"/>
                                      </p:to>
                                    </p:set>
                                    <p:animEffect transition="in" filter="fade">
                                      <p:cBhvr>
                                        <p:cTn id="96" dur="500"/>
                                        <p:tgtEl>
                                          <p:spTgt spid="127"/>
                                        </p:tgtEl>
                                      </p:cBhvr>
                                    </p:animEffect>
                                  </p:childTnLst>
                                </p:cTn>
                              </p:par>
                            </p:childTnLst>
                          </p:cTn>
                        </p:par>
                        <p:par>
                          <p:cTn id="97" fill="hold">
                            <p:stCondLst>
                              <p:cond delay="7750"/>
                            </p:stCondLst>
                            <p:childTnLst>
                              <p:par>
                                <p:cTn id="98" presetID="42" presetClass="path" presetSubtype="0" accel="50000" decel="50000" fill="hold" nodeType="afterEffect">
                                  <p:stCondLst>
                                    <p:cond delay="0"/>
                                  </p:stCondLst>
                                  <p:childTnLst>
                                    <p:animMotion origin="layout" path="M -3.58974E-6 4.07407E-6 L -0.07465 0.31157 " pathEditMode="relative" rAng="0" ptsTypes="AA">
                                      <p:cBhvr>
                                        <p:cTn id="99" dur="500" fill="hold"/>
                                        <p:tgtEl>
                                          <p:spTgt spid="127"/>
                                        </p:tgtEl>
                                        <p:attrNameLst>
                                          <p:attrName>ppt_x</p:attrName>
                                          <p:attrName>ppt_y</p:attrName>
                                        </p:attrNameLst>
                                      </p:cBhvr>
                                      <p:rCtr x="-3739" y="15579"/>
                                    </p:animMotion>
                                  </p:childTnLst>
                                </p:cTn>
                              </p:par>
                              <p:par>
                                <p:cTn id="100" presetID="6" presetClass="emph" presetSubtype="0" fill="hold" nodeType="withEffect">
                                  <p:stCondLst>
                                    <p:cond delay="0"/>
                                  </p:stCondLst>
                                  <p:childTnLst>
                                    <p:animScale>
                                      <p:cBhvr>
                                        <p:cTn id="101" dur="500" fill="hold"/>
                                        <p:tgtEl>
                                          <p:spTgt spid="127"/>
                                        </p:tgtEl>
                                      </p:cBhvr>
                                      <p:by x="50000" y="50000"/>
                                    </p:animScale>
                                  </p:childTnLst>
                                </p:cTn>
                              </p:par>
                              <p:par>
                                <p:cTn id="102" presetID="10" presetClass="entr" presetSubtype="0" fill="hold" nodeType="withEffect">
                                  <p:stCondLst>
                                    <p:cond delay="0"/>
                                  </p:stCondLst>
                                  <p:childTnLst>
                                    <p:set>
                                      <p:cBhvr>
                                        <p:cTn id="103" dur="1" fill="hold">
                                          <p:stCondLst>
                                            <p:cond delay="0"/>
                                          </p:stCondLst>
                                        </p:cTn>
                                        <p:tgtEl>
                                          <p:spTgt spid="128"/>
                                        </p:tgtEl>
                                        <p:attrNameLst>
                                          <p:attrName>style.visibility</p:attrName>
                                        </p:attrNameLst>
                                      </p:cBhvr>
                                      <p:to>
                                        <p:strVal val="visible"/>
                                      </p:to>
                                    </p:set>
                                    <p:animEffect transition="in" filter="fade">
                                      <p:cBhvr>
                                        <p:cTn id="104" dur="500"/>
                                        <p:tgtEl>
                                          <p:spTgt spid="128"/>
                                        </p:tgtEl>
                                      </p:cBhvr>
                                    </p:animEffect>
                                  </p:childTnLst>
                                </p:cTn>
                              </p:par>
                            </p:childTnLst>
                          </p:cTn>
                        </p:par>
                        <p:par>
                          <p:cTn id="105" fill="hold">
                            <p:stCondLst>
                              <p:cond delay="8250"/>
                            </p:stCondLst>
                            <p:childTnLst>
                              <p:par>
                                <p:cTn id="106" presetID="42" presetClass="path" presetSubtype="0" accel="50000" decel="50000" fill="hold" nodeType="afterEffect">
                                  <p:stCondLst>
                                    <p:cond delay="0"/>
                                  </p:stCondLst>
                                  <p:childTnLst>
                                    <p:animMotion origin="layout" path="M -1.19658E-6 4.07407E-6 L -0.07251 0.31111 " pathEditMode="relative" rAng="0" ptsTypes="AA">
                                      <p:cBhvr>
                                        <p:cTn id="107" dur="500" fill="hold"/>
                                        <p:tgtEl>
                                          <p:spTgt spid="128"/>
                                        </p:tgtEl>
                                        <p:attrNameLst>
                                          <p:attrName>ppt_x</p:attrName>
                                          <p:attrName>ppt_y</p:attrName>
                                        </p:attrNameLst>
                                      </p:cBhvr>
                                      <p:rCtr x="-3632" y="15556"/>
                                    </p:animMotion>
                                  </p:childTnLst>
                                </p:cTn>
                              </p:par>
                              <p:par>
                                <p:cTn id="108" presetID="6" presetClass="emph" presetSubtype="0" fill="hold" nodeType="withEffect">
                                  <p:stCondLst>
                                    <p:cond delay="0"/>
                                  </p:stCondLst>
                                  <p:childTnLst>
                                    <p:animScale>
                                      <p:cBhvr>
                                        <p:cTn id="109" dur="500" fill="hold"/>
                                        <p:tgtEl>
                                          <p:spTgt spid="128"/>
                                        </p:tgtEl>
                                      </p:cBhvr>
                                      <p:by x="50000" y="50000"/>
                                    </p:animScale>
                                  </p:childTnLst>
                                </p:cTn>
                              </p:par>
                              <p:par>
                                <p:cTn id="110" presetID="10" presetClass="entr" presetSubtype="0" fill="hold" nodeType="withEffect">
                                  <p:stCondLst>
                                    <p:cond delay="0"/>
                                  </p:stCondLst>
                                  <p:childTnLst>
                                    <p:set>
                                      <p:cBhvr>
                                        <p:cTn id="111" dur="1" fill="hold">
                                          <p:stCondLst>
                                            <p:cond delay="0"/>
                                          </p:stCondLst>
                                        </p:cTn>
                                        <p:tgtEl>
                                          <p:spTgt spid="129"/>
                                        </p:tgtEl>
                                        <p:attrNameLst>
                                          <p:attrName>style.visibility</p:attrName>
                                        </p:attrNameLst>
                                      </p:cBhvr>
                                      <p:to>
                                        <p:strVal val="visible"/>
                                      </p:to>
                                    </p:set>
                                    <p:animEffect transition="in" filter="fade">
                                      <p:cBhvr>
                                        <p:cTn id="112" dur="500"/>
                                        <p:tgtEl>
                                          <p:spTgt spid="129"/>
                                        </p:tgtEl>
                                      </p:cBhvr>
                                    </p:animEffect>
                                  </p:childTnLst>
                                </p:cTn>
                              </p:par>
                            </p:childTnLst>
                          </p:cTn>
                        </p:par>
                        <p:par>
                          <p:cTn id="113" fill="hold">
                            <p:stCondLst>
                              <p:cond delay="8750"/>
                            </p:stCondLst>
                            <p:childTnLst>
                              <p:par>
                                <p:cTn id="114" presetID="42" presetClass="path" presetSubtype="0" accel="50000" decel="50000" fill="hold" nodeType="afterEffect">
                                  <p:stCondLst>
                                    <p:cond delay="0"/>
                                  </p:stCondLst>
                                  <p:childTnLst>
                                    <p:animMotion origin="layout" path="M -4.05983E-6 1.48148E-6 L 0.07733 0.31412 " pathEditMode="relative" rAng="0" ptsTypes="AA">
                                      <p:cBhvr>
                                        <p:cTn id="115" dur="500" fill="hold"/>
                                        <p:tgtEl>
                                          <p:spTgt spid="129"/>
                                        </p:tgtEl>
                                        <p:attrNameLst>
                                          <p:attrName>ppt_x</p:attrName>
                                          <p:attrName>ppt_y</p:attrName>
                                        </p:attrNameLst>
                                      </p:cBhvr>
                                      <p:rCtr x="3860" y="15694"/>
                                    </p:animMotion>
                                  </p:childTnLst>
                                </p:cTn>
                              </p:par>
                              <p:par>
                                <p:cTn id="116" presetID="6" presetClass="emph" presetSubtype="0" fill="hold" nodeType="withEffect">
                                  <p:stCondLst>
                                    <p:cond delay="0"/>
                                  </p:stCondLst>
                                  <p:childTnLst>
                                    <p:animScale>
                                      <p:cBhvr>
                                        <p:cTn id="117" dur="500" fill="hold"/>
                                        <p:tgtEl>
                                          <p:spTgt spid="129"/>
                                        </p:tgtEl>
                                      </p:cBhvr>
                                      <p:by x="50000" y="50000"/>
                                    </p:animScale>
                                  </p:childTnLst>
                                </p:cTn>
                              </p:par>
                            </p:childTnLst>
                          </p:cTn>
                        </p:par>
                      </p:childTnLst>
                    </p:cTn>
                  </p:par>
                  <p:par>
                    <p:cTn id="118" fill="hold">
                      <p:stCondLst>
                        <p:cond delay="indefinite"/>
                      </p:stCondLst>
                      <p:childTnLst>
                        <p:par>
                          <p:cTn id="119" fill="hold">
                            <p:stCondLst>
                              <p:cond delay="0"/>
                            </p:stCondLst>
                            <p:childTnLst>
                              <p:par>
                                <p:cTn id="120" presetID="10" presetClass="entr" presetSubtype="0" fill="hold" nodeType="clickEffect">
                                  <p:stCondLst>
                                    <p:cond delay="0"/>
                                  </p:stCondLst>
                                  <p:childTnLst>
                                    <p:set>
                                      <p:cBhvr>
                                        <p:cTn id="121" dur="1" fill="hold">
                                          <p:stCondLst>
                                            <p:cond delay="0"/>
                                          </p:stCondLst>
                                        </p:cTn>
                                        <p:tgtEl>
                                          <p:spTgt spid="136"/>
                                        </p:tgtEl>
                                        <p:attrNameLst>
                                          <p:attrName>style.visibility</p:attrName>
                                        </p:attrNameLst>
                                      </p:cBhvr>
                                      <p:to>
                                        <p:strVal val="visible"/>
                                      </p:to>
                                    </p:set>
                                    <p:animEffect transition="in" filter="fade">
                                      <p:cBhvr>
                                        <p:cTn id="122" dur="250"/>
                                        <p:tgtEl>
                                          <p:spTgt spid="136"/>
                                        </p:tgtEl>
                                      </p:cBhvr>
                                    </p:animEffect>
                                  </p:childTnLst>
                                </p:cTn>
                              </p:par>
                            </p:childTnLst>
                          </p:cTn>
                        </p:par>
                        <p:par>
                          <p:cTn id="123" fill="hold">
                            <p:stCondLst>
                              <p:cond delay="250"/>
                            </p:stCondLst>
                            <p:childTnLst>
                              <p:par>
                                <p:cTn id="124" presetID="10" presetClass="entr" presetSubtype="0" fill="hold" grpId="0" nodeType="afterEffect">
                                  <p:stCondLst>
                                    <p:cond delay="0"/>
                                  </p:stCondLst>
                                  <p:childTnLst>
                                    <p:set>
                                      <p:cBhvr>
                                        <p:cTn id="125" dur="1" fill="hold">
                                          <p:stCondLst>
                                            <p:cond delay="0"/>
                                          </p:stCondLst>
                                        </p:cTn>
                                        <p:tgtEl>
                                          <p:spTgt spid="137"/>
                                        </p:tgtEl>
                                        <p:attrNameLst>
                                          <p:attrName>style.visibility</p:attrName>
                                        </p:attrNameLst>
                                      </p:cBhvr>
                                      <p:to>
                                        <p:strVal val="visible"/>
                                      </p:to>
                                    </p:set>
                                    <p:animEffect transition="in" filter="fade">
                                      <p:cBhvr>
                                        <p:cTn id="126" dur="250"/>
                                        <p:tgtEl>
                                          <p:spTgt spid="137"/>
                                        </p:tgtEl>
                                      </p:cBhvr>
                                    </p:animEffect>
                                  </p:childTnLst>
                                </p:cTn>
                              </p:par>
                              <p:par>
                                <p:cTn id="127" presetID="10" presetClass="entr" presetSubtype="0" fill="hold" nodeType="withEffect">
                                  <p:stCondLst>
                                    <p:cond delay="0"/>
                                  </p:stCondLst>
                                  <p:childTnLst>
                                    <p:set>
                                      <p:cBhvr>
                                        <p:cTn id="128" dur="1" fill="hold">
                                          <p:stCondLst>
                                            <p:cond delay="0"/>
                                          </p:stCondLst>
                                        </p:cTn>
                                        <p:tgtEl>
                                          <p:spTgt spid="50"/>
                                        </p:tgtEl>
                                        <p:attrNameLst>
                                          <p:attrName>style.visibility</p:attrName>
                                        </p:attrNameLst>
                                      </p:cBhvr>
                                      <p:to>
                                        <p:strVal val="visible"/>
                                      </p:to>
                                    </p:set>
                                    <p:animEffect transition="in" filter="fade">
                                      <p:cBhvr>
                                        <p:cTn id="129" dur="500"/>
                                        <p:tgtEl>
                                          <p:spTgt spid="50"/>
                                        </p:tgtEl>
                                      </p:cBhvr>
                                    </p:animEffect>
                                  </p:childTnLst>
                                </p:cTn>
                              </p:par>
                            </p:childTnLst>
                          </p:cTn>
                        </p:par>
                        <p:par>
                          <p:cTn id="130" fill="hold">
                            <p:stCondLst>
                              <p:cond delay="750"/>
                            </p:stCondLst>
                            <p:childTnLst>
                              <p:par>
                                <p:cTn id="131" presetID="10" presetClass="entr" presetSubtype="0" fill="hold" nodeType="afterEffect">
                                  <p:stCondLst>
                                    <p:cond delay="0"/>
                                  </p:stCondLst>
                                  <p:childTnLst>
                                    <p:set>
                                      <p:cBhvr>
                                        <p:cTn id="132" dur="1" fill="hold">
                                          <p:stCondLst>
                                            <p:cond delay="0"/>
                                          </p:stCondLst>
                                        </p:cTn>
                                        <p:tgtEl>
                                          <p:spTgt spid="130"/>
                                        </p:tgtEl>
                                        <p:attrNameLst>
                                          <p:attrName>style.visibility</p:attrName>
                                        </p:attrNameLst>
                                      </p:cBhvr>
                                      <p:to>
                                        <p:strVal val="visible"/>
                                      </p:to>
                                    </p:set>
                                    <p:animEffect transition="in" filter="fade">
                                      <p:cBhvr>
                                        <p:cTn id="133" dur="500"/>
                                        <p:tgtEl>
                                          <p:spTgt spid="130"/>
                                        </p:tgtEl>
                                      </p:cBhvr>
                                    </p:animEffect>
                                  </p:childTnLst>
                                </p:cTn>
                              </p:par>
                            </p:childTnLst>
                          </p:cTn>
                        </p:par>
                        <p:par>
                          <p:cTn id="134" fill="hold">
                            <p:stCondLst>
                              <p:cond delay="1250"/>
                            </p:stCondLst>
                            <p:childTnLst>
                              <p:par>
                                <p:cTn id="135" presetID="10" presetClass="entr" presetSubtype="0" fill="hold" nodeType="afterEffect">
                                  <p:stCondLst>
                                    <p:cond delay="0"/>
                                  </p:stCondLst>
                                  <p:childTnLst>
                                    <p:set>
                                      <p:cBhvr>
                                        <p:cTn id="136" dur="1" fill="hold">
                                          <p:stCondLst>
                                            <p:cond delay="0"/>
                                          </p:stCondLst>
                                        </p:cTn>
                                        <p:tgtEl>
                                          <p:spTgt spid="54"/>
                                        </p:tgtEl>
                                        <p:attrNameLst>
                                          <p:attrName>style.visibility</p:attrName>
                                        </p:attrNameLst>
                                      </p:cBhvr>
                                      <p:to>
                                        <p:strVal val="visible"/>
                                      </p:to>
                                    </p:set>
                                    <p:animEffect transition="in" filter="fade">
                                      <p:cBhvr>
                                        <p:cTn id="137" dur="500"/>
                                        <p:tgtEl>
                                          <p:spTgt spid="54"/>
                                        </p:tgtEl>
                                      </p:cBhvr>
                                    </p:animEffect>
                                  </p:childTnLst>
                                </p:cTn>
                              </p:par>
                            </p:childTnLst>
                          </p:cTn>
                        </p:par>
                        <p:par>
                          <p:cTn id="138" fill="hold">
                            <p:stCondLst>
                              <p:cond delay="1750"/>
                            </p:stCondLst>
                            <p:childTnLst>
                              <p:par>
                                <p:cTn id="139" presetID="10" presetClass="entr" presetSubtype="0" fill="hold" nodeType="afterEffect">
                                  <p:stCondLst>
                                    <p:cond delay="0"/>
                                  </p:stCondLst>
                                  <p:childTnLst>
                                    <p:set>
                                      <p:cBhvr>
                                        <p:cTn id="140" dur="1" fill="hold">
                                          <p:stCondLst>
                                            <p:cond delay="0"/>
                                          </p:stCondLst>
                                        </p:cTn>
                                        <p:tgtEl>
                                          <p:spTgt spid="56"/>
                                        </p:tgtEl>
                                        <p:attrNameLst>
                                          <p:attrName>style.visibility</p:attrName>
                                        </p:attrNameLst>
                                      </p:cBhvr>
                                      <p:to>
                                        <p:strVal val="visible"/>
                                      </p:to>
                                    </p:set>
                                    <p:animEffect transition="in" filter="fade">
                                      <p:cBhvr>
                                        <p:cTn id="141" dur="500"/>
                                        <p:tgtEl>
                                          <p:spTgt spid="56"/>
                                        </p:tgtEl>
                                      </p:cBhvr>
                                    </p:animEffect>
                                  </p:childTnLst>
                                </p:cTn>
                              </p:par>
                            </p:childTnLst>
                          </p:cTn>
                        </p:par>
                      </p:childTnLst>
                    </p:cTn>
                  </p:par>
                  <p:par>
                    <p:cTn id="142" fill="hold">
                      <p:stCondLst>
                        <p:cond delay="indefinite"/>
                      </p:stCondLst>
                      <p:childTnLst>
                        <p:par>
                          <p:cTn id="143" fill="hold">
                            <p:stCondLst>
                              <p:cond delay="0"/>
                            </p:stCondLst>
                            <p:childTnLst>
                              <p:par>
                                <p:cTn id="144" presetID="10" presetClass="entr" presetSubtype="0" fill="hold" grpId="0" nodeType="clickEffect">
                                  <p:stCondLst>
                                    <p:cond delay="0"/>
                                  </p:stCondLst>
                                  <p:childTnLst>
                                    <p:set>
                                      <p:cBhvr>
                                        <p:cTn id="145" dur="1" fill="hold">
                                          <p:stCondLst>
                                            <p:cond delay="0"/>
                                          </p:stCondLst>
                                        </p:cTn>
                                        <p:tgtEl>
                                          <p:spTgt spid="37"/>
                                        </p:tgtEl>
                                        <p:attrNameLst>
                                          <p:attrName>style.visibility</p:attrName>
                                        </p:attrNameLst>
                                      </p:cBhvr>
                                      <p:to>
                                        <p:strVal val="visible"/>
                                      </p:to>
                                    </p:set>
                                    <p:animEffect transition="in" filter="fade">
                                      <p:cBhvr>
                                        <p:cTn id="146"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132" grpId="0"/>
      <p:bldP spid="137" grpId="0"/>
      <p:bldP spid="138" grpId="0"/>
      <p:bldP spid="13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118872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2" name="Rectangle 41"/>
          <p:cNvSpPr/>
          <p:nvPr/>
        </p:nvSpPr>
        <p:spPr>
          <a:xfrm>
            <a:off x="0" y="0"/>
            <a:ext cx="11887200" cy="6858000"/>
          </a:xfrm>
          <a:prstGeom prst="rect">
            <a:avLst/>
          </a:prstGeom>
          <a:gradFill flip="none" rotWithShape="1">
            <a:gsLst>
              <a:gs pos="15000">
                <a:schemeClr val="tx1">
                  <a:alpha val="55000"/>
                </a:schemeClr>
              </a:gs>
              <a:gs pos="56000">
                <a:schemeClr val="tx1">
                  <a:tint val="44500"/>
                  <a:satMod val="160000"/>
                  <a:alpha val="0"/>
                </a:schemeClr>
              </a:gs>
              <a:gs pos="100000">
                <a:schemeClr val="tx1">
                  <a:tint val="23500"/>
                  <a:satMod val="160000"/>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rtlCol="0" anchor="ctr"/>
          <a:lstStyle/>
          <a:p>
            <a:pPr algn="ctr"/>
            <a:endParaRPr lang="en-US">
              <a:solidFill>
                <a:prstClr val="white"/>
              </a:solidFill>
            </a:endParaRPr>
          </a:p>
        </p:txBody>
      </p:sp>
      <p:grpSp>
        <p:nvGrpSpPr>
          <p:cNvPr id="34" name="Group 33"/>
          <p:cNvGrpSpPr/>
          <p:nvPr/>
        </p:nvGrpSpPr>
        <p:grpSpPr>
          <a:xfrm>
            <a:off x="6915836" y="360549"/>
            <a:ext cx="4756576" cy="1893553"/>
            <a:chOff x="6041238" y="2647950"/>
            <a:chExt cx="4756576" cy="1893552"/>
          </a:xfrm>
        </p:grpSpPr>
        <p:sp>
          <p:nvSpPr>
            <p:cNvPr id="38" name="Rectangle 37"/>
            <p:cNvSpPr/>
            <p:nvPr/>
          </p:nvSpPr>
          <p:spPr>
            <a:xfrm>
              <a:off x="6041238" y="2647950"/>
              <a:ext cx="4756576" cy="1893552"/>
            </a:xfrm>
            <a:prstGeom prst="rect">
              <a:avLst/>
            </a:prstGeom>
            <a:solidFill>
              <a:srgbClr val="FFFFFF">
                <a:alpha val="9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6" name="TextBox 35"/>
            <p:cNvSpPr txBox="1"/>
            <p:nvPr/>
          </p:nvSpPr>
          <p:spPr>
            <a:xfrm>
              <a:off x="6313887" y="2892284"/>
              <a:ext cx="4305874" cy="1089528"/>
            </a:xfrm>
            <a:prstGeom prst="rect">
              <a:avLst/>
            </a:prstGeom>
            <a:noFill/>
          </p:spPr>
          <p:txBody>
            <a:bodyPr wrap="square" rtlCol="0">
              <a:spAutoFit/>
            </a:bodyPr>
            <a:lstStyle/>
            <a:p>
              <a:pPr defTabSz="914363">
                <a:lnSpc>
                  <a:spcPct val="90000"/>
                </a:lnSpc>
                <a:spcBef>
                  <a:spcPct val="0"/>
                </a:spcBef>
                <a:defRPr/>
              </a:pPr>
              <a:r>
                <a:rPr lang="en-US" sz="2400" spc="-100" dirty="0">
                  <a:ln w="3175">
                    <a:noFill/>
                  </a:ln>
                  <a:solidFill>
                    <a:prstClr val="black"/>
                  </a:solidFill>
                  <a:latin typeface="Segoe UI Light" pitchFamily="34" charset="0"/>
                  <a:cs typeface="Arial" charset="0"/>
                </a:rPr>
                <a:t>Lisa is very excited about </a:t>
              </a:r>
              <a:r>
                <a:rPr lang="en-US" sz="2400" spc="-100" dirty="0" smtClean="0">
                  <a:ln w="3175">
                    <a:noFill/>
                  </a:ln>
                  <a:solidFill>
                    <a:prstClr val="black"/>
                  </a:solidFill>
                  <a:latin typeface="Segoe UI Light" pitchFamily="34" charset="0"/>
                  <a:cs typeface="Arial" charset="0"/>
                </a:rPr>
                <a:t>the </a:t>
              </a:r>
              <a:r>
                <a:rPr lang="en-US" sz="2400" spc="-100" dirty="0">
                  <a:ln w="3175">
                    <a:noFill/>
                  </a:ln>
                  <a:solidFill>
                    <a:prstClr val="black"/>
                  </a:solidFill>
                  <a:latin typeface="Segoe UI Light" pitchFamily="34" charset="0"/>
                  <a:cs typeface="Arial" charset="0"/>
                </a:rPr>
                <a:t>new </a:t>
              </a:r>
              <a:r>
                <a:rPr lang="en-US" sz="2400" spc="-100" dirty="0" smtClean="0">
                  <a:ln w="3175">
                    <a:noFill/>
                  </a:ln>
                  <a:solidFill>
                    <a:prstClr val="black"/>
                  </a:solidFill>
                  <a:latin typeface="Segoe UI Light" pitchFamily="34" charset="0"/>
                  <a:cs typeface="Arial" charset="0"/>
                </a:rPr>
                <a:t>slate she just bought. </a:t>
              </a:r>
              <a:r>
                <a:rPr lang="en-US" sz="2400" b="1" spc="-100" dirty="0">
                  <a:ln w="3175">
                    <a:noFill/>
                  </a:ln>
                  <a:solidFill>
                    <a:srgbClr val="0070C0"/>
                  </a:solidFill>
                  <a:latin typeface="Segoe UI Light" pitchFamily="34" charset="0"/>
                  <a:cs typeface="Arial" charset="0"/>
                </a:rPr>
                <a:t>Can she </a:t>
              </a:r>
              <a:r>
                <a:rPr lang="en-US" sz="2400" b="1" spc="-100" dirty="0" smtClean="0">
                  <a:ln w="3175">
                    <a:noFill/>
                  </a:ln>
                  <a:solidFill>
                    <a:srgbClr val="0070C0"/>
                  </a:solidFill>
                  <a:latin typeface="Segoe UI Light" pitchFamily="34" charset="0"/>
                  <a:cs typeface="Arial" charset="0"/>
                </a:rPr>
                <a:t>use it for work?</a:t>
              </a:r>
              <a:endParaRPr lang="en-US" sz="2400" b="1" spc="-100" dirty="0">
                <a:ln w="3175">
                  <a:noFill/>
                </a:ln>
                <a:solidFill>
                  <a:srgbClr val="0070C0"/>
                </a:solidFill>
                <a:latin typeface="Segoe UI Light" pitchFamily="34" charset="0"/>
                <a:cs typeface="Arial" charset="0"/>
              </a:endParaRPr>
            </a:p>
          </p:txBody>
        </p:sp>
      </p:grpSp>
    </p:spTree>
    <p:extLst>
      <p:ext uri="{BB962C8B-B14F-4D97-AF65-F5344CB8AC3E}">
        <p14:creationId xmlns:p14="http://schemas.microsoft.com/office/powerpoint/2010/main" val="29798279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anim calcmode="lin" valueType="num">
                                      <p:cBhvr>
                                        <p:cTn id="8" dur="1000" fill="hold"/>
                                        <p:tgtEl>
                                          <p:spTgt spid="34"/>
                                        </p:tgtEl>
                                        <p:attrNameLst>
                                          <p:attrName>ppt_x</p:attrName>
                                        </p:attrNameLst>
                                      </p:cBhvr>
                                      <p:tavLst>
                                        <p:tav tm="0">
                                          <p:val>
                                            <p:strVal val="#ppt_x"/>
                                          </p:val>
                                        </p:tav>
                                        <p:tav tm="100000">
                                          <p:val>
                                            <p:strVal val="#ppt_x"/>
                                          </p:val>
                                        </p:tav>
                                      </p:tavLst>
                                    </p:anim>
                                    <p:anim calcmode="lin" valueType="num">
                                      <p:cBhvr>
                                        <p:cTn id="9"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Picture 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0" y="0"/>
            <a:ext cx="2797483"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64" name="Group 63"/>
          <p:cNvGrpSpPr/>
          <p:nvPr/>
        </p:nvGrpSpPr>
        <p:grpSpPr>
          <a:xfrm>
            <a:off x="3058196" y="1519924"/>
            <a:ext cx="8419103" cy="4976661"/>
            <a:chOff x="3253563" y="1620976"/>
            <a:chExt cx="8223175" cy="4860845"/>
          </a:xfrm>
        </p:grpSpPr>
        <p:pic>
          <p:nvPicPr>
            <p:cNvPr id="65" name="Picture 64" descr="1600x900_bg2_blue.jpg"/>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253563" y="1620976"/>
              <a:ext cx="8223175" cy="4854253"/>
            </a:xfrm>
            <a:prstGeom prst="rect">
              <a:avLst/>
            </a:prstGeom>
            <a:effectLst>
              <a:outerShdw blurRad="50800" dist="38100" dir="2700000" algn="tl" rotWithShape="0">
                <a:prstClr val="black">
                  <a:alpha val="40000"/>
                </a:prstClr>
              </a:outerShdw>
            </a:effectLst>
          </p:spPr>
        </p:pic>
        <p:pic>
          <p:nvPicPr>
            <p:cNvPr id="66" name="Picture 2" descr="C:\Users\Tany\Desktop\Scenario_Cube Lines.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253563" y="5124893"/>
              <a:ext cx="1420451" cy="135692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9" name="Group 88"/>
          <p:cNvGrpSpPr/>
          <p:nvPr/>
        </p:nvGrpSpPr>
        <p:grpSpPr>
          <a:xfrm>
            <a:off x="7270296" y="3858334"/>
            <a:ext cx="3897237" cy="711833"/>
            <a:chOff x="6468515" y="4128513"/>
            <a:chExt cx="3897237" cy="711833"/>
          </a:xfrm>
        </p:grpSpPr>
        <p:grpSp>
          <p:nvGrpSpPr>
            <p:cNvPr id="87" name="Group 86"/>
            <p:cNvGrpSpPr/>
            <p:nvPr/>
          </p:nvGrpSpPr>
          <p:grpSpPr>
            <a:xfrm>
              <a:off x="6468515" y="4128513"/>
              <a:ext cx="2697185" cy="356854"/>
              <a:chOff x="6842542" y="3644557"/>
              <a:chExt cx="2697185" cy="607466"/>
            </a:xfrm>
            <a:solidFill>
              <a:srgbClr val="FFFFFF">
                <a:alpha val="56078"/>
              </a:srgbClr>
            </a:solidFill>
            <a:scene3d>
              <a:camera prst="isometricOffAxis1Left"/>
              <a:lightRig rig="threePt" dir="t"/>
            </a:scene3d>
          </p:grpSpPr>
          <p:sp>
            <p:nvSpPr>
              <p:cNvPr id="85" name="Rectangle 84"/>
              <p:cNvSpPr/>
              <p:nvPr/>
            </p:nvSpPr>
            <p:spPr>
              <a:xfrm rot="16200000">
                <a:off x="7909280" y="2577819"/>
                <a:ext cx="563709" cy="2697185"/>
              </a:xfrm>
              <a:prstGeom prst="rect">
                <a:avLst/>
              </a:prstGeom>
              <a:grpFill/>
              <a:ln>
                <a:noFill/>
              </a:ln>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1" name="TextBox 90"/>
              <p:cNvSpPr txBox="1"/>
              <p:nvPr/>
            </p:nvSpPr>
            <p:spPr>
              <a:xfrm>
                <a:off x="6970074" y="3790996"/>
                <a:ext cx="2442121" cy="461027"/>
              </a:xfrm>
              <a:prstGeom prst="rect">
                <a:avLst/>
              </a:prstGeom>
              <a:noFill/>
              <a:sp3d/>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endParaRPr lang="en-US" sz="1400" dirty="0">
                  <a:solidFill>
                    <a:prstClr val="black"/>
                  </a:solidFill>
                  <a:latin typeface="Segoe UI" pitchFamily="34" charset="0"/>
                  <a:ea typeface="Segoe UI" pitchFamily="34" charset="0"/>
                  <a:cs typeface="Segoe UI" pitchFamily="34" charset="0"/>
                </a:endParaRPr>
              </a:p>
            </p:txBody>
          </p:sp>
        </p:grpSp>
        <p:grpSp>
          <p:nvGrpSpPr>
            <p:cNvPr id="93" name="Group 92"/>
            <p:cNvGrpSpPr/>
            <p:nvPr/>
          </p:nvGrpSpPr>
          <p:grpSpPr>
            <a:xfrm>
              <a:off x="8424617" y="4514175"/>
              <a:ext cx="1941135" cy="326171"/>
              <a:chOff x="6842542" y="3644555"/>
              <a:chExt cx="3892567" cy="563709"/>
            </a:xfrm>
            <a:solidFill>
              <a:schemeClr val="bg1"/>
            </a:solidFill>
          </p:grpSpPr>
          <p:sp>
            <p:nvSpPr>
              <p:cNvPr id="94" name="Rectangle 93"/>
              <p:cNvSpPr/>
              <p:nvPr/>
            </p:nvSpPr>
            <p:spPr>
              <a:xfrm rot="16200000">
                <a:off x="8506971" y="1980126"/>
                <a:ext cx="563709" cy="38925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5" name="TextBox 94"/>
              <p:cNvSpPr txBox="1"/>
              <p:nvPr/>
            </p:nvSpPr>
            <p:spPr>
              <a:xfrm>
                <a:off x="7567764" y="3746165"/>
                <a:ext cx="2442120" cy="420191"/>
              </a:xfrm>
              <a:prstGeom prst="rect">
                <a:avLst/>
              </a:prstGeom>
              <a:grp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r>
                  <a:rPr lang="en-US" sz="1200" dirty="0" smtClean="0">
                    <a:solidFill>
                      <a:prstClr val="black"/>
                    </a:solidFill>
                    <a:latin typeface="Segoe UI" pitchFamily="34" charset="0"/>
                    <a:ea typeface="Segoe UI" pitchFamily="34" charset="0"/>
                    <a:cs typeface="Segoe UI" pitchFamily="34" charset="0"/>
                  </a:rPr>
                  <a:t>FIREWALL</a:t>
                </a:r>
                <a:endParaRPr lang="en-US" sz="1200" dirty="0">
                  <a:solidFill>
                    <a:prstClr val="black"/>
                  </a:solidFill>
                  <a:latin typeface="Segoe UI" pitchFamily="34" charset="0"/>
                  <a:ea typeface="Segoe UI" pitchFamily="34" charset="0"/>
                  <a:cs typeface="Segoe UI" pitchFamily="34" charset="0"/>
                </a:endParaRPr>
              </a:p>
            </p:txBody>
          </p:sp>
        </p:grpSp>
      </p:grpSp>
      <p:grpSp>
        <p:nvGrpSpPr>
          <p:cNvPr id="13333" name="Group 13332"/>
          <p:cNvGrpSpPr/>
          <p:nvPr/>
        </p:nvGrpSpPr>
        <p:grpSpPr>
          <a:xfrm>
            <a:off x="9464944" y="3549690"/>
            <a:ext cx="854839" cy="528750"/>
            <a:chOff x="8889117" y="2774979"/>
            <a:chExt cx="854839" cy="528750"/>
          </a:xfrm>
        </p:grpSpPr>
        <p:pic>
          <p:nvPicPr>
            <p:cNvPr id="98" name="Picture 97"/>
            <p:cNvPicPr>
              <a:picLocks noChangeAspect="1"/>
            </p:cNvPicPr>
            <p:nvPr/>
          </p:nvPicPr>
          <p:blipFill rotWithShape="1">
            <a:blip r:embed="rId6" cstate="email">
              <a:extLst>
                <a:ext uri="{28A0092B-C50C-407E-A947-70E740481C1C}">
                  <a14:useLocalDpi xmlns:a14="http://schemas.microsoft.com/office/drawing/2010/main"/>
                </a:ext>
              </a:extLst>
            </a:blip>
            <a:srcRect l="67536"/>
            <a:stretch/>
          </p:blipFill>
          <p:spPr>
            <a:xfrm>
              <a:off x="8889117" y="2774979"/>
              <a:ext cx="266613" cy="528750"/>
            </a:xfrm>
            <a:prstGeom prst="rect">
              <a:avLst/>
            </a:prstGeom>
          </p:spPr>
        </p:pic>
        <p:pic>
          <p:nvPicPr>
            <p:cNvPr id="99" name="Picture 98"/>
            <p:cNvPicPr>
              <a:picLocks noChangeAspect="1"/>
            </p:cNvPicPr>
            <p:nvPr/>
          </p:nvPicPr>
          <p:blipFill rotWithShape="1">
            <a:blip r:embed="rId6" cstate="email">
              <a:extLst>
                <a:ext uri="{28A0092B-C50C-407E-A947-70E740481C1C}">
                  <a14:useLocalDpi xmlns:a14="http://schemas.microsoft.com/office/drawing/2010/main"/>
                </a:ext>
              </a:extLst>
            </a:blip>
            <a:srcRect l="67536"/>
            <a:stretch/>
          </p:blipFill>
          <p:spPr>
            <a:xfrm>
              <a:off x="9186054" y="2774979"/>
              <a:ext cx="266613" cy="528750"/>
            </a:xfrm>
            <a:prstGeom prst="rect">
              <a:avLst/>
            </a:prstGeom>
          </p:spPr>
        </p:pic>
        <p:pic>
          <p:nvPicPr>
            <p:cNvPr id="100" name="Picture 99"/>
            <p:cNvPicPr>
              <a:picLocks noChangeAspect="1"/>
            </p:cNvPicPr>
            <p:nvPr/>
          </p:nvPicPr>
          <p:blipFill rotWithShape="1">
            <a:blip r:embed="rId6" cstate="email">
              <a:extLst>
                <a:ext uri="{28A0092B-C50C-407E-A947-70E740481C1C}">
                  <a14:useLocalDpi xmlns:a14="http://schemas.microsoft.com/office/drawing/2010/main"/>
                </a:ext>
              </a:extLst>
            </a:blip>
            <a:srcRect l="67536"/>
            <a:stretch/>
          </p:blipFill>
          <p:spPr>
            <a:xfrm>
              <a:off x="9477343" y="2774979"/>
              <a:ext cx="266613" cy="528750"/>
            </a:xfrm>
            <a:prstGeom prst="rect">
              <a:avLst/>
            </a:prstGeom>
          </p:spPr>
        </p:pic>
      </p:grpSp>
      <p:sp>
        <p:nvSpPr>
          <p:cNvPr id="2" name="Rectangle 1"/>
          <p:cNvSpPr/>
          <p:nvPr/>
        </p:nvSpPr>
        <p:spPr>
          <a:xfrm>
            <a:off x="0" y="1743740"/>
            <a:ext cx="2797483" cy="5117097"/>
          </a:xfrm>
          <a:prstGeom prst="rect">
            <a:avLst/>
          </a:prstGeom>
          <a:gradFill>
            <a:gsLst>
              <a:gs pos="0">
                <a:schemeClr val="tx1">
                  <a:alpha val="0"/>
                </a:schemeClr>
              </a:gs>
              <a:gs pos="49000">
                <a:schemeClr val="tx1">
                  <a:alpha val="66000"/>
                </a:schemeClr>
              </a:gs>
              <a:gs pos="100000">
                <a:schemeClr val="tx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Title 4"/>
          <p:cNvSpPr>
            <a:spLocks noGrp="1"/>
          </p:cNvSpPr>
          <p:nvPr>
            <p:ph type="title"/>
          </p:nvPr>
        </p:nvSpPr>
        <p:spPr>
          <a:xfrm>
            <a:off x="3033345" y="268335"/>
            <a:ext cx="8598674" cy="609399"/>
          </a:xfrm>
        </p:spPr>
        <p:txBody>
          <a:bodyPr>
            <a:normAutofit fontScale="90000"/>
          </a:bodyPr>
          <a:lstStyle/>
          <a:p>
            <a:pPr lvl="0"/>
            <a:r>
              <a:rPr lang="en-US" sz="4500" dirty="0" smtClean="0">
                <a:latin typeface="Segoe UI Light" pitchFamily="34" charset="0"/>
              </a:rPr>
              <a:t>Work on your own device</a:t>
            </a:r>
            <a:endParaRPr lang="en-US" sz="4500" dirty="0">
              <a:latin typeface="Segoe UI Light" pitchFamily="34" charset="0"/>
            </a:endParaRPr>
          </a:p>
        </p:txBody>
      </p:sp>
      <p:sp>
        <p:nvSpPr>
          <p:cNvPr id="22" name="Title 4"/>
          <p:cNvSpPr txBox="1">
            <a:spLocks/>
          </p:cNvSpPr>
          <p:nvPr/>
        </p:nvSpPr>
        <p:spPr bwMode="auto">
          <a:xfrm>
            <a:off x="0" y="3997050"/>
            <a:ext cx="2696228" cy="498598"/>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algn="l" defTabSz="912777" rtl="0" eaLnBrk="0" fontAlgn="base" hangingPunct="0">
              <a:lnSpc>
                <a:spcPct val="90000"/>
              </a:lnSpc>
              <a:spcBef>
                <a:spcPct val="0"/>
              </a:spcBef>
              <a:spcAft>
                <a:spcPct val="0"/>
              </a:spcAft>
              <a:defRPr lang="en-US" sz="5400" b="0" cap="none" spc="-300" dirty="0">
                <a:ln w="3175">
                  <a:noFill/>
                </a:ln>
                <a:gradFill flip="none" rotWithShape="1">
                  <a:gsLst>
                    <a:gs pos="28000">
                      <a:srgbClr val="FEF9DA"/>
                    </a:gs>
                    <a:gs pos="52000">
                      <a:srgbClr val="FCE974"/>
                    </a:gs>
                    <a:gs pos="68000">
                      <a:srgbClr val="F79A1D"/>
                    </a:gs>
                  </a:gsLst>
                  <a:lin ang="5400000" scaled="1"/>
                  <a:tileRect/>
                </a:gradFill>
                <a:effectLst>
                  <a:outerShdw blurRad="88900" dist="12700" dir="2700000" algn="tl" rotWithShape="0">
                    <a:prstClr val="black"/>
                  </a:outerShdw>
                </a:effectLst>
                <a:latin typeface="+mj-lt"/>
                <a:ea typeface="+mn-ea"/>
                <a:cs typeface="Arial" charset="0"/>
              </a:defRPr>
            </a:lvl1pPr>
            <a:lvl2pPr algn="l" defTabSz="912777" rtl="0" eaLnBrk="0" fontAlgn="base" hangingPunct="0">
              <a:lnSpc>
                <a:spcPct val="90000"/>
              </a:lnSpc>
              <a:spcBef>
                <a:spcPct val="0"/>
              </a:spcBef>
              <a:spcAft>
                <a:spcPct val="0"/>
              </a:spcAft>
              <a:defRPr sz="4500">
                <a:solidFill>
                  <a:schemeClr val="tx2"/>
                </a:solidFill>
                <a:latin typeface="Segoe Semibold" pitchFamily="34" charset="0"/>
              </a:defRPr>
            </a:lvl2pPr>
            <a:lvl3pPr algn="l" defTabSz="912777" rtl="0" eaLnBrk="0" fontAlgn="base" hangingPunct="0">
              <a:lnSpc>
                <a:spcPct val="90000"/>
              </a:lnSpc>
              <a:spcBef>
                <a:spcPct val="0"/>
              </a:spcBef>
              <a:spcAft>
                <a:spcPct val="0"/>
              </a:spcAft>
              <a:defRPr sz="4500">
                <a:solidFill>
                  <a:schemeClr val="tx2"/>
                </a:solidFill>
                <a:latin typeface="Segoe Semibold" pitchFamily="34" charset="0"/>
              </a:defRPr>
            </a:lvl3pPr>
            <a:lvl4pPr algn="l" defTabSz="912777" rtl="0" eaLnBrk="0" fontAlgn="base" hangingPunct="0">
              <a:lnSpc>
                <a:spcPct val="90000"/>
              </a:lnSpc>
              <a:spcBef>
                <a:spcPct val="0"/>
              </a:spcBef>
              <a:spcAft>
                <a:spcPct val="0"/>
              </a:spcAft>
              <a:defRPr sz="4500">
                <a:solidFill>
                  <a:schemeClr val="tx2"/>
                </a:solidFill>
                <a:latin typeface="Segoe Semibold" pitchFamily="34" charset="0"/>
              </a:defRPr>
            </a:lvl4pPr>
            <a:lvl5pPr algn="l" defTabSz="912777" rtl="0" eaLnBrk="0" fontAlgn="base" hangingPunct="0">
              <a:lnSpc>
                <a:spcPct val="90000"/>
              </a:lnSpc>
              <a:spcBef>
                <a:spcPct val="0"/>
              </a:spcBef>
              <a:spcAft>
                <a:spcPct val="0"/>
              </a:spcAft>
              <a:defRPr sz="4500">
                <a:solidFill>
                  <a:schemeClr val="tx2"/>
                </a:solidFill>
                <a:latin typeface="Segoe Semibold" pitchFamily="34" charset="0"/>
              </a:defRPr>
            </a:lvl5pPr>
            <a:lvl6pPr marL="380970" algn="l" defTabSz="914063" rtl="0" fontAlgn="base">
              <a:lnSpc>
                <a:spcPct val="90000"/>
              </a:lnSpc>
              <a:spcBef>
                <a:spcPct val="0"/>
              </a:spcBef>
              <a:spcAft>
                <a:spcPct val="0"/>
              </a:spcAft>
              <a:defRPr sz="4500">
                <a:solidFill>
                  <a:schemeClr val="tx2"/>
                </a:solidFill>
                <a:latin typeface="Segoe Semibold" pitchFamily="34" charset="0"/>
              </a:defRPr>
            </a:lvl6pPr>
            <a:lvl7pPr marL="761940" algn="l" defTabSz="914063" rtl="0" fontAlgn="base">
              <a:lnSpc>
                <a:spcPct val="90000"/>
              </a:lnSpc>
              <a:spcBef>
                <a:spcPct val="0"/>
              </a:spcBef>
              <a:spcAft>
                <a:spcPct val="0"/>
              </a:spcAft>
              <a:defRPr sz="4500">
                <a:solidFill>
                  <a:schemeClr val="tx2"/>
                </a:solidFill>
                <a:latin typeface="Segoe Semibold" pitchFamily="34" charset="0"/>
              </a:defRPr>
            </a:lvl7pPr>
            <a:lvl8pPr marL="1142908" algn="l" defTabSz="914063" rtl="0" fontAlgn="base">
              <a:lnSpc>
                <a:spcPct val="90000"/>
              </a:lnSpc>
              <a:spcBef>
                <a:spcPct val="0"/>
              </a:spcBef>
              <a:spcAft>
                <a:spcPct val="0"/>
              </a:spcAft>
              <a:defRPr sz="4500">
                <a:solidFill>
                  <a:schemeClr val="tx2"/>
                </a:solidFill>
                <a:latin typeface="Segoe Semibold" pitchFamily="34" charset="0"/>
              </a:defRPr>
            </a:lvl8pPr>
            <a:lvl9pPr marL="1523878" algn="l" defTabSz="914063" rtl="0" fontAlgn="base">
              <a:lnSpc>
                <a:spcPct val="90000"/>
              </a:lnSpc>
              <a:spcBef>
                <a:spcPct val="0"/>
              </a:spcBef>
              <a:spcAft>
                <a:spcPct val="0"/>
              </a:spcAft>
              <a:defRPr sz="4500">
                <a:solidFill>
                  <a:schemeClr val="tx2"/>
                </a:solidFill>
                <a:latin typeface="Segoe Semibold" pitchFamily="34" charset="0"/>
              </a:defRPr>
            </a:lvl9pPr>
          </a:lstStyle>
          <a:p>
            <a:pPr algn="r"/>
            <a:r>
              <a:rPr sz="1800" b="1" spc="0">
                <a:solidFill>
                  <a:prstClr val="white"/>
                </a:solidFill>
                <a:effectLst>
                  <a:outerShdw blurRad="38100" dist="38100" dir="2700000" algn="tl">
                    <a:srgbClr val="000000">
                      <a:alpha val="43137"/>
                    </a:srgbClr>
                  </a:outerShdw>
                </a:effectLst>
                <a:latin typeface="Segoe UI Light" pitchFamily="34" charset="0"/>
              </a:rPr>
              <a:t>ANYWHERE </a:t>
            </a:r>
            <a:r>
              <a:rPr sz="1800" b="1" spc="0" smtClean="0">
                <a:solidFill>
                  <a:prstClr val="white"/>
                </a:solidFill>
                <a:effectLst>
                  <a:outerShdw blurRad="38100" dist="38100" dir="2700000" algn="tl">
                    <a:srgbClr val="000000">
                      <a:alpha val="43137"/>
                    </a:srgbClr>
                  </a:outerShdw>
                </a:effectLst>
                <a:latin typeface="Segoe UI Light" pitchFamily="34" charset="0"/>
              </a:rPr>
              <a:t/>
            </a:r>
            <a:br>
              <a:rPr sz="1800" b="1" spc="0" smtClean="0">
                <a:solidFill>
                  <a:prstClr val="white"/>
                </a:solidFill>
                <a:effectLst>
                  <a:outerShdw blurRad="38100" dist="38100" dir="2700000" algn="tl">
                    <a:srgbClr val="000000">
                      <a:alpha val="43137"/>
                    </a:srgbClr>
                  </a:outerShdw>
                </a:effectLst>
                <a:latin typeface="Segoe UI Light" pitchFamily="34" charset="0"/>
              </a:rPr>
            </a:br>
            <a:r>
              <a:rPr sz="1800" b="1" spc="0" smtClean="0">
                <a:solidFill>
                  <a:prstClr val="white"/>
                </a:solidFill>
                <a:effectLst>
                  <a:outerShdw blurRad="38100" dist="38100" dir="2700000" algn="tl">
                    <a:srgbClr val="000000">
                      <a:alpha val="43137"/>
                    </a:srgbClr>
                  </a:outerShdw>
                </a:effectLst>
                <a:latin typeface="Segoe UI Light" pitchFamily="34" charset="0"/>
              </a:rPr>
              <a:t>CONNECTION</a:t>
            </a:r>
            <a:endParaRPr sz="1800" b="1" spc="0">
              <a:solidFill>
                <a:prstClr val="white"/>
              </a:solidFill>
              <a:effectLst>
                <a:outerShdw blurRad="38100" dist="38100" dir="2700000" algn="tl">
                  <a:srgbClr val="000000">
                    <a:alpha val="43137"/>
                  </a:srgbClr>
                </a:outerShdw>
              </a:effectLst>
              <a:latin typeface="Segoe UI Light" pitchFamily="34" charset="0"/>
            </a:endParaRPr>
          </a:p>
        </p:txBody>
      </p:sp>
      <p:sp>
        <p:nvSpPr>
          <p:cNvPr id="37" name="Rectangle 36"/>
          <p:cNvSpPr/>
          <p:nvPr/>
        </p:nvSpPr>
        <p:spPr>
          <a:xfrm>
            <a:off x="94701" y="4847440"/>
            <a:ext cx="2756942" cy="2416034"/>
          </a:xfrm>
          <a:prstGeom prst="rect">
            <a:avLst/>
          </a:prstGeom>
        </p:spPr>
        <p:txBody>
          <a:bodyPr wrap="square" lIns="91428" tIns="45714" rIns="91428" bIns="45714">
            <a:spAutoFit/>
          </a:bodyPr>
          <a:lstStyle/>
          <a:p>
            <a:pPr marL="0" lvl="1" defTabSz="-11559064" eaLnBrk="0" hangingPunct="0">
              <a:lnSpc>
                <a:spcPct val="90000"/>
              </a:lnSpc>
              <a:spcBef>
                <a:spcPts val="500"/>
              </a:spcBef>
              <a:buClr>
                <a:srgbClr val="FFFFFF"/>
              </a:buClr>
              <a:buSzPct val="95000"/>
              <a:defRPr/>
            </a:pPr>
            <a:r>
              <a:rPr lang="en-US" sz="1400" b="1" dirty="0" smtClean="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Benefits</a:t>
            </a:r>
            <a:endParaRPr lang="en-US" sz="1400" b="1" dirty="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endParaRPr>
          </a:p>
          <a:p>
            <a:pPr marL="236538" lvl="1" indent="-236538" defTabSz="-11559064" eaLnBrk="0" hangingPunct="0">
              <a:lnSpc>
                <a:spcPct val="90000"/>
              </a:lnSpc>
              <a:spcBef>
                <a:spcPts val="500"/>
              </a:spcBef>
              <a:buClr>
                <a:srgbClr val="FFFFFF"/>
              </a:buClr>
              <a:buSzPct val="95000"/>
              <a:buFont typeface="Arial" pitchFamily="34" charset="0"/>
              <a:buChar char="•"/>
              <a:defRPr/>
            </a:pPr>
            <a:r>
              <a:rPr lang="en-US" sz="1400" dirty="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Secure, fast browsing experience</a:t>
            </a:r>
          </a:p>
          <a:p>
            <a:pPr marL="236538" lvl="1" indent="-236538" defTabSz="-11559064" eaLnBrk="0" hangingPunct="0">
              <a:lnSpc>
                <a:spcPct val="90000"/>
              </a:lnSpc>
              <a:spcBef>
                <a:spcPts val="500"/>
              </a:spcBef>
              <a:buClr>
                <a:srgbClr val="FFFFFF"/>
              </a:buClr>
              <a:buSzPct val="95000"/>
              <a:buFont typeface="Arial" pitchFamily="34" charset="0"/>
              <a:buChar char="•"/>
              <a:defRPr/>
            </a:pPr>
            <a:r>
              <a:rPr lang="en-US" sz="1400" dirty="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Rich user experience</a:t>
            </a:r>
          </a:p>
          <a:p>
            <a:pPr marL="236538" lvl="1" indent="-236538" defTabSz="-11559064" eaLnBrk="0" hangingPunct="0">
              <a:lnSpc>
                <a:spcPct val="90000"/>
              </a:lnSpc>
              <a:spcBef>
                <a:spcPts val="500"/>
              </a:spcBef>
              <a:buClr>
                <a:srgbClr val="FFFFFF"/>
              </a:buClr>
              <a:buSzPct val="95000"/>
              <a:buFont typeface="Arial" pitchFamily="34" charset="0"/>
              <a:buChar char="•"/>
              <a:defRPr/>
            </a:pPr>
            <a:r>
              <a:rPr lang="en-US" sz="1400" dirty="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Centralized management of app &amp; data (IT)</a:t>
            </a:r>
          </a:p>
          <a:p>
            <a:pPr marL="236538" lvl="1" indent="-236538" defTabSz="-11559064" eaLnBrk="0" hangingPunct="0">
              <a:lnSpc>
                <a:spcPct val="90000"/>
              </a:lnSpc>
              <a:spcBef>
                <a:spcPts val="500"/>
              </a:spcBef>
              <a:buClr>
                <a:srgbClr val="FFFFFF"/>
              </a:buClr>
              <a:buSzPct val="95000"/>
              <a:buFont typeface="Arial" pitchFamily="34" charset="0"/>
              <a:buChar char="•"/>
              <a:defRPr/>
            </a:pPr>
            <a:r>
              <a:rPr lang="en-US" sz="1400" dirty="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Enhanced security and compliance (IT)</a:t>
            </a:r>
          </a:p>
          <a:p>
            <a:pPr marL="236538" lvl="1" indent="-236538" defTabSz="-11559064" eaLnBrk="0" hangingPunct="0">
              <a:lnSpc>
                <a:spcPct val="90000"/>
              </a:lnSpc>
              <a:spcBef>
                <a:spcPts val="500"/>
              </a:spcBef>
              <a:buClr>
                <a:srgbClr val="FFFFFF"/>
              </a:buClr>
              <a:buSzPct val="95000"/>
              <a:buFont typeface="Arial" pitchFamily="34" charset="0"/>
              <a:buChar char="•"/>
              <a:defRPr/>
            </a:pPr>
            <a:endParaRPr lang="en-US" sz="1400" dirty="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endParaRPr>
          </a:p>
          <a:p>
            <a:pPr marL="236538" lvl="1" indent="-236538" defTabSz="-11559064" eaLnBrk="0" hangingPunct="0">
              <a:lnSpc>
                <a:spcPct val="90000"/>
              </a:lnSpc>
              <a:spcBef>
                <a:spcPts val="500"/>
              </a:spcBef>
              <a:buClr>
                <a:srgbClr val="FFFFFF"/>
              </a:buClr>
              <a:buSzPct val="95000"/>
              <a:buFont typeface="Arial" pitchFamily="34" charset="0"/>
              <a:buChar char="•"/>
              <a:defRPr/>
            </a:pPr>
            <a:endParaRPr lang="en-US" sz="1400" dirty="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cxnSp>
        <p:nvCxnSpPr>
          <p:cNvPr id="5" name="Straight Connector 4"/>
          <p:cNvCxnSpPr/>
          <p:nvPr/>
        </p:nvCxnSpPr>
        <p:spPr>
          <a:xfrm>
            <a:off x="632520" y="4549608"/>
            <a:ext cx="2074341" cy="0"/>
          </a:xfrm>
          <a:prstGeom prst="line">
            <a:avLst/>
          </a:prstGeom>
          <a:ln w="12700">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9" name="Rounded Rectangle 48"/>
          <p:cNvSpPr/>
          <p:nvPr/>
        </p:nvSpPr>
        <p:spPr>
          <a:xfrm>
            <a:off x="6366782" y="5172005"/>
            <a:ext cx="778157" cy="981530"/>
          </a:xfrm>
          <a:custGeom>
            <a:avLst/>
            <a:gdLst/>
            <a:ahLst/>
            <a:cxnLst/>
            <a:rect l="l" t="t" r="r" b="b"/>
            <a:pathLst>
              <a:path w="736600" h="929111">
                <a:moveTo>
                  <a:pt x="163799" y="872703"/>
                </a:moveTo>
                <a:lnTo>
                  <a:pt x="163799" y="907053"/>
                </a:lnTo>
                <a:lnTo>
                  <a:pt x="198149" y="907053"/>
                </a:lnTo>
                <a:lnTo>
                  <a:pt x="198149" y="872703"/>
                </a:lnTo>
                <a:close/>
                <a:moveTo>
                  <a:pt x="103474" y="872703"/>
                </a:moveTo>
                <a:lnTo>
                  <a:pt x="103474" y="907053"/>
                </a:lnTo>
                <a:lnTo>
                  <a:pt x="137824" y="907053"/>
                </a:lnTo>
                <a:lnTo>
                  <a:pt x="137824" y="872703"/>
                </a:lnTo>
                <a:close/>
                <a:moveTo>
                  <a:pt x="85808" y="64817"/>
                </a:moveTo>
                <a:cubicBezTo>
                  <a:pt x="69794" y="64817"/>
                  <a:pt x="56812" y="79948"/>
                  <a:pt x="56812" y="98612"/>
                </a:cubicBezTo>
                <a:lnTo>
                  <a:pt x="56812" y="819588"/>
                </a:lnTo>
                <a:cubicBezTo>
                  <a:pt x="56812" y="838252"/>
                  <a:pt x="69794" y="853383"/>
                  <a:pt x="85808" y="853383"/>
                </a:cubicBezTo>
                <a:lnTo>
                  <a:pt x="652992" y="853383"/>
                </a:lnTo>
                <a:cubicBezTo>
                  <a:pt x="669005" y="853383"/>
                  <a:pt x="681988" y="838252"/>
                  <a:pt x="681988" y="819588"/>
                </a:cubicBezTo>
                <a:lnTo>
                  <a:pt x="681988" y="98612"/>
                </a:lnTo>
                <a:cubicBezTo>
                  <a:pt x="681988" y="79948"/>
                  <a:pt x="669005" y="64817"/>
                  <a:pt x="652992" y="64817"/>
                </a:cubicBezTo>
                <a:close/>
                <a:moveTo>
                  <a:pt x="34164" y="0"/>
                </a:moveTo>
                <a:lnTo>
                  <a:pt x="702437" y="0"/>
                </a:lnTo>
                <a:cubicBezTo>
                  <a:pt x="721305" y="0"/>
                  <a:pt x="736600" y="17827"/>
                  <a:pt x="736600" y="39818"/>
                </a:cubicBezTo>
                <a:lnTo>
                  <a:pt x="736600" y="889293"/>
                </a:lnTo>
                <a:cubicBezTo>
                  <a:pt x="736600" y="911284"/>
                  <a:pt x="721305" y="929111"/>
                  <a:pt x="702437" y="929111"/>
                </a:cubicBezTo>
                <a:lnTo>
                  <a:pt x="34164" y="929111"/>
                </a:lnTo>
                <a:cubicBezTo>
                  <a:pt x="15296" y="929111"/>
                  <a:pt x="0" y="911284"/>
                  <a:pt x="0" y="889293"/>
                </a:cubicBezTo>
                <a:lnTo>
                  <a:pt x="0" y="39818"/>
                </a:lnTo>
                <a:cubicBezTo>
                  <a:pt x="0" y="17827"/>
                  <a:pt x="15296" y="0"/>
                  <a:pt x="3416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031" name="Picture 7" descr="C:\Users\v-junyo.REDMOND\Downloads\picasion.com_47562b368667ae2cdfc03232e83d1978.gif"/>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rot="18717558">
            <a:off x="6677367" y="4117836"/>
            <a:ext cx="2150645" cy="5376"/>
          </a:xfrm>
          <a:prstGeom prst="rect">
            <a:avLst/>
          </a:prstGeom>
          <a:noFill/>
          <a:extLst>
            <a:ext uri="{909E8E84-426E-40DD-AFC4-6F175D3DCCD1}">
              <a14:hiddenFill xmlns:a14="http://schemas.microsoft.com/office/drawing/2010/main">
                <a:solidFill>
                  <a:srgbClr val="FFFFFF"/>
                </a:solidFill>
              </a14:hiddenFill>
            </a:ext>
          </a:extLst>
        </p:spPr>
      </p:pic>
      <p:sp>
        <p:nvSpPr>
          <p:cNvPr id="147" name="TextBox 146"/>
          <p:cNvSpPr txBox="1"/>
          <p:nvPr/>
        </p:nvSpPr>
        <p:spPr>
          <a:xfrm>
            <a:off x="6893312" y="3917774"/>
            <a:ext cx="931757" cy="270829"/>
          </a:xfrm>
          <a:prstGeom prst="rect">
            <a:avLst/>
          </a:prstGeom>
          <a:no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r>
              <a:rPr lang="en-US" sz="1400" dirty="0" smtClean="0">
                <a:solidFill>
                  <a:prstClr val="white"/>
                </a:solidFill>
                <a:latin typeface="Segoe UI" pitchFamily="34" charset="0"/>
                <a:ea typeface="Segoe UI" pitchFamily="34" charset="0"/>
                <a:cs typeface="Segoe UI" pitchFamily="34" charset="0"/>
              </a:rPr>
              <a:t>VDI*</a:t>
            </a:r>
            <a:endParaRPr lang="en-US" sz="1400" dirty="0">
              <a:solidFill>
                <a:prstClr val="white"/>
              </a:solidFill>
              <a:latin typeface="Segoe UI" pitchFamily="34" charset="0"/>
              <a:ea typeface="Segoe UI" pitchFamily="34" charset="0"/>
              <a:cs typeface="Segoe UI" pitchFamily="34" charset="0"/>
            </a:endParaRPr>
          </a:p>
        </p:txBody>
      </p:sp>
      <p:pic>
        <p:nvPicPr>
          <p:cNvPr id="185" name="Picture 2"/>
          <p:cNvPicPr>
            <a:picLocks noChangeAspect="1" noChangeArrowheads="1"/>
          </p:cNvPicPr>
          <p:nvPr/>
        </p:nvPicPr>
        <p:blipFill rotWithShape="1">
          <a:blip r:embed="rId8" cstate="email">
            <a:extLst>
              <a:ext uri="{BEBA8EAE-BF5A-486C-A8C5-ECC9F3942E4B}">
                <a14:imgProps xmlns:a14="http://schemas.microsoft.com/office/drawing/2010/main">
                  <a14:imgLayer r:embed="rId9">
                    <a14:imgEffect>
                      <a14:brightnessContrast bright="100000"/>
                    </a14:imgEffect>
                  </a14:imgLayer>
                </a14:imgProps>
              </a:ext>
              <a:ext uri="{28A0092B-C50C-407E-A947-70E740481C1C}">
                <a14:useLocalDpi xmlns:a14="http://schemas.microsoft.com/office/drawing/2010/main"/>
              </a:ext>
            </a:extLst>
          </a:blip>
          <a:srcRect/>
          <a:stretch/>
        </p:blipFill>
        <p:spPr bwMode="auto">
          <a:xfrm>
            <a:off x="6767109" y="7467013"/>
            <a:ext cx="316272" cy="384048"/>
          </a:xfrm>
          <a:prstGeom prst="rect">
            <a:avLst/>
          </a:prstGeom>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0" name="TextBox 189"/>
          <p:cNvSpPr txBox="1"/>
          <p:nvPr/>
        </p:nvSpPr>
        <p:spPr>
          <a:xfrm>
            <a:off x="8262866" y="6074127"/>
            <a:ext cx="3129114" cy="381629"/>
          </a:xfrm>
          <a:prstGeom prst="rect">
            <a:avLst/>
          </a:prstGeom>
          <a:noFill/>
        </p:spPr>
        <p:txBody>
          <a:bodyPr wrap="square" lIns="76188" tIns="38093" rIns="76188" bIns="38093" rtlCol="0">
            <a:spAutoFit/>
          </a:bodyPr>
          <a:lstStyle/>
          <a:p>
            <a:pPr marL="112713" indent="-112713" defTabSz="912777" eaLnBrk="0" hangingPunct="0">
              <a:lnSpc>
                <a:spcPct val="90000"/>
              </a:lnSpc>
              <a:spcBef>
                <a:spcPct val="30000"/>
              </a:spcBef>
              <a:buClr>
                <a:srgbClr val="1F497D"/>
              </a:buClr>
              <a:buSzPct val="95000"/>
              <a:defRPr/>
            </a:pPr>
            <a:r>
              <a:rPr lang="en-US" sz="1100" dirty="0" smtClean="0">
                <a:solidFill>
                  <a:prstClr val="white"/>
                </a:solidFill>
                <a:latin typeface="Segoe UI" pitchFamily="34" charset="0"/>
                <a:ea typeface="Segoe UI" pitchFamily="34" charset="0"/>
                <a:cs typeface="Segoe UI" pitchFamily="34" charset="0"/>
              </a:rPr>
              <a:t>* </a:t>
            </a:r>
            <a:r>
              <a:rPr lang="en-US" sz="1100" dirty="0" smtClean="0">
                <a:solidFill>
                  <a:prstClr val="white"/>
                </a:solidFill>
              </a:rPr>
              <a:t>VDI </a:t>
            </a:r>
            <a:r>
              <a:rPr lang="en-US" sz="1100" dirty="0">
                <a:solidFill>
                  <a:prstClr val="white"/>
                </a:solidFill>
              </a:rPr>
              <a:t>for rich, personalized experience. </a:t>
            </a:r>
            <a:r>
              <a:rPr lang="en-US" sz="1100" dirty="0" smtClean="0">
                <a:solidFill>
                  <a:prstClr val="white"/>
                </a:solidFill>
              </a:rPr>
              <a:t/>
            </a:r>
            <a:br>
              <a:rPr lang="en-US" sz="1100" dirty="0" smtClean="0">
                <a:solidFill>
                  <a:prstClr val="white"/>
                </a:solidFill>
              </a:rPr>
            </a:br>
            <a:r>
              <a:rPr lang="en-US" sz="1100" dirty="0" smtClean="0">
                <a:solidFill>
                  <a:prstClr val="white"/>
                </a:solidFill>
              </a:rPr>
              <a:t>RDS </a:t>
            </a:r>
            <a:r>
              <a:rPr lang="en-US" sz="1100" dirty="0">
                <a:solidFill>
                  <a:prstClr val="white"/>
                </a:solidFill>
              </a:rPr>
              <a:t>to access specific </a:t>
            </a:r>
            <a:r>
              <a:rPr lang="en-US" sz="1100" dirty="0" err="1">
                <a:solidFill>
                  <a:prstClr val="white"/>
                </a:solidFill>
              </a:rPr>
              <a:t>corp</a:t>
            </a:r>
            <a:r>
              <a:rPr lang="en-US" sz="1100" dirty="0">
                <a:solidFill>
                  <a:prstClr val="white"/>
                </a:solidFill>
              </a:rPr>
              <a:t> apps.</a:t>
            </a:r>
          </a:p>
        </p:txBody>
      </p:sp>
      <p:sp>
        <p:nvSpPr>
          <p:cNvPr id="191" name="Rectangle 190"/>
          <p:cNvSpPr/>
          <p:nvPr/>
        </p:nvSpPr>
        <p:spPr>
          <a:xfrm>
            <a:off x="3061105" y="850287"/>
            <a:ext cx="8230134" cy="341620"/>
          </a:xfrm>
          <a:prstGeom prst="rect">
            <a:avLst/>
          </a:prstGeom>
        </p:spPr>
        <p:txBody>
          <a:bodyPr wrap="square" lIns="91428" tIns="45714" rIns="91428" bIns="45714">
            <a:spAutoFit/>
          </a:bodyPr>
          <a:lstStyle/>
          <a:p>
            <a:pPr marL="0" lvl="1" defTabSz="-11559064" eaLnBrk="0" hangingPunct="0">
              <a:lnSpc>
                <a:spcPct val="90000"/>
              </a:lnSpc>
              <a:spcBef>
                <a:spcPts val="500"/>
              </a:spcBef>
              <a:buClr>
                <a:srgbClr val="FFFFFF"/>
              </a:buClr>
              <a:buSzPct val="95000"/>
              <a:defRPr/>
            </a:pPr>
            <a:r>
              <a:rPr lang="en-US" dirty="0">
                <a:ln w="12700">
                  <a:noFill/>
                  <a:prstDash val="solid"/>
                </a:ln>
                <a:solidFill>
                  <a:prstClr val="white"/>
                </a:solidFill>
                <a:latin typeface="Segoe UI Light" pitchFamily="34" charset="0"/>
              </a:rPr>
              <a:t>Access </a:t>
            </a:r>
            <a:r>
              <a:rPr lang="en-US" dirty="0" smtClean="0">
                <a:ln w="12700">
                  <a:noFill/>
                  <a:prstDash val="solid"/>
                </a:ln>
                <a:solidFill>
                  <a:prstClr val="white"/>
                </a:solidFill>
                <a:latin typeface="Segoe UI Light" pitchFamily="34" charset="0"/>
              </a:rPr>
              <a:t>your corporate </a:t>
            </a:r>
            <a:r>
              <a:rPr lang="en-US" dirty="0">
                <a:ln w="12700">
                  <a:noFill/>
                  <a:prstDash val="solid"/>
                </a:ln>
                <a:solidFill>
                  <a:prstClr val="white"/>
                </a:solidFill>
                <a:latin typeface="Segoe UI Light" pitchFamily="34" charset="0"/>
              </a:rPr>
              <a:t>workspace </a:t>
            </a:r>
            <a:r>
              <a:rPr lang="en-US" dirty="0" smtClean="0">
                <a:ln w="12700">
                  <a:noFill/>
                  <a:prstDash val="solid"/>
                </a:ln>
                <a:solidFill>
                  <a:prstClr val="white"/>
                </a:solidFill>
                <a:latin typeface="Segoe UI Light" pitchFamily="34" charset="0"/>
              </a:rPr>
              <a:t>using your </a:t>
            </a:r>
            <a:r>
              <a:rPr lang="en-US" dirty="0">
                <a:ln w="12700">
                  <a:noFill/>
                  <a:prstDash val="solid"/>
                </a:ln>
                <a:solidFill>
                  <a:prstClr val="white"/>
                </a:solidFill>
                <a:latin typeface="Segoe UI Light" pitchFamily="34" charset="0"/>
              </a:rPr>
              <a:t>personal PC </a:t>
            </a:r>
          </a:p>
        </p:txBody>
      </p:sp>
      <p:grpSp>
        <p:nvGrpSpPr>
          <p:cNvPr id="110" name="Group 109"/>
          <p:cNvGrpSpPr/>
          <p:nvPr/>
        </p:nvGrpSpPr>
        <p:grpSpPr>
          <a:xfrm>
            <a:off x="8508110" y="2130610"/>
            <a:ext cx="1387077" cy="1297813"/>
            <a:chOff x="8983483" y="1618751"/>
            <a:chExt cx="1387077" cy="1297813"/>
          </a:xfrm>
        </p:grpSpPr>
        <p:grpSp>
          <p:nvGrpSpPr>
            <p:cNvPr id="103" name="Group 102"/>
            <p:cNvGrpSpPr/>
            <p:nvPr/>
          </p:nvGrpSpPr>
          <p:grpSpPr>
            <a:xfrm>
              <a:off x="9960923" y="2254779"/>
              <a:ext cx="302088" cy="317888"/>
              <a:chOff x="3941654" y="1904481"/>
              <a:chExt cx="402080" cy="384645"/>
            </a:xfrm>
          </p:grpSpPr>
          <p:pic>
            <p:nvPicPr>
              <p:cNvPr id="173" name="Picture 172"/>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3941654" y="1904481"/>
                <a:ext cx="303923" cy="303923"/>
              </a:xfrm>
              <a:prstGeom prst="rect">
                <a:avLst/>
              </a:prstGeom>
              <a:solidFill>
                <a:schemeClr val="accent1"/>
              </a:solidFill>
            </p:spPr>
          </p:pic>
          <p:pic>
            <p:nvPicPr>
              <p:cNvPr id="102" name="Picture 101"/>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039811" y="1985203"/>
                <a:ext cx="303923" cy="303923"/>
              </a:xfrm>
              <a:prstGeom prst="rect">
                <a:avLst/>
              </a:prstGeom>
            </p:spPr>
          </p:pic>
        </p:grpSp>
        <p:pic>
          <p:nvPicPr>
            <p:cNvPr id="107" name="Picture 106"/>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9228757" y="1883172"/>
              <a:ext cx="871656" cy="664409"/>
            </a:xfrm>
            <a:prstGeom prst="rect">
              <a:avLst/>
            </a:prstGeom>
          </p:spPr>
        </p:pic>
        <p:pic>
          <p:nvPicPr>
            <p:cNvPr id="192" name="Picture 191"/>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9163976" y="2277932"/>
              <a:ext cx="425043" cy="331883"/>
            </a:xfrm>
            <a:prstGeom prst="rect">
              <a:avLst/>
            </a:prstGeom>
          </p:spPr>
        </p:pic>
        <p:sp>
          <p:nvSpPr>
            <p:cNvPr id="109" name="Oval 108"/>
            <p:cNvSpPr/>
            <p:nvPr/>
          </p:nvSpPr>
          <p:spPr>
            <a:xfrm>
              <a:off x="8983483" y="1618751"/>
              <a:ext cx="1387077" cy="1297813"/>
            </a:xfrm>
            <a:prstGeom prst="ellipse">
              <a:avLst/>
            </a:prstGeom>
            <a:solidFill>
              <a:srgbClr val="FFFFFF">
                <a:alpha val="14902"/>
              </a:srgbClr>
            </a:solidFill>
            <a:ln>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195" name="TextBox 194"/>
          <p:cNvSpPr txBox="1"/>
          <p:nvPr/>
        </p:nvSpPr>
        <p:spPr>
          <a:xfrm>
            <a:off x="9877928" y="2396145"/>
            <a:ext cx="931757" cy="464728"/>
          </a:xfrm>
          <a:prstGeom prst="rect">
            <a:avLst/>
          </a:prstGeom>
          <a:no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r>
              <a:rPr lang="en-US" sz="1400" dirty="0" smtClean="0">
                <a:solidFill>
                  <a:prstClr val="white"/>
                </a:solidFill>
                <a:latin typeface="Segoe UI" pitchFamily="34" charset="0"/>
                <a:ea typeface="Segoe UI" pitchFamily="34" charset="0"/>
                <a:cs typeface="Segoe UI" pitchFamily="34" charset="0"/>
              </a:rPr>
              <a:t>Virtual</a:t>
            </a:r>
            <a:br>
              <a:rPr lang="en-US" sz="1400" dirty="0" smtClean="0">
                <a:solidFill>
                  <a:prstClr val="white"/>
                </a:solidFill>
                <a:latin typeface="Segoe UI" pitchFamily="34" charset="0"/>
                <a:ea typeface="Segoe UI" pitchFamily="34" charset="0"/>
                <a:cs typeface="Segoe UI" pitchFamily="34" charset="0"/>
              </a:rPr>
            </a:br>
            <a:r>
              <a:rPr lang="en-US" sz="1400" dirty="0" smtClean="0">
                <a:solidFill>
                  <a:prstClr val="white"/>
                </a:solidFill>
                <a:latin typeface="Segoe UI" pitchFamily="34" charset="0"/>
                <a:ea typeface="Segoe UI" pitchFamily="34" charset="0"/>
                <a:cs typeface="Segoe UI" pitchFamily="34" charset="0"/>
              </a:rPr>
              <a:t>Desktop</a:t>
            </a:r>
            <a:endParaRPr lang="en-US" sz="1400" dirty="0">
              <a:solidFill>
                <a:prstClr val="white"/>
              </a:solidFill>
              <a:latin typeface="Segoe UI" pitchFamily="34" charset="0"/>
              <a:ea typeface="Segoe UI" pitchFamily="34" charset="0"/>
              <a:cs typeface="Segoe UI" pitchFamily="34" charset="0"/>
            </a:endParaRPr>
          </a:p>
        </p:txBody>
      </p:sp>
      <p:grpSp>
        <p:nvGrpSpPr>
          <p:cNvPr id="111" name="Group 110"/>
          <p:cNvGrpSpPr/>
          <p:nvPr/>
        </p:nvGrpSpPr>
        <p:grpSpPr>
          <a:xfrm>
            <a:off x="4024579" y="2778632"/>
            <a:ext cx="1572043" cy="795195"/>
            <a:chOff x="4101114" y="2269534"/>
            <a:chExt cx="1572043" cy="795195"/>
          </a:xfrm>
        </p:grpSpPr>
        <p:sp>
          <p:nvSpPr>
            <p:cNvPr id="196" name="Rounded Rectangle 13341"/>
            <p:cNvSpPr/>
            <p:nvPr/>
          </p:nvSpPr>
          <p:spPr>
            <a:xfrm>
              <a:off x="4153087" y="2269534"/>
              <a:ext cx="1416583" cy="795195"/>
            </a:xfrm>
            <a:custGeom>
              <a:avLst/>
              <a:gdLst/>
              <a:ahLst/>
              <a:cxnLst/>
              <a:rect l="l" t="t" r="r" b="b"/>
              <a:pathLst>
                <a:path w="1236869" h="694313">
                  <a:moveTo>
                    <a:pt x="697593" y="0"/>
                  </a:moveTo>
                  <a:cubicBezTo>
                    <a:pt x="817346" y="0"/>
                    <a:pt x="918190" y="75049"/>
                    <a:pt x="947314" y="177497"/>
                  </a:cubicBezTo>
                  <a:cubicBezTo>
                    <a:pt x="950712" y="176593"/>
                    <a:pt x="954153" y="176535"/>
                    <a:pt x="957608" y="176535"/>
                  </a:cubicBezTo>
                  <a:cubicBezTo>
                    <a:pt x="1111840" y="176535"/>
                    <a:pt x="1236869" y="292444"/>
                    <a:pt x="1236869" y="435424"/>
                  </a:cubicBezTo>
                  <a:cubicBezTo>
                    <a:pt x="1236869" y="577344"/>
                    <a:pt x="1113687" y="692593"/>
                    <a:pt x="961030" y="693993"/>
                  </a:cubicBezTo>
                  <a:cubicBezTo>
                    <a:pt x="960777" y="694311"/>
                    <a:pt x="960518" y="694313"/>
                    <a:pt x="960258" y="694313"/>
                  </a:cubicBezTo>
                  <a:lnTo>
                    <a:pt x="957608" y="694313"/>
                  </a:lnTo>
                  <a:lnTo>
                    <a:pt x="184523" y="694313"/>
                  </a:lnTo>
                  <a:lnTo>
                    <a:pt x="178794" y="691940"/>
                  </a:lnTo>
                  <a:cubicBezTo>
                    <a:pt x="79577" y="690311"/>
                    <a:pt x="0" y="614974"/>
                    <a:pt x="0" y="522406"/>
                  </a:cubicBezTo>
                  <a:cubicBezTo>
                    <a:pt x="0" y="428246"/>
                    <a:pt x="82338" y="351915"/>
                    <a:pt x="183907" y="351915"/>
                  </a:cubicBezTo>
                  <a:lnTo>
                    <a:pt x="216369" y="355909"/>
                  </a:lnTo>
                  <a:cubicBezTo>
                    <a:pt x="238387" y="285587"/>
                    <a:pt x="308559" y="234589"/>
                    <a:pt x="391580" y="234589"/>
                  </a:cubicBezTo>
                  <a:lnTo>
                    <a:pt x="437816" y="243242"/>
                  </a:lnTo>
                  <a:cubicBezTo>
                    <a:pt x="437581" y="242513"/>
                    <a:pt x="437577" y="241781"/>
                    <a:pt x="437577" y="241048"/>
                  </a:cubicBezTo>
                  <a:cubicBezTo>
                    <a:pt x="437577" y="107921"/>
                    <a:pt x="553990" y="0"/>
                    <a:pt x="697593" y="0"/>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97" name="TextBox 196"/>
            <p:cNvSpPr txBox="1"/>
            <p:nvPr/>
          </p:nvSpPr>
          <p:spPr>
            <a:xfrm>
              <a:off x="4101114" y="2784631"/>
              <a:ext cx="1572043" cy="270829"/>
            </a:xfrm>
            <a:prstGeom prst="rect">
              <a:avLst/>
            </a:prstGeom>
            <a:no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r>
                <a:rPr lang="en-US" sz="1400" dirty="0" smtClean="0">
                  <a:solidFill>
                    <a:prstClr val="white"/>
                  </a:solidFill>
                  <a:latin typeface="Segoe UI" pitchFamily="34" charset="0"/>
                  <a:ea typeface="Segoe UI" pitchFamily="34" charset="0"/>
                  <a:cs typeface="Segoe UI" pitchFamily="34" charset="0"/>
                </a:rPr>
                <a:t>Office 365</a:t>
              </a:r>
              <a:endParaRPr lang="en-US" sz="1400" dirty="0">
                <a:solidFill>
                  <a:prstClr val="white"/>
                </a:solidFill>
                <a:latin typeface="Segoe UI" pitchFamily="34" charset="0"/>
                <a:ea typeface="Segoe UI" pitchFamily="34" charset="0"/>
                <a:cs typeface="Segoe UI" pitchFamily="34" charset="0"/>
              </a:endParaRPr>
            </a:p>
          </p:txBody>
        </p:sp>
        <p:pic>
          <p:nvPicPr>
            <p:cNvPr id="203" name="Office Logo"/>
            <p:cNvPicPr>
              <a:picLocks noChangeAspect="1" noChangeArrowheads="1"/>
            </p:cNvPicPr>
            <p:nvPr/>
          </p:nvPicPr>
          <p:blipFill rotWithShape="1">
            <a:blip r:embed="rId13" cstate="email">
              <a:extLst>
                <a:ext uri="{BEBA8EAE-BF5A-486C-A8C5-ECC9F3942E4B}">
                  <a14:imgProps xmlns:a14="http://schemas.microsoft.com/office/drawing/2010/main">
                    <a14:imgLayer r:embed="rId14">
                      <a14:imgEffect>
                        <a14:brightnessContrast bright="100000"/>
                      </a14:imgEffect>
                    </a14:imgLayer>
                  </a14:imgProps>
                </a:ext>
                <a:ext uri="{28A0092B-C50C-407E-A947-70E740481C1C}">
                  <a14:useLocalDpi xmlns:a14="http://schemas.microsoft.com/office/drawing/2010/main"/>
                </a:ext>
              </a:extLst>
            </a:blip>
            <a:srcRect/>
            <a:stretch/>
          </p:blipFill>
          <p:spPr bwMode="auto">
            <a:xfrm>
              <a:off x="4774806" y="2416518"/>
              <a:ext cx="365245" cy="332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205" name="Picture 7" descr="C:\Users\v-junyo.REDMOND\Downloads\picasion.com_47562b368667ae2cdfc03232e83d1978.gif"/>
          <p:cNvPicPr preferRelativeResize="0">
            <a:picLocks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rot="13559291">
            <a:off x="4612498" y="4285418"/>
            <a:ext cx="1777393" cy="7872"/>
          </a:xfrm>
          <a:prstGeom prst="rect">
            <a:avLst/>
          </a:prstGeom>
          <a:noFill/>
          <a:extLst>
            <a:ext uri="{909E8E84-426E-40DD-AFC4-6F175D3DCCD1}">
              <a14:hiddenFill xmlns:a14="http://schemas.microsoft.com/office/drawing/2010/main">
                <a:solidFill>
                  <a:srgbClr val="FFFFFF"/>
                </a:solidFill>
              </a14:hiddenFill>
            </a:ext>
          </a:extLst>
        </p:spPr>
      </p:pic>
      <p:grpSp>
        <p:nvGrpSpPr>
          <p:cNvPr id="211" name="Group 210"/>
          <p:cNvGrpSpPr/>
          <p:nvPr/>
        </p:nvGrpSpPr>
        <p:grpSpPr>
          <a:xfrm>
            <a:off x="7817226" y="5433186"/>
            <a:ext cx="617786" cy="460722"/>
            <a:chOff x="6920044" y="4598173"/>
            <a:chExt cx="1498088" cy="1015653"/>
          </a:xfrm>
        </p:grpSpPr>
        <p:pic>
          <p:nvPicPr>
            <p:cNvPr id="212" name="Picture 211"/>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6920044" y="4598173"/>
              <a:ext cx="1498088" cy="1015653"/>
            </a:xfrm>
            <a:prstGeom prst="rect">
              <a:avLst/>
            </a:prstGeom>
          </p:spPr>
        </p:pic>
        <p:sp>
          <p:nvSpPr>
            <p:cNvPr id="213" name="Rounded Rectangle 212"/>
            <p:cNvSpPr/>
            <p:nvPr/>
          </p:nvSpPr>
          <p:spPr>
            <a:xfrm flipV="1">
              <a:off x="7109813" y="5408377"/>
              <a:ext cx="1081321" cy="45719"/>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3" name="Group 72"/>
          <p:cNvGrpSpPr/>
          <p:nvPr/>
        </p:nvGrpSpPr>
        <p:grpSpPr>
          <a:xfrm>
            <a:off x="7285449" y="5429053"/>
            <a:ext cx="531777" cy="614915"/>
            <a:chOff x="1371061" y="1586570"/>
            <a:chExt cx="1451187" cy="1678067"/>
          </a:xfrm>
        </p:grpSpPr>
        <p:sp>
          <p:nvSpPr>
            <p:cNvPr id="74" name="Freeform 63"/>
            <p:cNvSpPr>
              <a:spLocks/>
            </p:cNvSpPr>
            <p:nvPr/>
          </p:nvSpPr>
          <p:spPr bwMode="auto">
            <a:xfrm>
              <a:off x="1371061" y="1586570"/>
              <a:ext cx="1240693" cy="1678067"/>
            </a:xfrm>
            <a:custGeom>
              <a:avLst/>
              <a:gdLst/>
              <a:ahLst/>
              <a:cxnLst>
                <a:cxn ang="0">
                  <a:pos x="250" y="364"/>
                </a:cxn>
                <a:cxn ang="0">
                  <a:pos x="242" y="373"/>
                </a:cxn>
                <a:cxn ang="0">
                  <a:pos x="34" y="373"/>
                </a:cxn>
                <a:cxn ang="0">
                  <a:pos x="26" y="364"/>
                </a:cxn>
                <a:cxn ang="0">
                  <a:pos x="26" y="36"/>
                </a:cxn>
                <a:cxn ang="0">
                  <a:pos x="34" y="28"/>
                </a:cxn>
                <a:cxn ang="0">
                  <a:pos x="242" y="28"/>
                </a:cxn>
                <a:cxn ang="0">
                  <a:pos x="250" y="36"/>
                </a:cxn>
                <a:cxn ang="0">
                  <a:pos x="250" y="108"/>
                </a:cxn>
                <a:cxn ang="0">
                  <a:pos x="276" y="85"/>
                </a:cxn>
                <a:cxn ang="0">
                  <a:pos x="276" y="11"/>
                </a:cxn>
                <a:cxn ang="0">
                  <a:pos x="266" y="0"/>
                </a:cxn>
                <a:cxn ang="0">
                  <a:pos x="10" y="0"/>
                </a:cxn>
                <a:cxn ang="0">
                  <a:pos x="0" y="11"/>
                </a:cxn>
                <a:cxn ang="0">
                  <a:pos x="0" y="390"/>
                </a:cxn>
                <a:cxn ang="0">
                  <a:pos x="10" y="400"/>
                </a:cxn>
                <a:cxn ang="0">
                  <a:pos x="266" y="400"/>
                </a:cxn>
                <a:cxn ang="0">
                  <a:pos x="276" y="390"/>
                </a:cxn>
                <a:cxn ang="0">
                  <a:pos x="276" y="169"/>
                </a:cxn>
                <a:cxn ang="0">
                  <a:pos x="250" y="192"/>
                </a:cxn>
                <a:cxn ang="0">
                  <a:pos x="250" y="364"/>
                </a:cxn>
              </a:cxnLst>
              <a:rect l="0" t="0" r="r" b="b"/>
              <a:pathLst>
                <a:path w="276" h="400">
                  <a:moveTo>
                    <a:pt x="250" y="364"/>
                  </a:moveTo>
                  <a:cubicBezTo>
                    <a:pt x="250" y="369"/>
                    <a:pt x="246" y="373"/>
                    <a:pt x="242" y="373"/>
                  </a:cubicBezTo>
                  <a:cubicBezTo>
                    <a:pt x="34" y="373"/>
                    <a:pt x="34" y="373"/>
                    <a:pt x="34" y="373"/>
                  </a:cubicBezTo>
                  <a:cubicBezTo>
                    <a:pt x="30" y="373"/>
                    <a:pt x="26" y="369"/>
                    <a:pt x="26" y="364"/>
                  </a:cubicBezTo>
                  <a:cubicBezTo>
                    <a:pt x="26" y="36"/>
                    <a:pt x="26" y="36"/>
                    <a:pt x="26" y="36"/>
                  </a:cubicBezTo>
                  <a:cubicBezTo>
                    <a:pt x="26" y="32"/>
                    <a:pt x="30" y="28"/>
                    <a:pt x="34" y="28"/>
                  </a:cubicBezTo>
                  <a:cubicBezTo>
                    <a:pt x="242" y="28"/>
                    <a:pt x="242" y="28"/>
                    <a:pt x="242" y="28"/>
                  </a:cubicBezTo>
                  <a:cubicBezTo>
                    <a:pt x="246" y="28"/>
                    <a:pt x="250" y="32"/>
                    <a:pt x="250" y="36"/>
                  </a:cubicBezTo>
                  <a:cubicBezTo>
                    <a:pt x="250" y="108"/>
                    <a:pt x="250" y="108"/>
                    <a:pt x="250" y="108"/>
                  </a:cubicBezTo>
                  <a:cubicBezTo>
                    <a:pt x="276" y="85"/>
                    <a:pt x="276" y="85"/>
                    <a:pt x="276" y="85"/>
                  </a:cubicBezTo>
                  <a:cubicBezTo>
                    <a:pt x="276" y="11"/>
                    <a:pt x="276" y="11"/>
                    <a:pt x="276" y="11"/>
                  </a:cubicBezTo>
                  <a:cubicBezTo>
                    <a:pt x="276" y="5"/>
                    <a:pt x="272" y="0"/>
                    <a:pt x="266" y="0"/>
                  </a:cubicBezTo>
                  <a:cubicBezTo>
                    <a:pt x="10" y="0"/>
                    <a:pt x="10" y="0"/>
                    <a:pt x="10" y="0"/>
                  </a:cubicBezTo>
                  <a:cubicBezTo>
                    <a:pt x="4" y="0"/>
                    <a:pt x="0" y="5"/>
                    <a:pt x="0" y="11"/>
                  </a:cubicBezTo>
                  <a:cubicBezTo>
                    <a:pt x="0" y="390"/>
                    <a:pt x="0" y="390"/>
                    <a:pt x="0" y="390"/>
                  </a:cubicBezTo>
                  <a:cubicBezTo>
                    <a:pt x="0" y="396"/>
                    <a:pt x="4" y="400"/>
                    <a:pt x="10" y="400"/>
                  </a:cubicBezTo>
                  <a:cubicBezTo>
                    <a:pt x="266" y="400"/>
                    <a:pt x="266" y="400"/>
                    <a:pt x="266" y="400"/>
                  </a:cubicBezTo>
                  <a:cubicBezTo>
                    <a:pt x="272" y="400"/>
                    <a:pt x="276" y="396"/>
                    <a:pt x="276" y="390"/>
                  </a:cubicBezTo>
                  <a:cubicBezTo>
                    <a:pt x="276" y="169"/>
                    <a:pt x="276" y="169"/>
                    <a:pt x="276" y="169"/>
                  </a:cubicBezTo>
                  <a:cubicBezTo>
                    <a:pt x="250" y="192"/>
                    <a:pt x="250" y="192"/>
                    <a:pt x="250" y="192"/>
                  </a:cubicBezTo>
                  <a:lnTo>
                    <a:pt x="250" y="364"/>
                  </a:lnTo>
                  <a:close/>
                </a:path>
              </a:pathLst>
            </a:custGeom>
            <a:solidFill>
              <a:srgbClr val="FFFEFA"/>
            </a:solidFill>
            <a:extLst/>
          </p:spPr>
          <p:txBody>
            <a:bodyPr vert="horz" wrap="square" lIns="91440" tIns="45720" rIns="91440" bIns="45720" numCol="1" anchor="t" anchorCtr="0" compatLnSpc="1">
              <a:prstTxWarp prst="textNoShape">
                <a:avLst/>
              </a:prstTxWarp>
            </a:bodyPr>
            <a:lstStyle/>
            <a:p>
              <a:endParaRPr lang="en-US" dirty="0">
                <a:solidFill>
                  <a:srgbClr val="FFFFFF"/>
                </a:solidFill>
              </a:endParaRPr>
            </a:p>
          </p:txBody>
        </p:sp>
        <p:sp>
          <p:nvSpPr>
            <p:cNvPr id="76" name="Freeform 64"/>
            <p:cNvSpPr>
              <a:spLocks/>
            </p:cNvSpPr>
            <p:nvPr/>
          </p:nvSpPr>
          <p:spPr bwMode="auto">
            <a:xfrm>
              <a:off x="2042968" y="1905260"/>
              <a:ext cx="779280" cy="642461"/>
            </a:xfrm>
            <a:custGeom>
              <a:avLst/>
              <a:gdLst/>
              <a:ahLst/>
              <a:cxnLst>
                <a:cxn ang="0">
                  <a:pos x="12" y="130"/>
                </a:cxn>
                <a:cxn ang="0">
                  <a:pos x="155" y="2"/>
                </a:cxn>
                <a:cxn ang="0">
                  <a:pos x="166" y="7"/>
                </a:cxn>
                <a:cxn ang="0">
                  <a:pos x="170" y="19"/>
                </a:cxn>
                <a:cxn ang="0">
                  <a:pos x="27" y="144"/>
                </a:cxn>
                <a:cxn ang="0">
                  <a:pos x="0" y="153"/>
                </a:cxn>
                <a:cxn ang="0">
                  <a:pos x="12" y="130"/>
                </a:cxn>
              </a:cxnLst>
              <a:rect l="0" t="0" r="r" b="b"/>
              <a:pathLst>
                <a:path w="172" h="153">
                  <a:moveTo>
                    <a:pt x="12" y="130"/>
                  </a:moveTo>
                  <a:cubicBezTo>
                    <a:pt x="155" y="2"/>
                    <a:pt x="155" y="2"/>
                    <a:pt x="155" y="2"/>
                  </a:cubicBezTo>
                  <a:cubicBezTo>
                    <a:pt x="155" y="2"/>
                    <a:pt x="161" y="0"/>
                    <a:pt x="166" y="7"/>
                  </a:cubicBezTo>
                  <a:cubicBezTo>
                    <a:pt x="172" y="14"/>
                    <a:pt x="170" y="19"/>
                    <a:pt x="170" y="19"/>
                  </a:cubicBezTo>
                  <a:cubicBezTo>
                    <a:pt x="27" y="144"/>
                    <a:pt x="27" y="144"/>
                    <a:pt x="27" y="144"/>
                  </a:cubicBezTo>
                  <a:cubicBezTo>
                    <a:pt x="0" y="153"/>
                    <a:pt x="0" y="153"/>
                    <a:pt x="0" y="153"/>
                  </a:cubicBezTo>
                  <a:lnTo>
                    <a:pt x="12" y="130"/>
                  </a:lnTo>
                  <a:close/>
                </a:path>
              </a:pathLst>
            </a:custGeom>
            <a:solidFill>
              <a:srgbClr val="FFFEFA"/>
            </a:solidFill>
            <a:extLst/>
          </p:spPr>
          <p:txBody>
            <a:bodyPr vert="horz" wrap="square" lIns="91440" tIns="45720" rIns="91440" bIns="45720" numCol="1" anchor="t" anchorCtr="0" compatLnSpc="1">
              <a:prstTxWarp prst="textNoShape">
                <a:avLst/>
              </a:prstTxWarp>
            </a:bodyPr>
            <a:lstStyle/>
            <a:p>
              <a:endParaRPr lang="en-US" dirty="0">
                <a:solidFill>
                  <a:srgbClr val="FFFFFF"/>
                </a:solidFill>
              </a:endParaRPr>
            </a:p>
          </p:txBody>
        </p:sp>
      </p:grpSp>
      <p:sp>
        <p:nvSpPr>
          <p:cNvPr id="58" name="Rounded Rectangle 2"/>
          <p:cNvSpPr/>
          <p:nvPr/>
        </p:nvSpPr>
        <p:spPr>
          <a:xfrm>
            <a:off x="5527507" y="5218630"/>
            <a:ext cx="687436" cy="929305"/>
          </a:xfrm>
          <a:custGeom>
            <a:avLst/>
            <a:gdLst/>
            <a:ahLst/>
            <a:cxnLst/>
            <a:rect l="l" t="t" r="r" b="b"/>
            <a:pathLst>
              <a:path w="972859" h="1315152">
                <a:moveTo>
                  <a:pt x="481193" y="1210796"/>
                </a:moveTo>
                <a:cubicBezTo>
                  <a:pt x="460084" y="1210796"/>
                  <a:pt x="442971" y="1227887"/>
                  <a:pt x="442971" y="1248969"/>
                </a:cubicBezTo>
                <a:cubicBezTo>
                  <a:pt x="442971" y="1270051"/>
                  <a:pt x="460084" y="1287142"/>
                  <a:pt x="481193" y="1287142"/>
                </a:cubicBezTo>
                <a:cubicBezTo>
                  <a:pt x="502302" y="1287142"/>
                  <a:pt x="519415" y="1270051"/>
                  <a:pt x="519415" y="1248969"/>
                </a:cubicBezTo>
                <a:cubicBezTo>
                  <a:pt x="519415" y="1227887"/>
                  <a:pt x="502302" y="1210796"/>
                  <a:pt x="481193" y="1210796"/>
                </a:cubicBezTo>
                <a:close/>
                <a:moveTo>
                  <a:pt x="124209" y="103179"/>
                </a:moveTo>
                <a:lnTo>
                  <a:pt x="124209" y="1173063"/>
                </a:lnTo>
                <a:lnTo>
                  <a:pt x="855062" y="1173063"/>
                </a:lnTo>
                <a:lnTo>
                  <a:pt x="855062" y="103179"/>
                </a:lnTo>
                <a:close/>
                <a:moveTo>
                  <a:pt x="50054" y="0"/>
                </a:moveTo>
                <a:lnTo>
                  <a:pt x="922805" y="0"/>
                </a:lnTo>
                <a:cubicBezTo>
                  <a:pt x="950449" y="0"/>
                  <a:pt x="972859" y="22410"/>
                  <a:pt x="972859" y="50054"/>
                </a:cubicBezTo>
                <a:lnTo>
                  <a:pt x="972859" y="1265098"/>
                </a:lnTo>
                <a:cubicBezTo>
                  <a:pt x="972859" y="1292742"/>
                  <a:pt x="950449" y="1315152"/>
                  <a:pt x="922805" y="1315152"/>
                </a:cubicBezTo>
                <a:lnTo>
                  <a:pt x="50054" y="1315152"/>
                </a:lnTo>
                <a:cubicBezTo>
                  <a:pt x="22410" y="1315152"/>
                  <a:pt x="0" y="1292742"/>
                  <a:pt x="0" y="1265098"/>
                </a:cubicBezTo>
                <a:lnTo>
                  <a:pt x="0" y="50054"/>
                </a:lnTo>
                <a:cubicBezTo>
                  <a:pt x="0" y="22410"/>
                  <a:pt x="22410" y="0"/>
                  <a:pt x="50054" y="0"/>
                </a:cubicBezTo>
                <a:close/>
              </a:path>
            </a:pathLst>
          </a:custGeom>
          <a:solidFill>
            <a:schemeClr val="bg1"/>
          </a:solidFill>
          <a:ln w="1174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3" name="Picture 2" descr="C:\Program Files\Microsoft Resource DVD Artwork\DVD_ART\BoxShots_Logos\Windows Vista Enterprise\Windows Vista Enterprise logo h w.png"/>
          <p:cNvPicPr>
            <a:picLocks noChangeAspect="1" noChangeArrowheads="1"/>
          </p:cNvPicPr>
          <p:nvPr/>
        </p:nvPicPr>
        <p:blipFill rotWithShape="1">
          <a:blip r:embed="rId16" cstate="email">
            <a:extLst>
              <a:ext uri="{BEBA8EAE-BF5A-486C-A8C5-ECC9F3942E4B}">
                <a14:imgProps xmlns:a14="http://schemas.microsoft.com/office/drawing/2010/main">
                  <a14:imgLayer r:embed="rId17">
                    <a14:imgEffect>
                      <a14:brightnessContrast bright="100000"/>
                    </a14:imgEffect>
                  </a14:imgLayer>
                </a14:imgProps>
              </a:ext>
            </a:extLst>
          </a:blip>
          <a:srcRect r="77162"/>
          <a:stretch/>
        </p:blipFill>
        <p:spPr bwMode="auto">
          <a:xfrm>
            <a:off x="6642821" y="5533532"/>
            <a:ext cx="262079" cy="342833"/>
          </a:xfrm>
          <a:prstGeom prst="rect">
            <a:avLst/>
          </a:prstGeom>
          <a:noFill/>
        </p:spPr>
      </p:pic>
      <p:pic>
        <p:nvPicPr>
          <p:cNvPr id="54" name="Picture 2" descr="C:\Program Files\Microsoft Resource DVD Artwork\DVD_ART\BoxShots_Logos\Windows Vista Enterprise\Windows Vista Enterprise logo h w.png"/>
          <p:cNvPicPr>
            <a:picLocks noChangeAspect="1" noChangeArrowheads="1"/>
          </p:cNvPicPr>
          <p:nvPr/>
        </p:nvPicPr>
        <p:blipFill rotWithShape="1">
          <a:blip r:embed="rId16" cstate="email">
            <a:extLst>
              <a:ext uri="{BEBA8EAE-BF5A-486C-A8C5-ECC9F3942E4B}">
                <a14:imgProps xmlns:a14="http://schemas.microsoft.com/office/drawing/2010/main">
                  <a14:imgLayer r:embed="rId17">
                    <a14:imgEffect>
                      <a14:brightnessContrast bright="100000"/>
                    </a14:imgEffect>
                  </a14:imgLayer>
                </a14:imgProps>
              </a:ext>
            </a:extLst>
          </a:blip>
          <a:srcRect r="77162"/>
          <a:stretch/>
        </p:blipFill>
        <p:spPr bwMode="auto">
          <a:xfrm>
            <a:off x="7435185" y="5577492"/>
            <a:ext cx="162732" cy="212872"/>
          </a:xfrm>
          <a:prstGeom prst="rect">
            <a:avLst/>
          </a:prstGeom>
          <a:noFill/>
        </p:spPr>
      </p:pic>
      <p:pic>
        <p:nvPicPr>
          <p:cNvPr id="55" name="Picture 2" descr="C:\Program Files\Microsoft Resource DVD Artwork\DVD_ART\BoxShots_Logos\Windows Vista Enterprise\Windows Vista Enterprise logo h w.png"/>
          <p:cNvPicPr>
            <a:picLocks noChangeAspect="1" noChangeArrowheads="1"/>
          </p:cNvPicPr>
          <p:nvPr/>
        </p:nvPicPr>
        <p:blipFill rotWithShape="1">
          <a:blip r:embed="rId18" cstate="email">
            <a:extLst>
              <a:ext uri="{BEBA8EAE-BF5A-486C-A8C5-ECC9F3942E4B}">
                <a14:imgProps xmlns:a14="http://schemas.microsoft.com/office/drawing/2010/main">
                  <a14:imgLayer r:embed="rId17">
                    <a14:imgEffect>
                      <a14:brightnessContrast bright="100000"/>
                    </a14:imgEffect>
                  </a14:imgLayer>
                </a14:imgProps>
              </a:ext>
            </a:extLst>
          </a:blip>
          <a:srcRect r="77162"/>
          <a:stretch/>
        </p:blipFill>
        <p:spPr bwMode="auto">
          <a:xfrm>
            <a:off x="8066239" y="5543415"/>
            <a:ext cx="134489" cy="175927"/>
          </a:xfrm>
          <a:prstGeom prst="rect">
            <a:avLst/>
          </a:prstGeom>
          <a:noFill/>
        </p:spPr>
      </p:pic>
      <p:grpSp>
        <p:nvGrpSpPr>
          <p:cNvPr id="56" name="Group 55"/>
          <p:cNvGrpSpPr/>
          <p:nvPr/>
        </p:nvGrpSpPr>
        <p:grpSpPr>
          <a:xfrm>
            <a:off x="5208674" y="2778632"/>
            <a:ext cx="1003839" cy="757618"/>
            <a:chOff x="5238676" y="1798097"/>
            <a:chExt cx="1003839" cy="757618"/>
          </a:xfrm>
        </p:grpSpPr>
        <p:pic>
          <p:nvPicPr>
            <p:cNvPr id="57" name="Picture 14"/>
            <p:cNvPicPr>
              <a:picLocks noChangeAspect="1" noChangeArrowheads="1"/>
            </p:cNvPicPr>
            <p:nvPr/>
          </p:nvPicPr>
          <p:blipFill rotWithShape="1">
            <a:blip r:embed="rId19">
              <a:duotone>
                <a:schemeClr val="accent1">
                  <a:shade val="45000"/>
                  <a:satMod val="135000"/>
                </a:schemeClr>
                <a:prstClr val="white"/>
              </a:duotone>
              <a:extLst>
                <a:ext uri="{BEBA8EAE-BF5A-486C-A8C5-ECC9F3942E4B}">
                  <a14:imgProps xmlns:a14="http://schemas.microsoft.com/office/drawing/2010/main">
                    <a14:imgLayer r:embed="rId20">
                      <a14:imgEffect>
                        <a14:backgroundRemoval t="9184" b="89796" l="77500" r="97778"/>
                      </a14:imgEffect>
                    </a14:imgLayer>
                  </a14:imgProps>
                </a:ext>
                <a:ext uri="{28A0092B-C50C-407E-A947-70E740481C1C}">
                  <a14:useLocalDpi xmlns:a14="http://schemas.microsoft.com/office/drawing/2010/main" val="0"/>
                </a:ext>
              </a:extLst>
            </a:blip>
            <a:srcRect l="77978"/>
            <a:stretch/>
          </p:blipFill>
          <p:spPr bwMode="auto">
            <a:xfrm>
              <a:off x="5772218" y="1927353"/>
              <a:ext cx="470297" cy="581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12"/>
            <p:cNvPicPr>
              <a:picLocks noChangeAspect="1" noChangeArrowheads="1"/>
            </p:cNvPicPr>
            <p:nvPr/>
          </p:nvPicPr>
          <p:blipFill rotWithShape="1">
            <a:blip r:embed="rId21">
              <a:duotone>
                <a:schemeClr val="accent1">
                  <a:shade val="45000"/>
                  <a:satMod val="135000"/>
                </a:schemeClr>
                <a:prstClr val="white"/>
              </a:duotone>
              <a:extLst>
                <a:ext uri="{BEBA8EAE-BF5A-486C-A8C5-ECC9F3942E4B}">
                  <a14:imgProps xmlns:a14="http://schemas.microsoft.com/office/drawing/2010/main">
                    <a14:imgLayer r:embed="rId20">
                      <a14:imgEffect>
                        <a14:backgroundRemoval t="2041" b="89796" l="278" r="98889"/>
                      </a14:imgEffect>
                    </a14:imgLayer>
                  </a14:imgProps>
                </a:ext>
                <a:ext uri="{28A0092B-C50C-407E-A947-70E740481C1C}">
                  <a14:useLocalDpi xmlns:a14="http://schemas.microsoft.com/office/drawing/2010/main" val="0"/>
                </a:ext>
              </a:extLst>
            </a:blip>
            <a:srcRect l="52435" r="28485" b="20872"/>
            <a:stretch/>
          </p:blipFill>
          <p:spPr bwMode="auto">
            <a:xfrm>
              <a:off x="5238676" y="1801007"/>
              <a:ext cx="337177" cy="380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13"/>
            <p:cNvPicPr>
              <a:picLocks noChangeAspect="1" noChangeArrowheads="1"/>
            </p:cNvPicPr>
            <p:nvPr/>
          </p:nvPicPr>
          <p:blipFill rotWithShape="1">
            <a:blip r:embed="rId22">
              <a:duotone>
                <a:schemeClr val="accent1">
                  <a:shade val="45000"/>
                  <a:satMod val="135000"/>
                </a:schemeClr>
                <a:prstClr val="white"/>
              </a:duotone>
              <a:extLst>
                <a:ext uri="{BEBA8EAE-BF5A-486C-A8C5-ECC9F3942E4B}">
                  <a14:imgProps xmlns:a14="http://schemas.microsoft.com/office/drawing/2010/main">
                    <a14:imgLayer r:embed="rId20">
                      <a14:imgEffect>
                        <a14:backgroundRemoval t="10000" b="90000" l="10000" r="90000"/>
                      </a14:imgEffect>
                    </a14:imgLayer>
                  </a14:imgProps>
                </a:ext>
                <a:ext uri="{28A0092B-C50C-407E-A947-70E740481C1C}">
                  <a14:useLocalDpi xmlns:a14="http://schemas.microsoft.com/office/drawing/2010/main" val="0"/>
                </a:ext>
              </a:extLst>
            </a:blip>
            <a:srcRect l="25000" r="50000" b="31336"/>
            <a:stretch/>
          </p:blipFill>
          <p:spPr bwMode="auto">
            <a:xfrm>
              <a:off x="5562974" y="1798097"/>
              <a:ext cx="533905" cy="3991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15"/>
            <p:cNvPicPr>
              <a:picLocks noChangeAspect="1" noChangeArrowheads="1"/>
            </p:cNvPicPr>
            <p:nvPr/>
          </p:nvPicPr>
          <p:blipFill rotWithShape="1">
            <a:blip r:embed="rId23">
              <a:duotone>
                <a:schemeClr val="accent1">
                  <a:shade val="45000"/>
                  <a:satMod val="135000"/>
                </a:schemeClr>
                <a:prstClr val="white"/>
              </a:duotone>
              <a:extLst>
                <a:ext uri="{BEBA8EAE-BF5A-486C-A8C5-ECC9F3942E4B}">
                  <a14:imgProps xmlns:a14="http://schemas.microsoft.com/office/drawing/2010/main">
                    <a14:imgLayer r:embed="rId20">
                      <a14:imgEffect>
                        <a14:backgroundRemoval t="4082" b="84694" l="1667" r="21944"/>
                      </a14:imgEffect>
                    </a14:imgLayer>
                  </a14:imgProps>
                </a:ext>
                <a:ext uri="{28A0092B-C50C-407E-A947-70E740481C1C}">
                  <a14:useLocalDpi xmlns:a14="http://schemas.microsoft.com/office/drawing/2010/main" val="0"/>
                </a:ext>
              </a:extLst>
            </a:blip>
            <a:srcRect r="77878"/>
            <a:stretch/>
          </p:blipFill>
          <p:spPr bwMode="auto">
            <a:xfrm>
              <a:off x="5333453" y="1974352"/>
              <a:ext cx="472434" cy="581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8101408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par>
                                <p:cTn id="8" presetID="10" presetClass="entr" presetSubtype="0" fill="hold" nodeType="withEffect">
                                  <p:stCondLst>
                                    <p:cond delay="0"/>
                                  </p:stCondLst>
                                  <p:childTnLst>
                                    <p:set>
                                      <p:cBhvr>
                                        <p:cTn id="9" dur="1" fill="hold">
                                          <p:stCondLst>
                                            <p:cond delay="0"/>
                                          </p:stCondLst>
                                        </p:cTn>
                                        <p:tgtEl>
                                          <p:spTgt spid="53"/>
                                        </p:tgtEl>
                                        <p:attrNameLst>
                                          <p:attrName>style.visibility</p:attrName>
                                        </p:attrNameLst>
                                      </p:cBhvr>
                                      <p:to>
                                        <p:strVal val="visible"/>
                                      </p:to>
                                    </p:set>
                                    <p:animEffect transition="in" filter="fade">
                                      <p:cBhvr>
                                        <p:cTn id="10" dur="500"/>
                                        <p:tgtEl>
                                          <p:spTgt spid="53"/>
                                        </p:tgtEl>
                                      </p:cBhvr>
                                    </p:animEffect>
                                  </p:childTnLst>
                                </p:cTn>
                              </p:par>
                              <p:par>
                                <p:cTn id="11" presetID="10" presetClass="entr" presetSubtype="0" fill="hold" nodeType="withEffect">
                                  <p:stCondLst>
                                    <p:cond delay="0"/>
                                  </p:stCondLst>
                                  <p:childTnLst>
                                    <p:set>
                                      <p:cBhvr>
                                        <p:cTn id="12" dur="1" fill="hold">
                                          <p:stCondLst>
                                            <p:cond delay="0"/>
                                          </p:stCondLst>
                                        </p:cTn>
                                        <p:tgtEl>
                                          <p:spTgt spid="54"/>
                                        </p:tgtEl>
                                        <p:attrNameLst>
                                          <p:attrName>style.visibility</p:attrName>
                                        </p:attrNameLst>
                                      </p:cBhvr>
                                      <p:to>
                                        <p:strVal val="visible"/>
                                      </p:to>
                                    </p:set>
                                    <p:animEffect transition="in" filter="fade">
                                      <p:cBhvr>
                                        <p:cTn id="13" dur="500"/>
                                        <p:tgtEl>
                                          <p:spTgt spid="54"/>
                                        </p:tgtEl>
                                      </p:cBhvr>
                                    </p:animEffect>
                                  </p:childTnLst>
                                </p:cTn>
                              </p:par>
                              <p:par>
                                <p:cTn id="14" presetID="10" presetClass="entr" presetSubtype="0" fill="hold" nodeType="withEffect">
                                  <p:stCondLst>
                                    <p:cond delay="0"/>
                                  </p:stCondLst>
                                  <p:childTnLst>
                                    <p:set>
                                      <p:cBhvr>
                                        <p:cTn id="15" dur="1" fill="hold">
                                          <p:stCondLst>
                                            <p:cond delay="0"/>
                                          </p:stCondLst>
                                        </p:cTn>
                                        <p:tgtEl>
                                          <p:spTgt spid="55"/>
                                        </p:tgtEl>
                                        <p:attrNameLst>
                                          <p:attrName>style.visibility</p:attrName>
                                        </p:attrNameLst>
                                      </p:cBhvr>
                                      <p:to>
                                        <p:strVal val="visible"/>
                                      </p:to>
                                    </p:set>
                                    <p:animEffect transition="in" filter="fade">
                                      <p:cBhvr>
                                        <p:cTn id="16" dur="500"/>
                                        <p:tgtEl>
                                          <p:spTgt spid="5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8"/>
                                        </p:tgtEl>
                                        <p:attrNameLst>
                                          <p:attrName>style.visibility</p:attrName>
                                        </p:attrNameLst>
                                      </p:cBhvr>
                                      <p:to>
                                        <p:strVal val="visible"/>
                                      </p:to>
                                    </p:set>
                                    <p:animEffect transition="in" filter="fade">
                                      <p:cBhvr>
                                        <p:cTn id="19" dur="500"/>
                                        <p:tgtEl>
                                          <p:spTgt spid="58"/>
                                        </p:tgtEl>
                                      </p:cBhvr>
                                    </p:animEffect>
                                  </p:childTnLst>
                                </p:cTn>
                              </p:par>
                              <p:par>
                                <p:cTn id="20" presetID="10" presetClass="entr" presetSubtype="0" fill="hold" nodeType="withEffect">
                                  <p:stCondLst>
                                    <p:cond delay="0"/>
                                  </p:stCondLst>
                                  <p:childTnLst>
                                    <p:set>
                                      <p:cBhvr>
                                        <p:cTn id="21" dur="1" fill="hold">
                                          <p:stCondLst>
                                            <p:cond delay="0"/>
                                          </p:stCondLst>
                                        </p:cTn>
                                        <p:tgtEl>
                                          <p:spTgt spid="211"/>
                                        </p:tgtEl>
                                        <p:attrNameLst>
                                          <p:attrName>style.visibility</p:attrName>
                                        </p:attrNameLst>
                                      </p:cBhvr>
                                      <p:to>
                                        <p:strVal val="visible"/>
                                      </p:to>
                                    </p:set>
                                    <p:animEffect transition="in" filter="fade">
                                      <p:cBhvr>
                                        <p:cTn id="22" dur="500"/>
                                        <p:tgtEl>
                                          <p:spTgt spid="211"/>
                                        </p:tgtEl>
                                      </p:cBhvr>
                                    </p:animEffect>
                                  </p:childTnLst>
                                </p:cTn>
                              </p:par>
                              <p:par>
                                <p:cTn id="23" presetID="10" presetClass="entr" presetSubtype="0" fill="hold" nodeType="withEffect">
                                  <p:stCondLst>
                                    <p:cond delay="0"/>
                                  </p:stCondLst>
                                  <p:childTnLst>
                                    <p:set>
                                      <p:cBhvr>
                                        <p:cTn id="24" dur="1" fill="hold">
                                          <p:stCondLst>
                                            <p:cond delay="0"/>
                                          </p:stCondLst>
                                        </p:cTn>
                                        <p:tgtEl>
                                          <p:spTgt spid="73"/>
                                        </p:tgtEl>
                                        <p:attrNameLst>
                                          <p:attrName>style.visibility</p:attrName>
                                        </p:attrNameLst>
                                      </p:cBhvr>
                                      <p:to>
                                        <p:strVal val="visible"/>
                                      </p:to>
                                    </p:set>
                                    <p:animEffect transition="in" filter="fade">
                                      <p:cBhvr>
                                        <p:cTn id="25" dur="500"/>
                                        <p:tgtEl>
                                          <p:spTgt spid="73"/>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031"/>
                                        </p:tgtEl>
                                        <p:attrNameLst>
                                          <p:attrName>style.visibility</p:attrName>
                                        </p:attrNameLst>
                                      </p:cBhvr>
                                      <p:to>
                                        <p:strVal val="visible"/>
                                      </p:to>
                                    </p:set>
                                    <p:animEffect transition="in" filter="fade">
                                      <p:cBhvr>
                                        <p:cTn id="30" dur="500"/>
                                        <p:tgtEl>
                                          <p:spTgt spid="103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47"/>
                                        </p:tgtEl>
                                        <p:attrNameLst>
                                          <p:attrName>style.visibility</p:attrName>
                                        </p:attrNameLst>
                                      </p:cBhvr>
                                      <p:to>
                                        <p:strVal val="visible"/>
                                      </p:to>
                                    </p:set>
                                    <p:animEffect transition="in" filter="fade">
                                      <p:cBhvr>
                                        <p:cTn id="33" dur="500"/>
                                        <p:tgtEl>
                                          <p:spTgt spid="147"/>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90"/>
                                        </p:tgtEl>
                                        <p:attrNameLst>
                                          <p:attrName>style.visibility</p:attrName>
                                        </p:attrNameLst>
                                      </p:cBhvr>
                                      <p:to>
                                        <p:strVal val="visible"/>
                                      </p:to>
                                    </p:set>
                                    <p:animEffect transition="in" filter="fade">
                                      <p:cBhvr>
                                        <p:cTn id="36" dur="500"/>
                                        <p:tgtEl>
                                          <p:spTgt spid="190"/>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85"/>
                                        </p:tgtEl>
                                        <p:attrNameLst>
                                          <p:attrName>style.visibility</p:attrName>
                                        </p:attrNameLst>
                                      </p:cBhvr>
                                      <p:to>
                                        <p:strVal val="visible"/>
                                      </p:to>
                                    </p:set>
                                    <p:animEffect transition="in" filter="fade">
                                      <p:cBhvr>
                                        <p:cTn id="41" dur="500"/>
                                        <p:tgtEl>
                                          <p:spTgt spid="185"/>
                                        </p:tgtEl>
                                      </p:cBhvr>
                                    </p:animEffect>
                                  </p:childTnLst>
                                </p:cTn>
                              </p:par>
                            </p:childTnLst>
                          </p:cTn>
                        </p:par>
                        <p:par>
                          <p:cTn id="42" fill="hold">
                            <p:stCondLst>
                              <p:cond delay="500"/>
                            </p:stCondLst>
                            <p:childTnLst>
                              <p:par>
                                <p:cTn id="43" presetID="10" presetClass="entr" presetSubtype="0" fill="hold" nodeType="after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fade">
                                      <p:cBhvr>
                                        <p:cTn id="45" dur="500"/>
                                        <p:tgtEl>
                                          <p:spTgt spid="205"/>
                                        </p:tgtEl>
                                      </p:cBhvr>
                                    </p:animEffect>
                                  </p:childTnLst>
                                </p:cTn>
                              </p:par>
                              <p:par>
                                <p:cTn id="46" presetID="10" presetClass="exit" presetSubtype="0" fill="hold" grpId="1" nodeType="withEffect">
                                  <p:stCondLst>
                                    <p:cond delay="0"/>
                                  </p:stCondLst>
                                  <p:childTnLst>
                                    <p:animEffect transition="out" filter="fade">
                                      <p:cBhvr>
                                        <p:cTn id="47" dur="500"/>
                                        <p:tgtEl>
                                          <p:spTgt spid="58"/>
                                        </p:tgtEl>
                                      </p:cBhvr>
                                    </p:animEffect>
                                    <p:set>
                                      <p:cBhvr>
                                        <p:cTn id="48" dur="1" fill="hold">
                                          <p:stCondLst>
                                            <p:cond delay="499"/>
                                          </p:stCondLst>
                                        </p:cTn>
                                        <p:tgtEl>
                                          <p:spTgt spid="58"/>
                                        </p:tgtEl>
                                        <p:attrNameLst>
                                          <p:attrName>style.visibility</p:attrName>
                                        </p:attrNameLst>
                                      </p:cBhvr>
                                      <p:to>
                                        <p:strVal val="hidden"/>
                                      </p:to>
                                    </p:set>
                                  </p:childTnLst>
                                </p:cTn>
                              </p:par>
                            </p:childTnLst>
                          </p:cTn>
                        </p:par>
                        <p:par>
                          <p:cTn id="49" fill="hold">
                            <p:stCondLst>
                              <p:cond delay="1000"/>
                            </p:stCondLst>
                            <p:childTnLst>
                              <p:par>
                                <p:cTn id="50" presetID="10" presetClass="entr" presetSubtype="0" fill="hold" nodeType="afterEffect">
                                  <p:stCondLst>
                                    <p:cond delay="0"/>
                                  </p:stCondLst>
                                  <p:childTnLst>
                                    <p:set>
                                      <p:cBhvr>
                                        <p:cTn id="51" dur="1" fill="hold">
                                          <p:stCondLst>
                                            <p:cond delay="0"/>
                                          </p:stCondLst>
                                        </p:cTn>
                                        <p:tgtEl>
                                          <p:spTgt spid="111"/>
                                        </p:tgtEl>
                                        <p:attrNameLst>
                                          <p:attrName>style.visibility</p:attrName>
                                        </p:attrNameLst>
                                      </p:cBhvr>
                                      <p:to>
                                        <p:strVal val="visible"/>
                                      </p:to>
                                    </p:set>
                                    <p:animEffect transition="in" filter="fade">
                                      <p:cBhvr>
                                        <p:cTn id="52" dur="500"/>
                                        <p:tgtEl>
                                          <p:spTgt spid="111"/>
                                        </p:tgtEl>
                                      </p:cBhvr>
                                    </p:animEffect>
                                  </p:childTnLst>
                                </p:cTn>
                              </p:par>
                            </p:childTnLst>
                          </p:cTn>
                        </p:par>
                        <p:par>
                          <p:cTn id="53" fill="hold">
                            <p:stCondLst>
                              <p:cond delay="1500"/>
                            </p:stCondLst>
                            <p:childTnLst>
                              <p:par>
                                <p:cTn id="54" presetID="10" presetClass="entr" presetSubtype="0" fill="hold" nodeType="afterEffect">
                                  <p:stCondLst>
                                    <p:cond delay="0"/>
                                  </p:stCondLst>
                                  <p:childTnLst>
                                    <p:set>
                                      <p:cBhvr>
                                        <p:cTn id="55" dur="1" fill="hold">
                                          <p:stCondLst>
                                            <p:cond delay="0"/>
                                          </p:stCondLst>
                                        </p:cTn>
                                        <p:tgtEl>
                                          <p:spTgt spid="56"/>
                                        </p:tgtEl>
                                        <p:attrNameLst>
                                          <p:attrName>style.visibility</p:attrName>
                                        </p:attrNameLst>
                                      </p:cBhvr>
                                      <p:to>
                                        <p:strVal val="visible"/>
                                      </p:to>
                                    </p:set>
                                    <p:animEffect transition="in" filter="fade">
                                      <p:cBhvr>
                                        <p:cTn id="56"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147" grpId="0"/>
      <p:bldP spid="190" grpId="0"/>
      <p:bldP spid="58" grpId="0" animBg="1"/>
      <p:bldP spid="58"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t="8942" b="8521"/>
          <a:stretch/>
        </p:blipFill>
        <p:spPr bwMode="auto">
          <a:xfrm>
            <a:off x="0" y="0"/>
            <a:ext cx="118872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0" y="0"/>
            <a:ext cx="11887200" cy="6858000"/>
          </a:xfrm>
          <a:prstGeom prst="rect">
            <a:avLst/>
          </a:prstGeom>
          <a:gradFill flip="none" rotWithShape="1">
            <a:gsLst>
              <a:gs pos="15000">
                <a:schemeClr val="tx1">
                  <a:alpha val="55000"/>
                </a:schemeClr>
              </a:gs>
              <a:gs pos="56000">
                <a:schemeClr val="tx1">
                  <a:tint val="44500"/>
                  <a:satMod val="160000"/>
                  <a:alpha val="0"/>
                </a:schemeClr>
              </a:gs>
              <a:gs pos="100000">
                <a:schemeClr val="tx1">
                  <a:tint val="23500"/>
                  <a:satMod val="160000"/>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rtlCol="0" anchor="ctr"/>
          <a:lstStyle/>
          <a:p>
            <a:pPr algn="ctr"/>
            <a:endParaRPr lang="en-US">
              <a:solidFill>
                <a:prstClr val="white"/>
              </a:solidFill>
            </a:endParaRPr>
          </a:p>
        </p:txBody>
      </p:sp>
      <p:grpSp>
        <p:nvGrpSpPr>
          <p:cNvPr id="5" name="Group 4"/>
          <p:cNvGrpSpPr/>
          <p:nvPr/>
        </p:nvGrpSpPr>
        <p:grpSpPr>
          <a:xfrm>
            <a:off x="6932428" y="304412"/>
            <a:ext cx="4653812" cy="2289932"/>
            <a:chOff x="6041238" y="2647951"/>
            <a:chExt cx="6114366" cy="2289931"/>
          </a:xfrm>
        </p:grpSpPr>
        <p:sp>
          <p:nvSpPr>
            <p:cNvPr id="9" name="Rectangle 8"/>
            <p:cNvSpPr/>
            <p:nvPr/>
          </p:nvSpPr>
          <p:spPr>
            <a:xfrm>
              <a:off x="6041238" y="2647951"/>
              <a:ext cx="6114366" cy="2289931"/>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 name="TextBox 6"/>
            <p:cNvSpPr txBox="1"/>
            <p:nvPr/>
          </p:nvSpPr>
          <p:spPr>
            <a:xfrm>
              <a:off x="6313887" y="2748700"/>
              <a:ext cx="5702018" cy="2086724"/>
            </a:xfrm>
            <a:prstGeom prst="rect">
              <a:avLst/>
            </a:prstGeom>
            <a:noFill/>
          </p:spPr>
          <p:txBody>
            <a:bodyPr wrap="square" rtlCol="0">
              <a:spAutoFit/>
            </a:bodyPr>
            <a:lstStyle/>
            <a:p>
              <a:pPr defTabSz="914363">
                <a:lnSpc>
                  <a:spcPct val="90000"/>
                </a:lnSpc>
                <a:spcBef>
                  <a:spcPct val="0"/>
                </a:spcBef>
                <a:defRPr/>
              </a:pPr>
              <a:r>
                <a:rPr lang="en-US" sz="2400" spc="-100" dirty="0" smtClean="0">
                  <a:ln w="3175">
                    <a:noFill/>
                  </a:ln>
                  <a:solidFill>
                    <a:prstClr val="black"/>
                  </a:solidFill>
                  <a:latin typeface="Segoe UI Light" pitchFamily="34" charset="0"/>
                  <a:cs typeface="Arial" charset="0"/>
                </a:rPr>
                <a:t>Blake </a:t>
              </a:r>
              <a:r>
                <a:rPr lang="en-US" sz="2400" spc="-100" dirty="0">
                  <a:ln w="3175">
                    <a:noFill/>
                  </a:ln>
                  <a:solidFill>
                    <a:prstClr val="black"/>
                  </a:solidFill>
                  <a:latin typeface="Segoe UI Light" pitchFamily="34" charset="0"/>
                  <a:cs typeface="Arial" charset="0"/>
                </a:rPr>
                <a:t>is considering using a </a:t>
              </a:r>
              <a:r>
                <a:rPr lang="en-US" sz="2400" spc="-100" dirty="0" smtClean="0">
                  <a:ln w="3175">
                    <a:noFill/>
                  </a:ln>
                  <a:solidFill>
                    <a:prstClr val="black"/>
                  </a:solidFill>
                  <a:latin typeface="Segoe UI Light" pitchFamily="34" charset="0"/>
                  <a:cs typeface="Arial" charset="0"/>
                </a:rPr>
                <a:t>Windows slate as one of his </a:t>
              </a:r>
              <a:r>
                <a:rPr lang="en-US" sz="2400" spc="-100" dirty="0">
                  <a:ln w="3175">
                    <a:noFill/>
                  </a:ln>
                  <a:solidFill>
                    <a:prstClr val="black"/>
                  </a:solidFill>
                  <a:latin typeface="Segoe UI Light" pitchFamily="34" charset="0"/>
                  <a:cs typeface="Arial" charset="0"/>
                </a:rPr>
                <a:t>work </a:t>
              </a:r>
              <a:r>
                <a:rPr lang="en-US" sz="2400" spc="-100" dirty="0" smtClean="0">
                  <a:ln w="3175">
                    <a:noFill/>
                  </a:ln>
                  <a:solidFill>
                    <a:prstClr val="black"/>
                  </a:solidFill>
                  <a:latin typeface="Segoe UI Light" pitchFamily="34" charset="0"/>
                  <a:cs typeface="Arial" charset="0"/>
                </a:rPr>
                <a:t>machines. </a:t>
              </a:r>
              <a:r>
                <a:rPr lang="en-US" sz="2400" b="1" spc="-100" dirty="0">
                  <a:ln w="3175">
                    <a:noFill/>
                  </a:ln>
                  <a:solidFill>
                    <a:srgbClr val="0070C0"/>
                  </a:solidFill>
                  <a:latin typeface="Segoe UI Light" pitchFamily="34" charset="0"/>
                  <a:cs typeface="Arial" charset="0"/>
                </a:rPr>
                <a:t>How can he easily get up and running on </a:t>
              </a:r>
              <a:r>
                <a:rPr lang="en-US" sz="2400" b="1" spc="-100" dirty="0" smtClean="0">
                  <a:ln w="3175">
                    <a:noFill/>
                  </a:ln>
                  <a:solidFill>
                    <a:srgbClr val="0070C0"/>
                  </a:solidFill>
                  <a:latin typeface="Segoe UI Light" pitchFamily="34" charset="0"/>
                  <a:cs typeface="Arial" charset="0"/>
                </a:rPr>
                <a:t>this </a:t>
              </a:r>
              <a:r>
                <a:rPr lang="en-US" sz="2400" b="1" spc="-100" dirty="0">
                  <a:ln w="3175">
                    <a:noFill/>
                  </a:ln>
                  <a:solidFill>
                    <a:srgbClr val="0070C0"/>
                  </a:solidFill>
                  <a:latin typeface="Segoe UI Light" pitchFamily="34" charset="0"/>
                  <a:cs typeface="Arial" charset="0"/>
                </a:rPr>
                <a:t>new device with all the personal things he’s used to from his </a:t>
              </a:r>
              <a:r>
                <a:rPr lang="en-US" sz="2400" b="1" spc="-100" dirty="0" smtClean="0">
                  <a:ln w="3175">
                    <a:noFill/>
                  </a:ln>
                  <a:solidFill>
                    <a:srgbClr val="0070C0"/>
                  </a:solidFill>
                  <a:latin typeface="Segoe UI Light" pitchFamily="34" charset="0"/>
                  <a:cs typeface="Arial" charset="0"/>
                </a:rPr>
                <a:t>main PC?</a:t>
              </a:r>
              <a:endParaRPr lang="en-US" sz="2400" b="1" spc="-100" dirty="0">
                <a:ln w="3175">
                  <a:noFill/>
                </a:ln>
                <a:solidFill>
                  <a:srgbClr val="0070C0"/>
                </a:solidFill>
                <a:latin typeface="Segoe UI Light" pitchFamily="34" charset="0"/>
                <a:cs typeface="Arial" charset="0"/>
              </a:endParaRPr>
            </a:p>
          </p:txBody>
        </p:sp>
      </p:grpSp>
    </p:spTree>
    <p:extLst>
      <p:ext uri="{BB962C8B-B14F-4D97-AF65-F5344CB8AC3E}">
        <p14:creationId xmlns:p14="http://schemas.microsoft.com/office/powerpoint/2010/main" val="24714605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Picture 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2" y="0"/>
            <a:ext cx="2797483"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101" name="Group 100"/>
          <p:cNvGrpSpPr/>
          <p:nvPr/>
        </p:nvGrpSpPr>
        <p:grpSpPr>
          <a:xfrm>
            <a:off x="3058198" y="1519928"/>
            <a:ext cx="8419103" cy="4976661"/>
            <a:chOff x="3253563" y="1620976"/>
            <a:chExt cx="8223175" cy="4860845"/>
          </a:xfrm>
        </p:grpSpPr>
        <p:pic>
          <p:nvPicPr>
            <p:cNvPr id="102" name="Picture 101" descr="1600x900_bg2_blue.jpg"/>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253563" y="1620976"/>
              <a:ext cx="8223175" cy="4854253"/>
            </a:xfrm>
            <a:prstGeom prst="rect">
              <a:avLst/>
            </a:prstGeom>
            <a:effectLst>
              <a:outerShdw blurRad="50800" dist="38100" dir="2700000" algn="tl" rotWithShape="0">
                <a:prstClr val="black">
                  <a:alpha val="40000"/>
                </a:prstClr>
              </a:outerShdw>
            </a:effectLst>
          </p:spPr>
        </p:pic>
        <p:pic>
          <p:nvPicPr>
            <p:cNvPr id="103" name="Picture 2" descr="C:\Users\Tany\Desktop\Scenario_Cube Lines.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253563" y="5124893"/>
              <a:ext cx="1420451" cy="1356928"/>
            </a:xfrm>
            <a:prstGeom prst="rect">
              <a:avLst/>
            </a:prstGeom>
            <a:noFill/>
            <a:extLst>
              <a:ext uri="{909E8E84-426E-40DD-AFC4-6F175D3DCCD1}">
                <a14:hiddenFill xmlns:a14="http://schemas.microsoft.com/office/drawing/2010/main">
                  <a:solidFill>
                    <a:srgbClr val="FFFFFF"/>
                  </a:solidFill>
                </a14:hiddenFill>
              </a:ext>
            </a:extLst>
          </p:spPr>
        </p:pic>
      </p:grpSp>
      <p:pic>
        <p:nvPicPr>
          <p:cNvPr id="84" name="Picture 83"/>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163904" y="2434796"/>
            <a:ext cx="429698" cy="333016"/>
          </a:xfrm>
          <a:prstGeom prst="rect">
            <a:avLst/>
          </a:prstGeom>
        </p:spPr>
      </p:pic>
      <p:pic>
        <p:nvPicPr>
          <p:cNvPr id="98" name="Picture 97"/>
          <p:cNvPicPr>
            <a:picLocks noChangeAspect="1"/>
          </p:cNvPicPr>
          <p:nvPr/>
        </p:nvPicPr>
        <p:blipFill rotWithShape="1">
          <a:blip r:embed="rId7" cstate="email">
            <a:extLst>
              <a:ext uri="{28A0092B-C50C-407E-A947-70E740481C1C}">
                <a14:useLocalDpi xmlns:a14="http://schemas.microsoft.com/office/drawing/2010/main"/>
              </a:ext>
            </a:extLst>
          </a:blip>
          <a:srcRect l="67536"/>
          <a:stretch/>
        </p:blipFill>
        <p:spPr>
          <a:xfrm>
            <a:off x="7594178" y="2038307"/>
            <a:ext cx="488175" cy="767578"/>
          </a:xfrm>
          <a:prstGeom prst="rect">
            <a:avLst/>
          </a:prstGeom>
        </p:spPr>
      </p:pic>
      <p:sp>
        <p:nvSpPr>
          <p:cNvPr id="2" name="Rectangle 1"/>
          <p:cNvSpPr/>
          <p:nvPr/>
        </p:nvSpPr>
        <p:spPr>
          <a:xfrm>
            <a:off x="2" y="1743741"/>
            <a:ext cx="2797483" cy="5117097"/>
          </a:xfrm>
          <a:prstGeom prst="rect">
            <a:avLst/>
          </a:prstGeom>
          <a:gradFill>
            <a:gsLst>
              <a:gs pos="0">
                <a:schemeClr val="tx1">
                  <a:alpha val="0"/>
                </a:schemeClr>
              </a:gs>
              <a:gs pos="49000">
                <a:schemeClr val="tx1">
                  <a:alpha val="66000"/>
                </a:schemeClr>
              </a:gs>
              <a:gs pos="100000">
                <a:schemeClr val="tx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Title 4"/>
          <p:cNvSpPr>
            <a:spLocks noGrp="1"/>
          </p:cNvSpPr>
          <p:nvPr>
            <p:ph type="title"/>
          </p:nvPr>
        </p:nvSpPr>
        <p:spPr>
          <a:xfrm>
            <a:off x="3024000" y="268335"/>
            <a:ext cx="8225247" cy="609399"/>
          </a:xfrm>
        </p:spPr>
        <p:txBody>
          <a:bodyPr>
            <a:normAutofit fontScale="90000"/>
          </a:bodyPr>
          <a:lstStyle/>
          <a:p>
            <a:pPr lvl="0"/>
            <a:r>
              <a:rPr lang="en-US" sz="4800" dirty="0"/>
              <a:t>Personalized </a:t>
            </a:r>
            <a:r>
              <a:rPr lang="en-US" sz="4800" dirty="0" smtClean="0"/>
              <a:t>Windows devices</a:t>
            </a:r>
            <a:endParaRPr lang="en-US" sz="4500" dirty="0">
              <a:latin typeface="Segoe UI Light" pitchFamily="34" charset="0"/>
            </a:endParaRPr>
          </a:p>
        </p:txBody>
      </p:sp>
      <p:sp>
        <p:nvSpPr>
          <p:cNvPr id="22" name="Title 4"/>
          <p:cNvSpPr txBox="1">
            <a:spLocks/>
          </p:cNvSpPr>
          <p:nvPr/>
        </p:nvSpPr>
        <p:spPr bwMode="auto">
          <a:xfrm>
            <a:off x="0" y="3163116"/>
            <a:ext cx="2696228" cy="498598"/>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algn="l" defTabSz="912777" rtl="0" eaLnBrk="0" fontAlgn="base" hangingPunct="0">
              <a:lnSpc>
                <a:spcPct val="90000"/>
              </a:lnSpc>
              <a:spcBef>
                <a:spcPct val="0"/>
              </a:spcBef>
              <a:spcAft>
                <a:spcPct val="0"/>
              </a:spcAft>
              <a:defRPr lang="en-US" sz="5400" b="0" cap="none" spc="-300" dirty="0">
                <a:ln w="3175">
                  <a:noFill/>
                </a:ln>
                <a:gradFill flip="none" rotWithShape="1">
                  <a:gsLst>
                    <a:gs pos="28000">
                      <a:srgbClr val="FEF9DA"/>
                    </a:gs>
                    <a:gs pos="52000">
                      <a:srgbClr val="FCE974"/>
                    </a:gs>
                    <a:gs pos="68000">
                      <a:srgbClr val="F79A1D"/>
                    </a:gs>
                  </a:gsLst>
                  <a:lin ang="5400000" scaled="1"/>
                  <a:tileRect/>
                </a:gradFill>
                <a:effectLst>
                  <a:outerShdw blurRad="88900" dist="12700" dir="2700000" algn="tl" rotWithShape="0">
                    <a:prstClr val="black"/>
                  </a:outerShdw>
                </a:effectLst>
                <a:latin typeface="+mj-lt"/>
                <a:ea typeface="+mn-ea"/>
                <a:cs typeface="Arial" charset="0"/>
              </a:defRPr>
            </a:lvl1pPr>
            <a:lvl2pPr algn="l" defTabSz="912777" rtl="0" eaLnBrk="0" fontAlgn="base" hangingPunct="0">
              <a:lnSpc>
                <a:spcPct val="90000"/>
              </a:lnSpc>
              <a:spcBef>
                <a:spcPct val="0"/>
              </a:spcBef>
              <a:spcAft>
                <a:spcPct val="0"/>
              </a:spcAft>
              <a:defRPr sz="4500">
                <a:solidFill>
                  <a:schemeClr val="tx2"/>
                </a:solidFill>
                <a:latin typeface="Segoe Semibold" pitchFamily="34" charset="0"/>
              </a:defRPr>
            </a:lvl2pPr>
            <a:lvl3pPr algn="l" defTabSz="912777" rtl="0" eaLnBrk="0" fontAlgn="base" hangingPunct="0">
              <a:lnSpc>
                <a:spcPct val="90000"/>
              </a:lnSpc>
              <a:spcBef>
                <a:spcPct val="0"/>
              </a:spcBef>
              <a:spcAft>
                <a:spcPct val="0"/>
              </a:spcAft>
              <a:defRPr sz="4500">
                <a:solidFill>
                  <a:schemeClr val="tx2"/>
                </a:solidFill>
                <a:latin typeface="Segoe Semibold" pitchFamily="34" charset="0"/>
              </a:defRPr>
            </a:lvl3pPr>
            <a:lvl4pPr algn="l" defTabSz="912777" rtl="0" eaLnBrk="0" fontAlgn="base" hangingPunct="0">
              <a:lnSpc>
                <a:spcPct val="90000"/>
              </a:lnSpc>
              <a:spcBef>
                <a:spcPct val="0"/>
              </a:spcBef>
              <a:spcAft>
                <a:spcPct val="0"/>
              </a:spcAft>
              <a:defRPr sz="4500">
                <a:solidFill>
                  <a:schemeClr val="tx2"/>
                </a:solidFill>
                <a:latin typeface="Segoe Semibold" pitchFamily="34" charset="0"/>
              </a:defRPr>
            </a:lvl4pPr>
            <a:lvl5pPr algn="l" defTabSz="912777" rtl="0" eaLnBrk="0" fontAlgn="base" hangingPunct="0">
              <a:lnSpc>
                <a:spcPct val="90000"/>
              </a:lnSpc>
              <a:spcBef>
                <a:spcPct val="0"/>
              </a:spcBef>
              <a:spcAft>
                <a:spcPct val="0"/>
              </a:spcAft>
              <a:defRPr sz="4500">
                <a:solidFill>
                  <a:schemeClr val="tx2"/>
                </a:solidFill>
                <a:latin typeface="Segoe Semibold" pitchFamily="34" charset="0"/>
              </a:defRPr>
            </a:lvl5pPr>
            <a:lvl6pPr marL="380970" algn="l" defTabSz="914063" rtl="0" fontAlgn="base">
              <a:lnSpc>
                <a:spcPct val="90000"/>
              </a:lnSpc>
              <a:spcBef>
                <a:spcPct val="0"/>
              </a:spcBef>
              <a:spcAft>
                <a:spcPct val="0"/>
              </a:spcAft>
              <a:defRPr sz="4500">
                <a:solidFill>
                  <a:schemeClr val="tx2"/>
                </a:solidFill>
                <a:latin typeface="Segoe Semibold" pitchFamily="34" charset="0"/>
              </a:defRPr>
            </a:lvl6pPr>
            <a:lvl7pPr marL="761940" algn="l" defTabSz="914063" rtl="0" fontAlgn="base">
              <a:lnSpc>
                <a:spcPct val="90000"/>
              </a:lnSpc>
              <a:spcBef>
                <a:spcPct val="0"/>
              </a:spcBef>
              <a:spcAft>
                <a:spcPct val="0"/>
              </a:spcAft>
              <a:defRPr sz="4500">
                <a:solidFill>
                  <a:schemeClr val="tx2"/>
                </a:solidFill>
                <a:latin typeface="Segoe Semibold" pitchFamily="34" charset="0"/>
              </a:defRPr>
            </a:lvl7pPr>
            <a:lvl8pPr marL="1142908" algn="l" defTabSz="914063" rtl="0" fontAlgn="base">
              <a:lnSpc>
                <a:spcPct val="90000"/>
              </a:lnSpc>
              <a:spcBef>
                <a:spcPct val="0"/>
              </a:spcBef>
              <a:spcAft>
                <a:spcPct val="0"/>
              </a:spcAft>
              <a:defRPr sz="4500">
                <a:solidFill>
                  <a:schemeClr val="tx2"/>
                </a:solidFill>
                <a:latin typeface="Segoe Semibold" pitchFamily="34" charset="0"/>
              </a:defRPr>
            </a:lvl8pPr>
            <a:lvl9pPr marL="1523878" algn="l" defTabSz="914063" rtl="0" fontAlgn="base">
              <a:lnSpc>
                <a:spcPct val="90000"/>
              </a:lnSpc>
              <a:spcBef>
                <a:spcPct val="0"/>
              </a:spcBef>
              <a:spcAft>
                <a:spcPct val="0"/>
              </a:spcAft>
              <a:defRPr sz="4500">
                <a:solidFill>
                  <a:schemeClr val="tx2"/>
                </a:solidFill>
                <a:latin typeface="Segoe Semibold" pitchFamily="34" charset="0"/>
              </a:defRPr>
            </a:lvl9pPr>
          </a:lstStyle>
          <a:p>
            <a:pPr algn="r"/>
            <a:r>
              <a:rPr sz="1800" b="1" spc="0" smtClean="0">
                <a:solidFill>
                  <a:prstClr val="white"/>
                </a:solidFill>
                <a:effectLst>
                  <a:outerShdw blurRad="38100" dist="38100" dir="2700000" algn="tl">
                    <a:srgbClr val="000000">
                      <a:alpha val="43137"/>
                    </a:srgbClr>
                  </a:outerShdw>
                </a:effectLst>
                <a:latin typeface="Segoe UI Light" pitchFamily="34" charset="0"/>
              </a:rPr>
              <a:t>UNIQUELY </a:t>
            </a:r>
            <a:br>
              <a:rPr sz="1800" b="1" spc="0" smtClean="0">
                <a:solidFill>
                  <a:prstClr val="white"/>
                </a:solidFill>
                <a:effectLst>
                  <a:outerShdw blurRad="38100" dist="38100" dir="2700000" algn="tl">
                    <a:srgbClr val="000000">
                      <a:alpha val="43137"/>
                    </a:srgbClr>
                  </a:outerShdw>
                </a:effectLst>
                <a:latin typeface="Segoe UI Light" pitchFamily="34" charset="0"/>
              </a:rPr>
            </a:br>
            <a:r>
              <a:rPr sz="1800" b="1" spc="0" smtClean="0">
                <a:solidFill>
                  <a:prstClr val="white"/>
                </a:solidFill>
                <a:effectLst>
                  <a:outerShdw blurRad="38100" dist="38100" dir="2700000" algn="tl">
                    <a:srgbClr val="000000">
                      <a:alpha val="43137"/>
                    </a:srgbClr>
                  </a:outerShdw>
                </a:effectLst>
                <a:latin typeface="Segoe UI Light" pitchFamily="34" charset="0"/>
              </a:rPr>
              <a:t>YOURS</a:t>
            </a:r>
            <a:endParaRPr sz="1800" b="1" spc="0">
              <a:solidFill>
                <a:prstClr val="white"/>
              </a:solidFill>
              <a:effectLst>
                <a:outerShdw blurRad="38100" dist="38100" dir="2700000" algn="tl">
                  <a:srgbClr val="000000">
                    <a:alpha val="43137"/>
                  </a:srgbClr>
                </a:outerShdw>
              </a:effectLst>
              <a:latin typeface="Segoe UI Light" pitchFamily="34" charset="0"/>
            </a:endParaRPr>
          </a:p>
        </p:txBody>
      </p:sp>
      <p:sp>
        <p:nvSpPr>
          <p:cNvPr id="37" name="Rectangle 36"/>
          <p:cNvSpPr/>
          <p:nvPr/>
        </p:nvSpPr>
        <p:spPr>
          <a:xfrm>
            <a:off x="94701" y="3902711"/>
            <a:ext cx="2756942" cy="2803832"/>
          </a:xfrm>
          <a:prstGeom prst="rect">
            <a:avLst/>
          </a:prstGeom>
        </p:spPr>
        <p:txBody>
          <a:bodyPr wrap="square" lIns="91428" tIns="45714" rIns="91428" bIns="45714">
            <a:spAutoFit/>
          </a:bodyPr>
          <a:lstStyle/>
          <a:p>
            <a:pPr marL="0" lvl="1" defTabSz="-11559064" eaLnBrk="0" hangingPunct="0">
              <a:lnSpc>
                <a:spcPct val="90000"/>
              </a:lnSpc>
              <a:spcBef>
                <a:spcPts val="500"/>
              </a:spcBef>
              <a:buClr>
                <a:srgbClr val="FFFFFF"/>
              </a:buClr>
              <a:buSzPct val="95000"/>
              <a:defRPr/>
            </a:pPr>
            <a:r>
              <a:rPr lang="en-US" sz="1400" b="1" dirty="0" smtClean="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Benefits</a:t>
            </a:r>
            <a:endParaRPr lang="en-US" sz="1400" b="1" dirty="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endParaRPr>
          </a:p>
          <a:p>
            <a:pPr marL="236538" lvl="1" indent="-236538" defTabSz="-11559064" eaLnBrk="0" hangingPunct="0">
              <a:lnSpc>
                <a:spcPct val="90000"/>
              </a:lnSpc>
              <a:spcBef>
                <a:spcPts val="500"/>
              </a:spcBef>
              <a:buClr>
                <a:srgbClr val="FFFFFF"/>
              </a:buClr>
              <a:buSzPct val="95000"/>
              <a:buFont typeface="Arial" pitchFamily="34" charset="0"/>
              <a:buChar char="•"/>
              <a:defRPr/>
            </a:pPr>
            <a:r>
              <a:rPr lang="en-US" sz="1400" dirty="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Personalized, rich, consistent, online &amp; offline experience </a:t>
            </a:r>
          </a:p>
          <a:p>
            <a:pPr marL="236538" lvl="1" indent="-236538" defTabSz="-11559064" eaLnBrk="0" hangingPunct="0">
              <a:lnSpc>
                <a:spcPct val="90000"/>
              </a:lnSpc>
              <a:spcBef>
                <a:spcPts val="500"/>
              </a:spcBef>
              <a:buClr>
                <a:srgbClr val="FFFFFF"/>
              </a:buClr>
              <a:buSzPct val="95000"/>
              <a:buFont typeface="Arial" pitchFamily="34" charset="0"/>
              <a:buChar char="•"/>
              <a:defRPr/>
            </a:pPr>
            <a:r>
              <a:rPr lang="en-US" sz="1400" dirty="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Apps, data, settings follow users, not devices</a:t>
            </a:r>
          </a:p>
          <a:p>
            <a:pPr marL="236538" lvl="1" indent="-236538" defTabSz="-11559064" eaLnBrk="0" hangingPunct="0">
              <a:lnSpc>
                <a:spcPct val="90000"/>
              </a:lnSpc>
              <a:spcBef>
                <a:spcPts val="500"/>
              </a:spcBef>
              <a:buClr>
                <a:srgbClr val="FFFFFF"/>
              </a:buClr>
              <a:buSzPct val="95000"/>
              <a:buFont typeface="Arial" pitchFamily="34" charset="0"/>
              <a:buChar char="•"/>
              <a:defRPr/>
            </a:pPr>
            <a:r>
              <a:rPr lang="en-US" sz="1400" dirty="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Great touch, pen, and handwriting</a:t>
            </a:r>
          </a:p>
          <a:p>
            <a:pPr marL="236538" lvl="1" indent="-236538" defTabSz="-11559064" eaLnBrk="0" hangingPunct="0">
              <a:lnSpc>
                <a:spcPct val="90000"/>
              </a:lnSpc>
              <a:spcBef>
                <a:spcPts val="500"/>
              </a:spcBef>
              <a:buClr>
                <a:srgbClr val="FFFFFF"/>
              </a:buClr>
              <a:buSzPct val="95000"/>
              <a:buFont typeface="Arial" pitchFamily="34" charset="0"/>
              <a:buChar char="•"/>
              <a:defRPr/>
            </a:pPr>
            <a:r>
              <a:rPr lang="en-US" sz="1400" dirty="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Centralized management data/apps (IT)</a:t>
            </a:r>
          </a:p>
          <a:p>
            <a:pPr marL="236538" lvl="1" indent="-236538" defTabSz="-11559064" eaLnBrk="0" hangingPunct="0">
              <a:lnSpc>
                <a:spcPct val="90000"/>
              </a:lnSpc>
              <a:spcBef>
                <a:spcPts val="500"/>
              </a:spcBef>
              <a:buClr>
                <a:srgbClr val="FFFFFF"/>
              </a:buClr>
              <a:buSzPct val="95000"/>
              <a:buFont typeface="Arial" pitchFamily="34" charset="0"/>
              <a:buChar char="•"/>
              <a:defRPr/>
            </a:pPr>
            <a:r>
              <a:rPr lang="en-US" sz="1400" dirty="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Local Data is protected (IT) </a:t>
            </a:r>
          </a:p>
          <a:p>
            <a:pPr marL="236538" lvl="1" indent="-236538" defTabSz="-11559064" eaLnBrk="0" hangingPunct="0">
              <a:lnSpc>
                <a:spcPct val="90000"/>
              </a:lnSpc>
              <a:spcBef>
                <a:spcPts val="500"/>
              </a:spcBef>
              <a:buClr>
                <a:srgbClr val="FFFFFF"/>
              </a:buClr>
              <a:buSzPct val="95000"/>
              <a:buFont typeface="Arial" pitchFamily="34" charset="0"/>
              <a:buChar char="•"/>
              <a:defRPr/>
            </a:pPr>
            <a:r>
              <a:rPr lang="en-US" sz="1400" dirty="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Great choice of Windows devices</a:t>
            </a:r>
          </a:p>
        </p:txBody>
      </p:sp>
      <p:cxnSp>
        <p:nvCxnSpPr>
          <p:cNvPr id="5" name="Straight Connector 4"/>
          <p:cNvCxnSpPr/>
          <p:nvPr/>
        </p:nvCxnSpPr>
        <p:spPr>
          <a:xfrm>
            <a:off x="632522" y="3715674"/>
            <a:ext cx="2074341" cy="0"/>
          </a:xfrm>
          <a:prstGeom prst="line">
            <a:avLst/>
          </a:prstGeom>
          <a:ln w="12700">
            <a:solidFill>
              <a:schemeClr val="bg1"/>
            </a:solidFill>
            <a:prstDash val="sysDot"/>
          </a:ln>
        </p:spPr>
        <p:style>
          <a:lnRef idx="1">
            <a:schemeClr val="accent1"/>
          </a:lnRef>
          <a:fillRef idx="0">
            <a:schemeClr val="accent1"/>
          </a:fillRef>
          <a:effectRef idx="0">
            <a:schemeClr val="accent1"/>
          </a:effectRef>
          <a:fontRef idx="minor">
            <a:schemeClr val="tx1"/>
          </a:fontRef>
        </p:style>
      </p:cxnSp>
      <p:pic>
        <p:nvPicPr>
          <p:cNvPr id="1031" name="Picture 7" descr="C:\Users\v-junyo.REDMOND\Downloads\picasion.com_47562b368667ae2cdfc03232e83d1978.gif"/>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rot="19693966">
            <a:off x="6168463" y="3859542"/>
            <a:ext cx="2365710" cy="5914"/>
          </a:xfrm>
          <a:prstGeom prst="rect">
            <a:avLst/>
          </a:prstGeom>
          <a:noFill/>
          <a:extLst>
            <a:ext uri="{909E8E84-426E-40DD-AFC4-6F175D3DCCD1}">
              <a14:hiddenFill xmlns:a14="http://schemas.microsoft.com/office/drawing/2010/main">
                <a:solidFill>
                  <a:srgbClr val="FFFFFF"/>
                </a:solidFill>
              </a14:hiddenFill>
            </a:ext>
          </a:extLst>
        </p:spPr>
      </p:pic>
      <p:sp>
        <p:nvSpPr>
          <p:cNvPr id="191" name="Rectangle 190"/>
          <p:cNvSpPr/>
          <p:nvPr/>
        </p:nvSpPr>
        <p:spPr>
          <a:xfrm>
            <a:off x="2987366" y="850288"/>
            <a:ext cx="6471825" cy="590919"/>
          </a:xfrm>
          <a:prstGeom prst="rect">
            <a:avLst/>
          </a:prstGeom>
        </p:spPr>
        <p:txBody>
          <a:bodyPr wrap="square" lIns="91428" tIns="45714" rIns="91428" bIns="45714">
            <a:spAutoFit/>
          </a:bodyPr>
          <a:lstStyle/>
          <a:p>
            <a:pPr marL="0" lvl="1" defTabSz="-11559064" eaLnBrk="0" hangingPunct="0">
              <a:lnSpc>
                <a:spcPct val="90000"/>
              </a:lnSpc>
              <a:spcBef>
                <a:spcPts val="500"/>
              </a:spcBef>
              <a:buClr>
                <a:srgbClr val="FFFFFF"/>
              </a:buClr>
              <a:buSzPct val="95000"/>
              <a:defRPr/>
            </a:pPr>
            <a:r>
              <a:rPr lang="en-US" dirty="0">
                <a:ln w="12700">
                  <a:noFill/>
                  <a:prstDash val="solid"/>
                </a:ln>
                <a:solidFill>
                  <a:prstClr val="white"/>
                </a:solidFill>
                <a:latin typeface="Segoe UI Light" pitchFamily="34" charset="0"/>
              </a:rPr>
              <a:t>Have your personalized corporate PC on any corporate PC device with your settings, data, and apps the moment you log-in. </a:t>
            </a:r>
          </a:p>
        </p:txBody>
      </p:sp>
      <p:pic>
        <p:nvPicPr>
          <p:cNvPr id="173" name="Picture 172"/>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9607424" y="2331679"/>
            <a:ext cx="262436" cy="330682"/>
          </a:xfrm>
          <a:prstGeom prst="rect">
            <a:avLst/>
          </a:prstGeom>
          <a:solidFill>
            <a:schemeClr val="accent1"/>
          </a:solidFill>
        </p:spPr>
      </p:pic>
      <p:sp>
        <p:nvSpPr>
          <p:cNvPr id="74" name="TextBox 73"/>
          <p:cNvSpPr txBox="1"/>
          <p:nvPr/>
        </p:nvSpPr>
        <p:spPr>
          <a:xfrm>
            <a:off x="7178790" y="2787791"/>
            <a:ext cx="1436559" cy="464728"/>
          </a:xfrm>
          <a:prstGeom prst="rect">
            <a:avLst/>
          </a:prstGeom>
          <a:no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r>
              <a:rPr lang="en-US" sz="1400" dirty="0" smtClean="0">
                <a:solidFill>
                  <a:prstClr val="white"/>
                </a:solidFill>
                <a:latin typeface="Segoe UI" pitchFamily="34" charset="0"/>
                <a:ea typeface="Segoe UI" pitchFamily="34" charset="0"/>
                <a:cs typeface="Segoe UI" pitchFamily="34" charset="0"/>
              </a:rPr>
              <a:t>App</a:t>
            </a:r>
            <a:br>
              <a:rPr lang="en-US" sz="1400" dirty="0" smtClean="0">
                <a:solidFill>
                  <a:prstClr val="white"/>
                </a:solidFill>
                <a:latin typeface="Segoe UI" pitchFamily="34" charset="0"/>
                <a:ea typeface="Segoe UI" pitchFamily="34" charset="0"/>
                <a:cs typeface="Segoe UI" pitchFamily="34" charset="0"/>
              </a:rPr>
            </a:br>
            <a:r>
              <a:rPr lang="en-US" sz="1400" dirty="0" smtClean="0">
                <a:solidFill>
                  <a:prstClr val="white"/>
                </a:solidFill>
                <a:latin typeface="Segoe UI" pitchFamily="34" charset="0"/>
                <a:ea typeface="Segoe UI" pitchFamily="34" charset="0"/>
                <a:cs typeface="Segoe UI" pitchFamily="34" charset="0"/>
              </a:rPr>
              <a:t>Virtualization</a:t>
            </a:r>
            <a:endParaRPr lang="en-US" sz="1400" dirty="0">
              <a:solidFill>
                <a:prstClr val="white"/>
              </a:solidFill>
              <a:latin typeface="Segoe UI" pitchFamily="34" charset="0"/>
              <a:ea typeface="Segoe UI" pitchFamily="34" charset="0"/>
              <a:cs typeface="Segoe UI" pitchFamily="34" charset="0"/>
            </a:endParaRPr>
          </a:p>
        </p:txBody>
      </p:sp>
      <p:pic>
        <p:nvPicPr>
          <p:cNvPr id="76" name="Picture 75"/>
          <p:cNvPicPr>
            <a:picLocks noChangeAspect="1"/>
          </p:cNvPicPr>
          <p:nvPr/>
        </p:nvPicPr>
        <p:blipFill rotWithShape="1">
          <a:blip r:embed="rId7" cstate="email">
            <a:extLst>
              <a:ext uri="{28A0092B-C50C-407E-A947-70E740481C1C}">
                <a14:useLocalDpi xmlns:a14="http://schemas.microsoft.com/office/drawing/2010/main"/>
              </a:ext>
            </a:extLst>
          </a:blip>
          <a:srcRect l="67536"/>
          <a:stretch/>
        </p:blipFill>
        <p:spPr>
          <a:xfrm>
            <a:off x="8921136" y="2038307"/>
            <a:ext cx="488175" cy="767578"/>
          </a:xfrm>
          <a:prstGeom prst="rect">
            <a:avLst/>
          </a:prstGeom>
        </p:spPr>
      </p:pic>
      <p:sp>
        <p:nvSpPr>
          <p:cNvPr id="77" name="TextBox 76"/>
          <p:cNvSpPr txBox="1"/>
          <p:nvPr/>
        </p:nvSpPr>
        <p:spPr>
          <a:xfrm>
            <a:off x="8541580" y="2835089"/>
            <a:ext cx="2006251" cy="464728"/>
          </a:xfrm>
          <a:prstGeom prst="rect">
            <a:avLst/>
          </a:prstGeom>
          <a:no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r>
              <a:rPr lang="en-US" sz="1400" dirty="0" smtClean="0">
                <a:solidFill>
                  <a:prstClr val="white"/>
                </a:solidFill>
                <a:latin typeface="Segoe UI" pitchFamily="34" charset="0"/>
                <a:ea typeface="Segoe UI" pitchFamily="34" charset="0"/>
                <a:cs typeface="Segoe UI" pitchFamily="34" charset="0"/>
              </a:rPr>
              <a:t>Folder Redirection, Roaming User Profiles</a:t>
            </a:r>
            <a:endParaRPr lang="en-US" sz="1400" dirty="0">
              <a:solidFill>
                <a:prstClr val="white"/>
              </a:solidFill>
              <a:latin typeface="Segoe UI" pitchFamily="34" charset="0"/>
              <a:ea typeface="Segoe UI" pitchFamily="34" charset="0"/>
              <a:cs typeface="Segoe UI" pitchFamily="34" charset="0"/>
            </a:endParaRPr>
          </a:p>
        </p:txBody>
      </p:sp>
      <p:pic>
        <p:nvPicPr>
          <p:cNvPr id="4" name="Picture 3"/>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163904" y="2066108"/>
            <a:ext cx="429698" cy="333016"/>
          </a:xfrm>
          <a:prstGeom prst="rect">
            <a:avLst/>
          </a:prstGeom>
        </p:spPr>
      </p:pic>
      <p:pic>
        <p:nvPicPr>
          <p:cNvPr id="80" name="Picture 79"/>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156356" y="2435647"/>
            <a:ext cx="429698" cy="333016"/>
          </a:xfrm>
          <a:prstGeom prst="rect">
            <a:avLst/>
          </a:prstGeom>
        </p:spPr>
      </p:pic>
      <p:sp>
        <p:nvSpPr>
          <p:cNvPr id="6" name="Can 5"/>
          <p:cNvSpPr/>
          <p:nvPr/>
        </p:nvSpPr>
        <p:spPr>
          <a:xfrm>
            <a:off x="9447930" y="2358521"/>
            <a:ext cx="245533" cy="406156"/>
          </a:xfrm>
          <a:prstGeom prst="can">
            <a:avLst/>
          </a:prstGeom>
          <a:solidFill>
            <a:srgbClr val="FFFFFF">
              <a:alpha val="32157"/>
            </a:srgb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70" name="Group 69"/>
          <p:cNvGrpSpPr/>
          <p:nvPr/>
        </p:nvGrpSpPr>
        <p:grpSpPr>
          <a:xfrm>
            <a:off x="4796342" y="4532136"/>
            <a:ext cx="2035594" cy="1380064"/>
            <a:chOff x="6920044" y="4598173"/>
            <a:chExt cx="1498088" cy="1015653"/>
          </a:xfrm>
        </p:grpSpPr>
        <p:pic>
          <p:nvPicPr>
            <p:cNvPr id="71" name="Picture 70"/>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6920044" y="4598173"/>
              <a:ext cx="1498088" cy="1015653"/>
            </a:xfrm>
            <a:prstGeom prst="rect">
              <a:avLst/>
            </a:prstGeom>
          </p:spPr>
        </p:pic>
        <p:sp>
          <p:nvSpPr>
            <p:cNvPr id="72" name="Rounded Rectangle 71"/>
            <p:cNvSpPr/>
            <p:nvPr/>
          </p:nvSpPr>
          <p:spPr>
            <a:xfrm flipV="1">
              <a:off x="7109813" y="5408377"/>
              <a:ext cx="1081321" cy="45719"/>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pic>
        <p:nvPicPr>
          <p:cNvPr id="86" name="Picture 85"/>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9607424" y="2333048"/>
            <a:ext cx="262436" cy="330682"/>
          </a:xfrm>
          <a:prstGeom prst="rect">
            <a:avLst/>
          </a:prstGeom>
          <a:solidFill>
            <a:schemeClr val="accent1"/>
          </a:solidFill>
        </p:spPr>
      </p:pic>
      <p:pic>
        <p:nvPicPr>
          <p:cNvPr id="88" name="Picture 7" descr="C:\Users\v-junyo.REDMOND\Downloads\picasion.com_47562b368667ae2cdfc03232e83d1978.gif"/>
          <p:cNvPicPr preferRelativeResize="0">
            <a:picLocks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rot="14381231">
            <a:off x="8237123" y="3940043"/>
            <a:ext cx="1615812" cy="9144"/>
          </a:xfrm>
          <a:prstGeom prst="rect">
            <a:avLst/>
          </a:prstGeom>
          <a:noFill/>
          <a:extLst>
            <a:ext uri="{909E8E84-426E-40DD-AFC4-6F175D3DCCD1}">
              <a14:hiddenFill xmlns:a14="http://schemas.microsoft.com/office/drawing/2010/main">
                <a:solidFill>
                  <a:srgbClr val="FFFFFF"/>
                </a:solidFill>
              </a14:hiddenFill>
            </a:ext>
          </a:extLst>
        </p:spPr>
      </p:pic>
      <p:sp>
        <p:nvSpPr>
          <p:cNvPr id="73" name="Rounded Rectangle 48"/>
          <p:cNvSpPr/>
          <p:nvPr/>
        </p:nvSpPr>
        <p:spPr>
          <a:xfrm rot="16200000">
            <a:off x="8966357" y="4478596"/>
            <a:ext cx="979410" cy="1487147"/>
          </a:xfrm>
          <a:custGeom>
            <a:avLst/>
            <a:gdLst/>
            <a:ahLst/>
            <a:cxnLst/>
            <a:rect l="l" t="t" r="r" b="b"/>
            <a:pathLst>
              <a:path w="979410" h="1487147">
                <a:moveTo>
                  <a:pt x="183256" y="1396860"/>
                </a:moveTo>
                <a:lnTo>
                  <a:pt x="137583" y="1396860"/>
                </a:lnTo>
                <a:lnTo>
                  <a:pt x="137583" y="1451841"/>
                </a:lnTo>
                <a:lnTo>
                  <a:pt x="183256" y="1451841"/>
                </a:lnTo>
                <a:close/>
                <a:moveTo>
                  <a:pt x="263466" y="1396860"/>
                </a:moveTo>
                <a:lnTo>
                  <a:pt x="217793" y="1396860"/>
                </a:lnTo>
                <a:lnTo>
                  <a:pt x="217793" y="1451841"/>
                </a:lnTo>
                <a:lnTo>
                  <a:pt x="263466" y="1451841"/>
                </a:lnTo>
                <a:close/>
                <a:moveTo>
                  <a:pt x="979410" y="63733"/>
                </a:moveTo>
                <a:lnTo>
                  <a:pt x="979410" y="1423414"/>
                </a:lnTo>
                <a:cubicBezTo>
                  <a:pt x="979410" y="1458613"/>
                  <a:pt x="959074" y="1487147"/>
                  <a:pt x="933986" y="1487147"/>
                </a:cubicBezTo>
                <a:lnTo>
                  <a:pt x="842999" y="1487147"/>
                </a:lnTo>
                <a:cubicBezTo>
                  <a:pt x="810992" y="1451382"/>
                  <a:pt x="774998" y="1411164"/>
                  <a:pt x="734522" y="1365936"/>
                </a:cubicBezTo>
                <a:lnTo>
                  <a:pt x="868242" y="1365936"/>
                </a:lnTo>
                <a:cubicBezTo>
                  <a:pt x="889534" y="1365936"/>
                  <a:pt x="906796" y="1341717"/>
                  <a:pt x="906796" y="1311843"/>
                </a:cubicBezTo>
                <a:lnTo>
                  <a:pt x="906796" y="157840"/>
                </a:lnTo>
                <a:cubicBezTo>
                  <a:pt x="906796" y="127966"/>
                  <a:pt x="889534" y="103747"/>
                  <a:pt x="868242" y="103747"/>
                </a:cubicBezTo>
                <a:lnTo>
                  <a:pt x="114094" y="103747"/>
                </a:lnTo>
                <a:cubicBezTo>
                  <a:pt x="92801" y="103747"/>
                  <a:pt x="75540" y="127966"/>
                  <a:pt x="75540" y="157840"/>
                </a:cubicBezTo>
                <a:lnTo>
                  <a:pt x="75540" y="1311843"/>
                </a:lnTo>
                <a:cubicBezTo>
                  <a:pt x="75540" y="1341717"/>
                  <a:pt x="92801" y="1365936"/>
                  <a:pt x="114094" y="1365936"/>
                </a:cubicBezTo>
                <a:lnTo>
                  <a:pt x="605049" y="1365936"/>
                </a:lnTo>
                <a:cubicBezTo>
                  <a:pt x="634466" y="1399594"/>
                  <a:pt x="669428" y="1439599"/>
                  <a:pt x="710984" y="1487147"/>
                </a:cubicBezTo>
                <a:lnTo>
                  <a:pt x="45426" y="1487147"/>
                </a:lnTo>
                <a:cubicBezTo>
                  <a:pt x="20338" y="1487147"/>
                  <a:pt x="0" y="1458613"/>
                  <a:pt x="0" y="1423414"/>
                </a:cubicBezTo>
                <a:lnTo>
                  <a:pt x="0" y="63733"/>
                </a:lnTo>
                <a:cubicBezTo>
                  <a:pt x="0" y="28534"/>
                  <a:pt x="20338" y="0"/>
                  <a:pt x="45426" y="0"/>
                </a:cubicBezTo>
                <a:lnTo>
                  <a:pt x="933986" y="0"/>
                </a:lnTo>
                <a:cubicBezTo>
                  <a:pt x="959074" y="0"/>
                  <a:pt x="979410" y="28534"/>
                  <a:pt x="979410" y="6373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4" name="Right Bracket 13"/>
          <p:cNvSpPr/>
          <p:nvPr/>
        </p:nvSpPr>
        <p:spPr>
          <a:xfrm rot="16200000">
            <a:off x="8540425" y="679495"/>
            <a:ext cx="229507" cy="2679997"/>
          </a:xfrm>
          <a:prstGeom prst="rightBracket">
            <a:avLst>
              <a:gd name="adj" fmla="val 141139"/>
            </a:avLst>
          </a:prstGeom>
          <a:ln w="12700">
            <a:solidFill>
              <a:schemeClr val="bg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104" name="TextBox 103"/>
          <p:cNvSpPr txBox="1"/>
          <p:nvPr/>
        </p:nvSpPr>
        <p:spPr>
          <a:xfrm>
            <a:off x="7796968" y="1658624"/>
            <a:ext cx="1778559" cy="270829"/>
          </a:xfrm>
          <a:prstGeom prst="rect">
            <a:avLst/>
          </a:prstGeom>
          <a:no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r>
              <a:rPr lang="en-US" sz="1400" dirty="0" err="1" smtClean="0">
                <a:solidFill>
                  <a:prstClr val="white"/>
                </a:solidFill>
                <a:latin typeface="Segoe UI" pitchFamily="34" charset="0"/>
                <a:ea typeface="Segoe UI" pitchFamily="34" charset="0"/>
                <a:cs typeface="Segoe UI" pitchFamily="34" charset="0"/>
              </a:rPr>
              <a:t>ConfigManager</a:t>
            </a:r>
            <a:endParaRPr lang="en-US" sz="1400" dirty="0">
              <a:solidFill>
                <a:prstClr val="white"/>
              </a:solidFill>
              <a:latin typeface="Segoe UI" pitchFamily="34" charset="0"/>
              <a:ea typeface="Segoe UI" pitchFamily="34" charset="0"/>
              <a:cs typeface="Segoe UI" pitchFamily="34" charset="0"/>
            </a:endParaRPr>
          </a:p>
        </p:txBody>
      </p:sp>
      <p:sp>
        <p:nvSpPr>
          <p:cNvPr id="45" name="Freeform 64"/>
          <p:cNvSpPr>
            <a:spLocks/>
          </p:cNvSpPr>
          <p:nvPr/>
        </p:nvSpPr>
        <p:spPr bwMode="auto">
          <a:xfrm>
            <a:off x="9952660" y="4701658"/>
            <a:ext cx="507725" cy="435489"/>
          </a:xfrm>
          <a:custGeom>
            <a:avLst/>
            <a:gdLst/>
            <a:ahLst/>
            <a:cxnLst>
              <a:cxn ang="0">
                <a:pos x="12" y="130"/>
              </a:cxn>
              <a:cxn ang="0">
                <a:pos x="155" y="2"/>
              </a:cxn>
              <a:cxn ang="0">
                <a:pos x="166" y="7"/>
              </a:cxn>
              <a:cxn ang="0">
                <a:pos x="170" y="19"/>
              </a:cxn>
              <a:cxn ang="0">
                <a:pos x="27" y="144"/>
              </a:cxn>
              <a:cxn ang="0">
                <a:pos x="0" y="153"/>
              </a:cxn>
              <a:cxn ang="0">
                <a:pos x="12" y="130"/>
              </a:cxn>
            </a:cxnLst>
            <a:rect l="0" t="0" r="r" b="b"/>
            <a:pathLst>
              <a:path w="172" h="153">
                <a:moveTo>
                  <a:pt x="12" y="130"/>
                </a:moveTo>
                <a:cubicBezTo>
                  <a:pt x="155" y="2"/>
                  <a:pt x="155" y="2"/>
                  <a:pt x="155" y="2"/>
                </a:cubicBezTo>
                <a:cubicBezTo>
                  <a:pt x="155" y="2"/>
                  <a:pt x="161" y="0"/>
                  <a:pt x="166" y="7"/>
                </a:cubicBezTo>
                <a:cubicBezTo>
                  <a:pt x="172" y="14"/>
                  <a:pt x="170" y="19"/>
                  <a:pt x="170" y="19"/>
                </a:cubicBezTo>
                <a:cubicBezTo>
                  <a:pt x="27" y="144"/>
                  <a:pt x="27" y="144"/>
                  <a:pt x="27" y="144"/>
                </a:cubicBezTo>
                <a:cubicBezTo>
                  <a:pt x="0" y="153"/>
                  <a:pt x="0" y="153"/>
                  <a:pt x="0" y="153"/>
                </a:cubicBezTo>
                <a:lnTo>
                  <a:pt x="12" y="130"/>
                </a:lnTo>
                <a:close/>
              </a:path>
            </a:pathLst>
          </a:custGeom>
          <a:solidFill>
            <a:srgbClr val="FFFEFA"/>
          </a:solidFill>
          <a:extLst/>
        </p:spPr>
        <p:txBody>
          <a:bodyPr vert="horz" wrap="square" lIns="91440" tIns="45720" rIns="91440" bIns="45720" numCol="1" anchor="t" anchorCtr="0" compatLnSpc="1">
            <a:prstTxWarp prst="textNoShape">
              <a:avLst/>
            </a:prstTxWarp>
          </a:bodyPr>
          <a:lstStyle/>
          <a:p>
            <a:endParaRPr lang="en-US" dirty="0">
              <a:solidFill>
                <a:srgbClr val="FFFFFF"/>
              </a:solidFill>
            </a:endParaRPr>
          </a:p>
        </p:txBody>
      </p:sp>
      <p:grpSp>
        <p:nvGrpSpPr>
          <p:cNvPr id="9" name="Group 8"/>
          <p:cNvGrpSpPr/>
          <p:nvPr/>
        </p:nvGrpSpPr>
        <p:grpSpPr>
          <a:xfrm>
            <a:off x="9476780" y="4873218"/>
            <a:ext cx="511250" cy="597810"/>
            <a:chOff x="9476780" y="4873218"/>
            <a:chExt cx="511250" cy="597810"/>
          </a:xfrm>
        </p:grpSpPr>
        <p:pic>
          <p:nvPicPr>
            <p:cNvPr id="51" name="Picture 50"/>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476780" y="4873218"/>
              <a:ext cx="429698" cy="333016"/>
            </a:xfrm>
            <a:prstGeom prst="rect">
              <a:avLst/>
            </a:prstGeom>
          </p:spPr>
        </p:pic>
        <p:pic>
          <p:nvPicPr>
            <p:cNvPr id="52" name="Picture 51"/>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9725594" y="5140346"/>
              <a:ext cx="262436" cy="330682"/>
            </a:xfrm>
            <a:prstGeom prst="rect">
              <a:avLst/>
            </a:prstGeom>
            <a:solidFill>
              <a:schemeClr val="accent1"/>
            </a:solidFill>
          </p:spPr>
        </p:pic>
      </p:grpSp>
      <p:sp>
        <p:nvSpPr>
          <p:cNvPr id="46" name="TextBox 45"/>
          <p:cNvSpPr txBox="1"/>
          <p:nvPr/>
        </p:nvSpPr>
        <p:spPr>
          <a:xfrm>
            <a:off x="4573754" y="4232692"/>
            <a:ext cx="2575246" cy="270829"/>
          </a:xfrm>
          <a:prstGeom prst="rect">
            <a:avLst/>
          </a:prstGeom>
          <a:noFill/>
        </p:spPr>
        <p:txBody>
          <a:bodyPr wrap="square" lIns="76188" tIns="38093" rIns="76188" bIns="38093" rtlCol="0">
            <a:spAutoFit/>
          </a:bodyPr>
          <a:lstStyle/>
          <a:p>
            <a:pPr defTabSz="912663" eaLnBrk="0" hangingPunct="0">
              <a:lnSpc>
                <a:spcPct val="90000"/>
              </a:lnSpc>
              <a:spcBef>
                <a:spcPct val="30000"/>
              </a:spcBef>
              <a:buClr>
                <a:srgbClr val="1F497D"/>
              </a:buClr>
              <a:buSzPct val="95000"/>
              <a:defRPr/>
            </a:pPr>
            <a:r>
              <a:rPr lang="en-US" sz="1400" dirty="0" smtClean="0">
                <a:solidFill>
                  <a:prstClr val="white"/>
                </a:solidFill>
                <a:latin typeface="Segoe UI" pitchFamily="34" charset="0"/>
                <a:ea typeface="Segoe UI" pitchFamily="34" charset="0"/>
                <a:cs typeface="Segoe UI" pitchFamily="34" charset="0"/>
              </a:rPr>
              <a:t>User Settings</a:t>
            </a:r>
          </a:p>
        </p:txBody>
      </p:sp>
      <p:sp>
        <p:nvSpPr>
          <p:cNvPr id="49" name="TextBox 48"/>
          <p:cNvSpPr txBox="1"/>
          <p:nvPr/>
        </p:nvSpPr>
        <p:spPr>
          <a:xfrm>
            <a:off x="8240606" y="4396725"/>
            <a:ext cx="2575246" cy="270829"/>
          </a:xfrm>
          <a:prstGeom prst="rect">
            <a:avLst/>
          </a:prstGeom>
          <a:no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r>
              <a:rPr lang="en-US" sz="1400" dirty="0" smtClean="0">
                <a:solidFill>
                  <a:prstClr val="white"/>
                </a:solidFill>
                <a:latin typeface="Segoe UI" pitchFamily="34" charset="0"/>
                <a:ea typeface="Segoe UI" pitchFamily="34" charset="0"/>
                <a:cs typeface="Segoe UI" pitchFamily="34" charset="0"/>
              </a:rPr>
              <a:t>User Settings+ Apps + Data</a:t>
            </a:r>
          </a:p>
        </p:txBody>
      </p:sp>
      <p:sp>
        <p:nvSpPr>
          <p:cNvPr id="53" name="TextBox 52"/>
          <p:cNvSpPr txBox="1"/>
          <p:nvPr/>
        </p:nvSpPr>
        <p:spPr>
          <a:xfrm>
            <a:off x="5674280" y="4232692"/>
            <a:ext cx="865349" cy="270829"/>
          </a:xfrm>
          <a:prstGeom prst="rect">
            <a:avLst/>
          </a:prstGeom>
          <a:noFill/>
        </p:spPr>
        <p:txBody>
          <a:bodyPr wrap="square" lIns="76188" tIns="38093" rIns="76188" bIns="38093" rtlCol="0">
            <a:spAutoFit/>
          </a:bodyPr>
          <a:lstStyle/>
          <a:p>
            <a:pPr defTabSz="912663" eaLnBrk="0" hangingPunct="0">
              <a:lnSpc>
                <a:spcPct val="90000"/>
              </a:lnSpc>
              <a:spcBef>
                <a:spcPct val="30000"/>
              </a:spcBef>
              <a:buClr>
                <a:srgbClr val="1F497D"/>
              </a:buClr>
              <a:buSzPct val="95000"/>
              <a:defRPr/>
            </a:pPr>
            <a:r>
              <a:rPr lang="en-US" sz="1400" dirty="0" smtClean="0">
                <a:solidFill>
                  <a:prstClr val="white"/>
                </a:solidFill>
                <a:latin typeface="Segoe UI" pitchFamily="34" charset="0"/>
                <a:ea typeface="Segoe UI" pitchFamily="34" charset="0"/>
                <a:cs typeface="Segoe UI" pitchFamily="34" charset="0"/>
              </a:rPr>
              <a:t>+ Apps</a:t>
            </a:r>
          </a:p>
        </p:txBody>
      </p:sp>
      <p:sp>
        <p:nvSpPr>
          <p:cNvPr id="54" name="TextBox 53"/>
          <p:cNvSpPr txBox="1"/>
          <p:nvPr/>
        </p:nvSpPr>
        <p:spPr>
          <a:xfrm>
            <a:off x="6289399" y="4232692"/>
            <a:ext cx="865349" cy="270829"/>
          </a:xfrm>
          <a:prstGeom prst="rect">
            <a:avLst/>
          </a:prstGeom>
          <a:noFill/>
        </p:spPr>
        <p:txBody>
          <a:bodyPr wrap="square" lIns="76188" tIns="38093" rIns="76188" bIns="38093" rtlCol="0">
            <a:spAutoFit/>
          </a:bodyPr>
          <a:lstStyle/>
          <a:p>
            <a:pPr defTabSz="912663" eaLnBrk="0" hangingPunct="0">
              <a:lnSpc>
                <a:spcPct val="90000"/>
              </a:lnSpc>
              <a:spcBef>
                <a:spcPct val="30000"/>
              </a:spcBef>
              <a:buClr>
                <a:srgbClr val="1F497D"/>
              </a:buClr>
              <a:buSzPct val="95000"/>
              <a:defRPr/>
            </a:pPr>
            <a:r>
              <a:rPr lang="en-US" sz="1400" dirty="0" smtClean="0">
                <a:solidFill>
                  <a:prstClr val="white"/>
                </a:solidFill>
                <a:latin typeface="Segoe UI" pitchFamily="34" charset="0"/>
                <a:ea typeface="Segoe UI" pitchFamily="34" charset="0"/>
                <a:cs typeface="Segoe UI" pitchFamily="34" charset="0"/>
              </a:rPr>
              <a:t>+ Data</a:t>
            </a:r>
          </a:p>
        </p:txBody>
      </p:sp>
      <p:sp>
        <p:nvSpPr>
          <p:cNvPr id="47" name="TextBox 46"/>
          <p:cNvSpPr txBox="1"/>
          <p:nvPr/>
        </p:nvSpPr>
        <p:spPr>
          <a:xfrm>
            <a:off x="4643817" y="5942703"/>
            <a:ext cx="2442121" cy="270829"/>
          </a:xfrm>
          <a:prstGeom prst="rect">
            <a:avLst/>
          </a:prstGeom>
          <a:no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r>
              <a:rPr lang="en-US" sz="1400" dirty="0">
                <a:solidFill>
                  <a:prstClr val="white"/>
                </a:solidFill>
                <a:latin typeface="Segoe UI" pitchFamily="34" charset="0"/>
                <a:ea typeface="Segoe UI" pitchFamily="34" charset="0"/>
                <a:cs typeface="Segoe UI" pitchFamily="34" charset="0"/>
              </a:rPr>
              <a:t>Bitlocker Drive Encryption</a:t>
            </a:r>
          </a:p>
        </p:txBody>
      </p:sp>
      <p:sp>
        <p:nvSpPr>
          <p:cNvPr id="48" name="TextBox 47"/>
          <p:cNvSpPr txBox="1"/>
          <p:nvPr/>
        </p:nvSpPr>
        <p:spPr>
          <a:xfrm>
            <a:off x="8255721" y="5776789"/>
            <a:ext cx="2442121" cy="270829"/>
          </a:xfrm>
          <a:prstGeom prst="rect">
            <a:avLst/>
          </a:prstGeom>
          <a:no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r>
              <a:rPr lang="en-US" sz="1400" dirty="0">
                <a:solidFill>
                  <a:prstClr val="white"/>
                </a:solidFill>
                <a:latin typeface="Segoe UI" pitchFamily="34" charset="0"/>
                <a:ea typeface="Segoe UI" pitchFamily="34" charset="0"/>
                <a:cs typeface="Segoe UI" pitchFamily="34" charset="0"/>
              </a:rPr>
              <a:t>Bitlocker Drive Encryption</a:t>
            </a:r>
          </a:p>
        </p:txBody>
      </p:sp>
      <p:pic>
        <p:nvPicPr>
          <p:cNvPr id="11" name="Picture 10"/>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189088" y="4912175"/>
            <a:ext cx="835083" cy="505926"/>
          </a:xfrm>
          <a:prstGeom prst="rect">
            <a:avLst/>
          </a:prstGeom>
        </p:spPr>
      </p:pic>
      <p:pic>
        <p:nvPicPr>
          <p:cNvPr id="56" name="Picture 55"/>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8886750" y="5216512"/>
            <a:ext cx="690151" cy="418121"/>
          </a:xfrm>
          <a:prstGeom prst="rect">
            <a:avLst/>
          </a:prstGeom>
        </p:spPr>
      </p:pic>
    </p:spTree>
    <p:extLst>
      <p:ext uri="{BB962C8B-B14F-4D97-AF65-F5344CB8AC3E}">
        <p14:creationId xmlns:p14="http://schemas.microsoft.com/office/powerpoint/2010/main" val="29613884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31"/>
                                        </p:tgtEl>
                                        <p:attrNameLst>
                                          <p:attrName>style.visibility</p:attrName>
                                        </p:attrNameLst>
                                      </p:cBhvr>
                                      <p:to>
                                        <p:strVal val="visible"/>
                                      </p:to>
                                    </p:set>
                                    <p:animEffect transition="in" filter="fade">
                                      <p:cBhvr>
                                        <p:cTn id="7" dur="500"/>
                                        <p:tgtEl>
                                          <p:spTgt spid="103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46"/>
                                        </p:tgtEl>
                                        <p:attrNameLst>
                                          <p:attrName>style.visibility</p:attrName>
                                        </p:attrNameLst>
                                      </p:cBhvr>
                                      <p:to>
                                        <p:strVal val="visible"/>
                                      </p:to>
                                    </p:set>
                                    <p:animEffect transition="in" filter="fade">
                                      <p:cBhvr>
                                        <p:cTn id="14" dur="500"/>
                                        <p:tgtEl>
                                          <p:spTgt spid="46"/>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80"/>
                                        </p:tgtEl>
                                        <p:attrNameLst>
                                          <p:attrName>style.visibility</p:attrName>
                                        </p:attrNameLst>
                                      </p:cBhvr>
                                      <p:to>
                                        <p:strVal val="visible"/>
                                      </p:to>
                                    </p:set>
                                    <p:animEffect transition="in" filter="fade">
                                      <p:cBhvr>
                                        <p:cTn id="18" dur="500"/>
                                        <p:tgtEl>
                                          <p:spTgt spid="80"/>
                                        </p:tgtEl>
                                      </p:cBhvr>
                                    </p:animEffect>
                                  </p:childTnLst>
                                </p:cTn>
                              </p:par>
                            </p:childTnLst>
                          </p:cTn>
                        </p:par>
                        <p:par>
                          <p:cTn id="19" fill="hold">
                            <p:stCondLst>
                              <p:cond delay="1500"/>
                            </p:stCondLst>
                            <p:childTnLst>
                              <p:par>
                                <p:cTn id="20" presetID="42" presetClass="path" presetSubtype="0" accel="50000" decel="50000" fill="hold" nodeType="afterEffect">
                                  <p:stCondLst>
                                    <p:cond delay="0"/>
                                  </p:stCondLst>
                                  <p:childTnLst>
                                    <p:animMotion origin="layout" path="M 2.94872E-6 1.15634E-6 L -0.19832 0.33279 " pathEditMode="relative" rAng="0" ptsTypes="AA">
                                      <p:cBhvr>
                                        <p:cTn id="21" dur="1000" fill="hold"/>
                                        <p:tgtEl>
                                          <p:spTgt spid="80"/>
                                        </p:tgtEl>
                                        <p:attrNameLst>
                                          <p:attrName>ppt_x</p:attrName>
                                          <p:attrName>ppt_y</p:attrName>
                                        </p:attrNameLst>
                                      </p:cBhvr>
                                      <p:rCtr x="-9923" y="16628"/>
                                    </p:animMotion>
                                  </p:childTnLst>
                                </p:cTn>
                              </p:par>
                              <p:par>
                                <p:cTn id="22" presetID="6" presetClass="emph" presetSubtype="0" fill="hold" nodeType="withEffect">
                                  <p:stCondLst>
                                    <p:cond delay="0"/>
                                  </p:stCondLst>
                                  <p:childTnLst>
                                    <p:animScale>
                                      <p:cBhvr>
                                        <p:cTn id="23" dur="1000" fill="hold"/>
                                        <p:tgtEl>
                                          <p:spTgt spid="80"/>
                                        </p:tgtEl>
                                      </p:cBhvr>
                                      <p:by x="100000" y="100000"/>
                                    </p:animScale>
                                  </p:childTnLst>
                                </p:cTn>
                              </p:par>
                              <p:par>
                                <p:cTn id="24" presetID="10" presetClass="entr" presetSubtype="0" fill="hold" grpId="0" nodeType="withEffect">
                                  <p:stCondLst>
                                    <p:cond delay="0"/>
                                  </p:stCondLst>
                                  <p:childTnLst>
                                    <p:set>
                                      <p:cBhvr>
                                        <p:cTn id="25" dur="1" fill="hold">
                                          <p:stCondLst>
                                            <p:cond delay="0"/>
                                          </p:stCondLst>
                                        </p:cTn>
                                        <p:tgtEl>
                                          <p:spTgt spid="53"/>
                                        </p:tgtEl>
                                        <p:attrNameLst>
                                          <p:attrName>style.visibility</p:attrName>
                                        </p:attrNameLst>
                                      </p:cBhvr>
                                      <p:to>
                                        <p:strVal val="visible"/>
                                      </p:to>
                                    </p:set>
                                    <p:animEffect transition="in" filter="fade">
                                      <p:cBhvr>
                                        <p:cTn id="26" dur="500"/>
                                        <p:tgtEl>
                                          <p:spTgt spid="53"/>
                                        </p:tgtEl>
                                      </p:cBhvr>
                                    </p:animEffect>
                                  </p:childTnLst>
                                </p:cTn>
                              </p:par>
                            </p:childTnLst>
                          </p:cTn>
                        </p:par>
                        <p:par>
                          <p:cTn id="27" fill="hold">
                            <p:stCondLst>
                              <p:cond delay="2500"/>
                            </p:stCondLst>
                            <p:childTnLst>
                              <p:par>
                                <p:cTn id="28" presetID="10" presetClass="entr" presetSubtype="0" fill="hold" nodeType="afterEffect">
                                  <p:stCondLst>
                                    <p:cond delay="0"/>
                                  </p:stCondLst>
                                  <p:childTnLst>
                                    <p:set>
                                      <p:cBhvr>
                                        <p:cTn id="29" dur="1" fill="hold">
                                          <p:stCondLst>
                                            <p:cond delay="0"/>
                                          </p:stCondLst>
                                        </p:cTn>
                                        <p:tgtEl>
                                          <p:spTgt spid="86"/>
                                        </p:tgtEl>
                                        <p:attrNameLst>
                                          <p:attrName>style.visibility</p:attrName>
                                        </p:attrNameLst>
                                      </p:cBhvr>
                                      <p:to>
                                        <p:strVal val="visible"/>
                                      </p:to>
                                    </p:set>
                                    <p:animEffect transition="in" filter="fade">
                                      <p:cBhvr>
                                        <p:cTn id="30" dur="500"/>
                                        <p:tgtEl>
                                          <p:spTgt spid="86"/>
                                        </p:tgtEl>
                                      </p:cBhvr>
                                    </p:animEffect>
                                  </p:childTnLst>
                                </p:cTn>
                              </p:par>
                            </p:childTnLst>
                          </p:cTn>
                        </p:par>
                        <p:par>
                          <p:cTn id="31" fill="hold">
                            <p:stCondLst>
                              <p:cond delay="3000"/>
                            </p:stCondLst>
                            <p:childTnLst>
                              <p:par>
                                <p:cTn id="32" presetID="42" presetClass="path" presetSubtype="0" accel="50000" decel="50000" fill="hold" nodeType="afterEffect">
                                  <p:stCondLst>
                                    <p:cond delay="0"/>
                                  </p:stCondLst>
                                  <p:childTnLst>
                                    <p:animMotion origin="layout" path="M -1.02564E-6 3.53377E-6 L -0.29701 0.38205 " pathEditMode="relative" rAng="0" ptsTypes="AA">
                                      <p:cBhvr>
                                        <p:cTn id="33" dur="1000" fill="hold"/>
                                        <p:tgtEl>
                                          <p:spTgt spid="86"/>
                                        </p:tgtEl>
                                        <p:attrNameLst>
                                          <p:attrName>ppt_x</p:attrName>
                                          <p:attrName>ppt_y</p:attrName>
                                        </p:attrNameLst>
                                      </p:cBhvr>
                                      <p:rCtr x="-14850" y="19103"/>
                                    </p:animMotion>
                                  </p:childTnLst>
                                </p:cTn>
                              </p:par>
                              <p:par>
                                <p:cTn id="34" presetID="6" presetClass="emph" presetSubtype="0" fill="hold" nodeType="withEffect">
                                  <p:stCondLst>
                                    <p:cond delay="0"/>
                                  </p:stCondLst>
                                  <p:childTnLst>
                                    <p:animScale>
                                      <p:cBhvr>
                                        <p:cTn id="35" dur="1000" fill="hold"/>
                                        <p:tgtEl>
                                          <p:spTgt spid="86"/>
                                        </p:tgtEl>
                                      </p:cBhvr>
                                      <p:by x="100000" y="100000"/>
                                    </p:animScale>
                                  </p:childTnLst>
                                </p:cTn>
                              </p:par>
                              <p:par>
                                <p:cTn id="36" presetID="10" presetClass="entr" presetSubtype="0" fill="hold" grpId="0" nodeType="withEffect">
                                  <p:stCondLst>
                                    <p:cond delay="0"/>
                                  </p:stCondLst>
                                  <p:childTnLst>
                                    <p:set>
                                      <p:cBhvr>
                                        <p:cTn id="37" dur="1" fill="hold">
                                          <p:stCondLst>
                                            <p:cond delay="0"/>
                                          </p:stCondLst>
                                        </p:cTn>
                                        <p:tgtEl>
                                          <p:spTgt spid="54"/>
                                        </p:tgtEl>
                                        <p:attrNameLst>
                                          <p:attrName>style.visibility</p:attrName>
                                        </p:attrNameLst>
                                      </p:cBhvr>
                                      <p:to>
                                        <p:strVal val="visible"/>
                                      </p:to>
                                    </p:set>
                                    <p:animEffect transition="in" filter="fade">
                                      <p:cBhvr>
                                        <p:cTn id="38" dur="500"/>
                                        <p:tgtEl>
                                          <p:spTgt spid="54"/>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73"/>
                                        </p:tgtEl>
                                        <p:attrNameLst>
                                          <p:attrName>style.visibility</p:attrName>
                                        </p:attrNameLst>
                                      </p:cBhvr>
                                      <p:to>
                                        <p:strVal val="visible"/>
                                      </p:to>
                                    </p:set>
                                    <p:animEffect transition="in" filter="fade">
                                      <p:cBhvr>
                                        <p:cTn id="43" dur="500"/>
                                        <p:tgtEl>
                                          <p:spTgt spid="73"/>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48"/>
                                        </p:tgtEl>
                                        <p:attrNameLst>
                                          <p:attrName>style.visibility</p:attrName>
                                        </p:attrNameLst>
                                      </p:cBhvr>
                                      <p:to>
                                        <p:strVal val="visible"/>
                                      </p:to>
                                    </p:set>
                                    <p:animEffect transition="in" filter="fade">
                                      <p:cBhvr>
                                        <p:cTn id="46" dur="500"/>
                                        <p:tgtEl>
                                          <p:spTgt spid="48"/>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45"/>
                                        </p:tgtEl>
                                        <p:attrNameLst>
                                          <p:attrName>style.visibility</p:attrName>
                                        </p:attrNameLst>
                                      </p:cBhvr>
                                      <p:to>
                                        <p:strVal val="visible"/>
                                      </p:to>
                                    </p:set>
                                    <p:animEffect transition="in" filter="fade">
                                      <p:cBhvr>
                                        <p:cTn id="49" dur="500"/>
                                        <p:tgtEl>
                                          <p:spTgt spid="45"/>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88"/>
                                        </p:tgtEl>
                                        <p:attrNameLst>
                                          <p:attrName>style.visibility</p:attrName>
                                        </p:attrNameLst>
                                      </p:cBhvr>
                                      <p:to>
                                        <p:strVal val="visible"/>
                                      </p:to>
                                    </p:set>
                                    <p:animEffect transition="in" filter="fade">
                                      <p:cBhvr>
                                        <p:cTn id="54" dur="500"/>
                                        <p:tgtEl>
                                          <p:spTgt spid="88"/>
                                        </p:tgtEl>
                                      </p:cBhvr>
                                    </p:animEffect>
                                  </p:childTnLst>
                                </p:cTn>
                              </p:par>
                            </p:childTnLst>
                          </p:cTn>
                        </p:par>
                        <p:par>
                          <p:cTn id="55" fill="hold">
                            <p:stCondLst>
                              <p:cond delay="500"/>
                            </p:stCondLst>
                            <p:childTnLst>
                              <p:par>
                                <p:cTn id="56" presetID="10" presetClass="entr" presetSubtype="0" fill="hold" grpId="0" nodeType="afterEffect">
                                  <p:stCondLst>
                                    <p:cond delay="0"/>
                                  </p:stCondLst>
                                  <p:childTnLst>
                                    <p:set>
                                      <p:cBhvr>
                                        <p:cTn id="57" dur="1" fill="hold">
                                          <p:stCondLst>
                                            <p:cond delay="0"/>
                                          </p:stCondLst>
                                        </p:cTn>
                                        <p:tgtEl>
                                          <p:spTgt spid="49"/>
                                        </p:tgtEl>
                                        <p:attrNameLst>
                                          <p:attrName>style.visibility</p:attrName>
                                        </p:attrNameLst>
                                      </p:cBhvr>
                                      <p:to>
                                        <p:strVal val="visible"/>
                                      </p:to>
                                    </p:set>
                                    <p:animEffect transition="in" filter="fade">
                                      <p:cBhvr>
                                        <p:cTn id="58" dur="500"/>
                                        <p:tgtEl>
                                          <p:spTgt spid="49"/>
                                        </p:tgtEl>
                                      </p:cBhvr>
                                    </p:animEffect>
                                  </p:childTnLst>
                                </p:cTn>
                              </p:par>
                            </p:childTnLst>
                          </p:cTn>
                        </p:par>
                        <p:par>
                          <p:cTn id="59" fill="hold">
                            <p:stCondLst>
                              <p:cond delay="1000"/>
                            </p:stCondLst>
                            <p:childTnLst>
                              <p:par>
                                <p:cTn id="60" presetID="10" presetClass="entr" presetSubtype="0" fill="hold" nodeType="afterEffect">
                                  <p:stCondLst>
                                    <p:cond delay="0"/>
                                  </p:stCondLst>
                                  <p:childTnLst>
                                    <p:set>
                                      <p:cBhvr>
                                        <p:cTn id="61" dur="1" fill="hold">
                                          <p:stCondLst>
                                            <p:cond delay="0"/>
                                          </p:stCondLst>
                                        </p:cTn>
                                        <p:tgtEl>
                                          <p:spTgt spid="56"/>
                                        </p:tgtEl>
                                        <p:attrNameLst>
                                          <p:attrName>style.visibility</p:attrName>
                                        </p:attrNameLst>
                                      </p:cBhvr>
                                      <p:to>
                                        <p:strVal val="visible"/>
                                      </p:to>
                                    </p:set>
                                    <p:animEffect transition="in" filter="fade">
                                      <p:cBhvr>
                                        <p:cTn id="62" dur="500"/>
                                        <p:tgtEl>
                                          <p:spTgt spid="56"/>
                                        </p:tgtEl>
                                      </p:cBhvr>
                                    </p:animEffect>
                                  </p:childTnLst>
                                </p:cTn>
                              </p:par>
                            </p:childTnLst>
                          </p:cTn>
                        </p:par>
                        <p:par>
                          <p:cTn id="63" fill="hold">
                            <p:stCondLst>
                              <p:cond delay="1500"/>
                            </p:stCondLst>
                            <p:childTnLst>
                              <p:par>
                                <p:cTn id="64" presetID="10" presetClass="entr" presetSubtype="0" fill="hold"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fade">
                                      <p:cBhvr>
                                        <p:cTn id="66" dur="500"/>
                                        <p:tgtEl>
                                          <p:spTgt spid="9"/>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fade">
                                      <p:cBhvr>
                                        <p:cTn id="7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73" grpId="0" animBg="1"/>
      <p:bldP spid="45" grpId="0" animBg="1"/>
      <p:bldP spid="46" grpId="0"/>
      <p:bldP spid="49" grpId="0"/>
      <p:bldP spid="53" grpId="0"/>
      <p:bldP spid="54" grpId="0"/>
      <p:bldP spid="4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Demo</a:t>
            </a:r>
            <a:endParaRPr lang="en-US" dirty="0"/>
          </a:p>
        </p:txBody>
      </p:sp>
      <p:sp>
        <p:nvSpPr>
          <p:cNvPr id="3" name="Subtitle 2"/>
          <p:cNvSpPr>
            <a:spLocks noGrp="1"/>
          </p:cNvSpPr>
          <p:nvPr>
            <p:ph type="subTitle" idx="1"/>
          </p:nvPr>
        </p:nvSpPr>
        <p:spPr/>
        <p:txBody>
          <a:bodyPr/>
          <a:lstStyle/>
          <a:p>
            <a:r>
              <a:rPr lang="en-US" dirty="0" smtClean="0"/>
              <a:t>Uniquely Yours:</a:t>
            </a:r>
            <a:br>
              <a:rPr lang="en-US" dirty="0" smtClean="0"/>
            </a:br>
            <a:r>
              <a:rPr lang="en-US" dirty="0" smtClean="0"/>
              <a:t>Personalized PC</a:t>
            </a:r>
            <a:endParaRPr lang="en-US" dirty="0"/>
          </a:p>
        </p:txBody>
      </p:sp>
    </p:spTree>
    <p:extLst>
      <p:ext uri="{BB962C8B-B14F-4D97-AF65-F5344CB8AC3E}">
        <p14:creationId xmlns:p14="http://schemas.microsoft.com/office/powerpoint/2010/main" val="37124567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v-junyo.REDMOND\Documents\Documents\Microsoft Corp\DesignTools\Brand Photos\Unified Communications\Brand Library - no exp\OFC09_Peter_003.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198" t="4759" b="12337"/>
          <a:stretch/>
        </p:blipFill>
        <p:spPr bwMode="auto">
          <a:xfrm>
            <a:off x="0" y="0"/>
            <a:ext cx="11887201"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0" y="0"/>
            <a:ext cx="11887200" cy="6858000"/>
          </a:xfrm>
          <a:prstGeom prst="rect">
            <a:avLst/>
          </a:prstGeom>
          <a:gradFill flip="none" rotWithShape="1">
            <a:gsLst>
              <a:gs pos="15000">
                <a:schemeClr val="tx1">
                  <a:alpha val="55000"/>
                </a:schemeClr>
              </a:gs>
              <a:gs pos="56000">
                <a:schemeClr val="tx1">
                  <a:tint val="44500"/>
                  <a:satMod val="160000"/>
                  <a:alpha val="0"/>
                </a:schemeClr>
              </a:gs>
              <a:gs pos="100000">
                <a:schemeClr val="tx1">
                  <a:tint val="23500"/>
                  <a:satMod val="160000"/>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rtlCol="0" anchor="ctr"/>
          <a:lstStyle/>
          <a:p>
            <a:pPr algn="ctr"/>
            <a:endParaRPr lang="en-US">
              <a:solidFill>
                <a:prstClr val="white"/>
              </a:solidFill>
            </a:endParaRPr>
          </a:p>
        </p:txBody>
      </p:sp>
      <p:grpSp>
        <p:nvGrpSpPr>
          <p:cNvPr id="9" name="Group 8"/>
          <p:cNvGrpSpPr/>
          <p:nvPr/>
        </p:nvGrpSpPr>
        <p:grpSpPr>
          <a:xfrm>
            <a:off x="705534" y="525649"/>
            <a:ext cx="4756576" cy="2047430"/>
            <a:chOff x="6041238" y="2647951"/>
            <a:chExt cx="4756576" cy="2047429"/>
          </a:xfrm>
        </p:grpSpPr>
        <p:sp>
          <p:nvSpPr>
            <p:cNvPr id="13" name="Rectangle 12"/>
            <p:cNvSpPr/>
            <p:nvPr/>
          </p:nvSpPr>
          <p:spPr>
            <a:xfrm>
              <a:off x="6041238" y="2647951"/>
              <a:ext cx="4756576" cy="2047429"/>
            </a:xfrm>
            <a:prstGeom prst="rect">
              <a:avLst/>
            </a:prstGeom>
            <a:solidFill>
              <a:srgbClr val="FFFFFF">
                <a:alpha val="9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TextBox 10"/>
            <p:cNvSpPr txBox="1"/>
            <p:nvPr/>
          </p:nvSpPr>
          <p:spPr>
            <a:xfrm>
              <a:off x="6313887" y="2832384"/>
              <a:ext cx="4305874" cy="1200329"/>
            </a:xfrm>
            <a:prstGeom prst="rect">
              <a:avLst/>
            </a:prstGeom>
            <a:noFill/>
          </p:spPr>
          <p:txBody>
            <a:bodyPr wrap="square" rtlCol="0">
              <a:spAutoFit/>
            </a:bodyPr>
            <a:lstStyle/>
            <a:p>
              <a:r>
                <a:rPr lang="en-US" sz="2400" dirty="0" smtClean="0">
                  <a:solidFill>
                    <a:prstClr val="black"/>
                  </a:solidFill>
                  <a:latin typeface="Segoe UI Light" pitchFamily="34" charset="0"/>
                </a:rPr>
                <a:t>Frank travels a lot for his work. </a:t>
              </a:r>
              <a:r>
                <a:rPr lang="en-US" sz="2400" b="1" dirty="0" smtClean="0">
                  <a:solidFill>
                    <a:srgbClr val="0070C0"/>
                  </a:solidFill>
                  <a:latin typeface="Segoe UI Light" pitchFamily="34" charset="0"/>
                </a:rPr>
                <a:t>How can he stay connected to everything he needs? </a:t>
              </a:r>
              <a:endParaRPr lang="en-US" sz="2400" b="1" dirty="0">
                <a:solidFill>
                  <a:srgbClr val="0070C0"/>
                </a:solidFill>
                <a:latin typeface="Segoe UI Light" pitchFamily="34" charset="0"/>
              </a:endParaRPr>
            </a:p>
          </p:txBody>
        </p:sp>
      </p:grpSp>
    </p:spTree>
    <p:extLst>
      <p:ext uri="{BB962C8B-B14F-4D97-AF65-F5344CB8AC3E}">
        <p14:creationId xmlns:p14="http://schemas.microsoft.com/office/powerpoint/2010/main" val="41418408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3889" y="0"/>
            <a:ext cx="2798064"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p:cNvGrpSpPr/>
          <p:nvPr/>
        </p:nvGrpSpPr>
        <p:grpSpPr>
          <a:xfrm>
            <a:off x="3058198" y="1519928"/>
            <a:ext cx="8419103" cy="4976661"/>
            <a:chOff x="3253563" y="1620976"/>
            <a:chExt cx="8223175" cy="4860845"/>
          </a:xfrm>
        </p:grpSpPr>
        <p:pic>
          <p:nvPicPr>
            <p:cNvPr id="14" name="Picture 13" descr="1600x900_bg2_blue.jpg"/>
            <p:cNvPicPr>
              <a:picLocks noChangeAspect="1"/>
            </p:cNvPicPr>
            <p:nvPr/>
          </p:nvPicPr>
          <p:blipFill rotWithShape="1">
            <a:blip r:embed="rId4" cstate="print"/>
            <a:srcRect l="37713"/>
            <a:stretch/>
          </p:blipFill>
          <p:spPr>
            <a:xfrm>
              <a:off x="3253563" y="1620976"/>
              <a:ext cx="8223175" cy="4854253"/>
            </a:xfrm>
            <a:prstGeom prst="rect">
              <a:avLst/>
            </a:prstGeom>
            <a:effectLst>
              <a:outerShdw blurRad="50800" dist="38100" dir="2700000" algn="tl" rotWithShape="0">
                <a:prstClr val="black">
                  <a:alpha val="40000"/>
                </a:prstClr>
              </a:outerShdw>
            </a:effectLst>
          </p:spPr>
        </p:pic>
        <p:pic>
          <p:nvPicPr>
            <p:cNvPr id="13314" name="Picture 2" descr="C:\Users\Tany\Desktop\Scenario_Cube Lines.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53563" y="5124893"/>
              <a:ext cx="1420451" cy="135692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7" name="Group 86"/>
          <p:cNvGrpSpPr/>
          <p:nvPr/>
        </p:nvGrpSpPr>
        <p:grpSpPr>
          <a:xfrm>
            <a:off x="4356102" y="2721705"/>
            <a:ext cx="3431212" cy="356854"/>
            <a:chOff x="6842542" y="3644557"/>
            <a:chExt cx="2697185" cy="607466"/>
          </a:xfrm>
          <a:solidFill>
            <a:srgbClr val="FFFFFF">
              <a:alpha val="56078"/>
            </a:srgbClr>
          </a:solidFill>
          <a:scene3d>
            <a:camera prst="isometricOffAxis1Left"/>
            <a:lightRig rig="threePt" dir="t"/>
          </a:scene3d>
        </p:grpSpPr>
        <p:sp>
          <p:nvSpPr>
            <p:cNvPr id="85" name="Rectangle 84"/>
            <p:cNvSpPr/>
            <p:nvPr/>
          </p:nvSpPr>
          <p:spPr>
            <a:xfrm rot="16200000">
              <a:off x="7909280" y="2577819"/>
              <a:ext cx="563709" cy="2697185"/>
            </a:xfrm>
            <a:prstGeom prst="rect">
              <a:avLst/>
            </a:prstGeom>
            <a:grpFill/>
            <a:ln>
              <a:noFill/>
            </a:ln>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1" name="TextBox 90"/>
            <p:cNvSpPr txBox="1"/>
            <p:nvPr/>
          </p:nvSpPr>
          <p:spPr>
            <a:xfrm>
              <a:off x="6970074" y="3790996"/>
              <a:ext cx="2442121" cy="461027"/>
            </a:xfrm>
            <a:prstGeom prst="rect">
              <a:avLst/>
            </a:prstGeom>
            <a:noFill/>
            <a:sp3d/>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endParaRPr lang="en-US" sz="1400" dirty="0">
                <a:solidFill>
                  <a:prstClr val="black"/>
                </a:solidFill>
                <a:latin typeface="Segoe UI" pitchFamily="34" charset="0"/>
                <a:ea typeface="Segoe UI" pitchFamily="34" charset="0"/>
                <a:cs typeface="Segoe UI" pitchFamily="34" charset="0"/>
              </a:endParaRPr>
            </a:p>
          </p:txBody>
        </p:sp>
      </p:grpSp>
      <p:grpSp>
        <p:nvGrpSpPr>
          <p:cNvPr id="93" name="Group 92"/>
          <p:cNvGrpSpPr/>
          <p:nvPr/>
        </p:nvGrpSpPr>
        <p:grpSpPr>
          <a:xfrm>
            <a:off x="6867427" y="3208971"/>
            <a:ext cx="4139281" cy="326171"/>
            <a:chOff x="6842542" y="3644555"/>
            <a:chExt cx="3892567" cy="563709"/>
          </a:xfrm>
          <a:solidFill>
            <a:schemeClr val="bg1"/>
          </a:solidFill>
        </p:grpSpPr>
        <p:sp>
          <p:nvSpPr>
            <p:cNvPr id="94" name="Rectangle 93"/>
            <p:cNvSpPr/>
            <p:nvPr/>
          </p:nvSpPr>
          <p:spPr>
            <a:xfrm rot="16200000">
              <a:off x="8506971" y="1980126"/>
              <a:ext cx="563709" cy="38925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5" name="TextBox 94"/>
            <p:cNvSpPr txBox="1"/>
            <p:nvPr/>
          </p:nvSpPr>
          <p:spPr>
            <a:xfrm>
              <a:off x="7567764" y="3746165"/>
              <a:ext cx="2442120" cy="420191"/>
            </a:xfrm>
            <a:prstGeom prst="rect">
              <a:avLst/>
            </a:prstGeom>
            <a:grp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r>
                <a:rPr lang="en-US" sz="1200" dirty="0" smtClean="0">
                  <a:solidFill>
                    <a:prstClr val="black"/>
                  </a:solidFill>
                  <a:latin typeface="Segoe UI" pitchFamily="34" charset="0"/>
                  <a:ea typeface="Segoe UI" pitchFamily="34" charset="0"/>
                  <a:cs typeface="Segoe UI" pitchFamily="34" charset="0"/>
                </a:rPr>
                <a:t>FIREWALL</a:t>
              </a:r>
              <a:endParaRPr lang="en-US" sz="1200" dirty="0">
                <a:solidFill>
                  <a:prstClr val="black"/>
                </a:solidFill>
                <a:latin typeface="Segoe UI" pitchFamily="34" charset="0"/>
                <a:ea typeface="Segoe UI" pitchFamily="34" charset="0"/>
                <a:cs typeface="Segoe UI" pitchFamily="34" charset="0"/>
              </a:endParaRPr>
            </a:p>
          </p:txBody>
        </p:sp>
      </p:grpSp>
      <p:grpSp>
        <p:nvGrpSpPr>
          <p:cNvPr id="13333" name="Group 13332"/>
          <p:cNvGrpSpPr/>
          <p:nvPr/>
        </p:nvGrpSpPr>
        <p:grpSpPr>
          <a:xfrm>
            <a:off x="9304116" y="2514661"/>
            <a:ext cx="854839" cy="528750"/>
            <a:chOff x="8889117" y="2774979"/>
            <a:chExt cx="854839" cy="528750"/>
          </a:xfrm>
        </p:grpSpPr>
        <p:pic>
          <p:nvPicPr>
            <p:cNvPr id="98" name="Picture 97"/>
            <p:cNvPicPr>
              <a:picLocks noChangeAspect="1"/>
            </p:cNvPicPr>
            <p:nvPr/>
          </p:nvPicPr>
          <p:blipFill rotWithShape="1">
            <a:blip r:embed="rId6">
              <a:extLst>
                <a:ext uri="{28A0092B-C50C-407E-A947-70E740481C1C}">
                  <a14:useLocalDpi xmlns:a14="http://schemas.microsoft.com/office/drawing/2010/main" val="0"/>
                </a:ext>
              </a:extLst>
            </a:blip>
            <a:srcRect l="67536"/>
            <a:stretch/>
          </p:blipFill>
          <p:spPr>
            <a:xfrm>
              <a:off x="8889117" y="2774979"/>
              <a:ext cx="266613" cy="528750"/>
            </a:xfrm>
            <a:prstGeom prst="rect">
              <a:avLst/>
            </a:prstGeom>
          </p:spPr>
        </p:pic>
        <p:pic>
          <p:nvPicPr>
            <p:cNvPr id="99" name="Picture 98"/>
            <p:cNvPicPr>
              <a:picLocks noChangeAspect="1"/>
            </p:cNvPicPr>
            <p:nvPr/>
          </p:nvPicPr>
          <p:blipFill rotWithShape="1">
            <a:blip r:embed="rId6">
              <a:extLst>
                <a:ext uri="{28A0092B-C50C-407E-A947-70E740481C1C}">
                  <a14:useLocalDpi xmlns:a14="http://schemas.microsoft.com/office/drawing/2010/main" val="0"/>
                </a:ext>
              </a:extLst>
            </a:blip>
            <a:srcRect l="67536"/>
            <a:stretch/>
          </p:blipFill>
          <p:spPr>
            <a:xfrm>
              <a:off x="9186054" y="2774979"/>
              <a:ext cx="266613" cy="528750"/>
            </a:xfrm>
            <a:prstGeom prst="rect">
              <a:avLst/>
            </a:prstGeom>
          </p:spPr>
        </p:pic>
        <p:pic>
          <p:nvPicPr>
            <p:cNvPr id="100" name="Picture 99"/>
            <p:cNvPicPr>
              <a:picLocks noChangeAspect="1"/>
            </p:cNvPicPr>
            <p:nvPr/>
          </p:nvPicPr>
          <p:blipFill rotWithShape="1">
            <a:blip r:embed="rId6">
              <a:extLst>
                <a:ext uri="{28A0092B-C50C-407E-A947-70E740481C1C}">
                  <a14:useLocalDpi xmlns:a14="http://schemas.microsoft.com/office/drawing/2010/main" val="0"/>
                </a:ext>
              </a:extLst>
            </a:blip>
            <a:srcRect l="67536"/>
            <a:stretch/>
          </p:blipFill>
          <p:spPr>
            <a:xfrm>
              <a:off x="9477343" y="2774979"/>
              <a:ext cx="266613" cy="528750"/>
            </a:xfrm>
            <a:prstGeom prst="rect">
              <a:avLst/>
            </a:prstGeom>
          </p:spPr>
        </p:pic>
      </p:grpSp>
      <p:sp>
        <p:nvSpPr>
          <p:cNvPr id="2" name="Rectangle 1"/>
          <p:cNvSpPr/>
          <p:nvPr/>
        </p:nvSpPr>
        <p:spPr>
          <a:xfrm>
            <a:off x="-25800" y="1743741"/>
            <a:ext cx="2877444" cy="5117097"/>
          </a:xfrm>
          <a:prstGeom prst="rect">
            <a:avLst/>
          </a:prstGeom>
          <a:gradFill>
            <a:gsLst>
              <a:gs pos="0">
                <a:schemeClr val="tx1">
                  <a:alpha val="0"/>
                </a:schemeClr>
              </a:gs>
              <a:gs pos="49000">
                <a:schemeClr val="tx1">
                  <a:alpha val="66000"/>
                </a:schemeClr>
              </a:gs>
              <a:gs pos="100000">
                <a:schemeClr val="tx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Title 4"/>
          <p:cNvSpPr>
            <a:spLocks noGrp="1"/>
          </p:cNvSpPr>
          <p:nvPr>
            <p:ph type="title"/>
          </p:nvPr>
        </p:nvSpPr>
        <p:spPr>
          <a:xfrm>
            <a:off x="3002136" y="268335"/>
            <a:ext cx="4507468" cy="609399"/>
          </a:xfrm>
        </p:spPr>
        <p:txBody>
          <a:bodyPr>
            <a:normAutofit fontScale="90000"/>
          </a:bodyPr>
          <a:lstStyle/>
          <a:p>
            <a:pPr lvl="0"/>
            <a:r>
              <a:rPr lang="en-US" sz="4500" dirty="0">
                <a:latin typeface="Segoe UI Light" pitchFamily="34" charset="0"/>
              </a:rPr>
              <a:t>Work on the </a:t>
            </a:r>
            <a:r>
              <a:rPr lang="en-US" sz="4500" dirty="0" smtClean="0">
                <a:latin typeface="Segoe UI Light" pitchFamily="34" charset="0"/>
              </a:rPr>
              <a:t>road</a:t>
            </a:r>
            <a:endParaRPr lang="en-US" sz="4500" dirty="0">
              <a:latin typeface="Segoe UI Light" pitchFamily="34" charset="0"/>
            </a:endParaRPr>
          </a:p>
        </p:txBody>
      </p:sp>
      <p:sp>
        <p:nvSpPr>
          <p:cNvPr id="16" name="Rectangle 15"/>
          <p:cNvSpPr/>
          <p:nvPr/>
        </p:nvSpPr>
        <p:spPr>
          <a:xfrm>
            <a:off x="2987367" y="850288"/>
            <a:ext cx="6279173" cy="590919"/>
          </a:xfrm>
          <a:prstGeom prst="rect">
            <a:avLst/>
          </a:prstGeom>
        </p:spPr>
        <p:txBody>
          <a:bodyPr wrap="square" lIns="91428" tIns="45714" rIns="91428" bIns="45714">
            <a:spAutoFit/>
          </a:bodyPr>
          <a:lstStyle/>
          <a:p>
            <a:pPr marL="0" lvl="1" defTabSz="-11559064" eaLnBrk="0" hangingPunct="0">
              <a:lnSpc>
                <a:spcPct val="90000"/>
              </a:lnSpc>
              <a:spcBef>
                <a:spcPts val="500"/>
              </a:spcBef>
              <a:buClr>
                <a:srgbClr val="FFFFFF"/>
              </a:buClr>
              <a:buSzPct val="95000"/>
              <a:defRPr/>
            </a:pPr>
            <a:r>
              <a:rPr lang="en-US" dirty="0" smtClean="0">
                <a:ln w="12700">
                  <a:noFill/>
                  <a:prstDash val="solid"/>
                </a:ln>
                <a:solidFill>
                  <a:prstClr val="white"/>
                </a:solidFill>
                <a:latin typeface="Segoe UI Light" pitchFamily="34" charset="0"/>
              </a:rPr>
              <a:t>Get instant, secure access to files, sites, apps, and people from anywhere, with just an internet connection.</a:t>
            </a:r>
            <a:endParaRPr lang="en-US" dirty="0">
              <a:ln w="12700">
                <a:noFill/>
                <a:prstDash val="solid"/>
              </a:ln>
              <a:solidFill>
                <a:prstClr val="white"/>
              </a:solidFill>
              <a:latin typeface="Segoe UI Light" pitchFamily="34" charset="0"/>
            </a:endParaRPr>
          </a:p>
        </p:txBody>
      </p:sp>
      <p:sp>
        <p:nvSpPr>
          <p:cNvPr id="22" name="Title 4"/>
          <p:cNvSpPr txBox="1">
            <a:spLocks/>
          </p:cNvSpPr>
          <p:nvPr/>
        </p:nvSpPr>
        <p:spPr bwMode="auto">
          <a:xfrm>
            <a:off x="0" y="3618666"/>
            <a:ext cx="2696228" cy="498598"/>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algn="l" defTabSz="912777" rtl="0" eaLnBrk="0" fontAlgn="base" hangingPunct="0">
              <a:lnSpc>
                <a:spcPct val="90000"/>
              </a:lnSpc>
              <a:spcBef>
                <a:spcPct val="0"/>
              </a:spcBef>
              <a:spcAft>
                <a:spcPct val="0"/>
              </a:spcAft>
              <a:defRPr lang="en-US" sz="5400" b="0" cap="none" spc="-300" dirty="0">
                <a:ln w="3175">
                  <a:noFill/>
                </a:ln>
                <a:gradFill flip="none" rotWithShape="1">
                  <a:gsLst>
                    <a:gs pos="28000">
                      <a:srgbClr val="FEF9DA"/>
                    </a:gs>
                    <a:gs pos="52000">
                      <a:srgbClr val="FCE974"/>
                    </a:gs>
                    <a:gs pos="68000">
                      <a:srgbClr val="F79A1D"/>
                    </a:gs>
                  </a:gsLst>
                  <a:lin ang="5400000" scaled="1"/>
                  <a:tileRect/>
                </a:gradFill>
                <a:effectLst>
                  <a:outerShdw blurRad="88900" dist="12700" dir="2700000" algn="tl" rotWithShape="0">
                    <a:prstClr val="black"/>
                  </a:outerShdw>
                </a:effectLst>
                <a:latin typeface="+mj-lt"/>
                <a:ea typeface="+mn-ea"/>
                <a:cs typeface="Arial" charset="0"/>
              </a:defRPr>
            </a:lvl1pPr>
            <a:lvl2pPr algn="l" defTabSz="912777" rtl="0" eaLnBrk="0" fontAlgn="base" hangingPunct="0">
              <a:lnSpc>
                <a:spcPct val="90000"/>
              </a:lnSpc>
              <a:spcBef>
                <a:spcPct val="0"/>
              </a:spcBef>
              <a:spcAft>
                <a:spcPct val="0"/>
              </a:spcAft>
              <a:defRPr sz="4500">
                <a:solidFill>
                  <a:schemeClr val="tx2"/>
                </a:solidFill>
                <a:latin typeface="Segoe Semibold" pitchFamily="34" charset="0"/>
              </a:defRPr>
            </a:lvl2pPr>
            <a:lvl3pPr algn="l" defTabSz="912777" rtl="0" eaLnBrk="0" fontAlgn="base" hangingPunct="0">
              <a:lnSpc>
                <a:spcPct val="90000"/>
              </a:lnSpc>
              <a:spcBef>
                <a:spcPct val="0"/>
              </a:spcBef>
              <a:spcAft>
                <a:spcPct val="0"/>
              </a:spcAft>
              <a:defRPr sz="4500">
                <a:solidFill>
                  <a:schemeClr val="tx2"/>
                </a:solidFill>
                <a:latin typeface="Segoe Semibold" pitchFamily="34" charset="0"/>
              </a:defRPr>
            </a:lvl3pPr>
            <a:lvl4pPr algn="l" defTabSz="912777" rtl="0" eaLnBrk="0" fontAlgn="base" hangingPunct="0">
              <a:lnSpc>
                <a:spcPct val="90000"/>
              </a:lnSpc>
              <a:spcBef>
                <a:spcPct val="0"/>
              </a:spcBef>
              <a:spcAft>
                <a:spcPct val="0"/>
              </a:spcAft>
              <a:defRPr sz="4500">
                <a:solidFill>
                  <a:schemeClr val="tx2"/>
                </a:solidFill>
                <a:latin typeface="Segoe Semibold" pitchFamily="34" charset="0"/>
              </a:defRPr>
            </a:lvl4pPr>
            <a:lvl5pPr algn="l" defTabSz="912777" rtl="0" eaLnBrk="0" fontAlgn="base" hangingPunct="0">
              <a:lnSpc>
                <a:spcPct val="90000"/>
              </a:lnSpc>
              <a:spcBef>
                <a:spcPct val="0"/>
              </a:spcBef>
              <a:spcAft>
                <a:spcPct val="0"/>
              </a:spcAft>
              <a:defRPr sz="4500">
                <a:solidFill>
                  <a:schemeClr val="tx2"/>
                </a:solidFill>
                <a:latin typeface="Segoe Semibold" pitchFamily="34" charset="0"/>
              </a:defRPr>
            </a:lvl5pPr>
            <a:lvl6pPr marL="380970" algn="l" defTabSz="914063" rtl="0" fontAlgn="base">
              <a:lnSpc>
                <a:spcPct val="90000"/>
              </a:lnSpc>
              <a:spcBef>
                <a:spcPct val="0"/>
              </a:spcBef>
              <a:spcAft>
                <a:spcPct val="0"/>
              </a:spcAft>
              <a:defRPr sz="4500">
                <a:solidFill>
                  <a:schemeClr val="tx2"/>
                </a:solidFill>
                <a:latin typeface="Segoe Semibold" pitchFamily="34" charset="0"/>
              </a:defRPr>
            </a:lvl6pPr>
            <a:lvl7pPr marL="761940" algn="l" defTabSz="914063" rtl="0" fontAlgn="base">
              <a:lnSpc>
                <a:spcPct val="90000"/>
              </a:lnSpc>
              <a:spcBef>
                <a:spcPct val="0"/>
              </a:spcBef>
              <a:spcAft>
                <a:spcPct val="0"/>
              </a:spcAft>
              <a:defRPr sz="4500">
                <a:solidFill>
                  <a:schemeClr val="tx2"/>
                </a:solidFill>
                <a:latin typeface="Segoe Semibold" pitchFamily="34" charset="0"/>
              </a:defRPr>
            </a:lvl7pPr>
            <a:lvl8pPr marL="1142908" algn="l" defTabSz="914063" rtl="0" fontAlgn="base">
              <a:lnSpc>
                <a:spcPct val="90000"/>
              </a:lnSpc>
              <a:spcBef>
                <a:spcPct val="0"/>
              </a:spcBef>
              <a:spcAft>
                <a:spcPct val="0"/>
              </a:spcAft>
              <a:defRPr sz="4500">
                <a:solidFill>
                  <a:schemeClr val="tx2"/>
                </a:solidFill>
                <a:latin typeface="Segoe Semibold" pitchFamily="34" charset="0"/>
              </a:defRPr>
            </a:lvl8pPr>
            <a:lvl9pPr marL="1523878" algn="l" defTabSz="914063" rtl="0" fontAlgn="base">
              <a:lnSpc>
                <a:spcPct val="90000"/>
              </a:lnSpc>
              <a:spcBef>
                <a:spcPct val="0"/>
              </a:spcBef>
              <a:spcAft>
                <a:spcPct val="0"/>
              </a:spcAft>
              <a:defRPr sz="4500">
                <a:solidFill>
                  <a:schemeClr val="tx2"/>
                </a:solidFill>
                <a:latin typeface="Segoe Semibold" pitchFamily="34" charset="0"/>
              </a:defRPr>
            </a:lvl9pPr>
          </a:lstStyle>
          <a:p>
            <a:pPr algn="r"/>
            <a:r>
              <a:rPr sz="1800" b="1" spc="0">
                <a:solidFill>
                  <a:prstClr val="white"/>
                </a:solidFill>
                <a:effectLst>
                  <a:outerShdw blurRad="38100" dist="38100" dir="2700000" algn="tl">
                    <a:srgbClr val="000000">
                      <a:alpha val="43137"/>
                    </a:srgbClr>
                  </a:outerShdw>
                </a:effectLst>
                <a:latin typeface="Segoe UI Light" pitchFamily="34" charset="0"/>
              </a:rPr>
              <a:t>ANYWHERE </a:t>
            </a:r>
            <a:r>
              <a:rPr sz="1800" b="1" spc="0" smtClean="0">
                <a:solidFill>
                  <a:prstClr val="white"/>
                </a:solidFill>
                <a:effectLst>
                  <a:outerShdw blurRad="38100" dist="38100" dir="2700000" algn="tl">
                    <a:srgbClr val="000000">
                      <a:alpha val="43137"/>
                    </a:srgbClr>
                  </a:outerShdw>
                </a:effectLst>
                <a:latin typeface="Segoe UI Light" pitchFamily="34" charset="0"/>
              </a:rPr>
              <a:t/>
            </a:r>
            <a:br>
              <a:rPr sz="1800" b="1" spc="0" smtClean="0">
                <a:solidFill>
                  <a:prstClr val="white"/>
                </a:solidFill>
                <a:effectLst>
                  <a:outerShdw blurRad="38100" dist="38100" dir="2700000" algn="tl">
                    <a:srgbClr val="000000">
                      <a:alpha val="43137"/>
                    </a:srgbClr>
                  </a:outerShdw>
                </a:effectLst>
                <a:latin typeface="Segoe UI Light" pitchFamily="34" charset="0"/>
              </a:rPr>
            </a:br>
            <a:r>
              <a:rPr sz="1800" b="1" spc="0" smtClean="0">
                <a:solidFill>
                  <a:prstClr val="white"/>
                </a:solidFill>
                <a:effectLst>
                  <a:outerShdw blurRad="38100" dist="38100" dir="2700000" algn="tl">
                    <a:srgbClr val="000000">
                      <a:alpha val="43137"/>
                    </a:srgbClr>
                  </a:outerShdw>
                </a:effectLst>
                <a:latin typeface="Segoe UI Light" pitchFamily="34" charset="0"/>
              </a:rPr>
              <a:t>CONNECTION</a:t>
            </a:r>
            <a:endParaRPr sz="1800" b="1" spc="0">
              <a:solidFill>
                <a:prstClr val="white"/>
              </a:solidFill>
              <a:effectLst>
                <a:outerShdw blurRad="38100" dist="38100" dir="2700000" algn="tl">
                  <a:srgbClr val="000000">
                    <a:alpha val="43137"/>
                  </a:srgbClr>
                </a:outerShdw>
              </a:effectLst>
              <a:latin typeface="Segoe UI Light" pitchFamily="34" charset="0"/>
            </a:endParaRPr>
          </a:p>
        </p:txBody>
      </p:sp>
      <p:grpSp>
        <p:nvGrpSpPr>
          <p:cNvPr id="46" name="Group 45"/>
          <p:cNvGrpSpPr/>
          <p:nvPr/>
        </p:nvGrpSpPr>
        <p:grpSpPr>
          <a:xfrm rot="18900000">
            <a:off x="8149733" y="4720558"/>
            <a:ext cx="278252" cy="344930"/>
            <a:chOff x="8323693" y="3728366"/>
            <a:chExt cx="278252" cy="344930"/>
          </a:xfrm>
        </p:grpSpPr>
        <p:sp>
          <p:nvSpPr>
            <p:cNvPr id="26" name="Freeform 72"/>
            <p:cNvSpPr>
              <a:spLocks/>
            </p:cNvSpPr>
            <p:nvPr/>
          </p:nvSpPr>
          <p:spPr bwMode="auto">
            <a:xfrm rot="10800000">
              <a:off x="8323693" y="3814289"/>
              <a:ext cx="70295" cy="173086"/>
            </a:xfrm>
            <a:custGeom>
              <a:avLst/>
              <a:gdLst>
                <a:gd name="T0" fmla="*/ 0 w 129"/>
                <a:gd name="T1" fmla="*/ 215 h 430"/>
                <a:gd name="T2" fmla="*/ 4 w 129"/>
                <a:gd name="T3" fmla="*/ 147 h 430"/>
                <a:gd name="T4" fmla="*/ 15 w 129"/>
                <a:gd name="T5" fmla="*/ 90 h 430"/>
                <a:gd name="T6" fmla="*/ 32 w 129"/>
                <a:gd name="T7" fmla="*/ 42 h 430"/>
                <a:gd name="T8" fmla="*/ 51 w 129"/>
                <a:gd name="T9" fmla="*/ 4 h 430"/>
                <a:gd name="T10" fmla="*/ 68 w 129"/>
                <a:gd name="T11" fmla="*/ 1 h 430"/>
                <a:gd name="T12" fmla="*/ 87 w 129"/>
                <a:gd name="T13" fmla="*/ 0 h 430"/>
                <a:gd name="T14" fmla="*/ 107 w 129"/>
                <a:gd name="T15" fmla="*/ 1 h 430"/>
                <a:gd name="T16" fmla="*/ 129 w 129"/>
                <a:gd name="T17" fmla="*/ 5 h 430"/>
                <a:gd name="T18" fmla="*/ 115 w 129"/>
                <a:gd name="T19" fmla="*/ 33 h 430"/>
                <a:gd name="T20" fmla="*/ 97 w 129"/>
                <a:gd name="T21" fmla="*/ 79 h 430"/>
                <a:gd name="T22" fmla="*/ 83 w 129"/>
                <a:gd name="T23" fmla="*/ 140 h 430"/>
                <a:gd name="T24" fmla="*/ 77 w 129"/>
                <a:gd name="T25" fmla="*/ 215 h 430"/>
                <a:gd name="T26" fmla="*/ 83 w 129"/>
                <a:gd name="T27" fmla="*/ 289 h 430"/>
                <a:gd name="T28" fmla="*/ 97 w 129"/>
                <a:gd name="T29" fmla="*/ 351 h 430"/>
                <a:gd name="T30" fmla="*/ 115 w 129"/>
                <a:gd name="T31" fmla="*/ 396 h 430"/>
                <a:gd name="T32" fmla="*/ 129 w 129"/>
                <a:gd name="T33" fmla="*/ 425 h 430"/>
                <a:gd name="T34" fmla="*/ 107 w 129"/>
                <a:gd name="T35" fmla="*/ 428 h 430"/>
                <a:gd name="T36" fmla="*/ 87 w 129"/>
                <a:gd name="T37" fmla="*/ 430 h 430"/>
                <a:gd name="T38" fmla="*/ 68 w 129"/>
                <a:gd name="T39" fmla="*/ 429 h 430"/>
                <a:gd name="T40" fmla="*/ 51 w 129"/>
                <a:gd name="T41" fmla="*/ 426 h 430"/>
                <a:gd name="T42" fmla="*/ 32 w 129"/>
                <a:gd name="T43" fmla="*/ 388 h 430"/>
                <a:gd name="T44" fmla="*/ 15 w 129"/>
                <a:gd name="T45" fmla="*/ 340 h 430"/>
                <a:gd name="T46" fmla="*/ 4 w 129"/>
                <a:gd name="T47" fmla="*/ 282 h 430"/>
                <a:gd name="T48" fmla="*/ 0 w 129"/>
                <a:gd name="T49" fmla="*/ 215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9" h="430">
                  <a:moveTo>
                    <a:pt x="0" y="215"/>
                  </a:moveTo>
                  <a:cubicBezTo>
                    <a:pt x="0" y="191"/>
                    <a:pt x="1" y="168"/>
                    <a:pt x="4" y="147"/>
                  </a:cubicBezTo>
                  <a:cubicBezTo>
                    <a:pt x="7" y="126"/>
                    <a:pt x="10" y="107"/>
                    <a:pt x="15" y="90"/>
                  </a:cubicBezTo>
                  <a:cubicBezTo>
                    <a:pt x="20" y="72"/>
                    <a:pt x="25" y="56"/>
                    <a:pt x="32" y="42"/>
                  </a:cubicBezTo>
                  <a:cubicBezTo>
                    <a:pt x="38" y="27"/>
                    <a:pt x="44" y="15"/>
                    <a:pt x="51" y="4"/>
                  </a:cubicBezTo>
                  <a:cubicBezTo>
                    <a:pt x="55" y="2"/>
                    <a:pt x="61" y="1"/>
                    <a:pt x="68" y="1"/>
                  </a:cubicBezTo>
                  <a:cubicBezTo>
                    <a:pt x="75" y="0"/>
                    <a:pt x="81" y="0"/>
                    <a:pt x="87" y="0"/>
                  </a:cubicBezTo>
                  <a:cubicBezTo>
                    <a:pt x="93" y="0"/>
                    <a:pt x="100" y="0"/>
                    <a:pt x="107" y="1"/>
                  </a:cubicBezTo>
                  <a:cubicBezTo>
                    <a:pt x="115" y="2"/>
                    <a:pt x="123" y="3"/>
                    <a:pt x="129" y="5"/>
                  </a:cubicBezTo>
                  <a:cubicBezTo>
                    <a:pt x="125" y="11"/>
                    <a:pt x="121" y="20"/>
                    <a:pt x="115" y="33"/>
                  </a:cubicBezTo>
                  <a:cubicBezTo>
                    <a:pt x="109" y="45"/>
                    <a:pt x="103" y="61"/>
                    <a:pt x="97" y="79"/>
                  </a:cubicBezTo>
                  <a:cubicBezTo>
                    <a:pt x="92" y="97"/>
                    <a:pt x="87" y="117"/>
                    <a:pt x="83" y="140"/>
                  </a:cubicBezTo>
                  <a:cubicBezTo>
                    <a:pt x="79" y="163"/>
                    <a:pt x="77" y="188"/>
                    <a:pt x="77" y="215"/>
                  </a:cubicBezTo>
                  <a:cubicBezTo>
                    <a:pt x="77" y="241"/>
                    <a:pt x="79" y="266"/>
                    <a:pt x="83" y="289"/>
                  </a:cubicBezTo>
                  <a:cubicBezTo>
                    <a:pt x="87" y="312"/>
                    <a:pt x="92" y="333"/>
                    <a:pt x="97" y="351"/>
                  </a:cubicBezTo>
                  <a:cubicBezTo>
                    <a:pt x="103" y="369"/>
                    <a:pt x="109" y="384"/>
                    <a:pt x="115" y="396"/>
                  </a:cubicBezTo>
                  <a:cubicBezTo>
                    <a:pt x="121" y="409"/>
                    <a:pt x="125" y="418"/>
                    <a:pt x="129" y="425"/>
                  </a:cubicBezTo>
                  <a:cubicBezTo>
                    <a:pt x="123" y="426"/>
                    <a:pt x="115" y="427"/>
                    <a:pt x="107" y="428"/>
                  </a:cubicBezTo>
                  <a:cubicBezTo>
                    <a:pt x="100" y="429"/>
                    <a:pt x="93" y="430"/>
                    <a:pt x="87" y="430"/>
                  </a:cubicBezTo>
                  <a:cubicBezTo>
                    <a:pt x="81" y="430"/>
                    <a:pt x="75" y="429"/>
                    <a:pt x="68" y="429"/>
                  </a:cubicBezTo>
                  <a:cubicBezTo>
                    <a:pt x="61" y="428"/>
                    <a:pt x="55" y="427"/>
                    <a:pt x="51" y="426"/>
                  </a:cubicBezTo>
                  <a:cubicBezTo>
                    <a:pt x="44" y="415"/>
                    <a:pt x="38" y="402"/>
                    <a:pt x="32" y="388"/>
                  </a:cubicBezTo>
                  <a:cubicBezTo>
                    <a:pt x="25" y="373"/>
                    <a:pt x="20" y="357"/>
                    <a:pt x="15" y="340"/>
                  </a:cubicBezTo>
                  <a:cubicBezTo>
                    <a:pt x="10" y="322"/>
                    <a:pt x="7" y="303"/>
                    <a:pt x="4" y="282"/>
                  </a:cubicBezTo>
                  <a:cubicBezTo>
                    <a:pt x="1" y="261"/>
                    <a:pt x="0" y="239"/>
                    <a:pt x="0" y="215"/>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a:defRPr/>
              </a:pPr>
              <a:endParaRPr lang="en-US" kern="0">
                <a:solidFill>
                  <a:sysClr val="windowText" lastClr="000000"/>
                </a:solidFill>
              </a:endParaRPr>
            </a:p>
          </p:txBody>
        </p:sp>
        <p:sp>
          <p:nvSpPr>
            <p:cNvPr id="27" name="Freeform 72"/>
            <p:cNvSpPr>
              <a:spLocks/>
            </p:cNvSpPr>
            <p:nvPr/>
          </p:nvSpPr>
          <p:spPr bwMode="auto">
            <a:xfrm rot="10800000">
              <a:off x="8425352" y="3775057"/>
              <a:ext cx="70295" cy="251549"/>
            </a:xfrm>
            <a:custGeom>
              <a:avLst/>
              <a:gdLst>
                <a:gd name="T0" fmla="*/ 0 w 129"/>
                <a:gd name="T1" fmla="*/ 215 h 430"/>
                <a:gd name="T2" fmla="*/ 4 w 129"/>
                <a:gd name="T3" fmla="*/ 147 h 430"/>
                <a:gd name="T4" fmla="*/ 15 w 129"/>
                <a:gd name="T5" fmla="*/ 90 h 430"/>
                <a:gd name="T6" fmla="*/ 32 w 129"/>
                <a:gd name="T7" fmla="*/ 42 h 430"/>
                <a:gd name="T8" fmla="*/ 51 w 129"/>
                <a:gd name="T9" fmla="*/ 4 h 430"/>
                <a:gd name="T10" fmla="*/ 68 w 129"/>
                <a:gd name="T11" fmla="*/ 1 h 430"/>
                <a:gd name="T12" fmla="*/ 87 w 129"/>
                <a:gd name="T13" fmla="*/ 0 h 430"/>
                <a:gd name="T14" fmla="*/ 107 w 129"/>
                <a:gd name="T15" fmla="*/ 1 h 430"/>
                <a:gd name="T16" fmla="*/ 129 w 129"/>
                <a:gd name="T17" fmla="*/ 5 h 430"/>
                <a:gd name="T18" fmla="*/ 115 w 129"/>
                <a:gd name="T19" fmla="*/ 33 h 430"/>
                <a:gd name="T20" fmla="*/ 97 w 129"/>
                <a:gd name="T21" fmla="*/ 79 h 430"/>
                <a:gd name="T22" fmla="*/ 83 w 129"/>
                <a:gd name="T23" fmla="*/ 140 h 430"/>
                <a:gd name="T24" fmla="*/ 77 w 129"/>
                <a:gd name="T25" fmla="*/ 215 h 430"/>
                <a:gd name="T26" fmla="*/ 83 w 129"/>
                <a:gd name="T27" fmla="*/ 289 h 430"/>
                <a:gd name="T28" fmla="*/ 97 w 129"/>
                <a:gd name="T29" fmla="*/ 351 h 430"/>
                <a:gd name="T30" fmla="*/ 115 w 129"/>
                <a:gd name="T31" fmla="*/ 396 h 430"/>
                <a:gd name="T32" fmla="*/ 129 w 129"/>
                <a:gd name="T33" fmla="*/ 425 h 430"/>
                <a:gd name="T34" fmla="*/ 107 w 129"/>
                <a:gd name="T35" fmla="*/ 428 h 430"/>
                <a:gd name="T36" fmla="*/ 87 w 129"/>
                <a:gd name="T37" fmla="*/ 430 h 430"/>
                <a:gd name="T38" fmla="*/ 68 w 129"/>
                <a:gd name="T39" fmla="*/ 429 h 430"/>
                <a:gd name="T40" fmla="*/ 51 w 129"/>
                <a:gd name="T41" fmla="*/ 426 h 430"/>
                <a:gd name="T42" fmla="*/ 32 w 129"/>
                <a:gd name="T43" fmla="*/ 388 h 430"/>
                <a:gd name="T44" fmla="*/ 15 w 129"/>
                <a:gd name="T45" fmla="*/ 340 h 430"/>
                <a:gd name="T46" fmla="*/ 4 w 129"/>
                <a:gd name="T47" fmla="*/ 282 h 430"/>
                <a:gd name="T48" fmla="*/ 0 w 129"/>
                <a:gd name="T49" fmla="*/ 215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9" h="430">
                  <a:moveTo>
                    <a:pt x="0" y="215"/>
                  </a:moveTo>
                  <a:cubicBezTo>
                    <a:pt x="0" y="191"/>
                    <a:pt x="1" y="168"/>
                    <a:pt x="4" y="147"/>
                  </a:cubicBezTo>
                  <a:cubicBezTo>
                    <a:pt x="7" y="126"/>
                    <a:pt x="10" y="107"/>
                    <a:pt x="15" y="90"/>
                  </a:cubicBezTo>
                  <a:cubicBezTo>
                    <a:pt x="20" y="72"/>
                    <a:pt x="25" y="56"/>
                    <a:pt x="32" y="42"/>
                  </a:cubicBezTo>
                  <a:cubicBezTo>
                    <a:pt x="38" y="27"/>
                    <a:pt x="44" y="15"/>
                    <a:pt x="51" y="4"/>
                  </a:cubicBezTo>
                  <a:cubicBezTo>
                    <a:pt x="55" y="2"/>
                    <a:pt x="61" y="1"/>
                    <a:pt x="68" y="1"/>
                  </a:cubicBezTo>
                  <a:cubicBezTo>
                    <a:pt x="75" y="0"/>
                    <a:pt x="81" y="0"/>
                    <a:pt x="87" y="0"/>
                  </a:cubicBezTo>
                  <a:cubicBezTo>
                    <a:pt x="93" y="0"/>
                    <a:pt x="100" y="0"/>
                    <a:pt x="107" y="1"/>
                  </a:cubicBezTo>
                  <a:cubicBezTo>
                    <a:pt x="115" y="2"/>
                    <a:pt x="123" y="3"/>
                    <a:pt x="129" y="5"/>
                  </a:cubicBezTo>
                  <a:cubicBezTo>
                    <a:pt x="125" y="11"/>
                    <a:pt x="121" y="20"/>
                    <a:pt x="115" y="33"/>
                  </a:cubicBezTo>
                  <a:cubicBezTo>
                    <a:pt x="109" y="45"/>
                    <a:pt x="103" y="61"/>
                    <a:pt x="97" y="79"/>
                  </a:cubicBezTo>
                  <a:cubicBezTo>
                    <a:pt x="92" y="97"/>
                    <a:pt x="87" y="117"/>
                    <a:pt x="83" y="140"/>
                  </a:cubicBezTo>
                  <a:cubicBezTo>
                    <a:pt x="79" y="163"/>
                    <a:pt x="77" y="188"/>
                    <a:pt x="77" y="215"/>
                  </a:cubicBezTo>
                  <a:cubicBezTo>
                    <a:pt x="77" y="241"/>
                    <a:pt x="79" y="266"/>
                    <a:pt x="83" y="289"/>
                  </a:cubicBezTo>
                  <a:cubicBezTo>
                    <a:pt x="87" y="312"/>
                    <a:pt x="92" y="333"/>
                    <a:pt x="97" y="351"/>
                  </a:cubicBezTo>
                  <a:cubicBezTo>
                    <a:pt x="103" y="369"/>
                    <a:pt x="109" y="384"/>
                    <a:pt x="115" y="396"/>
                  </a:cubicBezTo>
                  <a:cubicBezTo>
                    <a:pt x="121" y="409"/>
                    <a:pt x="125" y="418"/>
                    <a:pt x="129" y="425"/>
                  </a:cubicBezTo>
                  <a:cubicBezTo>
                    <a:pt x="123" y="426"/>
                    <a:pt x="115" y="427"/>
                    <a:pt x="107" y="428"/>
                  </a:cubicBezTo>
                  <a:cubicBezTo>
                    <a:pt x="100" y="429"/>
                    <a:pt x="93" y="430"/>
                    <a:pt x="87" y="430"/>
                  </a:cubicBezTo>
                  <a:cubicBezTo>
                    <a:pt x="81" y="430"/>
                    <a:pt x="75" y="429"/>
                    <a:pt x="68" y="429"/>
                  </a:cubicBezTo>
                  <a:cubicBezTo>
                    <a:pt x="61" y="428"/>
                    <a:pt x="55" y="427"/>
                    <a:pt x="51" y="426"/>
                  </a:cubicBezTo>
                  <a:cubicBezTo>
                    <a:pt x="44" y="415"/>
                    <a:pt x="38" y="402"/>
                    <a:pt x="32" y="388"/>
                  </a:cubicBezTo>
                  <a:cubicBezTo>
                    <a:pt x="25" y="373"/>
                    <a:pt x="20" y="357"/>
                    <a:pt x="15" y="340"/>
                  </a:cubicBezTo>
                  <a:cubicBezTo>
                    <a:pt x="10" y="322"/>
                    <a:pt x="7" y="303"/>
                    <a:pt x="4" y="282"/>
                  </a:cubicBezTo>
                  <a:cubicBezTo>
                    <a:pt x="1" y="261"/>
                    <a:pt x="0" y="239"/>
                    <a:pt x="0" y="215"/>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a:defRPr/>
              </a:pPr>
              <a:endParaRPr lang="en-US" kern="0">
                <a:solidFill>
                  <a:sysClr val="windowText" lastClr="000000"/>
                </a:solidFill>
              </a:endParaRPr>
            </a:p>
          </p:txBody>
        </p:sp>
        <p:sp>
          <p:nvSpPr>
            <p:cNvPr id="28" name="Freeform 72"/>
            <p:cNvSpPr>
              <a:spLocks/>
            </p:cNvSpPr>
            <p:nvPr/>
          </p:nvSpPr>
          <p:spPr bwMode="auto">
            <a:xfrm rot="10800000">
              <a:off x="8531650" y="3728366"/>
              <a:ext cx="70295" cy="344930"/>
            </a:xfrm>
            <a:custGeom>
              <a:avLst/>
              <a:gdLst>
                <a:gd name="T0" fmla="*/ 0 w 129"/>
                <a:gd name="T1" fmla="*/ 215 h 430"/>
                <a:gd name="T2" fmla="*/ 4 w 129"/>
                <a:gd name="T3" fmla="*/ 147 h 430"/>
                <a:gd name="T4" fmla="*/ 15 w 129"/>
                <a:gd name="T5" fmla="*/ 90 h 430"/>
                <a:gd name="T6" fmla="*/ 32 w 129"/>
                <a:gd name="T7" fmla="*/ 42 h 430"/>
                <a:gd name="T8" fmla="*/ 51 w 129"/>
                <a:gd name="T9" fmla="*/ 4 h 430"/>
                <a:gd name="T10" fmla="*/ 68 w 129"/>
                <a:gd name="T11" fmla="*/ 1 h 430"/>
                <a:gd name="T12" fmla="*/ 87 w 129"/>
                <a:gd name="T13" fmla="*/ 0 h 430"/>
                <a:gd name="T14" fmla="*/ 107 w 129"/>
                <a:gd name="T15" fmla="*/ 1 h 430"/>
                <a:gd name="T16" fmla="*/ 129 w 129"/>
                <a:gd name="T17" fmla="*/ 5 h 430"/>
                <a:gd name="T18" fmla="*/ 115 w 129"/>
                <a:gd name="T19" fmla="*/ 33 h 430"/>
                <a:gd name="T20" fmla="*/ 97 w 129"/>
                <a:gd name="T21" fmla="*/ 79 h 430"/>
                <a:gd name="T22" fmla="*/ 83 w 129"/>
                <a:gd name="T23" fmla="*/ 140 h 430"/>
                <a:gd name="T24" fmla="*/ 77 w 129"/>
                <a:gd name="T25" fmla="*/ 215 h 430"/>
                <a:gd name="T26" fmla="*/ 83 w 129"/>
                <a:gd name="T27" fmla="*/ 289 h 430"/>
                <a:gd name="T28" fmla="*/ 97 w 129"/>
                <a:gd name="T29" fmla="*/ 351 h 430"/>
                <a:gd name="T30" fmla="*/ 115 w 129"/>
                <a:gd name="T31" fmla="*/ 396 h 430"/>
                <a:gd name="T32" fmla="*/ 129 w 129"/>
                <a:gd name="T33" fmla="*/ 425 h 430"/>
                <a:gd name="T34" fmla="*/ 107 w 129"/>
                <a:gd name="T35" fmla="*/ 428 h 430"/>
                <a:gd name="T36" fmla="*/ 87 w 129"/>
                <a:gd name="T37" fmla="*/ 430 h 430"/>
                <a:gd name="T38" fmla="*/ 68 w 129"/>
                <a:gd name="T39" fmla="*/ 429 h 430"/>
                <a:gd name="T40" fmla="*/ 51 w 129"/>
                <a:gd name="T41" fmla="*/ 426 h 430"/>
                <a:gd name="T42" fmla="*/ 32 w 129"/>
                <a:gd name="T43" fmla="*/ 388 h 430"/>
                <a:gd name="T44" fmla="*/ 15 w 129"/>
                <a:gd name="T45" fmla="*/ 340 h 430"/>
                <a:gd name="T46" fmla="*/ 4 w 129"/>
                <a:gd name="T47" fmla="*/ 282 h 430"/>
                <a:gd name="T48" fmla="*/ 0 w 129"/>
                <a:gd name="T49" fmla="*/ 215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9" h="430">
                  <a:moveTo>
                    <a:pt x="0" y="215"/>
                  </a:moveTo>
                  <a:cubicBezTo>
                    <a:pt x="0" y="191"/>
                    <a:pt x="1" y="168"/>
                    <a:pt x="4" y="147"/>
                  </a:cubicBezTo>
                  <a:cubicBezTo>
                    <a:pt x="7" y="126"/>
                    <a:pt x="10" y="107"/>
                    <a:pt x="15" y="90"/>
                  </a:cubicBezTo>
                  <a:cubicBezTo>
                    <a:pt x="20" y="72"/>
                    <a:pt x="25" y="56"/>
                    <a:pt x="32" y="42"/>
                  </a:cubicBezTo>
                  <a:cubicBezTo>
                    <a:pt x="38" y="27"/>
                    <a:pt x="44" y="15"/>
                    <a:pt x="51" y="4"/>
                  </a:cubicBezTo>
                  <a:cubicBezTo>
                    <a:pt x="55" y="2"/>
                    <a:pt x="61" y="1"/>
                    <a:pt x="68" y="1"/>
                  </a:cubicBezTo>
                  <a:cubicBezTo>
                    <a:pt x="75" y="0"/>
                    <a:pt x="81" y="0"/>
                    <a:pt x="87" y="0"/>
                  </a:cubicBezTo>
                  <a:cubicBezTo>
                    <a:pt x="93" y="0"/>
                    <a:pt x="100" y="0"/>
                    <a:pt x="107" y="1"/>
                  </a:cubicBezTo>
                  <a:cubicBezTo>
                    <a:pt x="115" y="2"/>
                    <a:pt x="123" y="3"/>
                    <a:pt x="129" y="5"/>
                  </a:cubicBezTo>
                  <a:cubicBezTo>
                    <a:pt x="125" y="11"/>
                    <a:pt x="121" y="20"/>
                    <a:pt x="115" y="33"/>
                  </a:cubicBezTo>
                  <a:cubicBezTo>
                    <a:pt x="109" y="45"/>
                    <a:pt x="103" y="61"/>
                    <a:pt x="97" y="79"/>
                  </a:cubicBezTo>
                  <a:cubicBezTo>
                    <a:pt x="92" y="97"/>
                    <a:pt x="87" y="117"/>
                    <a:pt x="83" y="140"/>
                  </a:cubicBezTo>
                  <a:cubicBezTo>
                    <a:pt x="79" y="163"/>
                    <a:pt x="77" y="188"/>
                    <a:pt x="77" y="215"/>
                  </a:cubicBezTo>
                  <a:cubicBezTo>
                    <a:pt x="77" y="241"/>
                    <a:pt x="79" y="266"/>
                    <a:pt x="83" y="289"/>
                  </a:cubicBezTo>
                  <a:cubicBezTo>
                    <a:pt x="87" y="312"/>
                    <a:pt x="92" y="333"/>
                    <a:pt x="97" y="351"/>
                  </a:cubicBezTo>
                  <a:cubicBezTo>
                    <a:pt x="103" y="369"/>
                    <a:pt x="109" y="384"/>
                    <a:pt x="115" y="396"/>
                  </a:cubicBezTo>
                  <a:cubicBezTo>
                    <a:pt x="121" y="409"/>
                    <a:pt x="125" y="418"/>
                    <a:pt x="129" y="425"/>
                  </a:cubicBezTo>
                  <a:cubicBezTo>
                    <a:pt x="123" y="426"/>
                    <a:pt x="115" y="427"/>
                    <a:pt x="107" y="428"/>
                  </a:cubicBezTo>
                  <a:cubicBezTo>
                    <a:pt x="100" y="429"/>
                    <a:pt x="93" y="430"/>
                    <a:pt x="87" y="430"/>
                  </a:cubicBezTo>
                  <a:cubicBezTo>
                    <a:pt x="81" y="430"/>
                    <a:pt x="75" y="429"/>
                    <a:pt x="68" y="429"/>
                  </a:cubicBezTo>
                  <a:cubicBezTo>
                    <a:pt x="61" y="428"/>
                    <a:pt x="55" y="427"/>
                    <a:pt x="51" y="426"/>
                  </a:cubicBezTo>
                  <a:cubicBezTo>
                    <a:pt x="44" y="415"/>
                    <a:pt x="38" y="402"/>
                    <a:pt x="32" y="388"/>
                  </a:cubicBezTo>
                  <a:cubicBezTo>
                    <a:pt x="25" y="373"/>
                    <a:pt x="20" y="357"/>
                    <a:pt x="15" y="340"/>
                  </a:cubicBezTo>
                  <a:cubicBezTo>
                    <a:pt x="10" y="322"/>
                    <a:pt x="7" y="303"/>
                    <a:pt x="4" y="282"/>
                  </a:cubicBezTo>
                  <a:cubicBezTo>
                    <a:pt x="1" y="261"/>
                    <a:pt x="0" y="239"/>
                    <a:pt x="0" y="215"/>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a:defRPr/>
              </a:pPr>
              <a:endParaRPr lang="en-US" kern="0">
                <a:solidFill>
                  <a:sysClr val="windowText" lastClr="000000"/>
                </a:solidFill>
              </a:endParaRPr>
            </a:p>
          </p:txBody>
        </p:sp>
      </p:grpSp>
      <p:sp>
        <p:nvSpPr>
          <p:cNvPr id="37" name="Rectangle 36"/>
          <p:cNvSpPr/>
          <p:nvPr/>
        </p:nvSpPr>
        <p:spPr>
          <a:xfrm>
            <a:off x="94701" y="4432968"/>
            <a:ext cx="2756942" cy="2545813"/>
          </a:xfrm>
          <a:prstGeom prst="rect">
            <a:avLst/>
          </a:prstGeom>
        </p:spPr>
        <p:txBody>
          <a:bodyPr wrap="square" lIns="91428" tIns="45714" rIns="91428" bIns="45714">
            <a:spAutoFit/>
          </a:bodyPr>
          <a:lstStyle/>
          <a:p>
            <a:pPr marL="0" lvl="1" defTabSz="-11559064" eaLnBrk="0" hangingPunct="0">
              <a:lnSpc>
                <a:spcPct val="90000"/>
              </a:lnSpc>
              <a:spcBef>
                <a:spcPts val="500"/>
              </a:spcBef>
              <a:buClr>
                <a:srgbClr val="FFFFFF"/>
              </a:buClr>
              <a:buSzPct val="95000"/>
              <a:defRPr/>
            </a:pPr>
            <a:r>
              <a:rPr lang="en-US" sz="1400" b="1" dirty="0" smtClean="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Benefits</a:t>
            </a:r>
            <a:endParaRPr lang="en-US" sz="1400" b="1" dirty="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endParaRPr>
          </a:p>
          <a:p>
            <a:pPr marL="236538" lvl="1" indent="-236538" defTabSz="-11559064" eaLnBrk="0" hangingPunct="0">
              <a:lnSpc>
                <a:spcPct val="90000"/>
              </a:lnSpc>
              <a:spcBef>
                <a:spcPts val="500"/>
              </a:spcBef>
              <a:buClr>
                <a:srgbClr val="FFFFFF"/>
              </a:buClr>
              <a:buSzPct val="95000"/>
              <a:buFont typeface="Arial" pitchFamily="34" charset="0"/>
              <a:buChar char="•"/>
              <a:defRPr/>
            </a:pPr>
            <a:r>
              <a:rPr lang="en-US" sz="1400" dirty="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Persistent connection to internet</a:t>
            </a:r>
          </a:p>
          <a:p>
            <a:pPr marL="236538" lvl="1" indent="-236538" defTabSz="-11559064" eaLnBrk="0" hangingPunct="0">
              <a:lnSpc>
                <a:spcPct val="90000"/>
              </a:lnSpc>
              <a:spcBef>
                <a:spcPts val="500"/>
              </a:spcBef>
              <a:buClr>
                <a:srgbClr val="FFFFFF"/>
              </a:buClr>
              <a:buSzPct val="95000"/>
              <a:buFont typeface="Arial" pitchFamily="34" charset="0"/>
              <a:buChar char="•"/>
              <a:defRPr/>
            </a:pPr>
            <a:r>
              <a:rPr lang="en-US" sz="1400" dirty="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Easy and secure access to corporate data behind firewall</a:t>
            </a:r>
          </a:p>
          <a:p>
            <a:pPr marL="236538" lvl="1" indent="-236538" defTabSz="-11559064" eaLnBrk="0" hangingPunct="0">
              <a:lnSpc>
                <a:spcPct val="90000"/>
              </a:lnSpc>
              <a:spcBef>
                <a:spcPts val="500"/>
              </a:spcBef>
              <a:buClr>
                <a:srgbClr val="FFFFFF"/>
              </a:buClr>
              <a:buSzPct val="95000"/>
              <a:buFont typeface="Arial" pitchFamily="34" charset="0"/>
              <a:buChar char="•"/>
              <a:defRPr/>
            </a:pPr>
            <a:r>
              <a:rPr lang="en-US" sz="1400" dirty="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Seamless connection to personal data</a:t>
            </a:r>
          </a:p>
          <a:p>
            <a:pPr marL="236538" lvl="1" indent="-236538" defTabSz="-11559064" eaLnBrk="0" hangingPunct="0">
              <a:lnSpc>
                <a:spcPct val="90000"/>
              </a:lnSpc>
              <a:spcBef>
                <a:spcPts val="500"/>
              </a:spcBef>
              <a:buClr>
                <a:srgbClr val="FFFFFF"/>
              </a:buClr>
              <a:buSzPct val="95000"/>
              <a:buFont typeface="Arial" pitchFamily="34" charset="0"/>
              <a:buChar char="•"/>
              <a:defRPr/>
            </a:pPr>
            <a:r>
              <a:rPr lang="en-US" sz="1400" dirty="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Use one device for  life and work when travelling</a:t>
            </a:r>
          </a:p>
          <a:p>
            <a:pPr marL="236538" lvl="1" indent="-236538" defTabSz="-11559064" eaLnBrk="0" hangingPunct="0">
              <a:lnSpc>
                <a:spcPct val="90000"/>
              </a:lnSpc>
              <a:spcBef>
                <a:spcPts val="500"/>
              </a:spcBef>
              <a:buClr>
                <a:srgbClr val="FFFFFF"/>
              </a:buClr>
              <a:buSzPct val="95000"/>
              <a:buFont typeface="Arial" pitchFamily="34" charset="0"/>
              <a:buChar char="•"/>
              <a:defRPr/>
            </a:pPr>
            <a:endParaRPr lang="en-US" sz="1400" dirty="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cxnSp>
        <p:nvCxnSpPr>
          <p:cNvPr id="5" name="Straight Connector 4"/>
          <p:cNvCxnSpPr/>
          <p:nvPr/>
        </p:nvCxnSpPr>
        <p:spPr>
          <a:xfrm>
            <a:off x="632522" y="4171224"/>
            <a:ext cx="2074341" cy="0"/>
          </a:xfrm>
          <a:prstGeom prst="line">
            <a:avLst/>
          </a:prstGeom>
          <a:ln w="12700">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a:xfrm>
            <a:off x="5856789" y="4870085"/>
            <a:ext cx="1498088" cy="1015653"/>
            <a:chOff x="6920044" y="4598173"/>
            <a:chExt cx="1498088" cy="1015653"/>
          </a:xfrm>
        </p:grpSpPr>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20044" y="4598173"/>
              <a:ext cx="1498088" cy="1015653"/>
            </a:xfrm>
            <a:prstGeom prst="rect">
              <a:avLst/>
            </a:prstGeom>
          </p:spPr>
        </p:pic>
        <p:sp>
          <p:nvSpPr>
            <p:cNvPr id="47" name="Rounded Rectangle 46"/>
            <p:cNvSpPr/>
            <p:nvPr/>
          </p:nvSpPr>
          <p:spPr>
            <a:xfrm flipV="1">
              <a:off x="7109813" y="5408377"/>
              <a:ext cx="1081321" cy="45719"/>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9" name="Rounded Rectangle 48"/>
          <p:cNvSpPr/>
          <p:nvPr/>
        </p:nvSpPr>
        <p:spPr>
          <a:xfrm>
            <a:off x="7398623" y="5022494"/>
            <a:ext cx="777219" cy="891224"/>
          </a:xfrm>
          <a:custGeom>
            <a:avLst/>
            <a:gdLst/>
            <a:ahLst/>
            <a:cxnLst/>
            <a:rect l="l" t="t" r="r" b="b"/>
            <a:pathLst>
              <a:path w="736600" h="929111">
                <a:moveTo>
                  <a:pt x="163799" y="872703"/>
                </a:moveTo>
                <a:lnTo>
                  <a:pt x="163799" y="907053"/>
                </a:lnTo>
                <a:lnTo>
                  <a:pt x="198149" y="907053"/>
                </a:lnTo>
                <a:lnTo>
                  <a:pt x="198149" y="872703"/>
                </a:lnTo>
                <a:close/>
                <a:moveTo>
                  <a:pt x="103474" y="872703"/>
                </a:moveTo>
                <a:lnTo>
                  <a:pt x="103474" y="907053"/>
                </a:lnTo>
                <a:lnTo>
                  <a:pt x="137824" y="907053"/>
                </a:lnTo>
                <a:lnTo>
                  <a:pt x="137824" y="872703"/>
                </a:lnTo>
                <a:close/>
                <a:moveTo>
                  <a:pt x="85808" y="64817"/>
                </a:moveTo>
                <a:cubicBezTo>
                  <a:pt x="69794" y="64817"/>
                  <a:pt x="56812" y="79948"/>
                  <a:pt x="56812" y="98612"/>
                </a:cubicBezTo>
                <a:lnTo>
                  <a:pt x="56812" y="819588"/>
                </a:lnTo>
                <a:cubicBezTo>
                  <a:pt x="56812" y="838252"/>
                  <a:pt x="69794" y="853383"/>
                  <a:pt x="85808" y="853383"/>
                </a:cubicBezTo>
                <a:lnTo>
                  <a:pt x="652992" y="853383"/>
                </a:lnTo>
                <a:cubicBezTo>
                  <a:pt x="669005" y="853383"/>
                  <a:pt x="681988" y="838252"/>
                  <a:pt x="681988" y="819588"/>
                </a:cubicBezTo>
                <a:lnTo>
                  <a:pt x="681988" y="98612"/>
                </a:lnTo>
                <a:cubicBezTo>
                  <a:pt x="681988" y="79948"/>
                  <a:pt x="669005" y="64817"/>
                  <a:pt x="652992" y="64817"/>
                </a:cubicBezTo>
                <a:close/>
                <a:moveTo>
                  <a:pt x="34164" y="0"/>
                </a:moveTo>
                <a:lnTo>
                  <a:pt x="702437" y="0"/>
                </a:lnTo>
                <a:cubicBezTo>
                  <a:pt x="721305" y="0"/>
                  <a:pt x="736600" y="17827"/>
                  <a:pt x="736600" y="39818"/>
                </a:cubicBezTo>
                <a:lnTo>
                  <a:pt x="736600" y="889293"/>
                </a:lnTo>
                <a:cubicBezTo>
                  <a:pt x="736600" y="911284"/>
                  <a:pt x="721305" y="929111"/>
                  <a:pt x="702437" y="929111"/>
                </a:cubicBezTo>
                <a:lnTo>
                  <a:pt x="34164" y="929111"/>
                </a:lnTo>
                <a:cubicBezTo>
                  <a:pt x="15296" y="929111"/>
                  <a:pt x="0" y="911284"/>
                  <a:pt x="0" y="889293"/>
                </a:cubicBezTo>
                <a:lnTo>
                  <a:pt x="0" y="39818"/>
                </a:lnTo>
                <a:cubicBezTo>
                  <a:pt x="0" y="17827"/>
                  <a:pt x="15296" y="0"/>
                  <a:pt x="3416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69" name="Group 68"/>
          <p:cNvGrpSpPr/>
          <p:nvPr/>
        </p:nvGrpSpPr>
        <p:grpSpPr>
          <a:xfrm rot="13500000">
            <a:off x="5734813" y="4566121"/>
            <a:ext cx="278252" cy="344930"/>
            <a:chOff x="8323693" y="3728366"/>
            <a:chExt cx="278252" cy="344930"/>
          </a:xfrm>
        </p:grpSpPr>
        <p:sp>
          <p:nvSpPr>
            <p:cNvPr id="70" name="Freeform 72"/>
            <p:cNvSpPr>
              <a:spLocks/>
            </p:cNvSpPr>
            <p:nvPr/>
          </p:nvSpPr>
          <p:spPr bwMode="auto">
            <a:xfrm rot="10800000">
              <a:off x="8323693" y="3814289"/>
              <a:ext cx="70295" cy="173086"/>
            </a:xfrm>
            <a:custGeom>
              <a:avLst/>
              <a:gdLst>
                <a:gd name="T0" fmla="*/ 0 w 129"/>
                <a:gd name="T1" fmla="*/ 215 h 430"/>
                <a:gd name="T2" fmla="*/ 4 w 129"/>
                <a:gd name="T3" fmla="*/ 147 h 430"/>
                <a:gd name="T4" fmla="*/ 15 w 129"/>
                <a:gd name="T5" fmla="*/ 90 h 430"/>
                <a:gd name="T6" fmla="*/ 32 w 129"/>
                <a:gd name="T7" fmla="*/ 42 h 430"/>
                <a:gd name="T8" fmla="*/ 51 w 129"/>
                <a:gd name="T9" fmla="*/ 4 h 430"/>
                <a:gd name="T10" fmla="*/ 68 w 129"/>
                <a:gd name="T11" fmla="*/ 1 h 430"/>
                <a:gd name="T12" fmla="*/ 87 w 129"/>
                <a:gd name="T13" fmla="*/ 0 h 430"/>
                <a:gd name="T14" fmla="*/ 107 w 129"/>
                <a:gd name="T15" fmla="*/ 1 h 430"/>
                <a:gd name="T16" fmla="*/ 129 w 129"/>
                <a:gd name="T17" fmla="*/ 5 h 430"/>
                <a:gd name="T18" fmla="*/ 115 w 129"/>
                <a:gd name="T19" fmla="*/ 33 h 430"/>
                <a:gd name="T20" fmla="*/ 97 w 129"/>
                <a:gd name="T21" fmla="*/ 79 h 430"/>
                <a:gd name="T22" fmla="*/ 83 w 129"/>
                <a:gd name="T23" fmla="*/ 140 h 430"/>
                <a:gd name="T24" fmla="*/ 77 w 129"/>
                <a:gd name="T25" fmla="*/ 215 h 430"/>
                <a:gd name="T26" fmla="*/ 83 w 129"/>
                <a:gd name="T27" fmla="*/ 289 h 430"/>
                <a:gd name="T28" fmla="*/ 97 w 129"/>
                <a:gd name="T29" fmla="*/ 351 h 430"/>
                <a:gd name="T30" fmla="*/ 115 w 129"/>
                <a:gd name="T31" fmla="*/ 396 h 430"/>
                <a:gd name="T32" fmla="*/ 129 w 129"/>
                <a:gd name="T33" fmla="*/ 425 h 430"/>
                <a:gd name="T34" fmla="*/ 107 w 129"/>
                <a:gd name="T35" fmla="*/ 428 h 430"/>
                <a:gd name="T36" fmla="*/ 87 w 129"/>
                <a:gd name="T37" fmla="*/ 430 h 430"/>
                <a:gd name="T38" fmla="*/ 68 w 129"/>
                <a:gd name="T39" fmla="*/ 429 h 430"/>
                <a:gd name="T40" fmla="*/ 51 w 129"/>
                <a:gd name="T41" fmla="*/ 426 h 430"/>
                <a:gd name="T42" fmla="*/ 32 w 129"/>
                <a:gd name="T43" fmla="*/ 388 h 430"/>
                <a:gd name="T44" fmla="*/ 15 w 129"/>
                <a:gd name="T45" fmla="*/ 340 h 430"/>
                <a:gd name="T46" fmla="*/ 4 w 129"/>
                <a:gd name="T47" fmla="*/ 282 h 430"/>
                <a:gd name="T48" fmla="*/ 0 w 129"/>
                <a:gd name="T49" fmla="*/ 215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9" h="430">
                  <a:moveTo>
                    <a:pt x="0" y="215"/>
                  </a:moveTo>
                  <a:cubicBezTo>
                    <a:pt x="0" y="191"/>
                    <a:pt x="1" y="168"/>
                    <a:pt x="4" y="147"/>
                  </a:cubicBezTo>
                  <a:cubicBezTo>
                    <a:pt x="7" y="126"/>
                    <a:pt x="10" y="107"/>
                    <a:pt x="15" y="90"/>
                  </a:cubicBezTo>
                  <a:cubicBezTo>
                    <a:pt x="20" y="72"/>
                    <a:pt x="25" y="56"/>
                    <a:pt x="32" y="42"/>
                  </a:cubicBezTo>
                  <a:cubicBezTo>
                    <a:pt x="38" y="27"/>
                    <a:pt x="44" y="15"/>
                    <a:pt x="51" y="4"/>
                  </a:cubicBezTo>
                  <a:cubicBezTo>
                    <a:pt x="55" y="2"/>
                    <a:pt x="61" y="1"/>
                    <a:pt x="68" y="1"/>
                  </a:cubicBezTo>
                  <a:cubicBezTo>
                    <a:pt x="75" y="0"/>
                    <a:pt x="81" y="0"/>
                    <a:pt x="87" y="0"/>
                  </a:cubicBezTo>
                  <a:cubicBezTo>
                    <a:pt x="93" y="0"/>
                    <a:pt x="100" y="0"/>
                    <a:pt x="107" y="1"/>
                  </a:cubicBezTo>
                  <a:cubicBezTo>
                    <a:pt x="115" y="2"/>
                    <a:pt x="123" y="3"/>
                    <a:pt x="129" y="5"/>
                  </a:cubicBezTo>
                  <a:cubicBezTo>
                    <a:pt x="125" y="11"/>
                    <a:pt x="121" y="20"/>
                    <a:pt x="115" y="33"/>
                  </a:cubicBezTo>
                  <a:cubicBezTo>
                    <a:pt x="109" y="45"/>
                    <a:pt x="103" y="61"/>
                    <a:pt x="97" y="79"/>
                  </a:cubicBezTo>
                  <a:cubicBezTo>
                    <a:pt x="92" y="97"/>
                    <a:pt x="87" y="117"/>
                    <a:pt x="83" y="140"/>
                  </a:cubicBezTo>
                  <a:cubicBezTo>
                    <a:pt x="79" y="163"/>
                    <a:pt x="77" y="188"/>
                    <a:pt x="77" y="215"/>
                  </a:cubicBezTo>
                  <a:cubicBezTo>
                    <a:pt x="77" y="241"/>
                    <a:pt x="79" y="266"/>
                    <a:pt x="83" y="289"/>
                  </a:cubicBezTo>
                  <a:cubicBezTo>
                    <a:pt x="87" y="312"/>
                    <a:pt x="92" y="333"/>
                    <a:pt x="97" y="351"/>
                  </a:cubicBezTo>
                  <a:cubicBezTo>
                    <a:pt x="103" y="369"/>
                    <a:pt x="109" y="384"/>
                    <a:pt x="115" y="396"/>
                  </a:cubicBezTo>
                  <a:cubicBezTo>
                    <a:pt x="121" y="409"/>
                    <a:pt x="125" y="418"/>
                    <a:pt x="129" y="425"/>
                  </a:cubicBezTo>
                  <a:cubicBezTo>
                    <a:pt x="123" y="426"/>
                    <a:pt x="115" y="427"/>
                    <a:pt x="107" y="428"/>
                  </a:cubicBezTo>
                  <a:cubicBezTo>
                    <a:pt x="100" y="429"/>
                    <a:pt x="93" y="430"/>
                    <a:pt x="87" y="430"/>
                  </a:cubicBezTo>
                  <a:cubicBezTo>
                    <a:pt x="81" y="430"/>
                    <a:pt x="75" y="429"/>
                    <a:pt x="68" y="429"/>
                  </a:cubicBezTo>
                  <a:cubicBezTo>
                    <a:pt x="61" y="428"/>
                    <a:pt x="55" y="427"/>
                    <a:pt x="51" y="426"/>
                  </a:cubicBezTo>
                  <a:cubicBezTo>
                    <a:pt x="44" y="415"/>
                    <a:pt x="38" y="402"/>
                    <a:pt x="32" y="388"/>
                  </a:cubicBezTo>
                  <a:cubicBezTo>
                    <a:pt x="25" y="373"/>
                    <a:pt x="20" y="357"/>
                    <a:pt x="15" y="340"/>
                  </a:cubicBezTo>
                  <a:cubicBezTo>
                    <a:pt x="10" y="322"/>
                    <a:pt x="7" y="303"/>
                    <a:pt x="4" y="282"/>
                  </a:cubicBezTo>
                  <a:cubicBezTo>
                    <a:pt x="1" y="261"/>
                    <a:pt x="0" y="239"/>
                    <a:pt x="0" y="215"/>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a:defRPr/>
              </a:pPr>
              <a:endParaRPr lang="en-US" kern="0">
                <a:solidFill>
                  <a:sysClr val="windowText" lastClr="000000"/>
                </a:solidFill>
              </a:endParaRPr>
            </a:p>
          </p:txBody>
        </p:sp>
        <p:sp>
          <p:nvSpPr>
            <p:cNvPr id="71" name="Freeform 72"/>
            <p:cNvSpPr>
              <a:spLocks/>
            </p:cNvSpPr>
            <p:nvPr/>
          </p:nvSpPr>
          <p:spPr bwMode="auto">
            <a:xfrm rot="10800000">
              <a:off x="8425352" y="3775057"/>
              <a:ext cx="70295" cy="251549"/>
            </a:xfrm>
            <a:custGeom>
              <a:avLst/>
              <a:gdLst>
                <a:gd name="T0" fmla="*/ 0 w 129"/>
                <a:gd name="T1" fmla="*/ 215 h 430"/>
                <a:gd name="T2" fmla="*/ 4 w 129"/>
                <a:gd name="T3" fmla="*/ 147 h 430"/>
                <a:gd name="T4" fmla="*/ 15 w 129"/>
                <a:gd name="T5" fmla="*/ 90 h 430"/>
                <a:gd name="T6" fmla="*/ 32 w 129"/>
                <a:gd name="T7" fmla="*/ 42 h 430"/>
                <a:gd name="T8" fmla="*/ 51 w 129"/>
                <a:gd name="T9" fmla="*/ 4 h 430"/>
                <a:gd name="T10" fmla="*/ 68 w 129"/>
                <a:gd name="T11" fmla="*/ 1 h 430"/>
                <a:gd name="T12" fmla="*/ 87 w 129"/>
                <a:gd name="T13" fmla="*/ 0 h 430"/>
                <a:gd name="T14" fmla="*/ 107 w 129"/>
                <a:gd name="T15" fmla="*/ 1 h 430"/>
                <a:gd name="T16" fmla="*/ 129 w 129"/>
                <a:gd name="T17" fmla="*/ 5 h 430"/>
                <a:gd name="T18" fmla="*/ 115 w 129"/>
                <a:gd name="T19" fmla="*/ 33 h 430"/>
                <a:gd name="T20" fmla="*/ 97 w 129"/>
                <a:gd name="T21" fmla="*/ 79 h 430"/>
                <a:gd name="T22" fmla="*/ 83 w 129"/>
                <a:gd name="T23" fmla="*/ 140 h 430"/>
                <a:gd name="T24" fmla="*/ 77 w 129"/>
                <a:gd name="T25" fmla="*/ 215 h 430"/>
                <a:gd name="T26" fmla="*/ 83 w 129"/>
                <a:gd name="T27" fmla="*/ 289 h 430"/>
                <a:gd name="T28" fmla="*/ 97 w 129"/>
                <a:gd name="T29" fmla="*/ 351 h 430"/>
                <a:gd name="T30" fmla="*/ 115 w 129"/>
                <a:gd name="T31" fmla="*/ 396 h 430"/>
                <a:gd name="T32" fmla="*/ 129 w 129"/>
                <a:gd name="T33" fmla="*/ 425 h 430"/>
                <a:gd name="T34" fmla="*/ 107 w 129"/>
                <a:gd name="T35" fmla="*/ 428 h 430"/>
                <a:gd name="T36" fmla="*/ 87 w 129"/>
                <a:gd name="T37" fmla="*/ 430 h 430"/>
                <a:gd name="T38" fmla="*/ 68 w 129"/>
                <a:gd name="T39" fmla="*/ 429 h 430"/>
                <a:gd name="T40" fmla="*/ 51 w 129"/>
                <a:gd name="T41" fmla="*/ 426 h 430"/>
                <a:gd name="T42" fmla="*/ 32 w 129"/>
                <a:gd name="T43" fmla="*/ 388 h 430"/>
                <a:gd name="T44" fmla="*/ 15 w 129"/>
                <a:gd name="T45" fmla="*/ 340 h 430"/>
                <a:gd name="T46" fmla="*/ 4 w 129"/>
                <a:gd name="T47" fmla="*/ 282 h 430"/>
                <a:gd name="T48" fmla="*/ 0 w 129"/>
                <a:gd name="T49" fmla="*/ 215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9" h="430">
                  <a:moveTo>
                    <a:pt x="0" y="215"/>
                  </a:moveTo>
                  <a:cubicBezTo>
                    <a:pt x="0" y="191"/>
                    <a:pt x="1" y="168"/>
                    <a:pt x="4" y="147"/>
                  </a:cubicBezTo>
                  <a:cubicBezTo>
                    <a:pt x="7" y="126"/>
                    <a:pt x="10" y="107"/>
                    <a:pt x="15" y="90"/>
                  </a:cubicBezTo>
                  <a:cubicBezTo>
                    <a:pt x="20" y="72"/>
                    <a:pt x="25" y="56"/>
                    <a:pt x="32" y="42"/>
                  </a:cubicBezTo>
                  <a:cubicBezTo>
                    <a:pt x="38" y="27"/>
                    <a:pt x="44" y="15"/>
                    <a:pt x="51" y="4"/>
                  </a:cubicBezTo>
                  <a:cubicBezTo>
                    <a:pt x="55" y="2"/>
                    <a:pt x="61" y="1"/>
                    <a:pt x="68" y="1"/>
                  </a:cubicBezTo>
                  <a:cubicBezTo>
                    <a:pt x="75" y="0"/>
                    <a:pt x="81" y="0"/>
                    <a:pt x="87" y="0"/>
                  </a:cubicBezTo>
                  <a:cubicBezTo>
                    <a:pt x="93" y="0"/>
                    <a:pt x="100" y="0"/>
                    <a:pt x="107" y="1"/>
                  </a:cubicBezTo>
                  <a:cubicBezTo>
                    <a:pt x="115" y="2"/>
                    <a:pt x="123" y="3"/>
                    <a:pt x="129" y="5"/>
                  </a:cubicBezTo>
                  <a:cubicBezTo>
                    <a:pt x="125" y="11"/>
                    <a:pt x="121" y="20"/>
                    <a:pt x="115" y="33"/>
                  </a:cubicBezTo>
                  <a:cubicBezTo>
                    <a:pt x="109" y="45"/>
                    <a:pt x="103" y="61"/>
                    <a:pt x="97" y="79"/>
                  </a:cubicBezTo>
                  <a:cubicBezTo>
                    <a:pt x="92" y="97"/>
                    <a:pt x="87" y="117"/>
                    <a:pt x="83" y="140"/>
                  </a:cubicBezTo>
                  <a:cubicBezTo>
                    <a:pt x="79" y="163"/>
                    <a:pt x="77" y="188"/>
                    <a:pt x="77" y="215"/>
                  </a:cubicBezTo>
                  <a:cubicBezTo>
                    <a:pt x="77" y="241"/>
                    <a:pt x="79" y="266"/>
                    <a:pt x="83" y="289"/>
                  </a:cubicBezTo>
                  <a:cubicBezTo>
                    <a:pt x="87" y="312"/>
                    <a:pt x="92" y="333"/>
                    <a:pt x="97" y="351"/>
                  </a:cubicBezTo>
                  <a:cubicBezTo>
                    <a:pt x="103" y="369"/>
                    <a:pt x="109" y="384"/>
                    <a:pt x="115" y="396"/>
                  </a:cubicBezTo>
                  <a:cubicBezTo>
                    <a:pt x="121" y="409"/>
                    <a:pt x="125" y="418"/>
                    <a:pt x="129" y="425"/>
                  </a:cubicBezTo>
                  <a:cubicBezTo>
                    <a:pt x="123" y="426"/>
                    <a:pt x="115" y="427"/>
                    <a:pt x="107" y="428"/>
                  </a:cubicBezTo>
                  <a:cubicBezTo>
                    <a:pt x="100" y="429"/>
                    <a:pt x="93" y="430"/>
                    <a:pt x="87" y="430"/>
                  </a:cubicBezTo>
                  <a:cubicBezTo>
                    <a:pt x="81" y="430"/>
                    <a:pt x="75" y="429"/>
                    <a:pt x="68" y="429"/>
                  </a:cubicBezTo>
                  <a:cubicBezTo>
                    <a:pt x="61" y="428"/>
                    <a:pt x="55" y="427"/>
                    <a:pt x="51" y="426"/>
                  </a:cubicBezTo>
                  <a:cubicBezTo>
                    <a:pt x="44" y="415"/>
                    <a:pt x="38" y="402"/>
                    <a:pt x="32" y="388"/>
                  </a:cubicBezTo>
                  <a:cubicBezTo>
                    <a:pt x="25" y="373"/>
                    <a:pt x="20" y="357"/>
                    <a:pt x="15" y="340"/>
                  </a:cubicBezTo>
                  <a:cubicBezTo>
                    <a:pt x="10" y="322"/>
                    <a:pt x="7" y="303"/>
                    <a:pt x="4" y="282"/>
                  </a:cubicBezTo>
                  <a:cubicBezTo>
                    <a:pt x="1" y="261"/>
                    <a:pt x="0" y="239"/>
                    <a:pt x="0" y="215"/>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a:defRPr/>
              </a:pPr>
              <a:endParaRPr lang="en-US" kern="0">
                <a:solidFill>
                  <a:sysClr val="windowText" lastClr="000000"/>
                </a:solidFill>
              </a:endParaRPr>
            </a:p>
          </p:txBody>
        </p:sp>
        <p:sp>
          <p:nvSpPr>
            <p:cNvPr id="72" name="Freeform 72"/>
            <p:cNvSpPr>
              <a:spLocks/>
            </p:cNvSpPr>
            <p:nvPr/>
          </p:nvSpPr>
          <p:spPr bwMode="auto">
            <a:xfrm rot="10800000">
              <a:off x="8531650" y="3728366"/>
              <a:ext cx="70295" cy="344930"/>
            </a:xfrm>
            <a:custGeom>
              <a:avLst/>
              <a:gdLst>
                <a:gd name="T0" fmla="*/ 0 w 129"/>
                <a:gd name="T1" fmla="*/ 215 h 430"/>
                <a:gd name="T2" fmla="*/ 4 w 129"/>
                <a:gd name="T3" fmla="*/ 147 h 430"/>
                <a:gd name="T4" fmla="*/ 15 w 129"/>
                <a:gd name="T5" fmla="*/ 90 h 430"/>
                <a:gd name="T6" fmla="*/ 32 w 129"/>
                <a:gd name="T7" fmla="*/ 42 h 430"/>
                <a:gd name="T8" fmla="*/ 51 w 129"/>
                <a:gd name="T9" fmla="*/ 4 h 430"/>
                <a:gd name="T10" fmla="*/ 68 w 129"/>
                <a:gd name="T11" fmla="*/ 1 h 430"/>
                <a:gd name="T12" fmla="*/ 87 w 129"/>
                <a:gd name="T13" fmla="*/ 0 h 430"/>
                <a:gd name="T14" fmla="*/ 107 w 129"/>
                <a:gd name="T15" fmla="*/ 1 h 430"/>
                <a:gd name="T16" fmla="*/ 129 w 129"/>
                <a:gd name="T17" fmla="*/ 5 h 430"/>
                <a:gd name="T18" fmla="*/ 115 w 129"/>
                <a:gd name="T19" fmla="*/ 33 h 430"/>
                <a:gd name="T20" fmla="*/ 97 w 129"/>
                <a:gd name="T21" fmla="*/ 79 h 430"/>
                <a:gd name="T22" fmla="*/ 83 w 129"/>
                <a:gd name="T23" fmla="*/ 140 h 430"/>
                <a:gd name="T24" fmla="*/ 77 w 129"/>
                <a:gd name="T25" fmla="*/ 215 h 430"/>
                <a:gd name="T26" fmla="*/ 83 w 129"/>
                <a:gd name="T27" fmla="*/ 289 h 430"/>
                <a:gd name="T28" fmla="*/ 97 w 129"/>
                <a:gd name="T29" fmla="*/ 351 h 430"/>
                <a:gd name="T30" fmla="*/ 115 w 129"/>
                <a:gd name="T31" fmla="*/ 396 h 430"/>
                <a:gd name="T32" fmla="*/ 129 w 129"/>
                <a:gd name="T33" fmla="*/ 425 h 430"/>
                <a:gd name="T34" fmla="*/ 107 w 129"/>
                <a:gd name="T35" fmla="*/ 428 h 430"/>
                <a:gd name="T36" fmla="*/ 87 w 129"/>
                <a:gd name="T37" fmla="*/ 430 h 430"/>
                <a:gd name="T38" fmla="*/ 68 w 129"/>
                <a:gd name="T39" fmla="*/ 429 h 430"/>
                <a:gd name="T40" fmla="*/ 51 w 129"/>
                <a:gd name="T41" fmla="*/ 426 h 430"/>
                <a:gd name="T42" fmla="*/ 32 w 129"/>
                <a:gd name="T43" fmla="*/ 388 h 430"/>
                <a:gd name="T44" fmla="*/ 15 w 129"/>
                <a:gd name="T45" fmla="*/ 340 h 430"/>
                <a:gd name="T46" fmla="*/ 4 w 129"/>
                <a:gd name="T47" fmla="*/ 282 h 430"/>
                <a:gd name="T48" fmla="*/ 0 w 129"/>
                <a:gd name="T49" fmla="*/ 215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9" h="430">
                  <a:moveTo>
                    <a:pt x="0" y="215"/>
                  </a:moveTo>
                  <a:cubicBezTo>
                    <a:pt x="0" y="191"/>
                    <a:pt x="1" y="168"/>
                    <a:pt x="4" y="147"/>
                  </a:cubicBezTo>
                  <a:cubicBezTo>
                    <a:pt x="7" y="126"/>
                    <a:pt x="10" y="107"/>
                    <a:pt x="15" y="90"/>
                  </a:cubicBezTo>
                  <a:cubicBezTo>
                    <a:pt x="20" y="72"/>
                    <a:pt x="25" y="56"/>
                    <a:pt x="32" y="42"/>
                  </a:cubicBezTo>
                  <a:cubicBezTo>
                    <a:pt x="38" y="27"/>
                    <a:pt x="44" y="15"/>
                    <a:pt x="51" y="4"/>
                  </a:cubicBezTo>
                  <a:cubicBezTo>
                    <a:pt x="55" y="2"/>
                    <a:pt x="61" y="1"/>
                    <a:pt x="68" y="1"/>
                  </a:cubicBezTo>
                  <a:cubicBezTo>
                    <a:pt x="75" y="0"/>
                    <a:pt x="81" y="0"/>
                    <a:pt x="87" y="0"/>
                  </a:cubicBezTo>
                  <a:cubicBezTo>
                    <a:pt x="93" y="0"/>
                    <a:pt x="100" y="0"/>
                    <a:pt x="107" y="1"/>
                  </a:cubicBezTo>
                  <a:cubicBezTo>
                    <a:pt x="115" y="2"/>
                    <a:pt x="123" y="3"/>
                    <a:pt x="129" y="5"/>
                  </a:cubicBezTo>
                  <a:cubicBezTo>
                    <a:pt x="125" y="11"/>
                    <a:pt x="121" y="20"/>
                    <a:pt x="115" y="33"/>
                  </a:cubicBezTo>
                  <a:cubicBezTo>
                    <a:pt x="109" y="45"/>
                    <a:pt x="103" y="61"/>
                    <a:pt x="97" y="79"/>
                  </a:cubicBezTo>
                  <a:cubicBezTo>
                    <a:pt x="92" y="97"/>
                    <a:pt x="87" y="117"/>
                    <a:pt x="83" y="140"/>
                  </a:cubicBezTo>
                  <a:cubicBezTo>
                    <a:pt x="79" y="163"/>
                    <a:pt x="77" y="188"/>
                    <a:pt x="77" y="215"/>
                  </a:cubicBezTo>
                  <a:cubicBezTo>
                    <a:pt x="77" y="241"/>
                    <a:pt x="79" y="266"/>
                    <a:pt x="83" y="289"/>
                  </a:cubicBezTo>
                  <a:cubicBezTo>
                    <a:pt x="87" y="312"/>
                    <a:pt x="92" y="333"/>
                    <a:pt x="97" y="351"/>
                  </a:cubicBezTo>
                  <a:cubicBezTo>
                    <a:pt x="103" y="369"/>
                    <a:pt x="109" y="384"/>
                    <a:pt x="115" y="396"/>
                  </a:cubicBezTo>
                  <a:cubicBezTo>
                    <a:pt x="121" y="409"/>
                    <a:pt x="125" y="418"/>
                    <a:pt x="129" y="425"/>
                  </a:cubicBezTo>
                  <a:cubicBezTo>
                    <a:pt x="123" y="426"/>
                    <a:pt x="115" y="427"/>
                    <a:pt x="107" y="428"/>
                  </a:cubicBezTo>
                  <a:cubicBezTo>
                    <a:pt x="100" y="429"/>
                    <a:pt x="93" y="430"/>
                    <a:pt x="87" y="430"/>
                  </a:cubicBezTo>
                  <a:cubicBezTo>
                    <a:pt x="81" y="430"/>
                    <a:pt x="75" y="429"/>
                    <a:pt x="68" y="429"/>
                  </a:cubicBezTo>
                  <a:cubicBezTo>
                    <a:pt x="61" y="428"/>
                    <a:pt x="55" y="427"/>
                    <a:pt x="51" y="426"/>
                  </a:cubicBezTo>
                  <a:cubicBezTo>
                    <a:pt x="44" y="415"/>
                    <a:pt x="38" y="402"/>
                    <a:pt x="32" y="388"/>
                  </a:cubicBezTo>
                  <a:cubicBezTo>
                    <a:pt x="25" y="373"/>
                    <a:pt x="20" y="357"/>
                    <a:pt x="15" y="340"/>
                  </a:cubicBezTo>
                  <a:cubicBezTo>
                    <a:pt x="10" y="322"/>
                    <a:pt x="7" y="303"/>
                    <a:pt x="4" y="282"/>
                  </a:cubicBezTo>
                  <a:cubicBezTo>
                    <a:pt x="1" y="261"/>
                    <a:pt x="0" y="239"/>
                    <a:pt x="0" y="215"/>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a:defRPr/>
              </a:pPr>
              <a:endParaRPr lang="en-US" kern="0">
                <a:solidFill>
                  <a:sysClr val="windowText" lastClr="000000"/>
                </a:solidFill>
              </a:endParaRPr>
            </a:p>
          </p:txBody>
        </p:sp>
      </p:grpSp>
      <p:sp>
        <p:nvSpPr>
          <p:cNvPr id="78" name="TextBox 77"/>
          <p:cNvSpPr txBox="1"/>
          <p:nvPr/>
        </p:nvSpPr>
        <p:spPr>
          <a:xfrm>
            <a:off x="3591393" y="4854019"/>
            <a:ext cx="2442121" cy="270829"/>
          </a:xfrm>
          <a:prstGeom prst="rect">
            <a:avLst/>
          </a:prstGeom>
          <a:no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r>
              <a:rPr lang="en-US" sz="1400" dirty="0" smtClean="0">
                <a:solidFill>
                  <a:prstClr val="white"/>
                </a:solidFill>
                <a:latin typeface="Segoe UI" pitchFamily="34" charset="0"/>
                <a:ea typeface="Segoe UI" pitchFamily="34" charset="0"/>
                <a:cs typeface="Segoe UI" pitchFamily="34" charset="0"/>
              </a:rPr>
              <a:t>Mobile Broadband</a:t>
            </a:r>
            <a:endParaRPr lang="en-US" sz="1400" dirty="0">
              <a:solidFill>
                <a:prstClr val="white"/>
              </a:solidFill>
              <a:latin typeface="Segoe UI" pitchFamily="34" charset="0"/>
              <a:ea typeface="Segoe UI" pitchFamily="34" charset="0"/>
              <a:cs typeface="Segoe UI" pitchFamily="34" charset="0"/>
            </a:endParaRPr>
          </a:p>
        </p:txBody>
      </p:sp>
      <p:pic>
        <p:nvPicPr>
          <p:cNvPr id="1031" name="Picture 7" descr="C:\Users\v-junyo.REDMOND\Downloads\picasion.com_47562b368667ae2cdfc03232e83d1978.gif"/>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rot="18601499">
            <a:off x="6771555" y="3544950"/>
            <a:ext cx="2862509" cy="7156"/>
          </a:xfrm>
          <a:prstGeom prst="rect">
            <a:avLst/>
          </a:prstGeom>
          <a:noFill/>
          <a:extLst>
            <a:ext uri="{909E8E84-426E-40DD-AFC4-6F175D3DCCD1}">
              <a14:hiddenFill xmlns:a14="http://schemas.microsoft.com/office/drawing/2010/main">
                <a:solidFill>
                  <a:srgbClr val="FFFFFF"/>
                </a:solidFill>
              </a14:hiddenFill>
            </a:ext>
          </a:extLst>
        </p:spPr>
      </p:pic>
      <p:pic>
        <p:nvPicPr>
          <p:cNvPr id="13331" name="Picture 1333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084342" y="2060682"/>
            <a:ext cx="425043" cy="331883"/>
          </a:xfrm>
          <a:prstGeom prst="rect">
            <a:avLst/>
          </a:prstGeom>
        </p:spPr>
      </p:pic>
      <p:pic>
        <p:nvPicPr>
          <p:cNvPr id="13332" name="Picture 1333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557977" y="4092212"/>
            <a:ext cx="184665" cy="249602"/>
          </a:xfrm>
          <a:prstGeom prst="rect">
            <a:avLst/>
          </a:prstGeom>
        </p:spPr>
      </p:pic>
      <p:pic>
        <p:nvPicPr>
          <p:cNvPr id="145" name="Picture 7" descr="C:\Users\v-junyo.REDMOND\Downloads\picasion.com_47562b368667ae2cdfc03232e83d1978.gif"/>
          <p:cNvPicPr preferRelativeResize="0">
            <a:picLocks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rot="1868688">
            <a:off x="4969656" y="4135891"/>
            <a:ext cx="1955132" cy="6505"/>
          </a:xfrm>
          <a:prstGeom prst="rect">
            <a:avLst/>
          </a:prstGeom>
          <a:noFill/>
          <a:extLst>
            <a:ext uri="{909E8E84-426E-40DD-AFC4-6F175D3DCCD1}">
              <a14:hiddenFill xmlns:a14="http://schemas.microsoft.com/office/drawing/2010/main">
                <a:solidFill>
                  <a:srgbClr val="FFFFFF"/>
                </a:solidFill>
              </a14:hiddenFill>
            </a:ext>
          </a:extLst>
        </p:spPr>
      </p:pic>
      <p:sp>
        <p:nvSpPr>
          <p:cNvPr id="147" name="TextBox 146"/>
          <p:cNvSpPr txBox="1"/>
          <p:nvPr/>
        </p:nvSpPr>
        <p:spPr>
          <a:xfrm>
            <a:off x="7432638" y="3563383"/>
            <a:ext cx="931757" cy="464728"/>
          </a:xfrm>
          <a:prstGeom prst="rect">
            <a:avLst/>
          </a:prstGeom>
          <a:no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r>
              <a:rPr lang="en-US" sz="1400" dirty="0" smtClean="0">
                <a:solidFill>
                  <a:prstClr val="white"/>
                </a:solidFill>
                <a:latin typeface="Segoe UI" pitchFamily="34" charset="0"/>
                <a:ea typeface="Segoe UI" pitchFamily="34" charset="0"/>
                <a:cs typeface="Segoe UI" pitchFamily="34" charset="0"/>
              </a:rPr>
              <a:t>Direct Access</a:t>
            </a:r>
            <a:endParaRPr lang="en-US" sz="1400" dirty="0">
              <a:solidFill>
                <a:prstClr val="white"/>
              </a:solidFill>
              <a:latin typeface="Segoe UI" pitchFamily="34" charset="0"/>
              <a:ea typeface="Segoe UI" pitchFamily="34" charset="0"/>
              <a:cs typeface="Segoe UI" pitchFamily="34" charset="0"/>
            </a:endParaRPr>
          </a:p>
        </p:txBody>
      </p:sp>
      <p:pic>
        <p:nvPicPr>
          <p:cNvPr id="148" name="Picture 14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576585" y="5046028"/>
            <a:ext cx="425043" cy="331883"/>
          </a:xfrm>
          <a:prstGeom prst="rect">
            <a:avLst/>
          </a:prstGeom>
        </p:spPr>
      </p:pic>
      <p:pic>
        <p:nvPicPr>
          <p:cNvPr id="149" name="Picture 14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570503" y="5180072"/>
            <a:ext cx="425043" cy="331883"/>
          </a:xfrm>
          <a:prstGeom prst="rect">
            <a:avLst/>
          </a:prstGeom>
        </p:spPr>
      </p:pic>
      <p:grpSp>
        <p:nvGrpSpPr>
          <p:cNvPr id="6" name="Group 5"/>
          <p:cNvGrpSpPr/>
          <p:nvPr/>
        </p:nvGrpSpPr>
        <p:grpSpPr>
          <a:xfrm>
            <a:off x="3484810" y="2329951"/>
            <a:ext cx="1416583" cy="1685045"/>
            <a:chOff x="3484808" y="2329947"/>
            <a:chExt cx="1416583" cy="1685045"/>
          </a:xfrm>
        </p:grpSpPr>
        <p:cxnSp>
          <p:nvCxnSpPr>
            <p:cNvPr id="76" name="Straight Connector 75"/>
            <p:cNvCxnSpPr/>
            <p:nvPr/>
          </p:nvCxnSpPr>
          <p:spPr>
            <a:xfrm>
              <a:off x="4035906" y="2329947"/>
              <a:ext cx="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6" name="TextBox 145"/>
            <p:cNvSpPr txBox="1"/>
            <p:nvPr/>
          </p:nvSpPr>
          <p:spPr>
            <a:xfrm>
              <a:off x="3764937" y="3744163"/>
              <a:ext cx="931757" cy="270829"/>
            </a:xfrm>
            <a:prstGeom prst="rect">
              <a:avLst/>
            </a:prstGeom>
            <a:no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r>
                <a:rPr lang="en-US" sz="1400" dirty="0" smtClean="0">
                  <a:solidFill>
                    <a:prstClr val="white"/>
                  </a:solidFill>
                  <a:latin typeface="Segoe UI" pitchFamily="34" charset="0"/>
                  <a:ea typeface="Segoe UI" pitchFamily="34" charset="0"/>
                  <a:cs typeface="Segoe UI" pitchFamily="34" charset="0"/>
                </a:rPr>
                <a:t>SkyDrive</a:t>
              </a:r>
              <a:endParaRPr lang="en-US" sz="1400" dirty="0">
                <a:solidFill>
                  <a:prstClr val="white"/>
                </a:solidFill>
                <a:latin typeface="Segoe UI" pitchFamily="34" charset="0"/>
                <a:ea typeface="Segoe UI" pitchFamily="34" charset="0"/>
                <a:cs typeface="Segoe UI" pitchFamily="34" charset="0"/>
              </a:endParaRPr>
            </a:p>
          </p:txBody>
        </p:sp>
        <p:pic>
          <p:nvPicPr>
            <p:cNvPr id="13340" name="Picture 1333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268092" y="3236396"/>
              <a:ext cx="308239" cy="328518"/>
            </a:xfrm>
            <a:prstGeom prst="rect">
              <a:avLst/>
            </a:prstGeom>
          </p:spPr>
        </p:pic>
        <p:sp>
          <p:nvSpPr>
            <p:cNvPr id="13342" name="Rounded Rectangle 13341"/>
            <p:cNvSpPr/>
            <p:nvPr/>
          </p:nvSpPr>
          <p:spPr>
            <a:xfrm>
              <a:off x="3484808" y="2901773"/>
              <a:ext cx="1416583" cy="795195"/>
            </a:xfrm>
            <a:custGeom>
              <a:avLst/>
              <a:gdLst/>
              <a:ahLst/>
              <a:cxnLst/>
              <a:rect l="l" t="t" r="r" b="b"/>
              <a:pathLst>
                <a:path w="1236869" h="694313">
                  <a:moveTo>
                    <a:pt x="697593" y="0"/>
                  </a:moveTo>
                  <a:cubicBezTo>
                    <a:pt x="817346" y="0"/>
                    <a:pt x="918190" y="75049"/>
                    <a:pt x="947314" y="177497"/>
                  </a:cubicBezTo>
                  <a:cubicBezTo>
                    <a:pt x="950712" y="176593"/>
                    <a:pt x="954153" y="176535"/>
                    <a:pt x="957608" y="176535"/>
                  </a:cubicBezTo>
                  <a:cubicBezTo>
                    <a:pt x="1111840" y="176535"/>
                    <a:pt x="1236869" y="292444"/>
                    <a:pt x="1236869" y="435424"/>
                  </a:cubicBezTo>
                  <a:cubicBezTo>
                    <a:pt x="1236869" y="577344"/>
                    <a:pt x="1113687" y="692593"/>
                    <a:pt x="961030" y="693993"/>
                  </a:cubicBezTo>
                  <a:cubicBezTo>
                    <a:pt x="960777" y="694311"/>
                    <a:pt x="960518" y="694313"/>
                    <a:pt x="960258" y="694313"/>
                  </a:cubicBezTo>
                  <a:lnTo>
                    <a:pt x="957608" y="694313"/>
                  </a:lnTo>
                  <a:lnTo>
                    <a:pt x="184523" y="694313"/>
                  </a:lnTo>
                  <a:lnTo>
                    <a:pt x="178794" y="691940"/>
                  </a:lnTo>
                  <a:cubicBezTo>
                    <a:pt x="79577" y="690311"/>
                    <a:pt x="0" y="614974"/>
                    <a:pt x="0" y="522406"/>
                  </a:cubicBezTo>
                  <a:cubicBezTo>
                    <a:pt x="0" y="428246"/>
                    <a:pt x="82338" y="351915"/>
                    <a:pt x="183907" y="351915"/>
                  </a:cubicBezTo>
                  <a:lnTo>
                    <a:pt x="216369" y="355909"/>
                  </a:lnTo>
                  <a:cubicBezTo>
                    <a:pt x="238387" y="285587"/>
                    <a:pt x="308559" y="234589"/>
                    <a:pt x="391580" y="234589"/>
                  </a:cubicBezTo>
                  <a:lnTo>
                    <a:pt x="437816" y="243242"/>
                  </a:lnTo>
                  <a:cubicBezTo>
                    <a:pt x="437581" y="242513"/>
                    <a:pt x="437577" y="241781"/>
                    <a:pt x="437577" y="241048"/>
                  </a:cubicBezTo>
                  <a:cubicBezTo>
                    <a:pt x="437577" y="107921"/>
                    <a:pt x="553990" y="0"/>
                    <a:pt x="697593" y="0"/>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103" name="Group 102"/>
            <p:cNvGrpSpPr/>
            <p:nvPr/>
          </p:nvGrpSpPr>
          <p:grpSpPr>
            <a:xfrm>
              <a:off x="3889364" y="3268973"/>
              <a:ext cx="302088" cy="317888"/>
              <a:chOff x="3941654" y="1904481"/>
              <a:chExt cx="402080" cy="384645"/>
            </a:xfrm>
          </p:grpSpPr>
          <p:pic>
            <p:nvPicPr>
              <p:cNvPr id="173" name="Picture 172"/>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941654" y="1904481"/>
                <a:ext cx="303923" cy="303923"/>
              </a:xfrm>
              <a:prstGeom prst="rect">
                <a:avLst/>
              </a:prstGeom>
              <a:solidFill>
                <a:schemeClr val="accent1"/>
              </a:solidFill>
            </p:spPr>
          </p:pic>
          <p:pic>
            <p:nvPicPr>
              <p:cNvPr id="102" name="Picture 101"/>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039811" y="1985203"/>
                <a:ext cx="303923" cy="303923"/>
              </a:xfrm>
              <a:prstGeom prst="rect">
                <a:avLst/>
              </a:prstGeom>
            </p:spPr>
          </p:pic>
        </p:grpSp>
      </p:grpSp>
      <p:pic>
        <p:nvPicPr>
          <p:cNvPr id="175" name="Picture 17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230298" y="5086241"/>
            <a:ext cx="273662" cy="291666"/>
          </a:xfrm>
          <a:prstGeom prst="rect">
            <a:avLst/>
          </a:prstGeom>
        </p:spPr>
      </p:pic>
      <p:pic>
        <p:nvPicPr>
          <p:cNvPr id="176" name="Picture 175"/>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589682" y="5555154"/>
            <a:ext cx="186915" cy="199212"/>
          </a:xfrm>
          <a:prstGeom prst="rect">
            <a:avLst/>
          </a:prstGeom>
        </p:spPr>
      </p:pic>
      <p:pic>
        <p:nvPicPr>
          <p:cNvPr id="181" name="Picture 7" descr="C:\Users\v-junyo.REDMOND\Downloads\picasion.com_47562b368667ae2cdfc03232e83d1978.gif"/>
          <p:cNvPicPr preferRelativeResize="0">
            <a:picLocks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rot="5400000">
            <a:off x="6225975" y="3858876"/>
            <a:ext cx="1615812" cy="9144"/>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p:cNvGrpSpPr/>
          <p:nvPr/>
        </p:nvGrpSpPr>
        <p:grpSpPr>
          <a:xfrm>
            <a:off x="6585626" y="2119660"/>
            <a:ext cx="1037347" cy="902874"/>
            <a:chOff x="5874424" y="2119660"/>
            <a:chExt cx="1037347" cy="902874"/>
          </a:xfrm>
        </p:grpSpPr>
        <p:sp>
          <p:nvSpPr>
            <p:cNvPr id="177" name="TextBox 176"/>
            <p:cNvSpPr txBox="1"/>
            <p:nvPr/>
          </p:nvSpPr>
          <p:spPr>
            <a:xfrm>
              <a:off x="5874424" y="2751705"/>
              <a:ext cx="931757" cy="270829"/>
            </a:xfrm>
            <a:prstGeom prst="rect">
              <a:avLst/>
            </a:prstGeom>
            <a:no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r>
                <a:rPr lang="en-US" sz="1400" dirty="0" err="1" smtClean="0">
                  <a:solidFill>
                    <a:prstClr val="white"/>
                  </a:solidFill>
                  <a:latin typeface="Segoe UI" pitchFamily="34" charset="0"/>
                  <a:ea typeface="Segoe UI" pitchFamily="34" charset="0"/>
                  <a:cs typeface="Segoe UI" pitchFamily="34" charset="0"/>
                </a:rPr>
                <a:t>Lync</a:t>
              </a:r>
              <a:endParaRPr lang="en-US" sz="1400" dirty="0">
                <a:solidFill>
                  <a:prstClr val="white"/>
                </a:solidFill>
                <a:latin typeface="Segoe UI" pitchFamily="34" charset="0"/>
                <a:ea typeface="Segoe UI" pitchFamily="34" charset="0"/>
                <a:cs typeface="Segoe UI" pitchFamily="34" charset="0"/>
              </a:endParaRPr>
            </a:p>
          </p:txBody>
        </p:sp>
        <p:sp>
          <p:nvSpPr>
            <p:cNvPr id="179" name="Round Same Side Corner Rectangle 13335"/>
            <p:cNvSpPr/>
            <p:nvPr/>
          </p:nvSpPr>
          <p:spPr>
            <a:xfrm>
              <a:off x="6071680" y="2410422"/>
              <a:ext cx="202844" cy="311901"/>
            </a:xfrm>
            <a:custGeom>
              <a:avLst/>
              <a:gdLst/>
              <a:ahLst/>
              <a:cxnLst/>
              <a:rect l="l" t="t" r="r" b="b"/>
              <a:pathLst>
                <a:path w="304800" h="426063">
                  <a:moveTo>
                    <a:pt x="67626" y="203200"/>
                  </a:moveTo>
                  <a:lnTo>
                    <a:pt x="151680" y="203200"/>
                  </a:lnTo>
                  <a:lnTo>
                    <a:pt x="237174" y="203200"/>
                  </a:lnTo>
                  <a:cubicBezTo>
                    <a:pt x="274523" y="203200"/>
                    <a:pt x="304800" y="233477"/>
                    <a:pt x="304800" y="270826"/>
                  </a:cubicBezTo>
                  <a:lnTo>
                    <a:pt x="304800" y="426063"/>
                  </a:lnTo>
                  <a:lnTo>
                    <a:pt x="0" y="426063"/>
                  </a:lnTo>
                  <a:lnTo>
                    <a:pt x="0" y="270826"/>
                  </a:lnTo>
                  <a:cubicBezTo>
                    <a:pt x="0" y="233477"/>
                    <a:pt x="30277" y="203200"/>
                    <a:pt x="67626" y="203200"/>
                  </a:cubicBezTo>
                  <a:close/>
                  <a:moveTo>
                    <a:pt x="151680" y="0"/>
                  </a:moveTo>
                  <a:cubicBezTo>
                    <a:pt x="209857" y="0"/>
                    <a:pt x="257018" y="45488"/>
                    <a:pt x="257018" y="101600"/>
                  </a:cubicBezTo>
                  <a:cubicBezTo>
                    <a:pt x="257018" y="157712"/>
                    <a:pt x="209857" y="203200"/>
                    <a:pt x="151680" y="203200"/>
                  </a:cubicBezTo>
                  <a:cubicBezTo>
                    <a:pt x="93503" y="203200"/>
                    <a:pt x="46342" y="157712"/>
                    <a:pt x="46342" y="101600"/>
                  </a:cubicBezTo>
                  <a:cubicBezTo>
                    <a:pt x="46342" y="45488"/>
                    <a:pt x="93503" y="0"/>
                    <a:pt x="151680" y="0"/>
                  </a:cubicBezTo>
                  <a:close/>
                </a:path>
              </a:pathLst>
            </a:custGeom>
            <a:solidFill>
              <a:schemeClr val="bg1"/>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80" name="Round Same Side Corner Rectangle 13335"/>
            <p:cNvSpPr/>
            <p:nvPr/>
          </p:nvSpPr>
          <p:spPr>
            <a:xfrm>
              <a:off x="6241757" y="2318612"/>
              <a:ext cx="269985" cy="456654"/>
            </a:xfrm>
            <a:custGeom>
              <a:avLst/>
              <a:gdLst/>
              <a:ahLst/>
              <a:cxnLst/>
              <a:rect l="l" t="t" r="r" b="b"/>
              <a:pathLst>
                <a:path w="304800" h="426063">
                  <a:moveTo>
                    <a:pt x="67626" y="203200"/>
                  </a:moveTo>
                  <a:lnTo>
                    <a:pt x="151680" y="203200"/>
                  </a:lnTo>
                  <a:lnTo>
                    <a:pt x="237174" y="203200"/>
                  </a:lnTo>
                  <a:cubicBezTo>
                    <a:pt x="274523" y="203200"/>
                    <a:pt x="304800" y="233477"/>
                    <a:pt x="304800" y="270826"/>
                  </a:cubicBezTo>
                  <a:lnTo>
                    <a:pt x="304800" y="426063"/>
                  </a:lnTo>
                  <a:lnTo>
                    <a:pt x="0" y="426063"/>
                  </a:lnTo>
                  <a:lnTo>
                    <a:pt x="0" y="270826"/>
                  </a:lnTo>
                  <a:cubicBezTo>
                    <a:pt x="0" y="233477"/>
                    <a:pt x="30277" y="203200"/>
                    <a:pt x="67626" y="203200"/>
                  </a:cubicBezTo>
                  <a:close/>
                  <a:moveTo>
                    <a:pt x="151680" y="0"/>
                  </a:moveTo>
                  <a:cubicBezTo>
                    <a:pt x="209857" y="0"/>
                    <a:pt x="257018" y="45488"/>
                    <a:pt x="257018" y="101600"/>
                  </a:cubicBezTo>
                  <a:cubicBezTo>
                    <a:pt x="257018" y="157712"/>
                    <a:pt x="209857" y="203200"/>
                    <a:pt x="151680" y="203200"/>
                  </a:cubicBezTo>
                  <a:cubicBezTo>
                    <a:pt x="93503" y="203200"/>
                    <a:pt x="46342" y="157712"/>
                    <a:pt x="46342" y="101600"/>
                  </a:cubicBezTo>
                  <a:cubicBezTo>
                    <a:pt x="46342" y="45488"/>
                    <a:pt x="93503" y="0"/>
                    <a:pt x="151680" y="0"/>
                  </a:cubicBezTo>
                  <a:close/>
                </a:path>
              </a:pathLst>
            </a:custGeom>
            <a:solidFill>
              <a:schemeClr val="bg1"/>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5" name="Rounded Rectangular Callout 104"/>
            <p:cNvSpPr/>
            <p:nvPr/>
          </p:nvSpPr>
          <p:spPr>
            <a:xfrm>
              <a:off x="6525133" y="2119660"/>
              <a:ext cx="386638" cy="282549"/>
            </a:xfrm>
            <a:prstGeom prst="wedgeRoundRectCallout">
              <a:avLst>
                <a:gd name="adj1" fmla="val 1667"/>
                <a:gd name="adj2" fmla="val 90490"/>
                <a:gd name="adj3" fmla="val 16667"/>
              </a:avLst>
            </a:prstGeom>
            <a:solidFill>
              <a:schemeClr val="bg1">
                <a:alpha val="61961"/>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183" name="Rounded Rectangular Callout 182"/>
          <p:cNvSpPr/>
          <p:nvPr/>
        </p:nvSpPr>
        <p:spPr>
          <a:xfrm>
            <a:off x="7820902" y="5597577"/>
            <a:ext cx="175744" cy="128431"/>
          </a:xfrm>
          <a:prstGeom prst="wedgeRoundRectCallout">
            <a:avLst>
              <a:gd name="adj1" fmla="val 1667"/>
              <a:gd name="adj2" fmla="val 90490"/>
              <a:gd name="adj3" fmla="val 16667"/>
            </a:avLst>
          </a:prstGeom>
          <a:solidFill>
            <a:schemeClr val="bg1">
              <a:alpha val="61961"/>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84" name="Rounded Rectangular Callout 183"/>
          <p:cNvSpPr/>
          <p:nvPr/>
        </p:nvSpPr>
        <p:spPr>
          <a:xfrm>
            <a:off x="6860591" y="5271164"/>
            <a:ext cx="175744" cy="128431"/>
          </a:xfrm>
          <a:prstGeom prst="wedgeRoundRectCallout">
            <a:avLst>
              <a:gd name="adj1" fmla="val 1667"/>
              <a:gd name="adj2" fmla="val 90490"/>
              <a:gd name="adj3" fmla="val 16667"/>
            </a:avLst>
          </a:prstGeom>
          <a:solidFill>
            <a:schemeClr val="bg1">
              <a:alpha val="61961"/>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2" name="TextBox 61"/>
          <p:cNvSpPr txBox="1"/>
          <p:nvPr/>
        </p:nvSpPr>
        <p:spPr>
          <a:xfrm>
            <a:off x="9860316" y="2091209"/>
            <a:ext cx="1372062" cy="270829"/>
          </a:xfrm>
          <a:prstGeom prst="rect">
            <a:avLst/>
          </a:prstGeom>
          <a:noFill/>
        </p:spPr>
        <p:txBody>
          <a:bodyPr wrap="square" lIns="76188" tIns="38093" rIns="76188" bIns="38093" rtlCol="0">
            <a:spAutoFit/>
          </a:bodyPr>
          <a:lstStyle/>
          <a:p>
            <a:pPr defTabSz="912663" eaLnBrk="0" hangingPunct="0">
              <a:lnSpc>
                <a:spcPct val="90000"/>
              </a:lnSpc>
              <a:spcBef>
                <a:spcPct val="30000"/>
              </a:spcBef>
              <a:buClr>
                <a:srgbClr val="1F497D"/>
              </a:buClr>
              <a:buSzPct val="95000"/>
              <a:defRPr/>
            </a:pPr>
            <a:r>
              <a:rPr lang="en-US" sz="1400" dirty="0" smtClean="0">
                <a:solidFill>
                  <a:prstClr val="white"/>
                </a:solidFill>
                <a:latin typeface="Segoe UI" pitchFamily="34" charset="0"/>
                <a:ea typeface="Segoe UI" pitchFamily="34" charset="0"/>
                <a:cs typeface="Segoe UI" pitchFamily="34" charset="0"/>
              </a:rPr>
              <a:t>SharePoint</a:t>
            </a:r>
            <a:endParaRPr lang="en-US" sz="1400" dirty="0">
              <a:solidFill>
                <a:prstClr val="white"/>
              </a:solidFill>
              <a:latin typeface="Segoe UI" pitchFamily="34" charset="0"/>
              <a:ea typeface="Segoe UI" pitchFamily="34" charset="0"/>
              <a:cs typeface="Segoe UI" pitchFamily="34" charset="0"/>
            </a:endParaRPr>
          </a:p>
        </p:txBody>
      </p:sp>
      <p:sp>
        <p:nvSpPr>
          <p:cNvPr id="63" name="TextBox 62"/>
          <p:cNvSpPr txBox="1"/>
          <p:nvPr/>
        </p:nvSpPr>
        <p:spPr>
          <a:xfrm>
            <a:off x="10164618" y="2628381"/>
            <a:ext cx="919942" cy="464728"/>
          </a:xfrm>
          <a:prstGeom prst="rect">
            <a:avLst/>
          </a:prstGeom>
          <a:noFill/>
        </p:spPr>
        <p:txBody>
          <a:bodyPr wrap="square" lIns="76188" tIns="38093" rIns="76188" bIns="38093" rtlCol="0">
            <a:spAutoFit/>
          </a:bodyPr>
          <a:lstStyle/>
          <a:p>
            <a:pPr defTabSz="912663" eaLnBrk="0" hangingPunct="0">
              <a:lnSpc>
                <a:spcPct val="90000"/>
              </a:lnSpc>
              <a:spcBef>
                <a:spcPct val="30000"/>
              </a:spcBef>
              <a:buClr>
                <a:srgbClr val="1F497D"/>
              </a:buClr>
              <a:buSzPct val="95000"/>
              <a:defRPr/>
            </a:pPr>
            <a:r>
              <a:rPr lang="en-US" sz="1400" dirty="0" smtClean="0">
                <a:solidFill>
                  <a:prstClr val="white"/>
                </a:solidFill>
                <a:latin typeface="Segoe UI" pitchFamily="34" charset="0"/>
                <a:ea typeface="Segoe UI" pitchFamily="34" charset="0"/>
                <a:cs typeface="Segoe UI" pitchFamily="34" charset="0"/>
              </a:rPr>
              <a:t>DATA</a:t>
            </a:r>
            <a:br>
              <a:rPr lang="en-US" sz="1400" dirty="0" smtClean="0">
                <a:solidFill>
                  <a:prstClr val="white"/>
                </a:solidFill>
                <a:latin typeface="Segoe UI" pitchFamily="34" charset="0"/>
                <a:ea typeface="Segoe UI" pitchFamily="34" charset="0"/>
                <a:cs typeface="Segoe UI" pitchFamily="34" charset="0"/>
              </a:rPr>
            </a:br>
            <a:r>
              <a:rPr lang="en-US" sz="1400" dirty="0" smtClean="0">
                <a:solidFill>
                  <a:prstClr val="white"/>
                </a:solidFill>
                <a:latin typeface="Segoe UI" pitchFamily="34" charset="0"/>
                <a:ea typeface="Segoe UI" pitchFamily="34" charset="0"/>
                <a:cs typeface="Segoe UI" pitchFamily="34" charset="0"/>
              </a:rPr>
              <a:t>SERVERS</a:t>
            </a:r>
            <a:endParaRPr lang="en-US" sz="1400" dirty="0">
              <a:solidFill>
                <a:prstClr val="white"/>
              </a:solidFill>
              <a:latin typeface="Segoe UI" pitchFamily="34" charset="0"/>
              <a:ea typeface="Segoe UI" pitchFamily="34" charset="0"/>
              <a:cs typeface="Segoe UI" pitchFamily="34" charset="0"/>
            </a:endParaRPr>
          </a:p>
        </p:txBody>
      </p:sp>
      <p:sp>
        <p:nvSpPr>
          <p:cNvPr id="66" name="TextBox 65"/>
          <p:cNvSpPr txBox="1"/>
          <p:nvPr/>
        </p:nvSpPr>
        <p:spPr>
          <a:xfrm>
            <a:off x="9570260" y="1840653"/>
            <a:ext cx="1372062" cy="270829"/>
          </a:xfrm>
          <a:prstGeom prst="rect">
            <a:avLst/>
          </a:prstGeom>
          <a:noFill/>
        </p:spPr>
        <p:txBody>
          <a:bodyPr wrap="square" lIns="76188" tIns="38093" rIns="76188" bIns="38093" rtlCol="0">
            <a:spAutoFit/>
          </a:bodyPr>
          <a:lstStyle/>
          <a:p>
            <a:pPr defTabSz="912663" eaLnBrk="0" hangingPunct="0">
              <a:lnSpc>
                <a:spcPct val="90000"/>
              </a:lnSpc>
              <a:spcBef>
                <a:spcPct val="30000"/>
              </a:spcBef>
              <a:buClr>
                <a:srgbClr val="1F497D"/>
              </a:buClr>
              <a:buSzPct val="95000"/>
              <a:defRPr/>
            </a:pPr>
            <a:r>
              <a:rPr lang="en-US" sz="1400" dirty="0" smtClean="0">
                <a:solidFill>
                  <a:prstClr val="white"/>
                </a:solidFill>
                <a:latin typeface="Segoe UI" pitchFamily="34" charset="0"/>
                <a:ea typeface="Segoe UI" pitchFamily="34" charset="0"/>
                <a:cs typeface="Segoe UI" pitchFamily="34" charset="0"/>
              </a:rPr>
              <a:t>Exchange</a:t>
            </a:r>
            <a:endParaRPr lang="en-US" sz="1400" dirty="0">
              <a:solidFill>
                <a:prstClr val="white"/>
              </a:soli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28604487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9"/>
                                        </p:tgtEl>
                                        <p:attrNameLst>
                                          <p:attrName>style.visibility</p:attrName>
                                        </p:attrNameLst>
                                      </p:cBhvr>
                                      <p:to>
                                        <p:strVal val="visible"/>
                                      </p:to>
                                    </p:set>
                                    <p:animEffect transition="in" filter="fade">
                                      <p:cBhvr>
                                        <p:cTn id="10" dur="500"/>
                                        <p:tgtEl>
                                          <p:spTgt spid="4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8"/>
                                        </p:tgtEl>
                                        <p:attrNameLst>
                                          <p:attrName>style.visibility</p:attrName>
                                        </p:attrNameLst>
                                      </p:cBhvr>
                                      <p:to>
                                        <p:strVal val="visible"/>
                                      </p:to>
                                    </p:set>
                                    <p:animEffect transition="in" filter="fade">
                                      <p:cBhvr>
                                        <p:cTn id="15" dur="500"/>
                                        <p:tgtEl>
                                          <p:spTgt spid="78"/>
                                        </p:tgtEl>
                                      </p:cBhvr>
                                    </p:animEffect>
                                  </p:childTnLst>
                                </p:cTn>
                              </p:par>
                            </p:childTnLst>
                          </p:cTn>
                        </p:par>
                        <p:par>
                          <p:cTn id="16" fill="hold">
                            <p:stCondLst>
                              <p:cond delay="500"/>
                            </p:stCondLst>
                            <p:childTnLst>
                              <p:par>
                                <p:cTn id="17" presetID="8" presetClass="entr" presetSubtype="32" fill="hold" nodeType="afterEffect">
                                  <p:stCondLst>
                                    <p:cond delay="0"/>
                                  </p:stCondLst>
                                  <p:childTnLst>
                                    <p:set>
                                      <p:cBhvr>
                                        <p:cTn id="18" dur="1" fill="hold">
                                          <p:stCondLst>
                                            <p:cond delay="0"/>
                                          </p:stCondLst>
                                        </p:cTn>
                                        <p:tgtEl>
                                          <p:spTgt spid="69"/>
                                        </p:tgtEl>
                                        <p:attrNameLst>
                                          <p:attrName>style.visibility</p:attrName>
                                        </p:attrNameLst>
                                      </p:cBhvr>
                                      <p:to>
                                        <p:strVal val="visible"/>
                                      </p:to>
                                    </p:set>
                                    <p:animEffect transition="in" filter="diamond(out)">
                                      <p:cBhvr>
                                        <p:cTn id="19" dur="500"/>
                                        <p:tgtEl>
                                          <p:spTgt spid="69"/>
                                        </p:tgtEl>
                                      </p:cBhvr>
                                    </p:animEffect>
                                  </p:childTnLst>
                                </p:cTn>
                              </p:par>
                            </p:childTnLst>
                          </p:cTn>
                        </p:par>
                        <p:par>
                          <p:cTn id="20" fill="hold">
                            <p:stCondLst>
                              <p:cond delay="1000"/>
                            </p:stCondLst>
                            <p:childTnLst>
                              <p:par>
                                <p:cTn id="21" presetID="4" presetClass="entr" presetSubtype="32" fill="hold" nodeType="afterEffect">
                                  <p:stCondLst>
                                    <p:cond delay="0"/>
                                  </p:stCondLst>
                                  <p:childTnLst>
                                    <p:set>
                                      <p:cBhvr>
                                        <p:cTn id="22" dur="1" fill="hold">
                                          <p:stCondLst>
                                            <p:cond delay="0"/>
                                          </p:stCondLst>
                                        </p:cTn>
                                        <p:tgtEl>
                                          <p:spTgt spid="69"/>
                                        </p:tgtEl>
                                        <p:attrNameLst>
                                          <p:attrName>style.visibility</p:attrName>
                                        </p:attrNameLst>
                                      </p:cBhvr>
                                      <p:to>
                                        <p:strVal val="visible"/>
                                      </p:to>
                                    </p:set>
                                    <p:animEffect transition="in" filter="box(out)">
                                      <p:cBhvr>
                                        <p:cTn id="23" dur="250"/>
                                        <p:tgtEl>
                                          <p:spTgt spid="69"/>
                                        </p:tgtEl>
                                      </p:cBhvr>
                                    </p:animEffect>
                                  </p:childTnLst>
                                </p:cTn>
                              </p:par>
                            </p:childTnLst>
                          </p:cTn>
                        </p:par>
                        <p:par>
                          <p:cTn id="24" fill="hold">
                            <p:stCondLst>
                              <p:cond delay="1250"/>
                            </p:stCondLst>
                            <p:childTnLst>
                              <p:par>
                                <p:cTn id="25" presetID="8" presetClass="entr" presetSubtype="32" fill="hold" nodeType="after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diamond(out)">
                                      <p:cBhvr>
                                        <p:cTn id="27" dur="500"/>
                                        <p:tgtEl>
                                          <p:spTgt spid="46"/>
                                        </p:tgtEl>
                                      </p:cBhvr>
                                    </p:animEffect>
                                  </p:childTnLst>
                                </p:cTn>
                              </p:par>
                            </p:childTnLst>
                          </p:cTn>
                        </p:par>
                        <p:par>
                          <p:cTn id="28" fill="hold">
                            <p:stCondLst>
                              <p:cond delay="1750"/>
                            </p:stCondLst>
                            <p:childTnLst>
                              <p:par>
                                <p:cTn id="29" presetID="4" presetClass="entr" presetSubtype="32" fill="hold" nodeType="after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box(out)">
                                      <p:cBhvr>
                                        <p:cTn id="31" dur="250"/>
                                        <p:tgtEl>
                                          <p:spTgt spid="46"/>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031"/>
                                        </p:tgtEl>
                                        <p:attrNameLst>
                                          <p:attrName>style.visibility</p:attrName>
                                        </p:attrNameLst>
                                      </p:cBhvr>
                                      <p:to>
                                        <p:strVal val="visible"/>
                                      </p:to>
                                    </p:set>
                                    <p:animEffect transition="in" filter="fade">
                                      <p:cBhvr>
                                        <p:cTn id="36" dur="500"/>
                                        <p:tgtEl>
                                          <p:spTgt spid="1031"/>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47"/>
                                        </p:tgtEl>
                                        <p:attrNameLst>
                                          <p:attrName>style.visibility</p:attrName>
                                        </p:attrNameLst>
                                      </p:cBhvr>
                                      <p:to>
                                        <p:strVal val="visible"/>
                                      </p:to>
                                    </p:set>
                                    <p:animEffect transition="in" filter="fade">
                                      <p:cBhvr>
                                        <p:cTn id="39" dur="500"/>
                                        <p:tgtEl>
                                          <p:spTgt spid="147"/>
                                        </p:tgtEl>
                                      </p:cBhvr>
                                    </p:animEffect>
                                  </p:childTnLst>
                                </p:cTn>
                              </p:par>
                              <p:par>
                                <p:cTn id="40" presetID="10" presetClass="entr" presetSubtype="0" fill="hold" nodeType="withEffect">
                                  <p:stCondLst>
                                    <p:cond delay="0"/>
                                  </p:stCondLst>
                                  <p:childTnLst>
                                    <p:set>
                                      <p:cBhvr>
                                        <p:cTn id="41" dur="1" fill="hold">
                                          <p:stCondLst>
                                            <p:cond delay="0"/>
                                          </p:stCondLst>
                                        </p:cTn>
                                        <p:tgtEl>
                                          <p:spTgt spid="13332"/>
                                        </p:tgtEl>
                                        <p:attrNameLst>
                                          <p:attrName>style.visibility</p:attrName>
                                        </p:attrNameLst>
                                      </p:cBhvr>
                                      <p:to>
                                        <p:strVal val="visible"/>
                                      </p:to>
                                    </p:set>
                                    <p:animEffect transition="in" filter="fade">
                                      <p:cBhvr>
                                        <p:cTn id="42" dur="500"/>
                                        <p:tgtEl>
                                          <p:spTgt spid="13332"/>
                                        </p:tgtEl>
                                      </p:cBhvr>
                                    </p:animEffect>
                                  </p:childTnLst>
                                </p:cTn>
                              </p:par>
                            </p:childTnLst>
                          </p:cTn>
                        </p:par>
                        <p:par>
                          <p:cTn id="43" fill="hold">
                            <p:stCondLst>
                              <p:cond delay="500"/>
                            </p:stCondLst>
                            <p:childTnLst>
                              <p:par>
                                <p:cTn id="44" presetID="10" presetClass="entr" presetSubtype="0" fill="hold" nodeType="afterEffect">
                                  <p:stCondLst>
                                    <p:cond delay="0"/>
                                  </p:stCondLst>
                                  <p:childTnLst>
                                    <p:set>
                                      <p:cBhvr>
                                        <p:cTn id="45" dur="1" fill="hold">
                                          <p:stCondLst>
                                            <p:cond delay="0"/>
                                          </p:stCondLst>
                                        </p:cTn>
                                        <p:tgtEl>
                                          <p:spTgt spid="148"/>
                                        </p:tgtEl>
                                        <p:attrNameLst>
                                          <p:attrName>style.visibility</p:attrName>
                                        </p:attrNameLst>
                                      </p:cBhvr>
                                      <p:to>
                                        <p:strVal val="visible"/>
                                      </p:to>
                                    </p:set>
                                    <p:animEffect transition="in" filter="fade">
                                      <p:cBhvr>
                                        <p:cTn id="46" dur="500"/>
                                        <p:tgtEl>
                                          <p:spTgt spid="148"/>
                                        </p:tgtEl>
                                      </p:cBhvr>
                                    </p:animEffect>
                                  </p:childTnLst>
                                </p:cTn>
                              </p:par>
                              <p:par>
                                <p:cTn id="47" presetID="10" presetClass="entr" presetSubtype="0" fill="hold" nodeType="withEffect">
                                  <p:stCondLst>
                                    <p:cond delay="0"/>
                                  </p:stCondLst>
                                  <p:childTnLst>
                                    <p:set>
                                      <p:cBhvr>
                                        <p:cTn id="48" dur="1" fill="hold">
                                          <p:stCondLst>
                                            <p:cond delay="0"/>
                                          </p:stCondLst>
                                        </p:cTn>
                                        <p:tgtEl>
                                          <p:spTgt spid="149"/>
                                        </p:tgtEl>
                                        <p:attrNameLst>
                                          <p:attrName>style.visibility</p:attrName>
                                        </p:attrNameLst>
                                      </p:cBhvr>
                                      <p:to>
                                        <p:strVal val="visible"/>
                                      </p:to>
                                    </p:set>
                                    <p:animEffect transition="in" filter="fade">
                                      <p:cBhvr>
                                        <p:cTn id="49" dur="500"/>
                                        <p:tgtEl>
                                          <p:spTgt spid="149"/>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4"/>
                                        </p:tgtEl>
                                        <p:attrNameLst>
                                          <p:attrName>style.visibility</p:attrName>
                                        </p:attrNameLst>
                                      </p:cBhvr>
                                      <p:to>
                                        <p:strVal val="visible"/>
                                      </p:to>
                                    </p:set>
                                    <p:animEffect transition="in" filter="fade">
                                      <p:cBhvr>
                                        <p:cTn id="54" dur="500"/>
                                        <p:tgtEl>
                                          <p:spTgt spid="4"/>
                                        </p:tgtEl>
                                      </p:cBhvr>
                                    </p:animEffect>
                                  </p:childTnLst>
                                </p:cTn>
                              </p:par>
                            </p:childTnLst>
                          </p:cTn>
                        </p:par>
                        <p:par>
                          <p:cTn id="55" fill="hold">
                            <p:stCondLst>
                              <p:cond delay="500"/>
                            </p:stCondLst>
                            <p:childTnLst>
                              <p:par>
                                <p:cTn id="56" presetID="10" presetClass="entr" presetSubtype="0" fill="hold" nodeType="afterEffect">
                                  <p:stCondLst>
                                    <p:cond delay="0"/>
                                  </p:stCondLst>
                                  <p:childTnLst>
                                    <p:set>
                                      <p:cBhvr>
                                        <p:cTn id="57" dur="1" fill="hold">
                                          <p:stCondLst>
                                            <p:cond delay="0"/>
                                          </p:stCondLst>
                                        </p:cTn>
                                        <p:tgtEl>
                                          <p:spTgt spid="181"/>
                                        </p:tgtEl>
                                        <p:attrNameLst>
                                          <p:attrName>style.visibility</p:attrName>
                                        </p:attrNameLst>
                                      </p:cBhvr>
                                      <p:to>
                                        <p:strVal val="visible"/>
                                      </p:to>
                                    </p:set>
                                    <p:animEffect transition="in" filter="fade">
                                      <p:cBhvr>
                                        <p:cTn id="58" dur="500"/>
                                        <p:tgtEl>
                                          <p:spTgt spid="181"/>
                                        </p:tgtEl>
                                      </p:cBhvr>
                                    </p:animEffect>
                                  </p:childTnLst>
                                </p:cTn>
                              </p:par>
                            </p:childTnLst>
                          </p:cTn>
                        </p:par>
                        <p:par>
                          <p:cTn id="59" fill="hold">
                            <p:stCondLst>
                              <p:cond delay="1000"/>
                            </p:stCondLst>
                            <p:childTnLst>
                              <p:par>
                                <p:cTn id="60" presetID="10" presetClass="entr" presetSubtype="0" fill="hold" grpId="0" nodeType="afterEffect">
                                  <p:stCondLst>
                                    <p:cond delay="0"/>
                                  </p:stCondLst>
                                  <p:childTnLst>
                                    <p:set>
                                      <p:cBhvr>
                                        <p:cTn id="61" dur="1" fill="hold">
                                          <p:stCondLst>
                                            <p:cond delay="0"/>
                                          </p:stCondLst>
                                        </p:cTn>
                                        <p:tgtEl>
                                          <p:spTgt spid="183"/>
                                        </p:tgtEl>
                                        <p:attrNameLst>
                                          <p:attrName>style.visibility</p:attrName>
                                        </p:attrNameLst>
                                      </p:cBhvr>
                                      <p:to>
                                        <p:strVal val="visible"/>
                                      </p:to>
                                    </p:set>
                                    <p:animEffect transition="in" filter="fade">
                                      <p:cBhvr>
                                        <p:cTn id="62" dur="500"/>
                                        <p:tgtEl>
                                          <p:spTgt spid="183"/>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84"/>
                                        </p:tgtEl>
                                        <p:attrNameLst>
                                          <p:attrName>style.visibility</p:attrName>
                                        </p:attrNameLst>
                                      </p:cBhvr>
                                      <p:to>
                                        <p:strVal val="visible"/>
                                      </p:to>
                                    </p:set>
                                    <p:animEffect transition="in" filter="fade">
                                      <p:cBhvr>
                                        <p:cTn id="65" dur="500"/>
                                        <p:tgtEl>
                                          <p:spTgt spid="184"/>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nodeType="clickEffect">
                                  <p:stCondLst>
                                    <p:cond delay="0"/>
                                  </p:stCondLst>
                                  <p:childTnLst>
                                    <p:set>
                                      <p:cBhvr>
                                        <p:cTn id="69" dur="1" fill="hold">
                                          <p:stCondLst>
                                            <p:cond delay="0"/>
                                          </p:stCondLst>
                                        </p:cTn>
                                        <p:tgtEl>
                                          <p:spTgt spid="6"/>
                                        </p:tgtEl>
                                        <p:attrNameLst>
                                          <p:attrName>style.visibility</p:attrName>
                                        </p:attrNameLst>
                                      </p:cBhvr>
                                      <p:to>
                                        <p:strVal val="visible"/>
                                      </p:to>
                                    </p:set>
                                    <p:animEffect transition="in" filter="fade">
                                      <p:cBhvr>
                                        <p:cTn id="70" dur="500"/>
                                        <p:tgtEl>
                                          <p:spTgt spid="6"/>
                                        </p:tgtEl>
                                      </p:cBhvr>
                                    </p:animEffect>
                                  </p:childTnLst>
                                </p:cTn>
                              </p:par>
                            </p:childTnLst>
                          </p:cTn>
                        </p:par>
                        <p:par>
                          <p:cTn id="71" fill="hold">
                            <p:stCondLst>
                              <p:cond delay="500"/>
                            </p:stCondLst>
                            <p:childTnLst>
                              <p:par>
                                <p:cTn id="72" presetID="10" presetClass="entr" presetSubtype="0" fill="hold" nodeType="afterEffect">
                                  <p:stCondLst>
                                    <p:cond delay="0"/>
                                  </p:stCondLst>
                                  <p:childTnLst>
                                    <p:set>
                                      <p:cBhvr>
                                        <p:cTn id="73" dur="1" fill="hold">
                                          <p:stCondLst>
                                            <p:cond delay="0"/>
                                          </p:stCondLst>
                                        </p:cTn>
                                        <p:tgtEl>
                                          <p:spTgt spid="145"/>
                                        </p:tgtEl>
                                        <p:attrNameLst>
                                          <p:attrName>style.visibility</p:attrName>
                                        </p:attrNameLst>
                                      </p:cBhvr>
                                      <p:to>
                                        <p:strVal val="visible"/>
                                      </p:to>
                                    </p:set>
                                    <p:animEffect transition="in" filter="fade">
                                      <p:cBhvr>
                                        <p:cTn id="74" dur="500"/>
                                        <p:tgtEl>
                                          <p:spTgt spid="145"/>
                                        </p:tgtEl>
                                      </p:cBhvr>
                                    </p:animEffect>
                                  </p:childTnLst>
                                </p:cTn>
                              </p:par>
                            </p:childTnLst>
                          </p:cTn>
                        </p:par>
                        <p:par>
                          <p:cTn id="75" fill="hold">
                            <p:stCondLst>
                              <p:cond delay="1000"/>
                            </p:stCondLst>
                            <p:childTnLst>
                              <p:par>
                                <p:cTn id="76" presetID="10" presetClass="entr" presetSubtype="0" fill="hold" nodeType="afterEffect">
                                  <p:stCondLst>
                                    <p:cond delay="0"/>
                                  </p:stCondLst>
                                  <p:childTnLst>
                                    <p:set>
                                      <p:cBhvr>
                                        <p:cTn id="77" dur="1" fill="hold">
                                          <p:stCondLst>
                                            <p:cond delay="0"/>
                                          </p:stCondLst>
                                        </p:cTn>
                                        <p:tgtEl>
                                          <p:spTgt spid="175"/>
                                        </p:tgtEl>
                                        <p:attrNameLst>
                                          <p:attrName>style.visibility</p:attrName>
                                        </p:attrNameLst>
                                      </p:cBhvr>
                                      <p:to>
                                        <p:strVal val="visible"/>
                                      </p:to>
                                    </p:set>
                                    <p:animEffect transition="in" filter="fade">
                                      <p:cBhvr>
                                        <p:cTn id="78" dur="500"/>
                                        <p:tgtEl>
                                          <p:spTgt spid="175"/>
                                        </p:tgtEl>
                                      </p:cBhvr>
                                    </p:animEffect>
                                  </p:childTnLst>
                                </p:cTn>
                              </p:par>
                              <p:par>
                                <p:cTn id="79" presetID="10" presetClass="entr" presetSubtype="0" fill="hold" nodeType="withEffect">
                                  <p:stCondLst>
                                    <p:cond delay="0"/>
                                  </p:stCondLst>
                                  <p:childTnLst>
                                    <p:set>
                                      <p:cBhvr>
                                        <p:cTn id="80" dur="1" fill="hold">
                                          <p:stCondLst>
                                            <p:cond delay="0"/>
                                          </p:stCondLst>
                                        </p:cTn>
                                        <p:tgtEl>
                                          <p:spTgt spid="176"/>
                                        </p:tgtEl>
                                        <p:attrNameLst>
                                          <p:attrName>style.visibility</p:attrName>
                                        </p:attrNameLst>
                                      </p:cBhvr>
                                      <p:to>
                                        <p:strVal val="visible"/>
                                      </p:to>
                                    </p:set>
                                    <p:animEffect transition="in" filter="fade">
                                      <p:cBhvr>
                                        <p:cTn id="81" dur="500"/>
                                        <p:tgtEl>
                                          <p:spTgt spid="176"/>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grpId="0" nodeType="clickEffect">
                                  <p:stCondLst>
                                    <p:cond delay="0"/>
                                  </p:stCondLst>
                                  <p:childTnLst>
                                    <p:set>
                                      <p:cBhvr>
                                        <p:cTn id="85" dur="1" fill="hold">
                                          <p:stCondLst>
                                            <p:cond delay="0"/>
                                          </p:stCondLst>
                                        </p:cTn>
                                        <p:tgtEl>
                                          <p:spTgt spid="37"/>
                                        </p:tgtEl>
                                        <p:attrNameLst>
                                          <p:attrName>style.visibility</p:attrName>
                                        </p:attrNameLst>
                                      </p:cBhvr>
                                      <p:to>
                                        <p:strVal val="visible"/>
                                      </p:to>
                                    </p:set>
                                    <p:animEffect transition="in" filter="fade">
                                      <p:cBhvr>
                                        <p:cTn id="86"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49" grpId="0" animBg="1"/>
      <p:bldP spid="78" grpId="0"/>
      <p:bldP spid="147" grpId="0"/>
      <p:bldP spid="183" grpId="0" animBg="1"/>
      <p:bldP spid="18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0" y="0"/>
            <a:ext cx="118872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0" y="0"/>
            <a:ext cx="11887200" cy="6858000"/>
          </a:xfrm>
          <a:prstGeom prst="rect">
            <a:avLst/>
          </a:prstGeom>
          <a:gradFill flip="none" rotWithShape="1">
            <a:gsLst>
              <a:gs pos="15000">
                <a:schemeClr val="tx1">
                  <a:alpha val="55000"/>
                </a:schemeClr>
              </a:gs>
              <a:gs pos="56000">
                <a:schemeClr val="tx1">
                  <a:tint val="44500"/>
                  <a:satMod val="160000"/>
                  <a:alpha val="0"/>
                </a:schemeClr>
              </a:gs>
              <a:gs pos="100000">
                <a:schemeClr val="tx1">
                  <a:tint val="23500"/>
                  <a:satMod val="160000"/>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rtlCol="0" anchor="ctr"/>
          <a:lstStyle/>
          <a:p>
            <a:pPr algn="ctr"/>
            <a:endParaRPr lang="en-US">
              <a:solidFill>
                <a:prstClr val="white"/>
              </a:solidFill>
            </a:endParaRPr>
          </a:p>
        </p:txBody>
      </p:sp>
      <p:grpSp>
        <p:nvGrpSpPr>
          <p:cNvPr id="5" name="Group 4"/>
          <p:cNvGrpSpPr/>
          <p:nvPr/>
        </p:nvGrpSpPr>
        <p:grpSpPr>
          <a:xfrm>
            <a:off x="610811" y="448597"/>
            <a:ext cx="4145866" cy="2145747"/>
            <a:chOff x="6041238" y="2647950"/>
            <a:chExt cx="6114366" cy="2145746"/>
          </a:xfrm>
        </p:grpSpPr>
        <p:sp>
          <p:nvSpPr>
            <p:cNvPr id="9" name="Rectangle 8"/>
            <p:cNvSpPr/>
            <p:nvPr/>
          </p:nvSpPr>
          <p:spPr>
            <a:xfrm>
              <a:off x="6041238" y="2647950"/>
              <a:ext cx="6114366" cy="2145746"/>
            </a:xfrm>
            <a:prstGeom prst="rect">
              <a:avLst/>
            </a:prstGeom>
            <a:solidFill>
              <a:srgbClr val="FFFFFF">
                <a:alpha val="9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 name="TextBox 6"/>
            <p:cNvSpPr txBox="1"/>
            <p:nvPr/>
          </p:nvSpPr>
          <p:spPr>
            <a:xfrm>
              <a:off x="6313888" y="2748700"/>
              <a:ext cx="5702016" cy="1754325"/>
            </a:xfrm>
            <a:prstGeom prst="rect">
              <a:avLst/>
            </a:prstGeom>
            <a:noFill/>
          </p:spPr>
          <p:txBody>
            <a:bodyPr wrap="square" rtlCol="0">
              <a:spAutoFit/>
            </a:bodyPr>
            <a:lstStyle/>
            <a:p>
              <a:pPr defTabSz="914363">
                <a:lnSpc>
                  <a:spcPct val="90000"/>
                </a:lnSpc>
                <a:spcBef>
                  <a:spcPct val="0"/>
                </a:spcBef>
                <a:defRPr/>
              </a:pPr>
              <a:r>
                <a:rPr lang="en-US" sz="2400" spc="-100" dirty="0">
                  <a:ln w="3175">
                    <a:noFill/>
                  </a:ln>
                  <a:solidFill>
                    <a:srgbClr val="000000"/>
                  </a:solidFill>
                  <a:latin typeface="Segoe UI Light" pitchFamily="34" charset="0"/>
                  <a:cs typeface="Arial" charset="0"/>
                </a:rPr>
                <a:t>Holly wants one smartphone for both work and life. </a:t>
              </a:r>
              <a:r>
                <a:rPr lang="en-US" sz="2400" spc="-100" dirty="0" smtClean="0">
                  <a:ln w="3175">
                    <a:noFill/>
                  </a:ln>
                  <a:solidFill>
                    <a:srgbClr val="000000"/>
                  </a:solidFill>
                  <a:latin typeface="Segoe UI Light" pitchFamily="34" charset="0"/>
                  <a:cs typeface="Arial" charset="0"/>
                </a:rPr>
                <a:t/>
              </a:r>
              <a:br>
                <a:rPr lang="en-US" sz="2400" spc="-100" dirty="0" smtClean="0">
                  <a:ln w="3175">
                    <a:noFill/>
                  </a:ln>
                  <a:solidFill>
                    <a:srgbClr val="000000"/>
                  </a:solidFill>
                  <a:latin typeface="Segoe UI Light" pitchFamily="34" charset="0"/>
                  <a:cs typeface="Arial" charset="0"/>
                </a:rPr>
              </a:br>
              <a:r>
                <a:rPr lang="en-US" sz="2400" b="1" spc="-100" dirty="0" smtClean="0">
                  <a:ln w="3175">
                    <a:noFill/>
                  </a:ln>
                  <a:solidFill>
                    <a:srgbClr val="0070C0"/>
                  </a:solidFill>
                  <a:latin typeface="Segoe UI Light" pitchFamily="34" charset="0"/>
                  <a:cs typeface="Arial" charset="0"/>
                </a:rPr>
                <a:t>Is </a:t>
              </a:r>
              <a:r>
                <a:rPr lang="en-US" sz="2400" b="1" spc="-100" dirty="0">
                  <a:ln w="3175">
                    <a:noFill/>
                  </a:ln>
                  <a:solidFill>
                    <a:srgbClr val="0070C0"/>
                  </a:solidFill>
                  <a:latin typeface="Segoe UI Light" pitchFamily="34" charset="0"/>
                  <a:cs typeface="Arial" charset="0"/>
                </a:rPr>
                <a:t>there a phone </a:t>
              </a:r>
              <a:r>
                <a:rPr lang="en-US" sz="2400" b="1" spc="-100" dirty="0" smtClean="0">
                  <a:ln w="3175">
                    <a:noFill/>
                  </a:ln>
                  <a:solidFill>
                    <a:srgbClr val="0070C0"/>
                  </a:solidFill>
                  <a:latin typeface="Segoe UI Light" pitchFamily="34" charset="0"/>
                  <a:cs typeface="Arial" charset="0"/>
                </a:rPr>
                <a:t> where she can access the same things she does on her PC?</a:t>
              </a:r>
              <a:endParaRPr lang="en-US" sz="2400" b="1" spc="-100" dirty="0">
                <a:ln w="3175">
                  <a:noFill/>
                </a:ln>
                <a:solidFill>
                  <a:srgbClr val="0070C0"/>
                </a:solidFill>
                <a:latin typeface="Segoe UI Light" pitchFamily="34" charset="0"/>
                <a:cs typeface="Arial" charset="0"/>
              </a:endParaRPr>
            </a:p>
          </p:txBody>
        </p:sp>
      </p:grpSp>
    </p:spTree>
    <p:extLst>
      <p:ext uri="{BB962C8B-B14F-4D97-AF65-F5344CB8AC3E}">
        <p14:creationId xmlns:p14="http://schemas.microsoft.com/office/powerpoint/2010/main" val="17600626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 name="Picture 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b="-878"/>
          <a:stretch/>
        </p:blipFill>
        <p:spPr bwMode="auto">
          <a:xfrm>
            <a:off x="2" y="0"/>
            <a:ext cx="2797483"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260" name="Group 259"/>
          <p:cNvGrpSpPr/>
          <p:nvPr/>
        </p:nvGrpSpPr>
        <p:grpSpPr>
          <a:xfrm>
            <a:off x="3058198" y="1519928"/>
            <a:ext cx="8419103" cy="4976661"/>
            <a:chOff x="3253563" y="1620976"/>
            <a:chExt cx="8223175" cy="4860845"/>
          </a:xfrm>
        </p:grpSpPr>
        <p:pic>
          <p:nvPicPr>
            <p:cNvPr id="261" name="Picture 260" descr="1600x900_bg2_blue.jpg"/>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253563" y="1620976"/>
              <a:ext cx="8223175" cy="4854253"/>
            </a:xfrm>
            <a:prstGeom prst="rect">
              <a:avLst/>
            </a:prstGeom>
            <a:effectLst>
              <a:outerShdw blurRad="50800" dist="38100" dir="2700000" algn="tl" rotWithShape="0">
                <a:prstClr val="black">
                  <a:alpha val="40000"/>
                </a:prstClr>
              </a:outerShdw>
            </a:effectLst>
          </p:spPr>
        </p:pic>
        <p:pic>
          <p:nvPicPr>
            <p:cNvPr id="262" name="Picture 2" descr="C:\Users\Tany\Desktop\Scenario_Cube Lines.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253563" y="5124893"/>
              <a:ext cx="1420451" cy="135692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333" name="Group 13332"/>
          <p:cNvGrpSpPr/>
          <p:nvPr/>
        </p:nvGrpSpPr>
        <p:grpSpPr>
          <a:xfrm>
            <a:off x="8856869" y="3029861"/>
            <a:ext cx="854839" cy="528750"/>
            <a:chOff x="8889117" y="2774979"/>
            <a:chExt cx="854839" cy="528750"/>
          </a:xfrm>
        </p:grpSpPr>
        <p:pic>
          <p:nvPicPr>
            <p:cNvPr id="98" name="Picture 97"/>
            <p:cNvPicPr>
              <a:picLocks noChangeAspect="1"/>
            </p:cNvPicPr>
            <p:nvPr/>
          </p:nvPicPr>
          <p:blipFill rotWithShape="1">
            <a:blip r:embed="rId6" cstate="email">
              <a:extLst>
                <a:ext uri="{28A0092B-C50C-407E-A947-70E740481C1C}">
                  <a14:useLocalDpi xmlns:a14="http://schemas.microsoft.com/office/drawing/2010/main"/>
                </a:ext>
              </a:extLst>
            </a:blip>
            <a:srcRect l="67536"/>
            <a:stretch/>
          </p:blipFill>
          <p:spPr>
            <a:xfrm>
              <a:off x="8889117" y="2774979"/>
              <a:ext cx="266613" cy="528750"/>
            </a:xfrm>
            <a:prstGeom prst="rect">
              <a:avLst/>
            </a:prstGeom>
          </p:spPr>
        </p:pic>
        <p:pic>
          <p:nvPicPr>
            <p:cNvPr id="99" name="Picture 98"/>
            <p:cNvPicPr>
              <a:picLocks noChangeAspect="1"/>
            </p:cNvPicPr>
            <p:nvPr/>
          </p:nvPicPr>
          <p:blipFill rotWithShape="1">
            <a:blip r:embed="rId6" cstate="email">
              <a:extLst>
                <a:ext uri="{28A0092B-C50C-407E-A947-70E740481C1C}">
                  <a14:useLocalDpi xmlns:a14="http://schemas.microsoft.com/office/drawing/2010/main"/>
                </a:ext>
              </a:extLst>
            </a:blip>
            <a:srcRect l="67536"/>
            <a:stretch/>
          </p:blipFill>
          <p:spPr>
            <a:xfrm>
              <a:off x="9186054" y="2774979"/>
              <a:ext cx="266613" cy="528750"/>
            </a:xfrm>
            <a:prstGeom prst="rect">
              <a:avLst/>
            </a:prstGeom>
          </p:spPr>
        </p:pic>
        <p:pic>
          <p:nvPicPr>
            <p:cNvPr id="100" name="Picture 99"/>
            <p:cNvPicPr>
              <a:picLocks noChangeAspect="1"/>
            </p:cNvPicPr>
            <p:nvPr/>
          </p:nvPicPr>
          <p:blipFill rotWithShape="1">
            <a:blip r:embed="rId6" cstate="email">
              <a:extLst>
                <a:ext uri="{28A0092B-C50C-407E-A947-70E740481C1C}">
                  <a14:useLocalDpi xmlns:a14="http://schemas.microsoft.com/office/drawing/2010/main"/>
                </a:ext>
              </a:extLst>
            </a:blip>
            <a:srcRect l="67536"/>
            <a:stretch/>
          </p:blipFill>
          <p:spPr>
            <a:xfrm>
              <a:off x="9477343" y="2774979"/>
              <a:ext cx="266613" cy="528750"/>
            </a:xfrm>
            <a:prstGeom prst="rect">
              <a:avLst/>
            </a:prstGeom>
          </p:spPr>
        </p:pic>
      </p:grpSp>
      <p:sp>
        <p:nvSpPr>
          <p:cNvPr id="2" name="Rectangle 1"/>
          <p:cNvSpPr/>
          <p:nvPr/>
        </p:nvSpPr>
        <p:spPr>
          <a:xfrm>
            <a:off x="2" y="1743741"/>
            <a:ext cx="2797483" cy="5117097"/>
          </a:xfrm>
          <a:prstGeom prst="rect">
            <a:avLst/>
          </a:prstGeom>
          <a:gradFill>
            <a:gsLst>
              <a:gs pos="0">
                <a:schemeClr val="tx1">
                  <a:alpha val="0"/>
                </a:schemeClr>
              </a:gs>
              <a:gs pos="49000">
                <a:schemeClr val="tx1">
                  <a:alpha val="66000"/>
                </a:schemeClr>
              </a:gs>
              <a:gs pos="100000">
                <a:schemeClr val="tx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Title 4"/>
          <p:cNvSpPr>
            <a:spLocks noGrp="1"/>
          </p:cNvSpPr>
          <p:nvPr>
            <p:ph type="title"/>
          </p:nvPr>
        </p:nvSpPr>
        <p:spPr>
          <a:xfrm>
            <a:off x="2959607" y="268335"/>
            <a:ext cx="6581873" cy="609399"/>
          </a:xfrm>
        </p:spPr>
        <p:txBody>
          <a:bodyPr>
            <a:normAutofit fontScale="90000"/>
          </a:bodyPr>
          <a:lstStyle/>
          <a:p>
            <a:pPr lvl="0"/>
            <a:r>
              <a:rPr lang="en-US" sz="4800" dirty="0"/>
              <a:t>Work from </a:t>
            </a:r>
            <a:r>
              <a:rPr lang="en-US" sz="4800" dirty="0" smtClean="0"/>
              <a:t>my phone</a:t>
            </a:r>
            <a:endParaRPr lang="en-US" sz="4500" dirty="0">
              <a:latin typeface="Segoe UI Light" pitchFamily="34" charset="0"/>
            </a:endParaRPr>
          </a:p>
        </p:txBody>
      </p:sp>
      <p:sp>
        <p:nvSpPr>
          <p:cNvPr id="22" name="Title 4"/>
          <p:cNvSpPr txBox="1">
            <a:spLocks/>
          </p:cNvSpPr>
          <p:nvPr/>
        </p:nvSpPr>
        <p:spPr bwMode="auto">
          <a:xfrm>
            <a:off x="0" y="3524070"/>
            <a:ext cx="2696228" cy="498598"/>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algn="l" defTabSz="912777" rtl="0" eaLnBrk="0" fontAlgn="base" hangingPunct="0">
              <a:lnSpc>
                <a:spcPct val="90000"/>
              </a:lnSpc>
              <a:spcBef>
                <a:spcPct val="0"/>
              </a:spcBef>
              <a:spcAft>
                <a:spcPct val="0"/>
              </a:spcAft>
              <a:defRPr lang="en-US" sz="5400" b="0" cap="none" spc="-300" dirty="0">
                <a:ln w="3175">
                  <a:noFill/>
                </a:ln>
                <a:gradFill flip="none" rotWithShape="1">
                  <a:gsLst>
                    <a:gs pos="28000">
                      <a:srgbClr val="FEF9DA"/>
                    </a:gs>
                    <a:gs pos="52000">
                      <a:srgbClr val="FCE974"/>
                    </a:gs>
                    <a:gs pos="68000">
                      <a:srgbClr val="F79A1D"/>
                    </a:gs>
                  </a:gsLst>
                  <a:lin ang="5400000" scaled="1"/>
                  <a:tileRect/>
                </a:gradFill>
                <a:effectLst>
                  <a:outerShdw blurRad="88900" dist="12700" dir="2700000" algn="tl" rotWithShape="0">
                    <a:prstClr val="black"/>
                  </a:outerShdw>
                </a:effectLst>
                <a:latin typeface="+mj-lt"/>
                <a:ea typeface="+mn-ea"/>
                <a:cs typeface="Arial" charset="0"/>
              </a:defRPr>
            </a:lvl1pPr>
            <a:lvl2pPr algn="l" defTabSz="912777" rtl="0" eaLnBrk="0" fontAlgn="base" hangingPunct="0">
              <a:lnSpc>
                <a:spcPct val="90000"/>
              </a:lnSpc>
              <a:spcBef>
                <a:spcPct val="0"/>
              </a:spcBef>
              <a:spcAft>
                <a:spcPct val="0"/>
              </a:spcAft>
              <a:defRPr sz="4500">
                <a:solidFill>
                  <a:schemeClr val="tx2"/>
                </a:solidFill>
                <a:latin typeface="Segoe Semibold" pitchFamily="34" charset="0"/>
              </a:defRPr>
            </a:lvl2pPr>
            <a:lvl3pPr algn="l" defTabSz="912777" rtl="0" eaLnBrk="0" fontAlgn="base" hangingPunct="0">
              <a:lnSpc>
                <a:spcPct val="90000"/>
              </a:lnSpc>
              <a:spcBef>
                <a:spcPct val="0"/>
              </a:spcBef>
              <a:spcAft>
                <a:spcPct val="0"/>
              </a:spcAft>
              <a:defRPr sz="4500">
                <a:solidFill>
                  <a:schemeClr val="tx2"/>
                </a:solidFill>
                <a:latin typeface="Segoe Semibold" pitchFamily="34" charset="0"/>
              </a:defRPr>
            </a:lvl3pPr>
            <a:lvl4pPr algn="l" defTabSz="912777" rtl="0" eaLnBrk="0" fontAlgn="base" hangingPunct="0">
              <a:lnSpc>
                <a:spcPct val="90000"/>
              </a:lnSpc>
              <a:spcBef>
                <a:spcPct val="0"/>
              </a:spcBef>
              <a:spcAft>
                <a:spcPct val="0"/>
              </a:spcAft>
              <a:defRPr sz="4500">
                <a:solidFill>
                  <a:schemeClr val="tx2"/>
                </a:solidFill>
                <a:latin typeface="Segoe Semibold" pitchFamily="34" charset="0"/>
              </a:defRPr>
            </a:lvl4pPr>
            <a:lvl5pPr algn="l" defTabSz="912777" rtl="0" eaLnBrk="0" fontAlgn="base" hangingPunct="0">
              <a:lnSpc>
                <a:spcPct val="90000"/>
              </a:lnSpc>
              <a:spcBef>
                <a:spcPct val="0"/>
              </a:spcBef>
              <a:spcAft>
                <a:spcPct val="0"/>
              </a:spcAft>
              <a:defRPr sz="4500">
                <a:solidFill>
                  <a:schemeClr val="tx2"/>
                </a:solidFill>
                <a:latin typeface="Segoe Semibold" pitchFamily="34" charset="0"/>
              </a:defRPr>
            </a:lvl5pPr>
            <a:lvl6pPr marL="380970" algn="l" defTabSz="914063" rtl="0" fontAlgn="base">
              <a:lnSpc>
                <a:spcPct val="90000"/>
              </a:lnSpc>
              <a:spcBef>
                <a:spcPct val="0"/>
              </a:spcBef>
              <a:spcAft>
                <a:spcPct val="0"/>
              </a:spcAft>
              <a:defRPr sz="4500">
                <a:solidFill>
                  <a:schemeClr val="tx2"/>
                </a:solidFill>
                <a:latin typeface="Segoe Semibold" pitchFamily="34" charset="0"/>
              </a:defRPr>
            </a:lvl6pPr>
            <a:lvl7pPr marL="761940" algn="l" defTabSz="914063" rtl="0" fontAlgn="base">
              <a:lnSpc>
                <a:spcPct val="90000"/>
              </a:lnSpc>
              <a:spcBef>
                <a:spcPct val="0"/>
              </a:spcBef>
              <a:spcAft>
                <a:spcPct val="0"/>
              </a:spcAft>
              <a:defRPr sz="4500">
                <a:solidFill>
                  <a:schemeClr val="tx2"/>
                </a:solidFill>
                <a:latin typeface="Segoe Semibold" pitchFamily="34" charset="0"/>
              </a:defRPr>
            </a:lvl7pPr>
            <a:lvl8pPr marL="1142908" algn="l" defTabSz="914063" rtl="0" fontAlgn="base">
              <a:lnSpc>
                <a:spcPct val="90000"/>
              </a:lnSpc>
              <a:spcBef>
                <a:spcPct val="0"/>
              </a:spcBef>
              <a:spcAft>
                <a:spcPct val="0"/>
              </a:spcAft>
              <a:defRPr sz="4500">
                <a:solidFill>
                  <a:schemeClr val="tx2"/>
                </a:solidFill>
                <a:latin typeface="Segoe Semibold" pitchFamily="34" charset="0"/>
              </a:defRPr>
            </a:lvl8pPr>
            <a:lvl9pPr marL="1523878" algn="l" defTabSz="914063" rtl="0" fontAlgn="base">
              <a:lnSpc>
                <a:spcPct val="90000"/>
              </a:lnSpc>
              <a:spcBef>
                <a:spcPct val="0"/>
              </a:spcBef>
              <a:spcAft>
                <a:spcPct val="0"/>
              </a:spcAft>
              <a:defRPr sz="4500">
                <a:solidFill>
                  <a:schemeClr val="tx2"/>
                </a:solidFill>
                <a:latin typeface="Segoe Semibold" pitchFamily="34" charset="0"/>
              </a:defRPr>
            </a:lvl9pPr>
          </a:lstStyle>
          <a:p>
            <a:pPr algn="r"/>
            <a:r>
              <a:rPr sz="1800" b="1" spc="0">
                <a:solidFill>
                  <a:prstClr val="white"/>
                </a:solidFill>
                <a:effectLst>
                  <a:outerShdw blurRad="38100" dist="38100" dir="2700000" algn="tl">
                    <a:srgbClr val="000000">
                      <a:alpha val="43137"/>
                    </a:srgbClr>
                  </a:outerShdw>
                </a:effectLst>
                <a:latin typeface="Segoe UI Light" pitchFamily="34" charset="0"/>
              </a:rPr>
              <a:t>ANYWHERE </a:t>
            </a:r>
            <a:r>
              <a:rPr sz="1800" b="1" spc="0" smtClean="0">
                <a:solidFill>
                  <a:prstClr val="white"/>
                </a:solidFill>
                <a:effectLst>
                  <a:outerShdw blurRad="38100" dist="38100" dir="2700000" algn="tl">
                    <a:srgbClr val="000000">
                      <a:alpha val="43137"/>
                    </a:srgbClr>
                  </a:outerShdw>
                </a:effectLst>
                <a:latin typeface="Segoe UI Light" pitchFamily="34" charset="0"/>
              </a:rPr>
              <a:t/>
            </a:r>
            <a:br>
              <a:rPr sz="1800" b="1" spc="0" smtClean="0">
                <a:solidFill>
                  <a:prstClr val="white"/>
                </a:solidFill>
                <a:effectLst>
                  <a:outerShdw blurRad="38100" dist="38100" dir="2700000" algn="tl">
                    <a:srgbClr val="000000">
                      <a:alpha val="43137"/>
                    </a:srgbClr>
                  </a:outerShdw>
                </a:effectLst>
                <a:latin typeface="Segoe UI Light" pitchFamily="34" charset="0"/>
              </a:rPr>
            </a:br>
            <a:r>
              <a:rPr sz="1800" b="1" spc="0" smtClean="0">
                <a:solidFill>
                  <a:prstClr val="white"/>
                </a:solidFill>
                <a:effectLst>
                  <a:outerShdw blurRad="38100" dist="38100" dir="2700000" algn="tl">
                    <a:srgbClr val="000000">
                      <a:alpha val="43137"/>
                    </a:srgbClr>
                  </a:outerShdw>
                </a:effectLst>
                <a:latin typeface="Segoe UI Light" pitchFamily="34" charset="0"/>
              </a:rPr>
              <a:t>CONNECTION</a:t>
            </a:r>
            <a:endParaRPr sz="1800" b="1" spc="0">
              <a:solidFill>
                <a:prstClr val="white"/>
              </a:solidFill>
              <a:effectLst>
                <a:outerShdw blurRad="38100" dist="38100" dir="2700000" algn="tl">
                  <a:srgbClr val="000000">
                    <a:alpha val="43137"/>
                  </a:srgbClr>
                </a:outerShdw>
              </a:effectLst>
              <a:latin typeface="Segoe UI Light" pitchFamily="34" charset="0"/>
            </a:endParaRPr>
          </a:p>
        </p:txBody>
      </p:sp>
      <p:sp>
        <p:nvSpPr>
          <p:cNvPr id="37" name="Rectangle 36"/>
          <p:cNvSpPr/>
          <p:nvPr/>
        </p:nvSpPr>
        <p:spPr>
          <a:xfrm>
            <a:off x="94701" y="4288745"/>
            <a:ext cx="2756942" cy="2093894"/>
          </a:xfrm>
          <a:prstGeom prst="rect">
            <a:avLst/>
          </a:prstGeom>
        </p:spPr>
        <p:txBody>
          <a:bodyPr wrap="square" lIns="91428" tIns="45714" rIns="91428" bIns="45714">
            <a:spAutoFit/>
          </a:bodyPr>
          <a:lstStyle/>
          <a:p>
            <a:pPr marL="0" lvl="1" defTabSz="-11559064" eaLnBrk="0" hangingPunct="0">
              <a:lnSpc>
                <a:spcPct val="90000"/>
              </a:lnSpc>
              <a:spcBef>
                <a:spcPts val="500"/>
              </a:spcBef>
              <a:buClr>
                <a:srgbClr val="FFFFFF"/>
              </a:buClr>
              <a:buSzPct val="95000"/>
              <a:defRPr/>
            </a:pPr>
            <a:r>
              <a:rPr lang="en-US" sz="1400" b="1" dirty="0" smtClean="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Benefits</a:t>
            </a:r>
            <a:endParaRPr lang="en-US" sz="1400" b="1" dirty="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endParaRPr>
          </a:p>
          <a:p>
            <a:pPr marL="236538" lvl="1" indent="-236538" defTabSz="-11559064" eaLnBrk="0" hangingPunct="0">
              <a:lnSpc>
                <a:spcPct val="90000"/>
              </a:lnSpc>
              <a:spcBef>
                <a:spcPts val="500"/>
              </a:spcBef>
              <a:buClr>
                <a:srgbClr val="FFFFFF"/>
              </a:buClr>
              <a:buSzPct val="95000"/>
              <a:buFont typeface="Arial" pitchFamily="34" charset="0"/>
              <a:buChar char="•"/>
              <a:defRPr/>
            </a:pPr>
            <a:r>
              <a:rPr lang="en-US" sz="1400" dirty="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Get real work done – not just viewing, but editing, collaborating</a:t>
            </a:r>
          </a:p>
          <a:p>
            <a:pPr marL="236538" lvl="1" indent="-236538" defTabSz="-11559064" eaLnBrk="0" hangingPunct="0">
              <a:lnSpc>
                <a:spcPct val="90000"/>
              </a:lnSpc>
              <a:spcBef>
                <a:spcPts val="500"/>
              </a:spcBef>
              <a:buClr>
                <a:srgbClr val="FFFFFF"/>
              </a:buClr>
              <a:buSzPct val="95000"/>
              <a:buFont typeface="Arial" pitchFamily="34" charset="0"/>
              <a:buChar char="•"/>
              <a:defRPr/>
            </a:pPr>
            <a:r>
              <a:rPr lang="en-US" sz="1400" dirty="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Works seamlessly with apps on my PC</a:t>
            </a:r>
          </a:p>
          <a:p>
            <a:pPr marL="236538" lvl="1" indent="-236538" defTabSz="-11559064" eaLnBrk="0" hangingPunct="0">
              <a:lnSpc>
                <a:spcPct val="90000"/>
              </a:lnSpc>
              <a:spcBef>
                <a:spcPts val="500"/>
              </a:spcBef>
              <a:buClr>
                <a:srgbClr val="FFFFFF"/>
              </a:buClr>
              <a:buSzPct val="95000"/>
              <a:buFont typeface="Arial" pitchFamily="34" charset="0"/>
              <a:buChar char="•"/>
              <a:defRPr/>
            </a:pPr>
            <a:r>
              <a:rPr lang="en-US" sz="1400" dirty="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Always connected to calendar and email</a:t>
            </a:r>
          </a:p>
          <a:p>
            <a:pPr marL="236538" lvl="1" indent="-236538" defTabSz="-11559064" eaLnBrk="0" hangingPunct="0">
              <a:lnSpc>
                <a:spcPct val="90000"/>
              </a:lnSpc>
              <a:spcBef>
                <a:spcPts val="500"/>
              </a:spcBef>
              <a:buClr>
                <a:srgbClr val="FFFFFF"/>
              </a:buClr>
              <a:buSzPct val="95000"/>
              <a:buFont typeface="Arial" pitchFamily="34" charset="0"/>
              <a:buChar char="•"/>
              <a:defRPr/>
            </a:pPr>
            <a:r>
              <a:rPr lang="en-US" sz="1400" dirty="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ActiveSync </a:t>
            </a:r>
            <a:r>
              <a:rPr lang="en-US" sz="1400" dirty="0" smtClean="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Management</a:t>
            </a:r>
            <a:endParaRPr lang="en-US" sz="1400" dirty="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cxnSp>
        <p:nvCxnSpPr>
          <p:cNvPr id="5" name="Straight Connector 4"/>
          <p:cNvCxnSpPr/>
          <p:nvPr/>
        </p:nvCxnSpPr>
        <p:spPr>
          <a:xfrm>
            <a:off x="632522" y="4076628"/>
            <a:ext cx="2074341" cy="0"/>
          </a:xfrm>
          <a:prstGeom prst="line">
            <a:avLst/>
          </a:prstGeom>
          <a:ln w="12700">
            <a:solidFill>
              <a:schemeClr val="bg1"/>
            </a:solidFill>
            <a:prstDash val="sysDot"/>
          </a:ln>
        </p:spPr>
        <p:style>
          <a:lnRef idx="1">
            <a:schemeClr val="accent1"/>
          </a:lnRef>
          <a:fillRef idx="0">
            <a:schemeClr val="accent1"/>
          </a:fillRef>
          <a:effectRef idx="0">
            <a:schemeClr val="accent1"/>
          </a:effectRef>
          <a:fontRef idx="minor">
            <a:schemeClr val="tx1"/>
          </a:fontRef>
        </p:style>
      </p:cxnSp>
      <p:pic>
        <p:nvPicPr>
          <p:cNvPr id="1031" name="Picture 7" descr="C:\Users\v-junyo.REDMOND\Downloads\picasion.com_47562b368667ae2cdfc03232e83d1978.gif"/>
          <p:cNvPicPr preferRelativeResize="0">
            <a:picLocks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rot="18192855">
            <a:off x="6638321" y="4042768"/>
            <a:ext cx="2150645" cy="7872"/>
          </a:xfrm>
          <a:prstGeom prst="rect">
            <a:avLst/>
          </a:prstGeom>
          <a:noFill/>
          <a:extLst>
            <a:ext uri="{909E8E84-426E-40DD-AFC4-6F175D3DCCD1}">
              <a14:hiddenFill xmlns:a14="http://schemas.microsoft.com/office/drawing/2010/main">
                <a:solidFill>
                  <a:srgbClr val="FFFFFF"/>
                </a:solidFill>
              </a14:hiddenFill>
            </a:ext>
          </a:extLst>
        </p:spPr>
      </p:pic>
      <p:sp>
        <p:nvSpPr>
          <p:cNvPr id="191" name="Rectangle 190"/>
          <p:cNvSpPr/>
          <p:nvPr/>
        </p:nvSpPr>
        <p:spPr>
          <a:xfrm>
            <a:off x="2987365" y="850288"/>
            <a:ext cx="5597280" cy="590919"/>
          </a:xfrm>
          <a:prstGeom prst="rect">
            <a:avLst/>
          </a:prstGeom>
        </p:spPr>
        <p:txBody>
          <a:bodyPr wrap="square" lIns="91428" tIns="45714" rIns="91428" bIns="45714">
            <a:spAutoFit/>
          </a:bodyPr>
          <a:lstStyle/>
          <a:p>
            <a:pPr marL="0" lvl="1" defTabSz="-11559064" eaLnBrk="0" hangingPunct="0">
              <a:lnSpc>
                <a:spcPct val="90000"/>
              </a:lnSpc>
              <a:spcBef>
                <a:spcPts val="500"/>
              </a:spcBef>
              <a:buClr>
                <a:srgbClr val="FFFFFF"/>
              </a:buClr>
              <a:buSzPct val="95000"/>
              <a:defRPr/>
            </a:pPr>
            <a:r>
              <a:rPr lang="en-US" dirty="0" smtClean="0">
                <a:ln w="12700">
                  <a:noFill/>
                  <a:prstDash val="solid"/>
                </a:ln>
                <a:solidFill>
                  <a:prstClr val="white"/>
                </a:solidFill>
                <a:latin typeface="Segoe UI Light" pitchFamily="34" charset="0"/>
              </a:rPr>
              <a:t>Use corporate </a:t>
            </a:r>
            <a:r>
              <a:rPr lang="en-US" dirty="0">
                <a:ln w="12700">
                  <a:noFill/>
                  <a:prstDash val="solid"/>
                </a:ln>
                <a:solidFill>
                  <a:prstClr val="white"/>
                </a:solidFill>
                <a:latin typeface="Segoe UI Light" pitchFamily="34" charset="0"/>
              </a:rPr>
              <a:t>applications </a:t>
            </a:r>
            <a:r>
              <a:rPr lang="en-US" dirty="0" smtClean="0">
                <a:ln w="12700">
                  <a:noFill/>
                  <a:prstDash val="solid"/>
                </a:ln>
                <a:solidFill>
                  <a:prstClr val="white"/>
                </a:solidFill>
                <a:latin typeface="Segoe UI Light" pitchFamily="34" charset="0"/>
              </a:rPr>
              <a:t>via your </a:t>
            </a:r>
            <a:r>
              <a:rPr lang="en-US" dirty="0">
                <a:ln w="12700">
                  <a:noFill/>
                  <a:prstDash val="solid"/>
                </a:ln>
                <a:solidFill>
                  <a:prstClr val="white"/>
                </a:solidFill>
                <a:latin typeface="Segoe UI Light" pitchFamily="34" charset="0"/>
              </a:rPr>
              <a:t>phone anywhere </a:t>
            </a:r>
            <a:r>
              <a:rPr lang="en-US" dirty="0" smtClean="0">
                <a:ln w="12700">
                  <a:noFill/>
                  <a:prstDash val="solid"/>
                </a:ln>
                <a:solidFill>
                  <a:prstClr val="white"/>
                </a:solidFill>
                <a:latin typeface="Segoe UI Light" pitchFamily="34" charset="0"/>
              </a:rPr>
              <a:t>you have </a:t>
            </a:r>
            <a:r>
              <a:rPr lang="en-US" dirty="0">
                <a:ln w="12700">
                  <a:noFill/>
                  <a:prstDash val="solid"/>
                </a:ln>
                <a:solidFill>
                  <a:prstClr val="white"/>
                </a:solidFill>
                <a:latin typeface="Segoe UI Light" pitchFamily="34" charset="0"/>
              </a:rPr>
              <a:t>mobile </a:t>
            </a:r>
            <a:r>
              <a:rPr lang="en-US" dirty="0" smtClean="0">
                <a:ln w="12700">
                  <a:noFill/>
                  <a:prstDash val="solid"/>
                </a:ln>
                <a:solidFill>
                  <a:prstClr val="white"/>
                </a:solidFill>
                <a:latin typeface="Segoe UI Light" pitchFamily="34" charset="0"/>
              </a:rPr>
              <a:t>connection.</a:t>
            </a:r>
            <a:endParaRPr lang="en-US" dirty="0">
              <a:ln w="12700">
                <a:noFill/>
                <a:prstDash val="solid"/>
              </a:ln>
              <a:solidFill>
                <a:prstClr val="white"/>
              </a:solidFill>
              <a:latin typeface="Segoe UI Light" pitchFamily="34" charset="0"/>
            </a:endParaRPr>
          </a:p>
        </p:txBody>
      </p:sp>
      <p:grpSp>
        <p:nvGrpSpPr>
          <p:cNvPr id="111" name="Group 110"/>
          <p:cNvGrpSpPr/>
          <p:nvPr/>
        </p:nvGrpSpPr>
        <p:grpSpPr>
          <a:xfrm>
            <a:off x="3490610" y="2552893"/>
            <a:ext cx="1572043" cy="795195"/>
            <a:chOff x="4101114" y="2269534"/>
            <a:chExt cx="1572043" cy="795195"/>
          </a:xfrm>
        </p:grpSpPr>
        <p:sp>
          <p:nvSpPr>
            <p:cNvPr id="196" name="Rounded Rectangle 13341"/>
            <p:cNvSpPr/>
            <p:nvPr/>
          </p:nvSpPr>
          <p:spPr>
            <a:xfrm>
              <a:off x="4153087" y="2269534"/>
              <a:ext cx="1416583" cy="795195"/>
            </a:xfrm>
            <a:custGeom>
              <a:avLst/>
              <a:gdLst/>
              <a:ahLst/>
              <a:cxnLst/>
              <a:rect l="l" t="t" r="r" b="b"/>
              <a:pathLst>
                <a:path w="1236869" h="694313">
                  <a:moveTo>
                    <a:pt x="697593" y="0"/>
                  </a:moveTo>
                  <a:cubicBezTo>
                    <a:pt x="817346" y="0"/>
                    <a:pt x="918190" y="75049"/>
                    <a:pt x="947314" y="177497"/>
                  </a:cubicBezTo>
                  <a:cubicBezTo>
                    <a:pt x="950712" y="176593"/>
                    <a:pt x="954153" y="176535"/>
                    <a:pt x="957608" y="176535"/>
                  </a:cubicBezTo>
                  <a:cubicBezTo>
                    <a:pt x="1111840" y="176535"/>
                    <a:pt x="1236869" y="292444"/>
                    <a:pt x="1236869" y="435424"/>
                  </a:cubicBezTo>
                  <a:cubicBezTo>
                    <a:pt x="1236869" y="577344"/>
                    <a:pt x="1113687" y="692593"/>
                    <a:pt x="961030" y="693993"/>
                  </a:cubicBezTo>
                  <a:cubicBezTo>
                    <a:pt x="960777" y="694311"/>
                    <a:pt x="960518" y="694313"/>
                    <a:pt x="960258" y="694313"/>
                  </a:cubicBezTo>
                  <a:lnTo>
                    <a:pt x="957608" y="694313"/>
                  </a:lnTo>
                  <a:lnTo>
                    <a:pt x="184523" y="694313"/>
                  </a:lnTo>
                  <a:lnTo>
                    <a:pt x="178794" y="691940"/>
                  </a:lnTo>
                  <a:cubicBezTo>
                    <a:pt x="79577" y="690311"/>
                    <a:pt x="0" y="614974"/>
                    <a:pt x="0" y="522406"/>
                  </a:cubicBezTo>
                  <a:cubicBezTo>
                    <a:pt x="0" y="428246"/>
                    <a:pt x="82338" y="351915"/>
                    <a:pt x="183907" y="351915"/>
                  </a:cubicBezTo>
                  <a:lnTo>
                    <a:pt x="216369" y="355909"/>
                  </a:lnTo>
                  <a:cubicBezTo>
                    <a:pt x="238387" y="285587"/>
                    <a:pt x="308559" y="234589"/>
                    <a:pt x="391580" y="234589"/>
                  </a:cubicBezTo>
                  <a:lnTo>
                    <a:pt x="437816" y="243242"/>
                  </a:lnTo>
                  <a:cubicBezTo>
                    <a:pt x="437581" y="242513"/>
                    <a:pt x="437577" y="241781"/>
                    <a:pt x="437577" y="241048"/>
                  </a:cubicBezTo>
                  <a:cubicBezTo>
                    <a:pt x="437577" y="107921"/>
                    <a:pt x="553990" y="0"/>
                    <a:pt x="697593" y="0"/>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97" name="TextBox 196"/>
            <p:cNvSpPr txBox="1"/>
            <p:nvPr/>
          </p:nvSpPr>
          <p:spPr>
            <a:xfrm>
              <a:off x="4101114" y="2784631"/>
              <a:ext cx="1572043" cy="270829"/>
            </a:xfrm>
            <a:prstGeom prst="rect">
              <a:avLst/>
            </a:prstGeom>
            <a:no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r>
                <a:rPr lang="en-US" sz="1400" dirty="0" smtClean="0">
                  <a:solidFill>
                    <a:prstClr val="white"/>
                  </a:solidFill>
                  <a:latin typeface="Segoe UI" pitchFamily="34" charset="0"/>
                  <a:ea typeface="Segoe UI" pitchFamily="34" charset="0"/>
                  <a:cs typeface="Segoe UI" pitchFamily="34" charset="0"/>
                </a:rPr>
                <a:t>Office 365</a:t>
              </a:r>
              <a:endParaRPr lang="en-US" sz="1400" dirty="0">
                <a:solidFill>
                  <a:prstClr val="white"/>
                </a:solidFill>
                <a:latin typeface="Segoe UI" pitchFamily="34" charset="0"/>
                <a:ea typeface="Segoe UI" pitchFamily="34" charset="0"/>
                <a:cs typeface="Segoe UI" pitchFamily="34" charset="0"/>
              </a:endParaRPr>
            </a:p>
          </p:txBody>
        </p:sp>
        <p:pic>
          <p:nvPicPr>
            <p:cNvPr id="203" name="Office Logo"/>
            <p:cNvPicPr>
              <a:picLocks noChangeAspect="1" noChangeArrowheads="1"/>
            </p:cNvPicPr>
            <p:nvPr/>
          </p:nvPicPr>
          <p:blipFill rotWithShape="1">
            <a:blip r:embed="rId8" cstate="email">
              <a:extLst>
                <a:ext uri="{BEBA8EAE-BF5A-486C-A8C5-ECC9F3942E4B}">
                  <a14:imgProps xmlns:a14="http://schemas.microsoft.com/office/drawing/2010/main">
                    <a14:imgLayer r:embed="rId9">
                      <a14:imgEffect>
                        <a14:brightnessContrast bright="100000"/>
                      </a14:imgEffect>
                    </a14:imgLayer>
                  </a14:imgProps>
                </a:ext>
                <a:ext uri="{28A0092B-C50C-407E-A947-70E740481C1C}">
                  <a14:useLocalDpi xmlns:a14="http://schemas.microsoft.com/office/drawing/2010/main"/>
                </a:ext>
              </a:extLst>
            </a:blip>
            <a:srcRect/>
            <a:stretch/>
          </p:blipFill>
          <p:spPr bwMode="auto">
            <a:xfrm>
              <a:off x="4774806" y="2416518"/>
              <a:ext cx="365245" cy="332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205" name="Picture 7" descr="C:\Users\v-junyo.REDMOND\Downloads\picasion.com_47562b368667ae2cdfc03232e83d1978.gif"/>
          <p:cNvPicPr preferRelativeResize="0">
            <a:picLocks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rot="13830639">
            <a:off x="4797319" y="4142354"/>
            <a:ext cx="1777393" cy="7156"/>
          </a:xfrm>
          <a:prstGeom prst="rect">
            <a:avLst/>
          </a:prstGeom>
          <a:noFill/>
          <a:extLst>
            <a:ext uri="{909E8E84-426E-40DD-AFC4-6F175D3DCCD1}">
              <a14:hiddenFill xmlns:a14="http://schemas.microsoft.com/office/drawing/2010/main">
                <a:solidFill>
                  <a:srgbClr val="FFFFFF"/>
                </a:solidFill>
              </a14:hiddenFill>
            </a:ext>
          </a:extLst>
        </p:spPr>
      </p:pic>
      <p:sp>
        <p:nvSpPr>
          <p:cNvPr id="63" name="Rounded Rectangle 48"/>
          <p:cNvSpPr/>
          <p:nvPr/>
        </p:nvSpPr>
        <p:spPr>
          <a:xfrm>
            <a:off x="6305666" y="5072230"/>
            <a:ext cx="593045" cy="1022141"/>
          </a:xfrm>
          <a:custGeom>
            <a:avLst/>
            <a:gdLst/>
            <a:ahLst/>
            <a:cxnLst/>
            <a:rect l="l" t="t" r="r" b="b"/>
            <a:pathLst>
              <a:path w="294640" h="507826">
                <a:moveTo>
                  <a:pt x="122364" y="477780"/>
                </a:moveTo>
                <a:lnTo>
                  <a:pt x="122364" y="497169"/>
                </a:lnTo>
                <a:lnTo>
                  <a:pt x="143692" y="497169"/>
                </a:lnTo>
                <a:lnTo>
                  <a:pt x="143692" y="477780"/>
                </a:lnTo>
                <a:close/>
                <a:moveTo>
                  <a:pt x="62039" y="477780"/>
                </a:moveTo>
                <a:lnTo>
                  <a:pt x="62039" y="497169"/>
                </a:lnTo>
                <a:lnTo>
                  <a:pt x="83367" y="497169"/>
                </a:lnTo>
                <a:lnTo>
                  <a:pt x="83367" y="477780"/>
                </a:lnTo>
                <a:close/>
                <a:moveTo>
                  <a:pt x="34323" y="35427"/>
                </a:moveTo>
                <a:cubicBezTo>
                  <a:pt x="27918" y="35427"/>
                  <a:pt x="22725" y="43698"/>
                  <a:pt x="22725" y="53899"/>
                </a:cubicBezTo>
                <a:lnTo>
                  <a:pt x="22725" y="447964"/>
                </a:lnTo>
                <a:cubicBezTo>
                  <a:pt x="22725" y="458165"/>
                  <a:pt x="27918" y="466435"/>
                  <a:pt x="34323" y="466435"/>
                </a:cubicBezTo>
                <a:lnTo>
                  <a:pt x="261197" y="466435"/>
                </a:lnTo>
                <a:cubicBezTo>
                  <a:pt x="267602" y="466435"/>
                  <a:pt x="272795" y="458165"/>
                  <a:pt x="272795" y="447964"/>
                </a:cubicBezTo>
                <a:lnTo>
                  <a:pt x="272795" y="53899"/>
                </a:lnTo>
                <a:cubicBezTo>
                  <a:pt x="272795" y="43698"/>
                  <a:pt x="267602" y="35427"/>
                  <a:pt x="261197" y="35427"/>
                </a:cubicBezTo>
                <a:close/>
                <a:moveTo>
                  <a:pt x="13666" y="0"/>
                </a:moveTo>
                <a:lnTo>
                  <a:pt x="280975" y="0"/>
                </a:lnTo>
                <a:cubicBezTo>
                  <a:pt x="288522" y="0"/>
                  <a:pt x="294640" y="9744"/>
                  <a:pt x="294640" y="21764"/>
                </a:cubicBezTo>
                <a:lnTo>
                  <a:pt x="294640" y="486063"/>
                </a:lnTo>
                <a:cubicBezTo>
                  <a:pt x="294640" y="498082"/>
                  <a:pt x="288522" y="507826"/>
                  <a:pt x="280975" y="507826"/>
                </a:cubicBezTo>
                <a:lnTo>
                  <a:pt x="13666" y="507826"/>
                </a:lnTo>
                <a:cubicBezTo>
                  <a:pt x="6118" y="507826"/>
                  <a:pt x="0" y="498082"/>
                  <a:pt x="0" y="486063"/>
                </a:cubicBezTo>
                <a:lnTo>
                  <a:pt x="0" y="21764"/>
                </a:lnTo>
                <a:cubicBezTo>
                  <a:pt x="0" y="9744"/>
                  <a:pt x="6118" y="0"/>
                  <a:pt x="1366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14" name="Picture 113"/>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6408350" y="5875400"/>
            <a:ext cx="96004" cy="102100"/>
          </a:xfrm>
          <a:prstGeom prst="rect">
            <a:avLst/>
          </a:prstGeom>
        </p:spPr>
      </p:pic>
      <p:grpSp>
        <p:nvGrpSpPr>
          <p:cNvPr id="228" name="Group 227"/>
          <p:cNvGrpSpPr/>
          <p:nvPr/>
        </p:nvGrpSpPr>
        <p:grpSpPr>
          <a:xfrm>
            <a:off x="6408350" y="5197610"/>
            <a:ext cx="381279" cy="652523"/>
            <a:chOff x="6320715" y="4862752"/>
            <a:chExt cx="381279" cy="652523"/>
          </a:xfrm>
        </p:grpSpPr>
        <p:sp>
          <p:nvSpPr>
            <p:cNvPr id="115" name="Rectangle 114"/>
            <p:cNvSpPr/>
            <p:nvPr/>
          </p:nvSpPr>
          <p:spPr>
            <a:xfrm>
              <a:off x="6320715" y="4862752"/>
              <a:ext cx="178887" cy="1811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22" name="Rectangle 221"/>
            <p:cNvSpPr/>
            <p:nvPr/>
          </p:nvSpPr>
          <p:spPr>
            <a:xfrm>
              <a:off x="6523107" y="4862752"/>
              <a:ext cx="178887" cy="1811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24" name="Rectangle 223"/>
            <p:cNvSpPr/>
            <p:nvPr/>
          </p:nvSpPr>
          <p:spPr>
            <a:xfrm>
              <a:off x="6523107" y="5074435"/>
              <a:ext cx="178887" cy="1811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27" name="Rectangle 226"/>
            <p:cNvSpPr/>
            <p:nvPr/>
          </p:nvSpPr>
          <p:spPr>
            <a:xfrm>
              <a:off x="6320715" y="5304627"/>
              <a:ext cx="381279" cy="2106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30" name="Rectangle 229"/>
            <p:cNvSpPr/>
            <p:nvPr/>
          </p:nvSpPr>
          <p:spPr>
            <a:xfrm>
              <a:off x="6320715" y="5072690"/>
              <a:ext cx="178887" cy="181170"/>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231" name="TextBox 230"/>
          <p:cNvSpPr txBox="1"/>
          <p:nvPr/>
        </p:nvSpPr>
        <p:spPr>
          <a:xfrm>
            <a:off x="6432032" y="2730816"/>
            <a:ext cx="931757" cy="270829"/>
          </a:xfrm>
          <a:prstGeom prst="rect">
            <a:avLst/>
          </a:prstGeom>
          <a:no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r>
              <a:rPr lang="en-US" sz="1400" dirty="0" err="1" smtClean="0">
                <a:solidFill>
                  <a:prstClr val="white"/>
                </a:solidFill>
                <a:latin typeface="Segoe UI" pitchFamily="34" charset="0"/>
                <a:ea typeface="Segoe UI" pitchFamily="34" charset="0"/>
                <a:cs typeface="Segoe UI" pitchFamily="34" charset="0"/>
              </a:rPr>
              <a:t>Lync</a:t>
            </a:r>
            <a:endParaRPr lang="en-US" sz="1400" dirty="0">
              <a:solidFill>
                <a:prstClr val="white"/>
              </a:solidFill>
              <a:latin typeface="Segoe UI" pitchFamily="34" charset="0"/>
              <a:ea typeface="Segoe UI" pitchFamily="34" charset="0"/>
              <a:cs typeface="Segoe UI" pitchFamily="34" charset="0"/>
            </a:endParaRPr>
          </a:p>
        </p:txBody>
      </p:sp>
      <p:sp>
        <p:nvSpPr>
          <p:cNvPr id="232" name="Round Same Side Corner Rectangle 13335"/>
          <p:cNvSpPr/>
          <p:nvPr/>
        </p:nvSpPr>
        <p:spPr>
          <a:xfrm>
            <a:off x="6646888" y="2416599"/>
            <a:ext cx="167640" cy="257769"/>
          </a:xfrm>
          <a:custGeom>
            <a:avLst/>
            <a:gdLst/>
            <a:ahLst/>
            <a:cxnLst/>
            <a:rect l="l" t="t" r="r" b="b"/>
            <a:pathLst>
              <a:path w="304800" h="426063">
                <a:moveTo>
                  <a:pt x="67626" y="203200"/>
                </a:moveTo>
                <a:lnTo>
                  <a:pt x="151680" y="203200"/>
                </a:lnTo>
                <a:lnTo>
                  <a:pt x="237174" y="203200"/>
                </a:lnTo>
                <a:cubicBezTo>
                  <a:pt x="274523" y="203200"/>
                  <a:pt x="304800" y="233477"/>
                  <a:pt x="304800" y="270826"/>
                </a:cubicBezTo>
                <a:lnTo>
                  <a:pt x="304800" y="426063"/>
                </a:lnTo>
                <a:lnTo>
                  <a:pt x="0" y="426063"/>
                </a:lnTo>
                <a:lnTo>
                  <a:pt x="0" y="270826"/>
                </a:lnTo>
                <a:cubicBezTo>
                  <a:pt x="0" y="233477"/>
                  <a:pt x="30277" y="203200"/>
                  <a:pt x="67626" y="203200"/>
                </a:cubicBezTo>
                <a:close/>
                <a:moveTo>
                  <a:pt x="151680" y="0"/>
                </a:moveTo>
                <a:cubicBezTo>
                  <a:pt x="209857" y="0"/>
                  <a:pt x="257018" y="45488"/>
                  <a:pt x="257018" y="101600"/>
                </a:cubicBezTo>
                <a:cubicBezTo>
                  <a:pt x="257018" y="157712"/>
                  <a:pt x="209857" y="203200"/>
                  <a:pt x="151680" y="203200"/>
                </a:cubicBezTo>
                <a:cubicBezTo>
                  <a:pt x="93503" y="203200"/>
                  <a:pt x="46342" y="157712"/>
                  <a:pt x="46342" y="101600"/>
                </a:cubicBezTo>
                <a:cubicBezTo>
                  <a:pt x="46342" y="45488"/>
                  <a:pt x="93503" y="0"/>
                  <a:pt x="151680" y="0"/>
                </a:cubicBezTo>
                <a:close/>
              </a:path>
            </a:pathLst>
          </a:custGeom>
          <a:solidFill>
            <a:schemeClr val="bg1"/>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33" name="Round Same Side Corner Rectangle 13335"/>
          <p:cNvSpPr/>
          <p:nvPr/>
        </p:nvSpPr>
        <p:spPr>
          <a:xfrm>
            <a:off x="6822791" y="2337346"/>
            <a:ext cx="223128" cy="377400"/>
          </a:xfrm>
          <a:custGeom>
            <a:avLst/>
            <a:gdLst/>
            <a:ahLst/>
            <a:cxnLst/>
            <a:rect l="l" t="t" r="r" b="b"/>
            <a:pathLst>
              <a:path w="304800" h="426063">
                <a:moveTo>
                  <a:pt x="67626" y="203200"/>
                </a:moveTo>
                <a:lnTo>
                  <a:pt x="151680" y="203200"/>
                </a:lnTo>
                <a:lnTo>
                  <a:pt x="237174" y="203200"/>
                </a:lnTo>
                <a:cubicBezTo>
                  <a:pt x="274523" y="203200"/>
                  <a:pt x="304800" y="233477"/>
                  <a:pt x="304800" y="270826"/>
                </a:cubicBezTo>
                <a:lnTo>
                  <a:pt x="304800" y="426063"/>
                </a:lnTo>
                <a:lnTo>
                  <a:pt x="0" y="426063"/>
                </a:lnTo>
                <a:lnTo>
                  <a:pt x="0" y="270826"/>
                </a:lnTo>
                <a:cubicBezTo>
                  <a:pt x="0" y="233477"/>
                  <a:pt x="30277" y="203200"/>
                  <a:pt x="67626" y="203200"/>
                </a:cubicBezTo>
                <a:close/>
                <a:moveTo>
                  <a:pt x="151680" y="0"/>
                </a:moveTo>
                <a:cubicBezTo>
                  <a:pt x="209857" y="0"/>
                  <a:pt x="257018" y="45488"/>
                  <a:pt x="257018" y="101600"/>
                </a:cubicBezTo>
                <a:cubicBezTo>
                  <a:pt x="257018" y="157712"/>
                  <a:pt x="209857" y="203200"/>
                  <a:pt x="151680" y="203200"/>
                </a:cubicBezTo>
                <a:cubicBezTo>
                  <a:pt x="93503" y="203200"/>
                  <a:pt x="46342" y="157712"/>
                  <a:pt x="46342" y="101600"/>
                </a:cubicBezTo>
                <a:cubicBezTo>
                  <a:pt x="46342" y="45488"/>
                  <a:pt x="93503" y="0"/>
                  <a:pt x="151680" y="0"/>
                </a:cubicBezTo>
                <a:close/>
              </a:path>
            </a:pathLst>
          </a:custGeom>
          <a:solidFill>
            <a:schemeClr val="bg1"/>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234" name="Picture 7" descr="C:\Users\v-junyo.REDMOND\Downloads\picasion.com_47562b368667ae2cdfc03232e83d1978.gif"/>
          <p:cNvPicPr preferRelativeResize="0">
            <a:picLocks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rot="16534614">
            <a:off x="5909786" y="3930141"/>
            <a:ext cx="1777393" cy="7156"/>
          </a:xfrm>
          <a:prstGeom prst="rect">
            <a:avLst/>
          </a:prstGeom>
          <a:noFill/>
          <a:extLst>
            <a:ext uri="{909E8E84-426E-40DD-AFC4-6F175D3DCCD1}">
              <a14:hiddenFill xmlns:a14="http://schemas.microsoft.com/office/drawing/2010/main">
                <a:solidFill>
                  <a:srgbClr val="FFFFFF"/>
                </a:solidFill>
              </a14:hiddenFill>
            </a:ext>
          </a:extLst>
        </p:spPr>
      </p:pic>
      <p:sp>
        <p:nvSpPr>
          <p:cNvPr id="235" name="Rounded Rectangular Callout 234"/>
          <p:cNvSpPr/>
          <p:nvPr/>
        </p:nvSpPr>
        <p:spPr>
          <a:xfrm>
            <a:off x="7050074" y="2151806"/>
            <a:ext cx="351489" cy="256863"/>
          </a:xfrm>
          <a:prstGeom prst="wedgeRoundRectCallout">
            <a:avLst>
              <a:gd name="adj1" fmla="val 1667"/>
              <a:gd name="adj2" fmla="val 90490"/>
              <a:gd name="adj3" fmla="val 16667"/>
            </a:avLst>
          </a:prstGeom>
          <a:solidFill>
            <a:schemeClr val="bg1">
              <a:alpha val="61961"/>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124" name="Group 123"/>
          <p:cNvGrpSpPr/>
          <p:nvPr/>
        </p:nvGrpSpPr>
        <p:grpSpPr>
          <a:xfrm>
            <a:off x="8338472" y="2228753"/>
            <a:ext cx="834990" cy="651979"/>
            <a:chOff x="8248733" y="1901681"/>
            <a:chExt cx="834990" cy="651979"/>
          </a:xfrm>
        </p:grpSpPr>
        <p:pic>
          <p:nvPicPr>
            <p:cNvPr id="192" name="Picture 191"/>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8248733" y="1901681"/>
              <a:ext cx="834990" cy="651979"/>
            </a:xfrm>
            <a:prstGeom prst="rect">
              <a:avLst/>
            </a:prstGeom>
          </p:spPr>
        </p:pic>
        <p:pic>
          <p:nvPicPr>
            <p:cNvPr id="1041" name="Picture 17"/>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8681468" y="2253321"/>
              <a:ext cx="289683" cy="231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257" name="Picture 17"/>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8776075" y="2580389"/>
            <a:ext cx="289683" cy="231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9" name="Rounded Rectangular Callout 258"/>
          <p:cNvSpPr/>
          <p:nvPr/>
        </p:nvSpPr>
        <p:spPr>
          <a:xfrm>
            <a:off x="6531608" y="5640592"/>
            <a:ext cx="243745" cy="178125"/>
          </a:xfrm>
          <a:prstGeom prst="wedgeRoundRectCallout">
            <a:avLst>
              <a:gd name="adj1" fmla="val 1667"/>
              <a:gd name="adj2" fmla="val 90490"/>
              <a:gd name="adj3" fmla="val 16667"/>
            </a:avLst>
          </a:prstGeom>
          <a:solidFill>
            <a:schemeClr val="bg1">
              <a:alpha val="61961"/>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3" name="Group 2"/>
          <p:cNvGrpSpPr/>
          <p:nvPr/>
        </p:nvGrpSpPr>
        <p:grpSpPr>
          <a:xfrm>
            <a:off x="4712522" y="3366656"/>
            <a:ext cx="6650606" cy="813433"/>
            <a:chOff x="4356100" y="2721705"/>
            <a:chExt cx="6650606" cy="813433"/>
          </a:xfrm>
        </p:grpSpPr>
        <p:grpSp>
          <p:nvGrpSpPr>
            <p:cNvPr id="54" name="Group 53"/>
            <p:cNvGrpSpPr/>
            <p:nvPr/>
          </p:nvGrpSpPr>
          <p:grpSpPr>
            <a:xfrm>
              <a:off x="4356100" y="2721705"/>
              <a:ext cx="3431212" cy="356854"/>
              <a:chOff x="6842542" y="3644557"/>
              <a:chExt cx="2697185" cy="607466"/>
            </a:xfrm>
            <a:solidFill>
              <a:srgbClr val="FFFFFF">
                <a:alpha val="56078"/>
              </a:srgbClr>
            </a:solidFill>
            <a:scene3d>
              <a:camera prst="isometricOffAxis1Left"/>
              <a:lightRig rig="threePt" dir="t"/>
            </a:scene3d>
          </p:grpSpPr>
          <p:sp>
            <p:nvSpPr>
              <p:cNvPr id="55" name="Rectangle 54"/>
              <p:cNvSpPr/>
              <p:nvPr/>
            </p:nvSpPr>
            <p:spPr>
              <a:xfrm rot="16200000">
                <a:off x="7909280" y="2577819"/>
                <a:ext cx="563709" cy="2697185"/>
              </a:xfrm>
              <a:prstGeom prst="rect">
                <a:avLst/>
              </a:prstGeom>
              <a:grpFill/>
              <a:ln>
                <a:noFill/>
              </a:ln>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6" name="TextBox 55"/>
              <p:cNvSpPr txBox="1"/>
              <p:nvPr/>
            </p:nvSpPr>
            <p:spPr>
              <a:xfrm>
                <a:off x="6970074" y="3790996"/>
                <a:ext cx="2442121" cy="461027"/>
              </a:xfrm>
              <a:prstGeom prst="rect">
                <a:avLst/>
              </a:prstGeom>
              <a:noFill/>
              <a:sp3d/>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endParaRPr lang="en-US" sz="1400" dirty="0">
                  <a:solidFill>
                    <a:prstClr val="black"/>
                  </a:solidFill>
                  <a:latin typeface="Segoe UI" pitchFamily="34" charset="0"/>
                  <a:ea typeface="Segoe UI" pitchFamily="34" charset="0"/>
                  <a:cs typeface="Segoe UI" pitchFamily="34" charset="0"/>
                </a:endParaRPr>
              </a:p>
            </p:txBody>
          </p:sp>
        </p:grpSp>
        <p:grpSp>
          <p:nvGrpSpPr>
            <p:cNvPr id="57" name="Group 56"/>
            <p:cNvGrpSpPr/>
            <p:nvPr/>
          </p:nvGrpSpPr>
          <p:grpSpPr>
            <a:xfrm>
              <a:off x="6867425" y="3208967"/>
              <a:ext cx="4139281" cy="326171"/>
              <a:chOff x="6842542" y="3644555"/>
              <a:chExt cx="3892567" cy="563709"/>
            </a:xfrm>
            <a:solidFill>
              <a:schemeClr val="bg1"/>
            </a:solidFill>
          </p:grpSpPr>
          <p:sp>
            <p:nvSpPr>
              <p:cNvPr id="58" name="Rectangle 57"/>
              <p:cNvSpPr/>
              <p:nvPr/>
            </p:nvSpPr>
            <p:spPr>
              <a:xfrm rot="16200000">
                <a:off x="8506971" y="1980126"/>
                <a:ext cx="563709" cy="38925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9" name="TextBox 58"/>
              <p:cNvSpPr txBox="1"/>
              <p:nvPr/>
            </p:nvSpPr>
            <p:spPr>
              <a:xfrm>
                <a:off x="7567764" y="3746165"/>
                <a:ext cx="2442120" cy="420191"/>
              </a:xfrm>
              <a:prstGeom prst="rect">
                <a:avLst/>
              </a:prstGeom>
              <a:grp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r>
                  <a:rPr lang="en-US" sz="1200" dirty="0" smtClean="0">
                    <a:solidFill>
                      <a:prstClr val="black"/>
                    </a:solidFill>
                    <a:latin typeface="Segoe UI" pitchFamily="34" charset="0"/>
                    <a:ea typeface="Segoe UI" pitchFamily="34" charset="0"/>
                    <a:cs typeface="Segoe UI" pitchFamily="34" charset="0"/>
                  </a:rPr>
                  <a:t>FIREWALL</a:t>
                </a:r>
                <a:endParaRPr lang="en-US" sz="1200" dirty="0">
                  <a:solidFill>
                    <a:prstClr val="black"/>
                  </a:solidFill>
                  <a:latin typeface="Segoe UI" pitchFamily="34" charset="0"/>
                  <a:ea typeface="Segoe UI" pitchFamily="34" charset="0"/>
                  <a:cs typeface="Segoe UI" pitchFamily="34" charset="0"/>
                </a:endParaRPr>
              </a:p>
            </p:txBody>
          </p:sp>
        </p:grpSp>
      </p:grpSp>
      <p:grpSp>
        <p:nvGrpSpPr>
          <p:cNvPr id="60" name="Group 59"/>
          <p:cNvGrpSpPr/>
          <p:nvPr/>
        </p:nvGrpSpPr>
        <p:grpSpPr>
          <a:xfrm>
            <a:off x="4712521" y="2317308"/>
            <a:ext cx="673856" cy="526162"/>
            <a:chOff x="8248733" y="1901681"/>
            <a:chExt cx="834990" cy="651979"/>
          </a:xfrm>
        </p:grpSpPr>
        <p:pic>
          <p:nvPicPr>
            <p:cNvPr id="61" name="Picture 60"/>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8248733" y="1901681"/>
              <a:ext cx="834990" cy="651979"/>
            </a:xfrm>
            <a:prstGeom prst="rect">
              <a:avLst/>
            </a:prstGeom>
          </p:spPr>
        </p:pic>
        <p:pic>
          <p:nvPicPr>
            <p:cNvPr id="62" name="Picture 17"/>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8681468" y="2253321"/>
              <a:ext cx="289683" cy="231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65" name="TextBox 64"/>
          <p:cNvSpPr txBox="1"/>
          <p:nvPr/>
        </p:nvSpPr>
        <p:spPr>
          <a:xfrm>
            <a:off x="9583544" y="2335545"/>
            <a:ext cx="1372062" cy="270829"/>
          </a:xfrm>
          <a:prstGeom prst="rect">
            <a:avLst/>
          </a:prstGeom>
          <a:noFill/>
        </p:spPr>
        <p:txBody>
          <a:bodyPr wrap="square" lIns="76188" tIns="38093" rIns="76188" bIns="38093" rtlCol="0">
            <a:spAutoFit/>
          </a:bodyPr>
          <a:lstStyle/>
          <a:p>
            <a:pPr defTabSz="912663" eaLnBrk="0" hangingPunct="0">
              <a:lnSpc>
                <a:spcPct val="90000"/>
              </a:lnSpc>
              <a:spcBef>
                <a:spcPct val="30000"/>
              </a:spcBef>
              <a:buClr>
                <a:srgbClr val="1F497D"/>
              </a:buClr>
              <a:buSzPct val="95000"/>
              <a:defRPr/>
            </a:pPr>
            <a:r>
              <a:rPr lang="en-US" sz="1400" dirty="0" smtClean="0">
                <a:solidFill>
                  <a:prstClr val="white"/>
                </a:solidFill>
                <a:latin typeface="Segoe UI" pitchFamily="34" charset="0"/>
                <a:ea typeface="Segoe UI" pitchFamily="34" charset="0"/>
                <a:cs typeface="Segoe UI" pitchFamily="34" charset="0"/>
              </a:rPr>
              <a:t>SharePoint</a:t>
            </a:r>
            <a:endParaRPr lang="en-US" sz="1400" dirty="0">
              <a:solidFill>
                <a:prstClr val="white"/>
              </a:solidFill>
              <a:latin typeface="Segoe UI" pitchFamily="34" charset="0"/>
              <a:ea typeface="Segoe UI" pitchFamily="34" charset="0"/>
              <a:cs typeface="Segoe UI" pitchFamily="34" charset="0"/>
            </a:endParaRPr>
          </a:p>
        </p:txBody>
      </p:sp>
      <p:sp>
        <p:nvSpPr>
          <p:cNvPr id="66" name="TextBox 65"/>
          <p:cNvSpPr txBox="1"/>
          <p:nvPr/>
        </p:nvSpPr>
        <p:spPr>
          <a:xfrm>
            <a:off x="9293486" y="2084986"/>
            <a:ext cx="1372062" cy="270829"/>
          </a:xfrm>
          <a:prstGeom prst="rect">
            <a:avLst/>
          </a:prstGeom>
          <a:noFill/>
        </p:spPr>
        <p:txBody>
          <a:bodyPr wrap="square" lIns="76188" tIns="38093" rIns="76188" bIns="38093" rtlCol="0">
            <a:spAutoFit/>
          </a:bodyPr>
          <a:lstStyle/>
          <a:p>
            <a:pPr defTabSz="912663" eaLnBrk="0" hangingPunct="0">
              <a:lnSpc>
                <a:spcPct val="90000"/>
              </a:lnSpc>
              <a:spcBef>
                <a:spcPct val="30000"/>
              </a:spcBef>
              <a:buClr>
                <a:srgbClr val="1F497D"/>
              </a:buClr>
              <a:buSzPct val="95000"/>
              <a:defRPr/>
            </a:pPr>
            <a:r>
              <a:rPr lang="en-US" sz="1400" dirty="0" smtClean="0">
                <a:solidFill>
                  <a:prstClr val="white"/>
                </a:solidFill>
                <a:latin typeface="Segoe UI" pitchFamily="34" charset="0"/>
                <a:ea typeface="Segoe UI" pitchFamily="34" charset="0"/>
                <a:cs typeface="Segoe UI" pitchFamily="34" charset="0"/>
              </a:rPr>
              <a:t>Exchange</a:t>
            </a:r>
            <a:endParaRPr lang="en-US" sz="1400" dirty="0">
              <a:solidFill>
                <a:prstClr val="white"/>
              </a:soli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7551411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31"/>
                                        </p:tgtEl>
                                        <p:attrNameLst>
                                          <p:attrName>style.visibility</p:attrName>
                                        </p:attrNameLst>
                                      </p:cBhvr>
                                      <p:to>
                                        <p:strVal val="visible"/>
                                      </p:to>
                                    </p:set>
                                    <p:animEffect transition="in" filter="fade">
                                      <p:cBhvr>
                                        <p:cTn id="7" dur="500"/>
                                        <p:tgtEl>
                                          <p:spTgt spid="1031"/>
                                        </p:tgtEl>
                                      </p:cBhvr>
                                    </p:animEffect>
                                  </p:childTnLst>
                                </p:cTn>
                              </p:par>
                            </p:childTnLst>
                          </p:cTn>
                        </p:par>
                      </p:childTnLst>
                    </p:cTn>
                  </p:par>
                  <p:par>
                    <p:cTn id="8" fill="hold">
                      <p:stCondLst>
                        <p:cond delay="indefinite"/>
                      </p:stCondLst>
                      <p:childTnLst>
                        <p:par>
                          <p:cTn id="9" fill="hold">
                            <p:stCondLst>
                              <p:cond delay="0"/>
                            </p:stCondLst>
                            <p:childTnLst>
                              <p:par>
                                <p:cTn id="10" presetID="35" presetClass="path" presetSubtype="0" accel="50000" decel="50000" fill="hold" nodeType="clickEffect">
                                  <p:stCondLst>
                                    <p:cond delay="0"/>
                                  </p:stCondLst>
                                  <p:childTnLst>
                                    <p:animMotion origin="layout" path="M -6.41026E-7 -3.6696E-6 L -0.19898 0.38825 " pathEditMode="relative" rAng="0" ptsTypes="AA">
                                      <p:cBhvr>
                                        <p:cTn id="11" dur="750" fill="hold"/>
                                        <p:tgtEl>
                                          <p:spTgt spid="257"/>
                                        </p:tgtEl>
                                        <p:attrNameLst>
                                          <p:attrName>ppt_x</p:attrName>
                                          <p:attrName>ppt_y</p:attrName>
                                        </p:attrNameLst>
                                      </p:cBhvr>
                                      <p:rCtr x="-9949" y="19412"/>
                                    </p:animMotion>
                                  </p:childTnLst>
                                </p:cTn>
                              </p:par>
                              <p:par>
                                <p:cTn id="12" presetID="6" presetClass="emph" presetSubtype="0" fill="hold" nodeType="withEffect">
                                  <p:stCondLst>
                                    <p:cond delay="0"/>
                                  </p:stCondLst>
                                  <p:childTnLst>
                                    <p:animScale>
                                      <p:cBhvr>
                                        <p:cTn id="13" dur="750" fill="hold"/>
                                        <p:tgtEl>
                                          <p:spTgt spid="257"/>
                                        </p:tgtEl>
                                      </p:cBhvr>
                                      <p:by x="110000" y="110000"/>
                                    </p:animScale>
                                  </p:childTnLst>
                                </p:cTn>
                              </p:par>
                              <p:par>
                                <p:cTn id="14" presetID="10" presetClass="exit" presetSubtype="0" fill="hold" nodeType="withEffect">
                                  <p:stCondLst>
                                    <p:cond delay="250"/>
                                  </p:stCondLst>
                                  <p:childTnLst>
                                    <p:animEffect transition="out" filter="fade">
                                      <p:cBhvr>
                                        <p:cTn id="15" dur="500"/>
                                        <p:tgtEl>
                                          <p:spTgt spid="228"/>
                                        </p:tgtEl>
                                      </p:cBhvr>
                                    </p:animEffect>
                                    <p:set>
                                      <p:cBhvr>
                                        <p:cTn id="16" dur="1" fill="hold">
                                          <p:stCondLst>
                                            <p:cond delay="499"/>
                                          </p:stCondLst>
                                        </p:cTn>
                                        <p:tgtEl>
                                          <p:spTgt spid="228"/>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34"/>
                                        </p:tgtEl>
                                        <p:attrNameLst>
                                          <p:attrName>style.visibility</p:attrName>
                                        </p:attrNameLst>
                                      </p:cBhvr>
                                      <p:to>
                                        <p:strVal val="visible"/>
                                      </p:to>
                                    </p:set>
                                    <p:animEffect transition="in" filter="fade">
                                      <p:cBhvr>
                                        <p:cTn id="21" dur="500"/>
                                        <p:tgtEl>
                                          <p:spTgt spid="234"/>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259"/>
                                        </p:tgtEl>
                                        <p:attrNameLst>
                                          <p:attrName>style.visibility</p:attrName>
                                        </p:attrNameLst>
                                      </p:cBhvr>
                                      <p:to>
                                        <p:strVal val="visible"/>
                                      </p:to>
                                    </p:set>
                                    <p:animEffect transition="in" filter="fade">
                                      <p:cBhvr>
                                        <p:cTn id="25" dur="500"/>
                                        <p:tgtEl>
                                          <p:spTgt spid="259"/>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205"/>
                                        </p:tgtEl>
                                        <p:attrNameLst>
                                          <p:attrName>style.visibility</p:attrName>
                                        </p:attrNameLst>
                                      </p:cBhvr>
                                      <p:to>
                                        <p:strVal val="visible"/>
                                      </p:to>
                                    </p:set>
                                    <p:animEffect transition="in" filter="fade">
                                      <p:cBhvr>
                                        <p:cTn id="30" dur="500"/>
                                        <p:tgtEl>
                                          <p:spTgt spid="205"/>
                                        </p:tgtEl>
                                      </p:cBhvr>
                                    </p:animEffect>
                                  </p:childTnLst>
                                </p:cTn>
                              </p:par>
                            </p:childTnLst>
                          </p:cTn>
                        </p:par>
                        <p:par>
                          <p:cTn id="31" fill="hold">
                            <p:stCondLst>
                              <p:cond delay="500"/>
                            </p:stCondLst>
                            <p:childTnLst>
                              <p:par>
                                <p:cTn id="32" presetID="10" presetClass="entr" presetSubtype="0" fill="hold" nodeType="afterEffect">
                                  <p:stCondLst>
                                    <p:cond delay="0"/>
                                  </p:stCondLst>
                                  <p:childTnLst>
                                    <p:set>
                                      <p:cBhvr>
                                        <p:cTn id="33" dur="1" fill="hold">
                                          <p:stCondLst>
                                            <p:cond delay="0"/>
                                          </p:stCondLst>
                                        </p:cTn>
                                        <p:tgtEl>
                                          <p:spTgt spid="111"/>
                                        </p:tgtEl>
                                        <p:attrNameLst>
                                          <p:attrName>style.visibility</p:attrName>
                                        </p:attrNameLst>
                                      </p:cBhvr>
                                      <p:to>
                                        <p:strVal val="visible"/>
                                      </p:to>
                                    </p:set>
                                    <p:animEffect transition="in" filter="fade">
                                      <p:cBhvr>
                                        <p:cTn id="34" dur="500"/>
                                        <p:tgtEl>
                                          <p:spTgt spid="111"/>
                                        </p:tgtEl>
                                      </p:cBhvr>
                                    </p:animEffect>
                                  </p:childTnLst>
                                </p:cTn>
                              </p:par>
                              <p:par>
                                <p:cTn id="35" presetID="10" presetClass="entr" presetSubtype="0" fill="hold" nodeType="withEffect">
                                  <p:stCondLst>
                                    <p:cond delay="0"/>
                                  </p:stCondLst>
                                  <p:childTnLst>
                                    <p:set>
                                      <p:cBhvr>
                                        <p:cTn id="36" dur="1" fill="hold">
                                          <p:stCondLst>
                                            <p:cond delay="0"/>
                                          </p:stCondLst>
                                        </p:cTn>
                                        <p:tgtEl>
                                          <p:spTgt spid="60"/>
                                        </p:tgtEl>
                                        <p:attrNameLst>
                                          <p:attrName>style.visibility</p:attrName>
                                        </p:attrNameLst>
                                      </p:cBhvr>
                                      <p:to>
                                        <p:strVal val="visible"/>
                                      </p:to>
                                    </p:set>
                                    <p:animEffect transition="in" filter="fade">
                                      <p:cBhvr>
                                        <p:cTn id="37" dur="500"/>
                                        <p:tgtEl>
                                          <p:spTgt spid="6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fade">
                                      <p:cBhvr>
                                        <p:cTn id="4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25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Demo</a:t>
            </a:r>
            <a:endParaRPr lang="en-US" dirty="0"/>
          </a:p>
        </p:txBody>
      </p:sp>
      <p:sp>
        <p:nvSpPr>
          <p:cNvPr id="3" name="Subtitle 2"/>
          <p:cNvSpPr>
            <a:spLocks noGrp="1"/>
          </p:cNvSpPr>
          <p:nvPr>
            <p:ph type="subTitle" idx="1"/>
          </p:nvPr>
        </p:nvSpPr>
        <p:spPr/>
        <p:txBody>
          <a:bodyPr/>
          <a:lstStyle/>
          <a:p>
            <a:r>
              <a:rPr lang="en-US" dirty="0" smtClean="0"/>
              <a:t>Anywhere Connection:</a:t>
            </a:r>
            <a:br>
              <a:rPr lang="en-US" dirty="0" smtClean="0"/>
            </a:br>
            <a:r>
              <a:rPr lang="en-US" dirty="0" smtClean="0"/>
              <a:t>Work on the Road</a:t>
            </a:r>
            <a:br>
              <a:rPr lang="en-US" dirty="0" smtClean="0"/>
            </a:br>
            <a:r>
              <a:rPr lang="en-US" dirty="0" smtClean="0"/>
              <a:t>Work from your Phone </a:t>
            </a:r>
            <a:endParaRPr lang="en-US" dirty="0"/>
          </a:p>
        </p:txBody>
      </p:sp>
    </p:spTree>
    <p:extLst>
      <p:ext uri="{BB962C8B-B14F-4D97-AF65-F5344CB8AC3E}">
        <p14:creationId xmlns:p14="http://schemas.microsoft.com/office/powerpoint/2010/main" val="32814980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0" y="1"/>
            <a:ext cx="11887200" cy="685799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0" y="14612"/>
            <a:ext cx="11887200" cy="6858000"/>
          </a:xfrm>
          <a:prstGeom prst="rect">
            <a:avLst/>
          </a:prstGeom>
          <a:gradFill flip="none" rotWithShape="1">
            <a:gsLst>
              <a:gs pos="15000">
                <a:schemeClr val="tx1">
                  <a:alpha val="55000"/>
                </a:schemeClr>
              </a:gs>
              <a:gs pos="56000">
                <a:schemeClr val="tx1">
                  <a:tint val="44500"/>
                  <a:satMod val="160000"/>
                  <a:alpha val="0"/>
                </a:schemeClr>
              </a:gs>
              <a:gs pos="100000">
                <a:schemeClr val="tx1">
                  <a:tint val="23500"/>
                  <a:satMod val="160000"/>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rtlCol="0" anchor="ctr"/>
          <a:lstStyle/>
          <a:p>
            <a:pPr algn="ctr"/>
            <a:endParaRPr lang="en-US">
              <a:solidFill>
                <a:prstClr val="white"/>
              </a:solidFill>
            </a:endParaRPr>
          </a:p>
        </p:txBody>
      </p:sp>
      <p:grpSp>
        <p:nvGrpSpPr>
          <p:cNvPr id="10" name="Group 9"/>
          <p:cNvGrpSpPr/>
          <p:nvPr/>
        </p:nvGrpSpPr>
        <p:grpSpPr>
          <a:xfrm>
            <a:off x="5161857" y="369734"/>
            <a:ext cx="5355953" cy="2301727"/>
            <a:chOff x="6041238" y="2610075"/>
            <a:chExt cx="5355953" cy="1366543"/>
          </a:xfrm>
        </p:grpSpPr>
        <p:sp>
          <p:nvSpPr>
            <p:cNvPr id="14" name="Rectangle 13"/>
            <p:cNvSpPr/>
            <p:nvPr/>
          </p:nvSpPr>
          <p:spPr>
            <a:xfrm>
              <a:off x="6041238" y="2610075"/>
              <a:ext cx="5355953" cy="1366543"/>
            </a:xfrm>
            <a:prstGeom prst="rect">
              <a:avLst/>
            </a:prstGeom>
            <a:solidFill>
              <a:srgbClr val="FFFFFF">
                <a:alpha val="9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TextBox 11"/>
            <p:cNvSpPr txBox="1"/>
            <p:nvPr/>
          </p:nvSpPr>
          <p:spPr>
            <a:xfrm>
              <a:off x="6313886" y="2693500"/>
              <a:ext cx="5007105" cy="1041549"/>
            </a:xfrm>
            <a:prstGeom prst="rect">
              <a:avLst/>
            </a:prstGeom>
            <a:noFill/>
          </p:spPr>
          <p:txBody>
            <a:bodyPr wrap="square" rtlCol="0">
              <a:spAutoFit/>
            </a:bodyPr>
            <a:lstStyle/>
            <a:p>
              <a:pPr>
                <a:lnSpc>
                  <a:spcPct val="90000"/>
                </a:lnSpc>
                <a:spcBef>
                  <a:spcPct val="0"/>
                </a:spcBef>
                <a:defRPr/>
              </a:pPr>
              <a:r>
                <a:rPr lang="en-US" sz="2400" dirty="0">
                  <a:solidFill>
                    <a:prstClr val="black"/>
                  </a:solidFill>
                  <a:latin typeface="Segoe UI Light" pitchFamily="34" charset="0"/>
                </a:rPr>
                <a:t>David’s company </a:t>
              </a:r>
              <a:r>
                <a:rPr lang="en-US" sz="2400" dirty="0" smtClean="0">
                  <a:solidFill>
                    <a:prstClr val="black"/>
                  </a:solidFill>
                  <a:latin typeface="Segoe UI Light" pitchFamily="34" charset="0"/>
                </a:rPr>
                <a:t>has groups of users who are remote and not joined to the domain. </a:t>
              </a:r>
              <a:r>
                <a:rPr lang="en-US" sz="2400" b="1" dirty="0">
                  <a:solidFill>
                    <a:srgbClr val="0070C0"/>
                  </a:solidFill>
                  <a:latin typeface="Segoe UI Light" pitchFamily="34" charset="0"/>
                </a:rPr>
                <a:t>How can David keep these non-domain joined PCs updated and secure?</a:t>
              </a:r>
            </a:p>
          </p:txBody>
        </p:sp>
      </p:grpSp>
    </p:spTree>
    <p:extLst>
      <p:ext uri="{BB962C8B-B14F-4D97-AF65-F5344CB8AC3E}">
        <p14:creationId xmlns:p14="http://schemas.microsoft.com/office/powerpoint/2010/main" val="24000951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Picture 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2" y="1"/>
            <a:ext cx="2797483" cy="6857999"/>
          </a:xfrm>
          <a:prstGeom prst="rect">
            <a:avLst/>
          </a:prstGeom>
          <a:noFill/>
          <a:extLst>
            <a:ext uri="{909E8E84-426E-40DD-AFC4-6F175D3DCCD1}">
              <a14:hiddenFill xmlns:a14="http://schemas.microsoft.com/office/drawing/2010/main">
                <a:solidFill>
                  <a:srgbClr val="FFFFFF"/>
                </a:solidFill>
              </a14:hiddenFill>
            </a:ext>
          </a:extLst>
        </p:spPr>
      </p:pic>
      <p:grpSp>
        <p:nvGrpSpPr>
          <p:cNvPr id="111" name="Group 110"/>
          <p:cNvGrpSpPr/>
          <p:nvPr/>
        </p:nvGrpSpPr>
        <p:grpSpPr>
          <a:xfrm>
            <a:off x="3064227" y="1517918"/>
            <a:ext cx="8419103" cy="4976661"/>
            <a:chOff x="3253563" y="1620976"/>
            <a:chExt cx="8223175" cy="4860845"/>
          </a:xfrm>
        </p:grpSpPr>
        <p:pic>
          <p:nvPicPr>
            <p:cNvPr id="112" name="Picture 111" descr="1600x900_bg2_blue.jpg"/>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253563" y="1620976"/>
              <a:ext cx="8223175" cy="4854253"/>
            </a:xfrm>
            <a:prstGeom prst="rect">
              <a:avLst/>
            </a:prstGeom>
            <a:effectLst>
              <a:outerShdw blurRad="50800" dist="38100" dir="2700000" algn="tl" rotWithShape="0">
                <a:prstClr val="black">
                  <a:alpha val="40000"/>
                </a:prstClr>
              </a:outerShdw>
            </a:effectLst>
          </p:spPr>
        </p:pic>
        <p:pic>
          <p:nvPicPr>
            <p:cNvPr id="113" name="Picture 2" descr="C:\Users\Tany\Desktop\Scenario_Cube Lines.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253563" y="5124893"/>
              <a:ext cx="1420451" cy="1356928"/>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Rectangle 1"/>
          <p:cNvSpPr/>
          <p:nvPr/>
        </p:nvSpPr>
        <p:spPr>
          <a:xfrm>
            <a:off x="2" y="1743741"/>
            <a:ext cx="2797483" cy="5117097"/>
          </a:xfrm>
          <a:prstGeom prst="rect">
            <a:avLst/>
          </a:prstGeom>
          <a:gradFill>
            <a:gsLst>
              <a:gs pos="0">
                <a:schemeClr val="tx1">
                  <a:alpha val="0"/>
                </a:schemeClr>
              </a:gs>
              <a:gs pos="49000">
                <a:schemeClr val="tx1">
                  <a:alpha val="66000"/>
                </a:schemeClr>
              </a:gs>
              <a:gs pos="100000">
                <a:schemeClr val="tx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2" name="Title 4"/>
          <p:cNvSpPr txBox="1">
            <a:spLocks/>
          </p:cNvSpPr>
          <p:nvPr/>
        </p:nvSpPr>
        <p:spPr bwMode="auto">
          <a:xfrm>
            <a:off x="0" y="3214632"/>
            <a:ext cx="2696228" cy="498598"/>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algn="l" defTabSz="912777" rtl="0" eaLnBrk="0" fontAlgn="base" hangingPunct="0">
              <a:lnSpc>
                <a:spcPct val="90000"/>
              </a:lnSpc>
              <a:spcBef>
                <a:spcPct val="0"/>
              </a:spcBef>
              <a:spcAft>
                <a:spcPct val="0"/>
              </a:spcAft>
              <a:defRPr lang="en-US" sz="5400" b="0" cap="none" spc="-300" dirty="0">
                <a:ln w="3175">
                  <a:noFill/>
                </a:ln>
                <a:gradFill flip="none" rotWithShape="1">
                  <a:gsLst>
                    <a:gs pos="28000">
                      <a:srgbClr val="FEF9DA"/>
                    </a:gs>
                    <a:gs pos="52000">
                      <a:srgbClr val="FCE974"/>
                    </a:gs>
                    <a:gs pos="68000">
                      <a:srgbClr val="F79A1D"/>
                    </a:gs>
                  </a:gsLst>
                  <a:lin ang="5400000" scaled="1"/>
                  <a:tileRect/>
                </a:gradFill>
                <a:effectLst>
                  <a:outerShdw blurRad="88900" dist="12700" dir="2700000" algn="tl" rotWithShape="0">
                    <a:prstClr val="black"/>
                  </a:outerShdw>
                </a:effectLst>
                <a:latin typeface="+mj-lt"/>
                <a:ea typeface="+mn-ea"/>
                <a:cs typeface="Arial" charset="0"/>
              </a:defRPr>
            </a:lvl1pPr>
            <a:lvl2pPr algn="l" defTabSz="912777" rtl="0" eaLnBrk="0" fontAlgn="base" hangingPunct="0">
              <a:lnSpc>
                <a:spcPct val="90000"/>
              </a:lnSpc>
              <a:spcBef>
                <a:spcPct val="0"/>
              </a:spcBef>
              <a:spcAft>
                <a:spcPct val="0"/>
              </a:spcAft>
              <a:defRPr sz="4500">
                <a:solidFill>
                  <a:schemeClr val="tx2"/>
                </a:solidFill>
                <a:latin typeface="Segoe Semibold" pitchFamily="34" charset="0"/>
              </a:defRPr>
            </a:lvl2pPr>
            <a:lvl3pPr algn="l" defTabSz="912777" rtl="0" eaLnBrk="0" fontAlgn="base" hangingPunct="0">
              <a:lnSpc>
                <a:spcPct val="90000"/>
              </a:lnSpc>
              <a:spcBef>
                <a:spcPct val="0"/>
              </a:spcBef>
              <a:spcAft>
                <a:spcPct val="0"/>
              </a:spcAft>
              <a:defRPr sz="4500">
                <a:solidFill>
                  <a:schemeClr val="tx2"/>
                </a:solidFill>
                <a:latin typeface="Segoe Semibold" pitchFamily="34" charset="0"/>
              </a:defRPr>
            </a:lvl3pPr>
            <a:lvl4pPr algn="l" defTabSz="912777" rtl="0" eaLnBrk="0" fontAlgn="base" hangingPunct="0">
              <a:lnSpc>
                <a:spcPct val="90000"/>
              </a:lnSpc>
              <a:spcBef>
                <a:spcPct val="0"/>
              </a:spcBef>
              <a:spcAft>
                <a:spcPct val="0"/>
              </a:spcAft>
              <a:defRPr sz="4500">
                <a:solidFill>
                  <a:schemeClr val="tx2"/>
                </a:solidFill>
                <a:latin typeface="Segoe Semibold" pitchFamily="34" charset="0"/>
              </a:defRPr>
            </a:lvl4pPr>
            <a:lvl5pPr algn="l" defTabSz="912777" rtl="0" eaLnBrk="0" fontAlgn="base" hangingPunct="0">
              <a:lnSpc>
                <a:spcPct val="90000"/>
              </a:lnSpc>
              <a:spcBef>
                <a:spcPct val="0"/>
              </a:spcBef>
              <a:spcAft>
                <a:spcPct val="0"/>
              </a:spcAft>
              <a:defRPr sz="4500">
                <a:solidFill>
                  <a:schemeClr val="tx2"/>
                </a:solidFill>
                <a:latin typeface="Segoe Semibold" pitchFamily="34" charset="0"/>
              </a:defRPr>
            </a:lvl5pPr>
            <a:lvl6pPr marL="380970" algn="l" defTabSz="914063" rtl="0" fontAlgn="base">
              <a:lnSpc>
                <a:spcPct val="90000"/>
              </a:lnSpc>
              <a:spcBef>
                <a:spcPct val="0"/>
              </a:spcBef>
              <a:spcAft>
                <a:spcPct val="0"/>
              </a:spcAft>
              <a:defRPr sz="4500">
                <a:solidFill>
                  <a:schemeClr val="tx2"/>
                </a:solidFill>
                <a:latin typeface="Segoe Semibold" pitchFamily="34" charset="0"/>
              </a:defRPr>
            </a:lvl6pPr>
            <a:lvl7pPr marL="761940" algn="l" defTabSz="914063" rtl="0" fontAlgn="base">
              <a:lnSpc>
                <a:spcPct val="90000"/>
              </a:lnSpc>
              <a:spcBef>
                <a:spcPct val="0"/>
              </a:spcBef>
              <a:spcAft>
                <a:spcPct val="0"/>
              </a:spcAft>
              <a:defRPr sz="4500">
                <a:solidFill>
                  <a:schemeClr val="tx2"/>
                </a:solidFill>
                <a:latin typeface="Segoe Semibold" pitchFamily="34" charset="0"/>
              </a:defRPr>
            </a:lvl7pPr>
            <a:lvl8pPr marL="1142908" algn="l" defTabSz="914063" rtl="0" fontAlgn="base">
              <a:lnSpc>
                <a:spcPct val="90000"/>
              </a:lnSpc>
              <a:spcBef>
                <a:spcPct val="0"/>
              </a:spcBef>
              <a:spcAft>
                <a:spcPct val="0"/>
              </a:spcAft>
              <a:defRPr sz="4500">
                <a:solidFill>
                  <a:schemeClr val="tx2"/>
                </a:solidFill>
                <a:latin typeface="Segoe Semibold" pitchFamily="34" charset="0"/>
              </a:defRPr>
            </a:lvl8pPr>
            <a:lvl9pPr marL="1523878" algn="l" defTabSz="914063" rtl="0" fontAlgn="base">
              <a:lnSpc>
                <a:spcPct val="90000"/>
              </a:lnSpc>
              <a:spcBef>
                <a:spcPct val="0"/>
              </a:spcBef>
              <a:spcAft>
                <a:spcPct val="0"/>
              </a:spcAft>
              <a:defRPr sz="4500">
                <a:solidFill>
                  <a:schemeClr val="tx2"/>
                </a:solidFill>
                <a:latin typeface="Segoe Semibold" pitchFamily="34" charset="0"/>
              </a:defRPr>
            </a:lvl9pPr>
          </a:lstStyle>
          <a:p>
            <a:pPr algn="r"/>
            <a:r>
              <a:rPr sz="1800" b="1" spc="0" smtClean="0">
                <a:solidFill>
                  <a:prstClr val="white"/>
                </a:solidFill>
                <a:effectLst>
                  <a:outerShdw blurRad="38100" dist="38100" dir="2700000" algn="tl">
                    <a:srgbClr val="000000">
                      <a:alpha val="43137"/>
                    </a:srgbClr>
                  </a:outerShdw>
                </a:effectLst>
                <a:latin typeface="Segoe UI Light" pitchFamily="34" charset="0"/>
              </a:rPr>
              <a:t>INTELLIGENT</a:t>
            </a:r>
          </a:p>
          <a:p>
            <a:pPr algn="r"/>
            <a:r>
              <a:rPr sz="1800" b="1" spc="0" smtClean="0">
                <a:solidFill>
                  <a:prstClr val="white"/>
                </a:solidFill>
                <a:effectLst>
                  <a:outerShdw blurRad="38100" dist="38100" dir="2700000" algn="tl">
                    <a:srgbClr val="000000">
                      <a:alpha val="43137"/>
                    </a:srgbClr>
                  </a:outerShdw>
                </a:effectLst>
                <a:latin typeface="Segoe UI Light" pitchFamily="34" charset="0"/>
              </a:rPr>
              <a:t>INFRASTRUCTURE</a:t>
            </a:r>
          </a:p>
        </p:txBody>
      </p:sp>
      <p:sp>
        <p:nvSpPr>
          <p:cNvPr id="37" name="Rectangle 36"/>
          <p:cNvSpPr/>
          <p:nvPr/>
        </p:nvSpPr>
        <p:spPr>
          <a:xfrm>
            <a:off x="94701" y="4004313"/>
            <a:ext cx="2756942" cy="2351914"/>
          </a:xfrm>
          <a:prstGeom prst="rect">
            <a:avLst/>
          </a:prstGeom>
        </p:spPr>
        <p:txBody>
          <a:bodyPr wrap="square" lIns="91428" tIns="45714" rIns="91428" bIns="45714">
            <a:spAutoFit/>
          </a:bodyPr>
          <a:lstStyle/>
          <a:p>
            <a:pPr marL="0" lvl="1" defTabSz="-11559064" eaLnBrk="0" hangingPunct="0">
              <a:lnSpc>
                <a:spcPct val="90000"/>
              </a:lnSpc>
              <a:spcBef>
                <a:spcPts val="500"/>
              </a:spcBef>
              <a:buClr>
                <a:srgbClr val="FFFFFF"/>
              </a:buClr>
              <a:buSzPct val="95000"/>
              <a:defRPr/>
            </a:pPr>
            <a:r>
              <a:rPr lang="en-US" sz="1400" b="1" dirty="0" smtClean="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Benefits</a:t>
            </a:r>
            <a:endParaRPr lang="en-US" sz="1400" b="1" dirty="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endParaRPr>
          </a:p>
          <a:p>
            <a:pPr marL="236538" lvl="1" indent="-236538" defTabSz="-11559064" eaLnBrk="0" hangingPunct="0">
              <a:lnSpc>
                <a:spcPct val="90000"/>
              </a:lnSpc>
              <a:spcBef>
                <a:spcPts val="500"/>
              </a:spcBef>
              <a:buClr>
                <a:srgbClr val="FFFFFF"/>
              </a:buClr>
              <a:buSzPct val="95000"/>
              <a:buFont typeface="Arial" pitchFamily="34" charset="0"/>
              <a:buChar char="•"/>
              <a:defRPr/>
            </a:pPr>
            <a:r>
              <a:rPr lang="en-US" sz="1400" dirty="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No </a:t>
            </a:r>
            <a:r>
              <a:rPr lang="en-US" sz="1400" dirty="0" smtClean="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on-premises </a:t>
            </a:r>
            <a:r>
              <a:rPr lang="en-US" sz="1400" dirty="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infrastructure </a:t>
            </a:r>
            <a:r>
              <a:rPr lang="en-US" sz="1400" dirty="0" smtClean="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required</a:t>
            </a:r>
          </a:p>
          <a:p>
            <a:pPr marL="236538" lvl="1" indent="-236538" defTabSz="-11559064" eaLnBrk="0" hangingPunct="0">
              <a:lnSpc>
                <a:spcPct val="90000"/>
              </a:lnSpc>
              <a:spcBef>
                <a:spcPts val="500"/>
              </a:spcBef>
              <a:buClr>
                <a:srgbClr val="FFFFFF"/>
              </a:buClr>
              <a:buSzPct val="95000"/>
              <a:buFont typeface="Arial" pitchFamily="34" charset="0"/>
              <a:buChar char="•"/>
              <a:defRPr/>
            </a:pPr>
            <a:r>
              <a:rPr lang="en-US" sz="1400" dirty="0" smtClean="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Easy </a:t>
            </a:r>
            <a:r>
              <a:rPr lang="en-US" sz="1400" dirty="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monitoring and reporting</a:t>
            </a:r>
          </a:p>
          <a:p>
            <a:pPr marL="236538" lvl="1" indent="-236538" defTabSz="-11559064" eaLnBrk="0" hangingPunct="0">
              <a:lnSpc>
                <a:spcPct val="90000"/>
              </a:lnSpc>
              <a:spcBef>
                <a:spcPts val="500"/>
              </a:spcBef>
              <a:buClr>
                <a:srgbClr val="FFFFFF"/>
              </a:buClr>
              <a:buSzPct val="95000"/>
              <a:buFont typeface="Arial" pitchFamily="34" charset="0"/>
              <a:buChar char="•"/>
              <a:defRPr/>
            </a:pPr>
            <a:r>
              <a:rPr lang="en-US" sz="1400" dirty="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IT can manage security and updates from anywhere with internet </a:t>
            </a:r>
            <a:r>
              <a:rPr lang="en-US" sz="1400" dirty="0" smtClean="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connection</a:t>
            </a:r>
          </a:p>
          <a:p>
            <a:pPr marL="236538" lvl="1" indent="-236538" defTabSz="-11559064" eaLnBrk="0" hangingPunct="0">
              <a:lnSpc>
                <a:spcPct val="90000"/>
              </a:lnSpc>
              <a:spcBef>
                <a:spcPts val="500"/>
              </a:spcBef>
              <a:buClr>
                <a:srgbClr val="FFFFFF"/>
              </a:buClr>
              <a:buSzPct val="95000"/>
              <a:buFont typeface="Arial" pitchFamily="34" charset="0"/>
              <a:buChar char="•"/>
              <a:defRPr/>
            </a:pPr>
            <a:r>
              <a:rPr lang="en-US" sz="1400" dirty="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Always up to date</a:t>
            </a:r>
          </a:p>
          <a:p>
            <a:pPr marL="236538" lvl="1" indent="-236538" defTabSz="-11559064" eaLnBrk="0" hangingPunct="0">
              <a:lnSpc>
                <a:spcPct val="90000"/>
              </a:lnSpc>
              <a:spcBef>
                <a:spcPts val="500"/>
              </a:spcBef>
              <a:buClr>
                <a:srgbClr val="FFFFFF"/>
              </a:buClr>
              <a:buSzPct val="95000"/>
              <a:buFont typeface="Arial" pitchFamily="34" charset="0"/>
              <a:buChar char="•"/>
              <a:defRPr/>
            </a:pPr>
            <a:endParaRPr lang="en-US" sz="1400" dirty="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cxnSp>
        <p:nvCxnSpPr>
          <p:cNvPr id="5" name="Straight Connector 4"/>
          <p:cNvCxnSpPr/>
          <p:nvPr/>
        </p:nvCxnSpPr>
        <p:spPr>
          <a:xfrm>
            <a:off x="632522" y="3767190"/>
            <a:ext cx="2074341" cy="0"/>
          </a:xfrm>
          <a:prstGeom prst="line">
            <a:avLst/>
          </a:prstGeom>
          <a:ln w="12700">
            <a:solidFill>
              <a:schemeClr val="bg1"/>
            </a:solidFill>
            <a:prstDash val="sysDot"/>
          </a:ln>
        </p:spPr>
        <p:style>
          <a:lnRef idx="1">
            <a:schemeClr val="accent1"/>
          </a:lnRef>
          <a:fillRef idx="0">
            <a:schemeClr val="accent1"/>
          </a:fillRef>
          <a:effectRef idx="0">
            <a:schemeClr val="accent1"/>
          </a:effectRef>
          <a:fontRef idx="minor">
            <a:schemeClr val="tx1"/>
          </a:fontRef>
        </p:style>
      </p:cxnSp>
      <p:pic>
        <p:nvPicPr>
          <p:cNvPr id="63" name="Picture 62"/>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4515718" y="4995093"/>
            <a:ext cx="1747645" cy="1125197"/>
          </a:xfrm>
          <a:prstGeom prst="rect">
            <a:avLst/>
          </a:prstGeom>
        </p:spPr>
      </p:pic>
      <p:grpSp>
        <p:nvGrpSpPr>
          <p:cNvPr id="59" name="Group 58"/>
          <p:cNvGrpSpPr/>
          <p:nvPr/>
        </p:nvGrpSpPr>
        <p:grpSpPr>
          <a:xfrm>
            <a:off x="6342109" y="4171301"/>
            <a:ext cx="1593651" cy="1080443"/>
            <a:chOff x="6920044" y="4598173"/>
            <a:chExt cx="1498088" cy="1015653"/>
          </a:xfrm>
        </p:grpSpPr>
        <p:pic>
          <p:nvPicPr>
            <p:cNvPr id="60" name="Picture 59"/>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6920044" y="4598173"/>
              <a:ext cx="1498088" cy="1015653"/>
            </a:xfrm>
            <a:prstGeom prst="rect">
              <a:avLst/>
            </a:prstGeom>
          </p:spPr>
        </p:pic>
        <p:sp>
          <p:nvSpPr>
            <p:cNvPr id="61" name="Rounded Rectangle 60"/>
            <p:cNvSpPr/>
            <p:nvPr/>
          </p:nvSpPr>
          <p:spPr>
            <a:xfrm flipV="1">
              <a:off x="7109813" y="5408377"/>
              <a:ext cx="1081321" cy="45719"/>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pic>
        <p:nvPicPr>
          <p:cNvPr id="81" name="Picture 2" descr="C:\Users\v-junyo.REDMOND\AppData\Local\Microsoft\Windows\Temporary Internet Files\Content.IE5\8TPLVXEW\MC900441310[1].png"/>
          <p:cNvPicPr>
            <a:picLocks noChangeAspect="1" noChangeArrowheads="1"/>
          </p:cNvPicPr>
          <p:nvPr/>
        </p:nvPicPr>
        <p:blipFill>
          <a:blip r:embed="rId8" cstate="email">
            <a:extLst>
              <a:ext uri="{BEBA8EAE-BF5A-486C-A8C5-ECC9F3942E4B}">
                <a14:imgProps xmlns:a14="http://schemas.microsoft.com/office/drawing/2010/main">
                  <a14:imgLayer r:embed="rId9">
                    <a14:imgEffect>
                      <a14:brightnessContrast bright="20000" contrast="-20000"/>
                    </a14:imgEffect>
                  </a14:imgLayer>
                </a14:imgProps>
              </a:ext>
              <a:ext uri="{28A0092B-C50C-407E-A947-70E740481C1C}">
                <a14:useLocalDpi xmlns:a14="http://schemas.microsoft.com/office/drawing/2010/main"/>
              </a:ext>
            </a:extLst>
          </a:blip>
          <a:srcRect/>
          <a:stretch>
            <a:fillRect/>
          </a:stretch>
        </p:blipFill>
        <p:spPr bwMode="auto">
          <a:xfrm>
            <a:off x="4782856" y="5206838"/>
            <a:ext cx="541236" cy="541236"/>
          </a:xfrm>
          <a:prstGeom prst="rect">
            <a:avLst/>
          </a:prstGeom>
          <a:noFill/>
          <a:extLst>
            <a:ext uri="{909E8E84-426E-40DD-AFC4-6F175D3DCCD1}">
              <a14:hiddenFill xmlns:a14="http://schemas.microsoft.com/office/drawing/2010/main">
                <a:solidFill>
                  <a:srgbClr val="FFFFFF"/>
                </a:solidFill>
              </a14:hiddenFill>
            </a:ext>
          </a:extLst>
        </p:spPr>
      </p:pic>
      <p:sp>
        <p:nvSpPr>
          <p:cNvPr id="62" name="Rounded Rectangle 48"/>
          <p:cNvSpPr/>
          <p:nvPr/>
        </p:nvSpPr>
        <p:spPr>
          <a:xfrm>
            <a:off x="8425638" y="4537281"/>
            <a:ext cx="614996" cy="775727"/>
          </a:xfrm>
          <a:custGeom>
            <a:avLst/>
            <a:gdLst/>
            <a:ahLst/>
            <a:cxnLst/>
            <a:rect l="l" t="t" r="r" b="b"/>
            <a:pathLst>
              <a:path w="736600" h="929111">
                <a:moveTo>
                  <a:pt x="163799" y="872703"/>
                </a:moveTo>
                <a:lnTo>
                  <a:pt x="163799" y="907053"/>
                </a:lnTo>
                <a:lnTo>
                  <a:pt x="198149" y="907053"/>
                </a:lnTo>
                <a:lnTo>
                  <a:pt x="198149" y="872703"/>
                </a:lnTo>
                <a:close/>
                <a:moveTo>
                  <a:pt x="103474" y="872703"/>
                </a:moveTo>
                <a:lnTo>
                  <a:pt x="103474" y="907053"/>
                </a:lnTo>
                <a:lnTo>
                  <a:pt x="137824" y="907053"/>
                </a:lnTo>
                <a:lnTo>
                  <a:pt x="137824" y="872703"/>
                </a:lnTo>
                <a:close/>
                <a:moveTo>
                  <a:pt x="85808" y="64817"/>
                </a:moveTo>
                <a:cubicBezTo>
                  <a:pt x="69794" y="64817"/>
                  <a:pt x="56812" y="79948"/>
                  <a:pt x="56812" y="98612"/>
                </a:cubicBezTo>
                <a:lnTo>
                  <a:pt x="56812" y="819588"/>
                </a:lnTo>
                <a:cubicBezTo>
                  <a:pt x="56812" y="838252"/>
                  <a:pt x="69794" y="853383"/>
                  <a:pt x="85808" y="853383"/>
                </a:cubicBezTo>
                <a:lnTo>
                  <a:pt x="652992" y="853383"/>
                </a:lnTo>
                <a:cubicBezTo>
                  <a:pt x="669005" y="853383"/>
                  <a:pt x="681988" y="838252"/>
                  <a:pt x="681988" y="819588"/>
                </a:cubicBezTo>
                <a:lnTo>
                  <a:pt x="681988" y="98612"/>
                </a:lnTo>
                <a:cubicBezTo>
                  <a:pt x="681988" y="79948"/>
                  <a:pt x="669005" y="64817"/>
                  <a:pt x="652992" y="64817"/>
                </a:cubicBezTo>
                <a:close/>
                <a:moveTo>
                  <a:pt x="34164" y="0"/>
                </a:moveTo>
                <a:lnTo>
                  <a:pt x="702437" y="0"/>
                </a:lnTo>
                <a:cubicBezTo>
                  <a:pt x="721305" y="0"/>
                  <a:pt x="736600" y="17827"/>
                  <a:pt x="736600" y="39818"/>
                </a:cubicBezTo>
                <a:lnTo>
                  <a:pt x="736600" y="889293"/>
                </a:lnTo>
                <a:cubicBezTo>
                  <a:pt x="736600" y="911284"/>
                  <a:pt x="721305" y="929111"/>
                  <a:pt x="702437" y="929111"/>
                </a:cubicBezTo>
                <a:lnTo>
                  <a:pt x="34164" y="929111"/>
                </a:lnTo>
                <a:cubicBezTo>
                  <a:pt x="15296" y="929111"/>
                  <a:pt x="0" y="911284"/>
                  <a:pt x="0" y="889293"/>
                </a:cubicBezTo>
                <a:lnTo>
                  <a:pt x="0" y="39818"/>
                </a:lnTo>
                <a:cubicBezTo>
                  <a:pt x="0" y="17827"/>
                  <a:pt x="15296" y="0"/>
                  <a:pt x="3416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31" name="Picture 7" descr="C:\Users\v-junyo.REDMOND\Downloads\picasion.com_47562b368667ae2cdfc03232e83d1978.gif"/>
          <p:cNvPicPr>
            <a:picLocks noChangeAspect="1" noChangeArrowheads="1" noCrop="1"/>
          </p:cNvPicPr>
          <p:nvPr/>
        </p:nvPicPr>
        <p:blipFill>
          <a:blip r:embed="rId10">
            <a:extLst>
              <a:ext uri="{28A0092B-C50C-407E-A947-70E740481C1C}">
                <a14:useLocalDpi xmlns:a14="http://schemas.microsoft.com/office/drawing/2010/main" val="0"/>
              </a:ext>
            </a:extLst>
          </a:blip>
          <a:srcRect/>
          <a:stretch>
            <a:fillRect/>
          </a:stretch>
        </p:blipFill>
        <p:spPr bwMode="auto">
          <a:xfrm rot="18893819">
            <a:off x="5080506" y="3723232"/>
            <a:ext cx="2365710" cy="5914"/>
          </a:xfrm>
          <a:prstGeom prst="rect">
            <a:avLst/>
          </a:prstGeom>
          <a:noFill/>
          <a:extLst>
            <a:ext uri="{909E8E84-426E-40DD-AFC4-6F175D3DCCD1}">
              <a14:hiddenFill xmlns:a14="http://schemas.microsoft.com/office/drawing/2010/main">
                <a:solidFill>
                  <a:srgbClr val="FFFFFF"/>
                </a:solidFill>
              </a14:hiddenFill>
            </a:ext>
          </a:extLst>
        </p:spPr>
      </p:pic>
      <p:pic>
        <p:nvPicPr>
          <p:cNvPr id="133" name="Picture 7" descr="C:\Users\v-junyo.REDMOND\Downloads\picasion.com_47562b368667ae2cdfc03232e83d1978.gif"/>
          <p:cNvPicPr>
            <a:picLocks noChangeAspect="1" noChangeArrowheads="1" noCrop="1"/>
          </p:cNvPicPr>
          <p:nvPr/>
        </p:nvPicPr>
        <p:blipFill>
          <a:blip r:embed="rId10">
            <a:extLst>
              <a:ext uri="{28A0092B-C50C-407E-A947-70E740481C1C}">
                <a14:useLocalDpi xmlns:a14="http://schemas.microsoft.com/office/drawing/2010/main" val="0"/>
              </a:ext>
            </a:extLst>
          </a:blip>
          <a:srcRect/>
          <a:stretch>
            <a:fillRect/>
          </a:stretch>
        </p:blipFill>
        <p:spPr bwMode="auto">
          <a:xfrm rot="17510742">
            <a:off x="6988492" y="3534838"/>
            <a:ext cx="912085" cy="2280"/>
          </a:xfrm>
          <a:prstGeom prst="rect">
            <a:avLst/>
          </a:prstGeom>
          <a:noFill/>
          <a:extLst>
            <a:ext uri="{909E8E84-426E-40DD-AFC4-6F175D3DCCD1}">
              <a14:hiddenFill xmlns:a14="http://schemas.microsoft.com/office/drawing/2010/main">
                <a:solidFill>
                  <a:srgbClr val="FFFFFF"/>
                </a:solidFill>
              </a14:hiddenFill>
            </a:ext>
          </a:extLst>
        </p:spPr>
      </p:pic>
      <p:pic>
        <p:nvPicPr>
          <p:cNvPr id="135" name="Picture 7" descr="C:\Users\v-junyo.REDMOND\Downloads\picasion.com_47562b368667ae2cdfc03232e83d1978.gif"/>
          <p:cNvPicPr>
            <a:picLocks noChangeAspect="1" noChangeArrowheads="1" noCrop="1"/>
          </p:cNvPicPr>
          <p:nvPr/>
        </p:nvPicPr>
        <p:blipFill>
          <a:blip r:embed="rId10">
            <a:extLst>
              <a:ext uri="{28A0092B-C50C-407E-A947-70E740481C1C}">
                <a14:useLocalDpi xmlns:a14="http://schemas.microsoft.com/office/drawing/2010/main" val="0"/>
              </a:ext>
            </a:extLst>
          </a:blip>
          <a:srcRect/>
          <a:stretch>
            <a:fillRect/>
          </a:stretch>
        </p:blipFill>
        <p:spPr bwMode="auto">
          <a:xfrm rot="15205286">
            <a:off x="7945105" y="3683941"/>
            <a:ext cx="1103622" cy="2759"/>
          </a:xfrm>
          <a:prstGeom prst="rect">
            <a:avLst/>
          </a:prstGeom>
          <a:noFill/>
          <a:extLst>
            <a:ext uri="{909E8E84-426E-40DD-AFC4-6F175D3DCCD1}">
              <a14:hiddenFill xmlns:a14="http://schemas.microsoft.com/office/drawing/2010/main">
                <a:solidFill>
                  <a:srgbClr val="FFFFFF"/>
                </a:solidFill>
              </a14:hiddenFill>
            </a:ext>
          </a:extLst>
        </p:spPr>
      </p:pic>
      <p:pic>
        <p:nvPicPr>
          <p:cNvPr id="136" name="Picture 7" descr="C:\Users\v-junyo.REDMOND\Downloads\picasion.com_47562b368667ae2cdfc03232e83d1978.gif"/>
          <p:cNvPicPr>
            <a:picLocks noChangeAspect="1" noChangeArrowheads="1" noCrop="1"/>
          </p:cNvPicPr>
          <p:nvPr/>
        </p:nvPicPr>
        <p:blipFill>
          <a:blip r:embed="rId10">
            <a:extLst>
              <a:ext uri="{28A0092B-C50C-407E-A947-70E740481C1C}">
                <a14:useLocalDpi xmlns:a14="http://schemas.microsoft.com/office/drawing/2010/main" val="0"/>
              </a:ext>
            </a:extLst>
          </a:blip>
          <a:srcRect/>
          <a:stretch>
            <a:fillRect/>
          </a:stretch>
        </p:blipFill>
        <p:spPr bwMode="auto">
          <a:xfrm rot="13891105">
            <a:off x="8597573" y="3765172"/>
            <a:ext cx="1615812" cy="4040"/>
          </a:xfrm>
          <a:prstGeom prst="rect">
            <a:avLst/>
          </a:prstGeom>
          <a:noFill/>
          <a:extLst>
            <a:ext uri="{909E8E84-426E-40DD-AFC4-6F175D3DCCD1}">
              <a14:hiddenFill xmlns:a14="http://schemas.microsoft.com/office/drawing/2010/main">
                <a:solidFill>
                  <a:srgbClr val="FFFFFF"/>
                </a:solidFill>
              </a14:hiddenFill>
            </a:ext>
          </a:extLst>
        </p:spPr>
      </p:pic>
      <p:grpSp>
        <p:nvGrpSpPr>
          <p:cNvPr id="82" name="Group 81"/>
          <p:cNvGrpSpPr/>
          <p:nvPr/>
        </p:nvGrpSpPr>
        <p:grpSpPr>
          <a:xfrm>
            <a:off x="7273779" y="1890903"/>
            <a:ext cx="1572043" cy="1083497"/>
            <a:chOff x="4101114" y="2269534"/>
            <a:chExt cx="1572043" cy="1083497"/>
          </a:xfrm>
        </p:grpSpPr>
        <p:sp>
          <p:nvSpPr>
            <p:cNvPr id="84" name="Rounded Rectangle 13341"/>
            <p:cNvSpPr/>
            <p:nvPr/>
          </p:nvSpPr>
          <p:spPr>
            <a:xfrm>
              <a:off x="4153087" y="2269534"/>
              <a:ext cx="1416583" cy="795195"/>
            </a:xfrm>
            <a:custGeom>
              <a:avLst/>
              <a:gdLst/>
              <a:ahLst/>
              <a:cxnLst/>
              <a:rect l="l" t="t" r="r" b="b"/>
              <a:pathLst>
                <a:path w="1236869" h="694313">
                  <a:moveTo>
                    <a:pt x="697593" y="0"/>
                  </a:moveTo>
                  <a:cubicBezTo>
                    <a:pt x="817346" y="0"/>
                    <a:pt x="918190" y="75049"/>
                    <a:pt x="947314" y="177497"/>
                  </a:cubicBezTo>
                  <a:cubicBezTo>
                    <a:pt x="950712" y="176593"/>
                    <a:pt x="954153" y="176535"/>
                    <a:pt x="957608" y="176535"/>
                  </a:cubicBezTo>
                  <a:cubicBezTo>
                    <a:pt x="1111840" y="176535"/>
                    <a:pt x="1236869" y="292444"/>
                    <a:pt x="1236869" y="435424"/>
                  </a:cubicBezTo>
                  <a:cubicBezTo>
                    <a:pt x="1236869" y="577344"/>
                    <a:pt x="1113687" y="692593"/>
                    <a:pt x="961030" y="693993"/>
                  </a:cubicBezTo>
                  <a:cubicBezTo>
                    <a:pt x="960777" y="694311"/>
                    <a:pt x="960518" y="694313"/>
                    <a:pt x="960258" y="694313"/>
                  </a:cubicBezTo>
                  <a:lnTo>
                    <a:pt x="957608" y="694313"/>
                  </a:lnTo>
                  <a:lnTo>
                    <a:pt x="184523" y="694313"/>
                  </a:lnTo>
                  <a:lnTo>
                    <a:pt x="178794" y="691940"/>
                  </a:lnTo>
                  <a:cubicBezTo>
                    <a:pt x="79577" y="690311"/>
                    <a:pt x="0" y="614974"/>
                    <a:pt x="0" y="522406"/>
                  </a:cubicBezTo>
                  <a:cubicBezTo>
                    <a:pt x="0" y="428246"/>
                    <a:pt x="82338" y="351915"/>
                    <a:pt x="183907" y="351915"/>
                  </a:cubicBezTo>
                  <a:lnTo>
                    <a:pt x="216369" y="355909"/>
                  </a:lnTo>
                  <a:cubicBezTo>
                    <a:pt x="238387" y="285587"/>
                    <a:pt x="308559" y="234589"/>
                    <a:pt x="391580" y="234589"/>
                  </a:cubicBezTo>
                  <a:lnTo>
                    <a:pt x="437816" y="243242"/>
                  </a:lnTo>
                  <a:cubicBezTo>
                    <a:pt x="437581" y="242513"/>
                    <a:pt x="437577" y="241781"/>
                    <a:pt x="437577" y="241048"/>
                  </a:cubicBezTo>
                  <a:cubicBezTo>
                    <a:pt x="437577" y="107921"/>
                    <a:pt x="553990" y="0"/>
                    <a:pt x="697593" y="0"/>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5" name="TextBox 84"/>
            <p:cNvSpPr txBox="1"/>
            <p:nvPr/>
          </p:nvSpPr>
          <p:spPr>
            <a:xfrm>
              <a:off x="4101114" y="3082202"/>
              <a:ext cx="1572043" cy="270829"/>
            </a:xfrm>
            <a:prstGeom prst="rect">
              <a:avLst/>
            </a:prstGeom>
            <a:no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r>
                <a:rPr lang="en-US" sz="1400" dirty="0" smtClean="0">
                  <a:solidFill>
                    <a:prstClr val="white"/>
                  </a:solidFill>
                  <a:latin typeface="Segoe UI" pitchFamily="34" charset="0"/>
                  <a:ea typeface="Segoe UI" pitchFamily="34" charset="0"/>
                  <a:cs typeface="Segoe UI" pitchFamily="34" charset="0"/>
                </a:rPr>
                <a:t>Windows </a:t>
              </a:r>
              <a:r>
                <a:rPr lang="en-US" sz="1400" dirty="0" err="1" smtClean="0">
                  <a:solidFill>
                    <a:prstClr val="white"/>
                  </a:solidFill>
                  <a:latin typeface="Segoe UI" pitchFamily="34" charset="0"/>
                  <a:ea typeface="Segoe UI" pitchFamily="34" charset="0"/>
                  <a:cs typeface="Segoe UI" pitchFamily="34" charset="0"/>
                </a:rPr>
                <a:t>Intune</a:t>
              </a:r>
              <a:endParaRPr lang="en-US" sz="1400" dirty="0">
                <a:solidFill>
                  <a:prstClr val="white"/>
                </a:solidFill>
                <a:latin typeface="Segoe UI" pitchFamily="34" charset="0"/>
                <a:ea typeface="Segoe UI" pitchFamily="34" charset="0"/>
                <a:cs typeface="Segoe UI" pitchFamily="34" charset="0"/>
              </a:endParaRPr>
            </a:p>
          </p:txBody>
        </p:sp>
      </p:grpSp>
      <p:pic>
        <p:nvPicPr>
          <p:cNvPr id="87" name="Picture 2" descr="C:\Users\Tany\Desktop\New Screen.png"/>
          <p:cNvPicPr>
            <a:picLocks noChangeAspect="1" noChangeArrowheads="1"/>
          </p:cNvPicPr>
          <p:nvPr/>
        </p:nvPicPr>
        <p:blipFill rotWithShape="1">
          <a:blip r:embed="rId11" cstate="email">
            <a:extLst>
              <a:ext uri="{28A0092B-C50C-407E-A947-70E740481C1C}">
                <a14:useLocalDpi xmlns:a14="http://schemas.microsoft.com/office/drawing/2010/main"/>
              </a:ext>
            </a:extLst>
          </a:blip>
          <a:srcRect/>
          <a:stretch/>
        </p:blipFill>
        <p:spPr bwMode="auto">
          <a:xfrm>
            <a:off x="7854901" y="2020088"/>
            <a:ext cx="800788" cy="666006"/>
          </a:xfrm>
          <a:prstGeom prst="rect">
            <a:avLst/>
          </a:prstGeom>
          <a:noFill/>
          <a:effectLst/>
          <a:extLst>
            <a:ext uri="{909E8E84-426E-40DD-AFC4-6F175D3DCCD1}">
              <a14:hiddenFill xmlns:a14="http://schemas.microsoft.com/office/drawing/2010/main">
                <a:solidFill>
                  <a:srgbClr val="FFFFFF"/>
                </a:solidFill>
              </a14:hiddenFill>
            </a:ext>
          </a:extLst>
        </p:spPr>
      </p:pic>
      <p:grpSp>
        <p:nvGrpSpPr>
          <p:cNvPr id="4" name="Group 3"/>
          <p:cNvGrpSpPr/>
          <p:nvPr/>
        </p:nvGrpSpPr>
        <p:grpSpPr>
          <a:xfrm>
            <a:off x="9606344" y="4885308"/>
            <a:ext cx="809138" cy="935639"/>
            <a:chOff x="1371061" y="1586570"/>
            <a:chExt cx="1451187" cy="1678067"/>
          </a:xfrm>
        </p:grpSpPr>
        <p:sp>
          <p:nvSpPr>
            <p:cNvPr id="91" name="Freeform 63"/>
            <p:cNvSpPr>
              <a:spLocks/>
            </p:cNvSpPr>
            <p:nvPr/>
          </p:nvSpPr>
          <p:spPr bwMode="auto">
            <a:xfrm>
              <a:off x="1371061" y="1586570"/>
              <a:ext cx="1240693" cy="1678067"/>
            </a:xfrm>
            <a:custGeom>
              <a:avLst/>
              <a:gdLst/>
              <a:ahLst/>
              <a:cxnLst>
                <a:cxn ang="0">
                  <a:pos x="250" y="364"/>
                </a:cxn>
                <a:cxn ang="0">
                  <a:pos x="242" y="373"/>
                </a:cxn>
                <a:cxn ang="0">
                  <a:pos x="34" y="373"/>
                </a:cxn>
                <a:cxn ang="0">
                  <a:pos x="26" y="364"/>
                </a:cxn>
                <a:cxn ang="0">
                  <a:pos x="26" y="36"/>
                </a:cxn>
                <a:cxn ang="0">
                  <a:pos x="34" y="28"/>
                </a:cxn>
                <a:cxn ang="0">
                  <a:pos x="242" y="28"/>
                </a:cxn>
                <a:cxn ang="0">
                  <a:pos x="250" y="36"/>
                </a:cxn>
                <a:cxn ang="0">
                  <a:pos x="250" y="108"/>
                </a:cxn>
                <a:cxn ang="0">
                  <a:pos x="276" y="85"/>
                </a:cxn>
                <a:cxn ang="0">
                  <a:pos x="276" y="11"/>
                </a:cxn>
                <a:cxn ang="0">
                  <a:pos x="266" y="0"/>
                </a:cxn>
                <a:cxn ang="0">
                  <a:pos x="10" y="0"/>
                </a:cxn>
                <a:cxn ang="0">
                  <a:pos x="0" y="11"/>
                </a:cxn>
                <a:cxn ang="0">
                  <a:pos x="0" y="390"/>
                </a:cxn>
                <a:cxn ang="0">
                  <a:pos x="10" y="400"/>
                </a:cxn>
                <a:cxn ang="0">
                  <a:pos x="266" y="400"/>
                </a:cxn>
                <a:cxn ang="0">
                  <a:pos x="276" y="390"/>
                </a:cxn>
                <a:cxn ang="0">
                  <a:pos x="276" y="169"/>
                </a:cxn>
                <a:cxn ang="0">
                  <a:pos x="250" y="192"/>
                </a:cxn>
                <a:cxn ang="0">
                  <a:pos x="250" y="364"/>
                </a:cxn>
              </a:cxnLst>
              <a:rect l="0" t="0" r="r" b="b"/>
              <a:pathLst>
                <a:path w="276" h="400">
                  <a:moveTo>
                    <a:pt x="250" y="364"/>
                  </a:moveTo>
                  <a:cubicBezTo>
                    <a:pt x="250" y="369"/>
                    <a:pt x="246" y="373"/>
                    <a:pt x="242" y="373"/>
                  </a:cubicBezTo>
                  <a:cubicBezTo>
                    <a:pt x="34" y="373"/>
                    <a:pt x="34" y="373"/>
                    <a:pt x="34" y="373"/>
                  </a:cubicBezTo>
                  <a:cubicBezTo>
                    <a:pt x="30" y="373"/>
                    <a:pt x="26" y="369"/>
                    <a:pt x="26" y="364"/>
                  </a:cubicBezTo>
                  <a:cubicBezTo>
                    <a:pt x="26" y="36"/>
                    <a:pt x="26" y="36"/>
                    <a:pt x="26" y="36"/>
                  </a:cubicBezTo>
                  <a:cubicBezTo>
                    <a:pt x="26" y="32"/>
                    <a:pt x="30" y="28"/>
                    <a:pt x="34" y="28"/>
                  </a:cubicBezTo>
                  <a:cubicBezTo>
                    <a:pt x="242" y="28"/>
                    <a:pt x="242" y="28"/>
                    <a:pt x="242" y="28"/>
                  </a:cubicBezTo>
                  <a:cubicBezTo>
                    <a:pt x="246" y="28"/>
                    <a:pt x="250" y="32"/>
                    <a:pt x="250" y="36"/>
                  </a:cubicBezTo>
                  <a:cubicBezTo>
                    <a:pt x="250" y="108"/>
                    <a:pt x="250" y="108"/>
                    <a:pt x="250" y="108"/>
                  </a:cubicBezTo>
                  <a:cubicBezTo>
                    <a:pt x="276" y="85"/>
                    <a:pt x="276" y="85"/>
                    <a:pt x="276" y="85"/>
                  </a:cubicBezTo>
                  <a:cubicBezTo>
                    <a:pt x="276" y="11"/>
                    <a:pt x="276" y="11"/>
                    <a:pt x="276" y="11"/>
                  </a:cubicBezTo>
                  <a:cubicBezTo>
                    <a:pt x="276" y="5"/>
                    <a:pt x="272" y="0"/>
                    <a:pt x="266" y="0"/>
                  </a:cubicBezTo>
                  <a:cubicBezTo>
                    <a:pt x="10" y="0"/>
                    <a:pt x="10" y="0"/>
                    <a:pt x="10" y="0"/>
                  </a:cubicBezTo>
                  <a:cubicBezTo>
                    <a:pt x="4" y="0"/>
                    <a:pt x="0" y="5"/>
                    <a:pt x="0" y="11"/>
                  </a:cubicBezTo>
                  <a:cubicBezTo>
                    <a:pt x="0" y="390"/>
                    <a:pt x="0" y="390"/>
                    <a:pt x="0" y="390"/>
                  </a:cubicBezTo>
                  <a:cubicBezTo>
                    <a:pt x="0" y="396"/>
                    <a:pt x="4" y="400"/>
                    <a:pt x="10" y="400"/>
                  </a:cubicBezTo>
                  <a:cubicBezTo>
                    <a:pt x="266" y="400"/>
                    <a:pt x="266" y="400"/>
                    <a:pt x="266" y="400"/>
                  </a:cubicBezTo>
                  <a:cubicBezTo>
                    <a:pt x="272" y="400"/>
                    <a:pt x="276" y="396"/>
                    <a:pt x="276" y="390"/>
                  </a:cubicBezTo>
                  <a:cubicBezTo>
                    <a:pt x="276" y="169"/>
                    <a:pt x="276" y="169"/>
                    <a:pt x="276" y="169"/>
                  </a:cubicBezTo>
                  <a:cubicBezTo>
                    <a:pt x="250" y="192"/>
                    <a:pt x="250" y="192"/>
                    <a:pt x="250" y="192"/>
                  </a:cubicBezTo>
                  <a:lnTo>
                    <a:pt x="250" y="364"/>
                  </a:lnTo>
                  <a:close/>
                </a:path>
              </a:pathLst>
            </a:custGeom>
            <a:solidFill>
              <a:srgbClr val="FFFEFA"/>
            </a:solidFill>
            <a:extLst/>
          </p:spPr>
          <p:txBody>
            <a:bodyPr vert="horz" wrap="square" lIns="91440" tIns="45720" rIns="91440" bIns="45720" numCol="1" anchor="t" anchorCtr="0" compatLnSpc="1">
              <a:prstTxWarp prst="textNoShape">
                <a:avLst/>
              </a:prstTxWarp>
            </a:bodyPr>
            <a:lstStyle/>
            <a:p>
              <a:endParaRPr lang="en-US" dirty="0">
                <a:solidFill>
                  <a:srgbClr val="FFFFFF"/>
                </a:solidFill>
              </a:endParaRPr>
            </a:p>
          </p:txBody>
        </p:sp>
        <p:sp>
          <p:nvSpPr>
            <p:cNvPr id="92" name="Freeform 64"/>
            <p:cNvSpPr>
              <a:spLocks/>
            </p:cNvSpPr>
            <p:nvPr/>
          </p:nvSpPr>
          <p:spPr bwMode="auto">
            <a:xfrm>
              <a:off x="2042968" y="1905260"/>
              <a:ext cx="779280" cy="642461"/>
            </a:xfrm>
            <a:custGeom>
              <a:avLst/>
              <a:gdLst/>
              <a:ahLst/>
              <a:cxnLst>
                <a:cxn ang="0">
                  <a:pos x="12" y="130"/>
                </a:cxn>
                <a:cxn ang="0">
                  <a:pos x="155" y="2"/>
                </a:cxn>
                <a:cxn ang="0">
                  <a:pos x="166" y="7"/>
                </a:cxn>
                <a:cxn ang="0">
                  <a:pos x="170" y="19"/>
                </a:cxn>
                <a:cxn ang="0">
                  <a:pos x="27" y="144"/>
                </a:cxn>
                <a:cxn ang="0">
                  <a:pos x="0" y="153"/>
                </a:cxn>
                <a:cxn ang="0">
                  <a:pos x="12" y="130"/>
                </a:cxn>
              </a:cxnLst>
              <a:rect l="0" t="0" r="r" b="b"/>
              <a:pathLst>
                <a:path w="172" h="153">
                  <a:moveTo>
                    <a:pt x="12" y="130"/>
                  </a:moveTo>
                  <a:cubicBezTo>
                    <a:pt x="155" y="2"/>
                    <a:pt x="155" y="2"/>
                    <a:pt x="155" y="2"/>
                  </a:cubicBezTo>
                  <a:cubicBezTo>
                    <a:pt x="155" y="2"/>
                    <a:pt x="161" y="0"/>
                    <a:pt x="166" y="7"/>
                  </a:cubicBezTo>
                  <a:cubicBezTo>
                    <a:pt x="172" y="14"/>
                    <a:pt x="170" y="19"/>
                    <a:pt x="170" y="19"/>
                  </a:cubicBezTo>
                  <a:cubicBezTo>
                    <a:pt x="27" y="144"/>
                    <a:pt x="27" y="144"/>
                    <a:pt x="27" y="144"/>
                  </a:cubicBezTo>
                  <a:cubicBezTo>
                    <a:pt x="0" y="153"/>
                    <a:pt x="0" y="153"/>
                    <a:pt x="0" y="153"/>
                  </a:cubicBezTo>
                  <a:lnTo>
                    <a:pt x="12" y="130"/>
                  </a:lnTo>
                  <a:close/>
                </a:path>
              </a:pathLst>
            </a:custGeom>
            <a:solidFill>
              <a:srgbClr val="FFFEFA"/>
            </a:solidFill>
            <a:extLst/>
          </p:spPr>
          <p:txBody>
            <a:bodyPr vert="horz" wrap="square" lIns="91440" tIns="45720" rIns="91440" bIns="45720" numCol="1" anchor="t" anchorCtr="0" compatLnSpc="1">
              <a:prstTxWarp prst="textNoShape">
                <a:avLst/>
              </a:prstTxWarp>
            </a:bodyPr>
            <a:lstStyle/>
            <a:p>
              <a:endParaRPr lang="en-US" dirty="0">
                <a:solidFill>
                  <a:srgbClr val="FFFFFF"/>
                </a:solidFill>
              </a:endParaRPr>
            </a:p>
          </p:txBody>
        </p:sp>
      </p:grpSp>
      <p:sp>
        <p:nvSpPr>
          <p:cNvPr id="93" name="TV icon"/>
          <p:cNvSpPr>
            <a:spLocks noEditPoints="1"/>
          </p:cNvSpPr>
          <p:nvPr/>
        </p:nvSpPr>
        <p:spPr bwMode="auto">
          <a:xfrm>
            <a:off x="7861132" y="5537970"/>
            <a:ext cx="1129015" cy="722269"/>
          </a:xfrm>
          <a:custGeom>
            <a:avLst/>
            <a:gdLst/>
            <a:ahLst/>
            <a:cxnLst>
              <a:cxn ang="0">
                <a:pos x="494" y="0"/>
              </a:cxn>
              <a:cxn ang="0">
                <a:pos x="17" y="0"/>
              </a:cxn>
              <a:cxn ang="0">
                <a:pos x="0" y="16"/>
              </a:cxn>
              <a:cxn ang="0">
                <a:pos x="0" y="361"/>
              </a:cxn>
              <a:cxn ang="0">
                <a:pos x="17" y="377"/>
              </a:cxn>
              <a:cxn ang="0">
                <a:pos x="174" y="377"/>
              </a:cxn>
              <a:cxn ang="0">
                <a:pos x="174" y="402"/>
              </a:cxn>
              <a:cxn ang="0">
                <a:pos x="139" y="435"/>
              </a:cxn>
              <a:cxn ang="0">
                <a:pos x="380" y="435"/>
              </a:cxn>
              <a:cxn ang="0">
                <a:pos x="346" y="402"/>
              </a:cxn>
              <a:cxn ang="0">
                <a:pos x="346" y="377"/>
              </a:cxn>
              <a:cxn ang="0">
                <a:pos x="494" y="377"/>
              </a:cxn>
              <a:cxn ang="0">
                <a:pos x="510" y="361"/>
              </a:cxn>
              <a:cxn ang="0">
                <a:pos x="510" y="16"/>
              </a:cxn>
              <a:cxn ang="0">
                <a:pos x="494" y="0"/>
              </a:cxn>
              <a:cxn ang="0">
                <a:pos x="481" y="335"/>
              </a:cxn>
              <a:cxn ang="0">
                <a:pos x="467" y="349"/>
              </a:cxn>
              <a:cxn ang="0">
                <a:pos x="44" y="349"/>
              </a:cxn>
              <a:cxn ang="0">
                <a:pos x="30" y="335"/>
              </a:cxn>
              <a:cxn ang="0">
                <a:pos x="30" y="42"/>
              </a:cxn>
              <a:cxn ang="0">
                <a:pos x="44" y="28"/>
              </a:cxn>
              <a:cxn ang="0">
                <a:pos x="467" y="28"/>
              </a:cxn>
              <a:cxn ang="0">
                <a:pos x="481" y="42"/>
              </a:cxn>
              <a:cxn ang="0">
                <a:pos x="481" y="335"/>
              </a:cxn>
            </a:cxnLst>
            <a:rect l="0" t="0" r="r" b="b"/>
            <a:pathLst>
              <a:path w="510" h="435">
                <a:moveTo>
                  <a:pt x="494" y="0"/>
                </a:moveTo>
                <a:cubicBezTo>
                  <a:pt x="17" y="0"/>
                  <a:pt x="17" y="0"/>
                  <a:pt x="17" y="0"/>
                </a:cubicBezTo>
                <a:cubicBezTo>
                  <a:pt x="8" y="0"/>
                  <a:pt x="0" y="7"/>
                  <a:pt x="0" y="16"/>
                </a:cubicBezTo>
                <a:cubicBezTo>
                  <a:pt x="0" y="361"/>
                  <a:pt x="0" y="361"/>
                  <a:pt x="0" y="361"/>
                </a:cubicBezTo>
                <a:cubicBezTo>
                  <a:pt x="0" y="370"/>
                  <a:pt x="8" y="377"/>
                  <a:pt x="17" y="377"/>
                </a:cubicBezTo>
                <a:cubicBezTo>
                  <a:pt x="174" y="377"/>
                  <a:pt x="174" y="377"/>
                  <a:pt x="174" y="377"/>
                </a:cubicBezTo>
                <a:cubicBezTo>
                  <a:pt x="174" y="402"/>
                  <a:pt x="174" y="402"/>
                  <a:pt x="174" y="402"/>
                </a:cubicBezTo>
                <a:cubicBezTo>
                  <a:pt x="139" y="435"/>
                  <a:pt x="139" y="435"/>
                  <a:pt x="139" y="435"/>
                </a:cubicBezTo>
                <a:cubicBezTo>
                  <a:pt x="380" y="435"/>
                  <a:pt x="380" y="435"/>
                  <a:pt x="380" y="435"/>
                </a:cubicBezTo>
                <a:cubicBezTo>
                  <a:pt x="346" y="402"/>
                  <a:pt x="346" y="402"/>
                  <a:pt x="346" y="402"/>
                </a:cubicBezTo>
                <a:cubicBezTo>
                  <a:pt x="346" y="377"/>
                  <a:pt x="346" y="377"/>
                  <a:pt x="346" y="377"/>
                </a:cubicBezTo>
                <a:cubicBezTo>
                  <a:pt x="494" y="377"/>
                  <a:pt x="494" y="377"/>
                  <a:pt x="494" y="377"/>
                </a:cubicBezTo>
                <a:cubicBezTo>
                  <a:pt x="503" y="377"/>
                  <a:pt x="510" y="370"/>
                  <a:pt x="510" y="361"/>
                </a:cubicBezTo>
                <a:cubicBezTo>
                  <a:pt x="510" y="16"/>
                  <a:pt x="510" y="16"/>
                  <a:pt x="510" y="16"/>
                </a:cubicBezTo>
                <a:cubicBezTo>
                  <a:pt x="510" y="7"/>
                  <a:pt x="503" y="0"/>
                  <a:pt x="494" y="0"/>
                </a:cubicBezTo>
                <a:close/>
                <a:moveTo>
                  <a:pt x="481" y="335"/>
                </a:moveTo>
                <a:cubicBezTo>
                  <a:pt x="481" y="343"/>
                  <a:pt x="475" y="349"/>
                  <a:pt x="467" y="349"/>
                </a:cubicBezTo>
                <a:cubicBezTo>
                  <a:pt x="44" y="349"/>
                  <a:pt x="44" y="349"/>
                  <a:pt x="44" y="349"/>
                </a:cubicBezTo>
                <a:cubicBezTo>
                  <a:pt x="36" y="349"/>
                  <a:pt x="30" y="343"/>
                  <a:pt x="30" y="335"/>
                </a:cubicBezTo>
                <a:cubicBezTo>
                  <a:pt x="30" y="42"/>
                  <a:pt x="30" y="42"/>
                  <a:pt x="30" y="42"/>
                </a:cubicBezTo>
                <a:cubicBezTo>
                  <a:pt x="30" y="34"/>
                  <a:pt x="36" y="28"/>
                  <a:pt x="44" y="28"/>
                </a:cubicBezTo>
                <a:cubicBezTo>
                  <a:pt x="467" y="28"/>
                  <a:pt x="467" y="28"/>
                  <a:pt x="467" y="28"/>
                </a:cubicBezTo>
                <a:cubicBezTo>
                  <a:pt x="475" y="28"/>
                  <a:pt x="481" y="34"/>
                  <a:pt x="481" y="42"/>
                </a:cubicBezTo>
                <a:lnTo>
                  <a:pt x="481" y="335"/>
                </a:lnTo>
                <a:close/>
              </a:path>
            </a:pathLst>
          </a:custGeom>
          <a:solidFill>
            <a:schemeClr val="bg1"/>
          </a:solidFill>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94" name="Freeform 5"/>
          <p:cNvSpPr>
            <a:spLocks noEditPoints="1"/>
          </p:cNvSpPr>
          <p:nvPr/>
        </p:nvSpPr>
        <p:spPr bwMode="auto">
          <a:xfrm>
            <a:off x="6428155" y="5600002"/>
            <a:ext cx="919672" cy="598198"/>
          </a:xfrm>
          <a:custGeom>
            <a:avLst/>
            <a:gdLst/>
            <a:ahLst/>
            <a:cxnLst>
              <a:cxn ang="0">
                <a:pos x="3019" y="1989"/>
              </a:cxn>
              <a:cxn ang="0">
                <a:pos x="2829" y="1989"/>
              </a:cxn>
              <a:cxn ang="0">
                <a:pos x="2829" y="1944"/>
              </a:cxn>
              <a:cxn ang="0">
                <a:pos x="2981" y="1944"/>
              </a:cxn>
              <a:cxn ang="0">
                <a:pos x="2981" y="0"/>
              </a:cxn>
              <a:cxn ang="0">
                <a:pos x="280" y="0"/>
              </a:cxn>
              <a:cxn ang="0">
                <a:pos x="280" y="1944"/>
              </a:cxn>
              <a:cxn ang="0">
                <a:pos x="436" y="1944"/>
              </a:cxn>
              <a:cxn ang="0">
                <a:pos x="436" y="1984"/>
              </a:cxn>
              <a:cxn ang="0">
                <a:pos x="289" y="1987"/>
              </a:cxn>
              <a:cxn ang="0">
                <a:pos x="0" y="2020"/>
              </a:cxn>
              <a:cxn ang="0">
                <a:pos x="26" y="2112"/>
              </a:cxn>
              <a:cxn ang="0">
                <a:pos x="3241" y="2112"/>
              </a:cxn>
              <a:cxn ang="0">
                <a:pos x="3260" y="2027"/>
              </a:cxn>
              <a:cxn ang="0">
                <a:pos x="3019" y="1989"/>
              </a:cxn>
              <a:cxn ang="0">
                <a:pos x="429" y="1757"/>
              </a:cxn>
              <a:cxn ang="0">
                <a:pos x="429" y="150"/>
              </a:cxn>
              <a:cxn ang="0">
                <a:pos x="2829" y="150"/>
              </a:cxn>
              <a:cxn ang="0">
                <a:pos x="2829" y="1757"/>
              </a:cxn>
              <a:cxn ang="0">
                <a:pos x="429" y="1757"/>
              </a:cxn>
            </a:cxnLst>
            <a:rect l="0" t="0" r="r" b="b"/>
            <a:pathLst>
              <a:path w="3260" h="2112">
                <a:moveTo>
                  <a:pt x="3019" y="1989"/>
                </a:moveTo>
                <a:lnTo>
                  <a:pt x="2829" y="1989"/>
                </a:lnTo>
                <a:lnTo>
                  <a:pt x="2829" y="1944"/>
                </a:lnTo>
                <a:lnTo>
                  <a:pt x="2981" y="1944"/>
                </a:lnTo>
                <a:lnTo>
                  <a:pt x="2981" y="0"/>
                </a:lnTo>
                <a:lnTo>
                  <a:pt x="280" y="0"/>
                </a:lnTo>
                <a:lnTo>
                  <a:pt x="280" y="1944"/>
                </a:lnTo>
                <a:lnTo>
                  <a:pt x="436" y="1944"/>
                </a:lnTo>
                <a:lnTo>
                  <a:pt x="436" y="1984"/>
                </a:lnTo>
                <a:lnTo>
                  <a:pt x="289" y="1987"/>
                </a:lnTo>
                <a:lnTo>
                  <a:pt x="0" y="2020"/>
                </a:lnTo>
                <a:lnTo>
                  <a:pt x="26" y="2112"/>
                </a:lnTo>
                <a:lnTo>
                  <a:pt x="3241" y="2112"/>
                </a:lnTo>
                <a:lnTo>
                  <a:pt x="3260" y="2027"/>
                </a:lnTo>
                <a:lnTo>
                  <a:pt x="3019" y="1989"/>
                </a:lnTo>
                <a:close/>
                <a:moveTo>
                  <a:pt x="429" y="1757"/>
                </a:moveTo>
                <a:lnTo>
                  <a:pt x="429" y="150"/>
                </a:lnTo>
                <a:lnTo>
                  <a:pt x="2829" y="150"/>
                </a:lnTo>
                <a:lnTo>
                  <a:pt x="2829" y="1757"/>
                </a:lnTo>
                <a:lnTo>
                  <a:pt x="429" y="1757"/>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pic>
        <p:nvPicPr>
          <p:cNvPr id="95" name="Picture 2" descr="C:\Users\v-junyo.REDMOND\AppData\Local\Microsoft\Windows\Temporary Internet Files\Content.IE5\8TPLVXEW\MC900441310[1].png"/>
          <p:cNvPicPr>
            <a:picLocks noChangeAspect="1" noChangeArrowheads="1"/>
          </p:cNvPicPr>
          <p:nvPr/>
        </p:nvPicPr>
        <p:blipFill>
          <a:blip r:embed="rId8" cstate="email">
            <a:extLst>
              <a:ext uri="{BEBA8EAE-BF5A-486C-A8C5-ECC9F3942E4B}">
                <a14:imgProps xmlns:a14="http://schemas.microsoft.com/office/drawing/2010/main">
                  <a14:imgLayer r:embed="rId9">
                    <a14:imgEffect>
                      <a14:brightnessContrast bright="20000" contrast="-20000"/>
                    </a14:imgEffect>
                  </a14:imgLayer>
                </a14:imgProps>
              </a:ext>
              <a:ext uri="{28A0092B-C50C-407E-A947-70E740481C1C}">
                <a14:useLocalDpi xmlns:a14="http://schemas.microsoft.com/office/drawing/2010/main"/>
              </a:ext>
            </a:extLst>
          </a:blip>
          <a:srcRect/>
          <a:stretch>
            <a:fillRect/>
          </a:stretch>
        </p:blipFill>
        <p:spPr bwMode="auto">
          <a:xfrm>
            <a:off x="6868314" y="4316981"/>
            <a:ext cx="541236" cy="541236"/>
          </a:xfrm>
          <a:prstGeom prst="rect">
            <a:avLst/>
          </a:prstGeom>
          <a:noFill/>
          <a:extLst>
            <a:ext uri="{909E8E84-426E-40DD-AFC4-6F175D3DCCD1}">
              <a14:hiddenFill xmlns:a14="http://schemas.microsoft.com/office/drawing/2010/main">
                <a:solidFill>
                  <a:srgbClr val="FFFFFF"/>
                </a:solidFill>
              </a14:hiddenFill>
            </a:ext>
          </a:extLst>
        </p:spPr>
      </p:pic>
      <p:pic>
        <p:nvPicPr>
          <p:cNvPr id="96" name="Picture 2" descr="C:\Users\v-junyo.REDMOND\AppData\Local\Microsoft\Windows\Temporary Internet Files\Content.IE5\8TPLVXEW\MC900441310[1].png"/>
          <p:cNvPicPr>
            <a:picLocks noChangeAspect="1" noChangeArrowheads="1"/>
          </p:cNvPicPr>
          <p:nvPr/>
        </p:nvPicPr>
        <p:blipFill>
          <a:blip r:embed="rId8" cstate="email">
            <a:extLst>
              <a:ext uri="{BEBA8EAE-BF5A-486C-A8C5-ECC9F3942E4B}">
                <a14:imgProps xmlns:a14="http://schemas.microsoft.com/office/drawing/2010/main">
                  <a14:imgLayer r:embed="rId9">
                    <a14:imgEffect>
                      <a14:brightnessContrast bright="20000" contrast="-20000"/>
                    </a14:imgEffect>
                  </a14:imgLayer>
                </a14:imgProps>
              </a:ext>
              <a:ext uri="{28A0092B-C50C-407E-A947-70E740481C1C}">
                <a14:useLocalDpi xmlns:a14="http://schemas.microsoft.com/office/drawing/2010/main"/>
              </a:ext>
            </a:extLst>
          </a:blip>
          <a:srcRect/>
          <a:stretch>
            <a:fillRect/>
          </a:stretch>
        </p:blipFill>
        <p:spPr bwMode="auto">
          <a:xfrm>
            <a:off x="8471717" y="4654522"/>
            <a:ext cx="541236" cy="541236"/>
          </a:xfrm>
          <a:prstGeom prst="rect">
            <a:avLst/>
          </a:prstGeom>
          <a:noFill/>
          <a:extLst>
            <a:ext uri="{909E8E84-426E-40DD-AFC4-6F175D3DCCD1}">
              <a14:hiddenFill xmlns:a14="http://schemas.microsoft.com/office/drawing/2010/main">
                <a:solidFill>
                  <a:srgbClr val="FFFFFF"/>
                </a:solidFill>
              </a14:hiddenFill>
            </a:ext>
          </a:extLst>
        </p:spPr>
      </p:pic>
      <p:pic>
        <p:nvPicPr>
          <p:cNvPr id="97" name="Picture 2" descr="C:\Users\v-junyo.REDMOND\AppData\Local\Microsoft\Windows\Temporary Internet Files\Content.IE5\8TPLVXEW\MC900441310[1].png"/>
          <p:cNvPicPr>
            <a:picLocks noChangeAspect="1" noChangeArrowheads="1"/>
          </p:cNvPicPr>
          <p:nvPr/>
        </p:nvPicPr>
        <p:blipFill>
          <a:blip r:embed="rId8" cstate="email">
            <a:extLst>
              <a:ext uri="{BEBA8EAE-BF5A-486C-A8C5-ECC9F3942E4B}">
                <a14:imgProps xmlns:a14="http://schemas.microsoft.com/office/drawing/2010/main">
                  <a14:imgLayer r:embed="rId9">
                    <a14:imgEffect>
                      <a14:brightnessContrast bright="20000" contrast="-20000"/>
                    </a14:imgEffect>
                  </a14:imgLayer>
                </a14:imgProps>
              </a:ext>
              <a:ext uri="{28A0092B-C50C-407E-A947-70E740481C1C}">
                <a14:useLocalDpi xmlns:a14="http://schemas.microsoft.com/office/drawing/2010/main"/>
              </a:ext>
            </a:extLst>
          </a:blip>
          <a:srcRect/>
          <a:stretch>
            <a:fillRect/>
          </a:stretch>
        </p:blipFill>
        <p:spPr bwMode="auto">
          <a:xfrm>
            <a:off x="9681612" y="5105316"/>
            <a:ext cx="541236" cy="541236"/>
          </a:xfrm>
          <a:prstGeom prst="rect">
            <a:avLst/>
          </a:prstGeom>
          <a:noFill/>
          <a:extLst>
            <a:ext uri="{909E8E84-426E-40DD-AFC4-6F175D3DCCD1}">
              <a14:hiddenFill xmlns:a14="http://schemas.microsoft.com/office/drawing/2010/main">
                <a:solidFill>
                  <a:srgbClr val="FFFFFF"/>
                </a:solidFill>
              </a14:hiddenFill>
            </a:ext>
          </a:extLst>
        </p:spPr>
      </p:pic>
      <p:pic>
        <p:nvPicPr>
          <p:cNvPr id="98" name="Picture 2" descr="C:\Users\v-junyo.REDMOND\AppData\Local\Microsoft\Windows\Temporary Internet Files\Content.IE5\8TPLVXEW\MC900441310[1].png"/>
          <p:cNvPicPr>
            <a:picLocks noChangeAspect="1" noChangeArrowheads="1"/>
          </p:cNvPicPr>
          <p:nvPr/>
        </p:nvPicPr>
        <p:blipFill>
          <a:blip r:embed="rId8" cstate="email">
            <a:extLst>
              <a:ext uri="{BEBA8EAE-BF5A-486C-A8C5-ECC9F3942E4B}">
                <a14:imgProps xmlns:a14="http://schemas.microsoft.com/office/drawing/2010/main">
                  <a14:imgLayer r:embed="rId9">
                    <a14:imgEffect>
                      <a14:brightnessContrast bright="20000" contrast="-20000"/>
                    </a14:imgEffect>
                  </a14:imgLayer>
                </a14:imgProps>
              </a:ext>
              <a:ext uri="{28A0092B-C50C-407E-A947-70E740481C1C}">
                <a14:useLocalDpi xmlns:a14="http://schemas.microsoft.com/office/drawing/2010/main"/>
              </a:ext>
            </a:extLst>
          </a:blip>
          <a:srcRect/>
          <a:stretch>
            <a:fillRect/>
          </a:stretch>
        </p:blipFill>
        <p:spPr bwMode="auto">
          <a:xfrm>
            <a:off x="8114453" y="5550325"/>
            <a:ext cx="541236" cy="541236"/>
          </a:xfrm>
          <a:prstGeom prst="rect">
            <a:avLst/>
          </a:prstGeom>
          <a:noFill/>
          <a:extLst>
            <a:ext uri="{909E8E84-426E-40DD-AFC4-6F175D3DCCD1}">
              <a14:hiddenFill xmlns:a14="http://schemas.microsoft.com/office/drawing/2010/main">
                <a:solidFill>
                  <a:srgbClr val="FFFFFF"/>
                </a:solidFill>
              </a14:hiddenFill>
            </a:ext>
          </a:extLst>
        </p:spPr>
      </p:pic>
      <p:pic>
        <p:nvPicPr>
          <p:cNvPr id="99" name="Picture 2" descr="C:\Users\v-junyo.REDMOND\AppData\Local\Microsoft\Windows\Temporary Internet Files\Content.IE5\8TPLVXEW\MC900441310[1].png"/>
          <p:cNvPicPr>
            <a:picLocks noChangeAspect="1" noChangeArrowheads="1"/>
          </p:cNvPicPr>
          <p:nvPr/>
        </p:nvPicPr>
        <p:blipFill>
          <a:blip r:embed="rId12" cstate="email">
            <a:extLst>
              <a:ext uri="{BEBA8EAE-BF5A-486C-A8C5-ECC9F3942E4B}">
                <a14:imgProps xmlns:a14="http://schemas.microsoft.com/office/drawing/2010/main">
                  <a14:imgLayer r:embed="rId13">
                    <a14:imgEffect>
                      <a14:brightnessContrast bright="20000" contrast="-20000"/>
                    </a14:imgEffect>
                  </a14:imgLayer>
                </a14:imgProps>
              </a:ext>
              <a:ext uri="{28A0092B-C50C-407E-A947-70E740481C1C}">
                <a14:useLocalDpi xmlns:a14="http://schemas.microsoft.com/office/drawing/2010/main"/>
              </a:ext>
            </a:extLst>
          </a:blip>
          <a:srcRect/>
          <a:stretch>
            <a:fillRect/>
          </a:stretch>
        </p:blipFill>
        <p:spPr bwMode="auto">
          <a:xfrm>
            <a:off x="6664342" y="5638616"/>
            <a:ext cx="447303" cy="44730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6328667" y="3455558"/>
            <a:ext cx="3010982" cy="286232"/>
          </a:xfrm>
          <a:prstGeom prst="rect">
            <a:avLst/>
          </a:prstGeom>
        </p:spPr>
        <p:txBody>
          <a:bodyPr wrap="square">
            <a:spAutoFit/>
          </a:bodyPr>
          <a:lstStyle/>
          <a:p>
            <a:pPr algn="ctr" defTabSz="912663" eaLnBrk="0" hangingPunct="0">
              <a:lnSpc>
                <a:spcPct val="90000"/>
              </a:lnSpc>
              <a:spcBef>
                <a:spcPct val="30000"/>
              </a:spcBef>
              <a:buClr>
                <a:srgbClr val="1F497D"/>
              </a:buClr>
              <a:buSzPct val="95000"/>
              <a:defRPr/>
            </a:pPr>
            <a:r>
              <a:rPr lang="en-US" sz="1400" dirty="0" smtClean="0">
                <a:solidFill>
                  <a:prstClr val="white"/>
                </a:solidFill>
                <a:latin typeface="Segoe UI" pitchFamily="34" charset="0"/>
                <a:ea typeface="Segoe UI" pitchFamily="34" charset="0"/>
                <a:cs typeface="Segoe UI" pitchFamily="34" charset="0"/>
              </a:rPr>
              <a:t>Manage Security &amp; Updates</a:t>
            </a:r>
            <a:endParaRPr lang="en-US" sz="1400" dirty="0">
              <a:solidFill>
                <a:prstClr val="white"/>
              </a:solidFill>
              <a:latin typeface="Segoe UI" pitchFamily="34" charset="0"/>
              <a:ea typeface="Segoe UI" pitchFamily="34" charset="0"/>
              <a:cs typeface="Segoe UI" pitchFamily="34" charset="0"/>
            </a:endParaRPr>
          </a:p>
        </p:txBody>
      </p:sp>
      <p:pic>
        <p:nvPicPr>
          <p:cNvPr id="100" name="Picture 2" descr="C:\Program Files\Microsoft Resource DVD Artwork\DVD_ART\BoxShots_Logos\Windows Vista Enterprise\Windows Vista Enterprise logo h w.png"/>
          <p:cNvPicPr>
            <a:picLocks noChangeAspect="1" noChangeArrowheads="1"/>
          </p:cNvPicPr>
          <p:nvPr/>
        </p:nvPicPr>
        <p:blipFill rotWithShape="1">
          <a:blip r:embed="rId14" cstate="email">
            <a:extLst>
              <a:ext uri="{BEBA8EAE-BF5A-486C-A8C5-ECC9F3942E4B}">
                <a14:imgProps xmlns:a14="http://schemas.microsoft.com/office/drawing/2010/main">
                  <a14:imgLayer r:embed="rId15">
                    <a14:imgEffect>
                      <a14:brightnessContrast bright="100000"/>
                    </a14:imgEffect>
                  </a14:imgLayer>
                </a14:imgProps>
              </a:ext>
              <a:ext uri="{28A0092B-C50C-407E-A947-70E740481C1C}">
                <a14:useLocalDpi xmlns:a14="http://schemas.microsoft.com/office/drawing/2010/main"/>
              </a:ext>
            </a:extLst>
          </a:blip>
          <a:srcRect/>
          <a:stretch/>
        </p:blipFill>
        <p:spPr bwMode="auto">
          <a:xfrm>
            <a:off x="5243063" y="5197675"/>
            <a:ext cx="238254" cy="311666"/>
          </a:xfrm>
          <a:prstGeom prst="rect">
            <a:avLst/>
          </a:prstGeom>
          <a:noFill/>
        </p:spPr>
      </p:pic>
      <p:pic>
        <p:nvPicPr>
          <p:cNvPr id="101" name="Picture 2" descr="C:\Program Files\Microsoft Resource DVD Artwork\DVD_ART\BoxShots_Logos\Windows Vista Enterprise\Windows Vista Enterprise logo h w.png"/>
          <p:cNvPicPr>
            <a:picLocks noChangeAspect="1" noChangeArrowheads="1"/>
          </p:cNvPicPr>
          <p:nvPr/>
        </p:nvPicPr>
        <p:blipFill rotWithShape="1">
          <a:blip r:embed="rId14" cstate="email">
            <a:extLst>
              <a:ext uri="{BEBA8EAE-BF5A-486C-A8C5-ECC9F3942E4B}">
                <a14:imgProps xmlns:a14="http://schemas.microsoft.com/office/drawing/2010/main">
                  <a14:imgLayer r:embed="rId15">
                    <a14:imgEffect>
                      <a14:brightnessContrast bright="100000"/>
                    </a14:imgEffect>
                  </a14:imgLayer>
                </a14:imgProps>
              </a:ext>
              <a:ext uri="{28A0092B-C50C-407E-A947-70E740481C1C}">
                <a14:useLocalDpi xmlns:a14="http://schemas.microsoft.com/office/drawing/2010/main"/>
              </a:ext>
            </a:extLst>
          </a:blip>
          <a:srcRect/>
          <a:stretch/>
        </p:blipFill>
        <p:spPr bwMode="auto">
          <a:xfrm>
            <a:off x="7325750" y="4410351"/>
            <a:ext cx="238254" cy="311666"/>
          </a:xfrm>
          <a:prstGeom prst="rect">
            <a:avLst/>
          </a:prstGeom>
          <a:noFill/>
        </p:spPr>
      </p:pic>
      <p:pic>
        <p:nvPicPr>
          <p:cNvPr id="102" name="Picture 2" descr="C:\Program Files\Microsoft Resource DVD Artwork\DVD_ART\BoxShots_Logos\Windows Vista Enterprise\Windows Vista Enterprise logo h w.png"/>
          <p:cNvPicPr>
            <a:picLocks noChangeAspect="1" noChangeArrowheads="1"/>
          </p:cNvPicPr>
          <p:nvPr/>
        </p:nvPicPr>
        <p:blipFill rotWithShape="1">
          <a:blip r:embed="rId14" cstate="email">
            <a:extLst>
              <a:ext uri="{BEBA8EAE-BF5A-486C-A8C5-ECC9F3942E4B}">
                <a14:imgProps xmlns:a14="http://schemas.microsoft.com/office/drawing/2010/main">
                  <a14:imgLayer r:embed="rId15">
                    <a14:imgEffect>
                      <a14:brightnessContrast bright="100000"/>
                    </a14:imgEffect>
                  </a14:imgLayer>
                </a14:imgProps>
              </a:ext>
              <a:ext uri="{28A0092B-C50C-407E-A947-70E740481C1C}">
                <a14:useLocalDpi xmlns:a14="http://schemas.microsoft.com/office/drawing/2010/main"/>
              </a:ext>
            </a:extLst>
          </a:blip>
          <a:srcRect/>
          <a:stretch/>
        </p:blipFill>
        <p:spPr bwMode="auto">
          <a:xfrm>
            <a:off x="6903012" y="5732770"/>
            <a:ext cx="238254" cy="311666"/>
          </a:xfrm>
          <a:prstGeom prst="rect">
            <a:avLst/>
          </a:prstGeom>
          <a:noFill/>
        </p:spPr>
      </p:pic>
      <p:pic>
        <p:nvPicPr>
          <p:cNvPr id="103" name="Picture 2" descr="C:\Program Files\Microsoft Resource DVD Artwork\DVD_ART\BoxShots_Logos\Windows Vista Enterprise\Windows Vista Enterprise logo h w.png"/>
          <p:cNvPicPr>
            <a:picLocks noChangeAspect="1" noChangeArrowheads="1"/>
          </p:cNvPicPr>
          <p:nvPr/>
        </p:nvPicPr>
        <p:blipFill rotWithShape="1">
          <a:blip r:embed="rId14" cstate="email">
            <a:extLst>
              <a:ext uri="{BEBA8EAE-BF5A-486C-A8C5-ECC9F3942E4B}">
                <a14:imgProps xmlns:a14="http://schemas.microsoft.com/office/drawing/2010/main">
                  <a14:imgLayer r:embed="rId15">
                    <a14:imgEffect>
                      <a14:brightnessContrast bright="100000"/>
                    </a14:imgEffect>
                  </a14:imgLayer>
                </a14:imgProps>
              </a:ext>
              <a:ext uri="{28A0092B-C50C-407E-A947-70E740481C1C}">
                <a14:useLocalDpi xmlns:a14="http://schemas.microsoft.com/office/drawing/2010/main"/>
              </a:ext>
            </a:extLst>
          </a:blip>
          <a:srcRect/>
          <a:stretch/>
        </p:blipFill>
        <p:spPr bwMode="auto">
          <a:xfrm>
            <a:off x="8607566" y="5665110"/>
            <a:ext cx="238254" cy="311666"/>
          </a:xfrm>
          <a:prstGeom prst="rect">
            <a:avLst/>
          </a:prstGeom>
          <a:noFill/>
        </p:spPr>
      </p:pic>
      <p:pic>
        <p:nvPicPr>
          <p:cNvPr id="104" name="Picture 2" descr="C:\Program Files\Microsoft Resource DVD Artwork\DVD_ART\BoxShots_Logos\Windows Vista Enterprise\Windows Vista Enterprise logo h w.png"/>
          <p:cNvPicPr>
            <a:picLocks noChangeAspect="1" noChangeArrowheads="1"/>
          </p:cNvPicPr>
          <p:nvPr/>
        </p:nvPicPr>
        <p:blipFill rotWithShape="1">
          <a:blip r:embed="rId14" cstate="email">
            <a:extLst>
              <a:ext uri="{BEBA8EAE-BF5A-486C-A8C5-ECC9F3942E4B}">
                <a14:imgProps xmlns:a14="http://schemas.microsoft.com/office/drawing/2010/main">
                  <a14:imgLayer r:embed="rId15">
                    <a14:imgEffect>
                      <a14:brightnessContrast bright="100000"/>
                    </a14:imgEffect>
                  </a14:imgLayer>
                </a14:imgProps>
              </a:ext>
              <a:ext uri="{28A0092B-C50C-407E-A947-70E740481C1C}">
                <a14:useLocalDpi xmlns:a14="http://schemas.microsoft.com/office/drawing/2010/main"/>
              </a:ext>
            </a:extLst>
          </a:blip>
          <a:srcRect/>
          <a:stretch/>
        </p:blipFill>
        <p:spPr bwMode="auto">
          <a:xfrm>
            <a:off x="8726695" y="4678326"/>
            <a:ext cx="238254" cy="311666"/>
          </a:xfrm>
          <a:prstGeom prst="rect">
            <a:avLst/>
          </a:prstGeom>
          <a:noFill/>
        </p:spPr>
      </p:pic>
      <p:pic>
        <p:nvPicPr>
          <p:cNvPr id="105" name="Picture 2" descr="C:\Program Files\Microsoft Resource DVD Artwork\DVD_ART\BoxShots_Logos\Windows Vista Enterprise\Windows Vista Enterprise logo h w.png"/>
          <p:cNvPicPr>
            <a:picLocks noChangeAspect="1" noChangeArrowheads="1"/>
          </p:cNvPicPr>
          <p:nvPr/>
        </p:nvPicPr>
        <p:blipFill rotWithShape="1">
          <a:blip r:embed="rId14" cstate="email">
            <a:extLst>
              <a:ext uri="{BEBA8EAE-BF5A-486C-A8C5-ECC9F3942E4B}">
                <a14:imgProps xmlns:a14="http://schemas.microsoft.com/office/drawing/2010/main">
                  <a14:imgLayer r:embed="rId15">
                    <a14:imgEffect>
                      <a14:brightnessContrast bright="100000"/>
                    </a14:imgEffect>
                  </a14:imgLayer>
                </a14:imgProps>
              </a:ext>
              <a:ext uri="{28A0092B-C50C-407E-A947-70E740481C1C}">
                <a14:useLocalDpi xmlns:a14="http://schemas.microsoft.com/office/drawing/2010/main"/>
              </a:ext>
            </a:extLst>
          </a:blip>
          <a:srcRect/>
          <a:stretch/>
        </p:blipFill>
        <p:spPr bwMode="auto">
          <a:xfrm>
            <a:off x="9749343" y="5033189"/>
            <a:ext cx="238254" cy="311666"/>
          </a:xfrm>
          <a:prstGeom prst="rect">
            <a:avLst/>
          </a:prstGeom>
          <a:noFill/>
        </p:spPr>
      </p:pic>
      <p:sp>
        <p:nvSpPr>
          <p:cNvPr id="44" name="Round Same Side Corner Rectangle 13335"/>
          <p:cNvSpPr/>
          <p:nvPr/>
        </p:nvSpPr>
        <p:spPr>
          <a:xfrm>
            <a:off x="8845822" y="2090285"/>
            <a:ext cx="269985" cy="456654"/>
          </a:xfrm>
          <a:custGeom>
            <a:avLst/>
            <a:gdLst/>
            <a:ahLst/>
            <a:cxnLst/>
            <a:rect l="l" t="t" r="r" b="b"/>
            <a:pathLst>
              <a:path w="304800" h="426063">
                <a:moveTo>
                  <a:pt x="67626" y="203200"/>
                </a:moveTo>
                <a:lnTo>
                  <a:pt x="151680" y="203200"/>
                </a:lnTo>
                <a:lnTo>
                  <a:pt x="237174" y="203200"/>
                </a:lnTo>
                <a:cubicBezTo>
                  <a:pt x="274523" y="203200"/>
                  <a:pt x="304800" y="233477"/>
                  <a:pt x="304800" y="270826"/>
                </a:cubicBezTo>
                <a:lnTo>
                  <a:pt x="304800" y="426063"/>
                </a:lnTo>
                <a:lnTo>
                  <a:pt x="0" y="426063"/>
                </a:lnTo>
                <a:lnTo>
                  <a:pt x="0" y="270826"/>
                </a:lnTo>
                <a:cubicBezTo>
                  <a:pt x="0" y="233477"/>
                  <a:pt x="30277" y="203200"/>
                  <a:pt x="67626" y="203200"/>
                </a:cubicBezTo>
                <a:close/>
                <a:moveTo>
                  <a:pt x="151680" y="0"/>
                </a:moveTo>
                <a:cubicBezTo>
                  <a:pt x="209857" y="0"/>
                  <a:pt x="257018" y="45488"/>
                  <a:pt x="257018" y="101600"/>
                </a:cubicBezTo>
                <a:cubicBezTo>
                  <a:pt x="257018" y="157712"/>
                  <a:pt x="209857" y="203200"/>
                  <a:pt x="151680" y="203200"/>
                </a:cubicBezTo>
                <a:cubicBezTo>
                  <a:pt x="93503" y="203200"/>
                  <a:pt x="46342" y="157712"/>
                  <a:pt x="46342" y="101600"/>
                </a:cubicBezTo>
                <a:cubicBezTo>
                  <a:pt x="46342" y="45488"/>
                  <a:pt x="93503" y="0"/>
                  <a:pt x="151680" y="0"/>
                </a:cubicBezTo>
                <a:close/>
              </a:path>
            </a:pathLst>
          </a:custGeom>
          <a:solidFill>
            <a:schemeClr val="bg1"/>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TextBox 2"/>
          <p:cNvSpPr txBox="1"/>
          <p:nvPr/>
        </p:nvSpPr>
        <p:spPr>
          <a:xfrm>
            <a:off x="8824655" y="2288985"/>
            <a:ext cx="309700" cy="307777"/>
          </a:xfrm>
          <a:prstGeom prst="rect">
            <a:avLst/>
          </a:prstGeom>
          <a:noFill/>
        </p:spPr>
        <p:txBody>
          <a:bodyPr wrap="none" rtlCol="0">
            <a:spAutoFit/>
          </a:bodyPr>
          <a:lstStyle/>
          <a:p>
            <a:r>
              <a:rPr lang="en-US" sz="1400" b="1" dirty="0" smtClean="0">
                <a:latin typeface="Segoe Condensed" pitchFamily="34" charset="0"/>
              </a:rPr>
              <a:t>IT</a:t>
            </a:r>
            <a:endParaRPr lang="en-US" sz="1400" b="1" dirty="0">
              <a:latin typeface="Segoe Condensed" pitchFamily="34" charset="0"/>
            </a:endParaRPr>
          </a:p>
        </p:txBody>
      </p:sp>
      <p:sp>
        <p:nvSpPr>
          <p:cNvPr id="46" name="Title 4"/>
          <p:cNvSpPr txBox="1">
            <a:spLocks/>
          </p:cNvSpPr>
          <p:nvPr/>
        </p:nvSpPr>
        <p:spPr>
          <a:xfrm>
            <a:off x="3011123" y="268335"/>
            <a:ext cx="8640583" cy="609399"/>
          </a:xfrm>
          <a:prstGeom prst="rect">
            <a:avLst/>
          </a:prstGeom>
        </p:spPr>
        <p:txBody>
          <a:bodyPr vert="horz" lIns="0" tIns="59978" rIns="0" bIns="59978" rtlCol="0" anchor="ctr">
            <a:noAutofit/>
          </a:bodyPr>
          <a:lstStyle>
            <a:lvl1pPr algn="l" defTabSz="1199543" rtl="0" eaLnBrk="1" latinLnBrk="0" hangingPunct="1">
              <a:spcBef>
                <a:spcPct val="0"/>
              </a:spcBef>
              <a:buNone/>
              <a:defRPr sz="4200" kern="1200">
                <a:solidFill>
                  <a:schemeClr val="bg1"/>
                </a:solidFill>
                <a:latin typeface="Segoe Light"/>
                <a:ea typeface="+mj-ea"/>
                <a:cs typeface="+mj-cs"/>
              </a:defRPr>
            </a:lvl1pPr>
          </a:lstStyle>
          <a:p>
            <a:r>
              <a:rPr lang="en-US" sz="3600" dirty="0" smtClean="0"/>
              <a:t>Cloud management for Windows devices</a:t>
            </a:r>
            <a:endParaRPr lang="en-US" sz="3600" dirty="0">
              <a:latin typeface="Segoe UI Light" pitchFamily="34" charset="0"/>
            </a:endParaRPr>
          </a:p>
        </p:txBody>
      </p:sp>
      <p:sp>
        <p:nvSpPr>
          <p:cNvPr id="47" name="Rectangle 46"/>
          <p:cNvSpPr/>
          <p:nvPr/>
        </p:nvSpPr>
        <p:spPr>
          <a:xfrm>
            <a:off x="3012047" y="888924"/>
            <a:ext cx="7621214" cy="341620"/>
          </a:xfrm>
          <a:prstGeom prst="rect">
            <a:avLst/>
          </a:prstGeom>
        </p:spPr>
        <p:txBody>
          <a:bodyPr wrap="square" lIns="91428" tIns="45714" rIns="91428" bIns="45714">
            <a:spAutoFit/>
          </a:bodyPr>
          <a:lstStyle/>
          <a:p>
            <a:pPr marL="0" lvl="1" defTabSz="-11559064" eaLnBrk="0" hangingPunct="0">
              <a:lnSpc>
                <a:spcPct val="90000"/>
              </a:lnSpc>
              <a:spcBef>
                <a:spcPts val="500"/>
              </a:spcBef>
              <a:buClr>
                <a:srgbClr val="FFFFFF"/>
              </a:buClr>
              <a:buSzPct val="95000"/>
              <a:defRPr/>
            </a:pPr>
            <a:r>
              <a:rPr lang="en-US" dirty="0">
                <a:ln w="12700">
                  <a:noFill/>
                  <a:prstDash val="solid"/>
                </a:ln>
                <a:solidFill>
                  <a:prstClr val="white"/>
                </a:solidFill>
                <a:latin typeface="Segoe UI Light" pitchFamily="34" charset="0"/>
              </a:rPr>
              <a:t>IT can use online </a:t>
            </a:r>
            <a:r>
              <a:rPr lang="en-US" dirty="0" smtClean="0">
                <a:ln w="12700">
                  <a:noFill/>
                  <a:prstDash val="solid"/>
                </a:ln>
                <a:solidFill>
                  <a:prstClr val="white"/>
                </a:solidFill>
                <a:latin typeface="Segoe UI Light" pitchFamily="34" charset="0"/>
              </a:rPr>
              <a:t>services to manage security and updates for Windows PCs. </a:t>
            </a:r>
            <a:endParaRPr lang="en-US" dirty="0">
              <a:ln w="12700">
                <a:noFill/>
                <a:prstDash val="solid"/>
              </a:ln>
              <a:solidFill>
                <a:prstClr val="white"/>
              </a:solidFill>
              <a:latin typeface="Segoe UI Light" pitchFamily="34" charset="0"/>
            </a:endParaRPr>
          </a:p>
        </p:txBody>
      </p:sp>
    </p:spTree>
    <p:extLst>
      <p:ext uri="{BB962C8B-B14F-4D97-AF65-F5344CB8AC3E}">
        <p14:creationId xmlns:p14="http://schemas.microsoft.com/office/powerpoint/2010/main" val="41034205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p:cTn id="7" dur="500"/>
                                        <p:tgtEl>
                                          <p:spTgt spid="100"/>
                                        </p:tgtEl>
                                      </p:cBhvr>
                                    </p:animEffect>
                                  </p:childTnLst>
                                </p:cTn>
                              </p:par>
                              <p:par>
                                <p:cTn id="8" presetID="10" presetClass="entr" presetSubtype="0" fill="hold" nodeType="withEffect">
                                  <p:stCondLst>
                                    <p:cond delay="250"/>
                                  </p:stCondLst>
                                  <p:childTnLst>
                                    <p:set>
                                      <p:cBhvr>
                                        <p:cTn id="9" dur="1" fill="hold">
                                          <p:stCondLst>
                                            <p:cond delay="0"/>
                                          </p:stCondLst>
                                        </p:cTn>
                                        <p:tgtEl>
                                          <p:spTgt spid="101"/>
                                        </p:tgtEl>
                                        <p:attrNameLst>
                                          <p:attrName>style.visibility</p:attrName>
                                        </p:attrNameLst>
                                      </p:cBhvr>
                                      <p:to>
                                        <p:strVal val="visible"/>
                                      </p:to>
                                    </p:set>
                                    <p:animEffect transition="in" filter="fade">
                                      <p:cBhvr>
                                        <p:cTn id="10" dur="500"/>
                                        <p:tgtEl>
                                          <p:spTgt spid="101"/>
                                        </p:tgtEl>
                                      </p:cBhvr>
                                    </p:animEffect>
                                  </p:childTnLst>
                                </p:cTn>
                              </p:par>
                              <p:par>
                                <p:cTn id="11" presetID="10" presetClass="entr" presetSubtype="0" fill="hold" nodeType="withEffect">
                                  <p:stCondLst>
                                    <p:cond delay="500"/>
                                  </p:stCondLst>
                                  <p:childTnLst>
                                    <p:set>
                                      <p:cBhvr>
                                        <p:cTn id="12" dur="1" fill="hold">
                                          <p:stCondLst>
                                            <p:cond delay="0"/>
                                          </p:stCondLst>
                                        </p:cTn>
                                        <p:tgtEl>
                                          <p:spTgt spid="102"/>
                                        </p:tgtEl>
                                        <p:attrNameLst>
                                          <p:attrName>style.visibility</p:attrName>
                                        </p:attrNameLst>
                                      </p:cBhvr>
                                      <p:to>
                                        <p:strVal val="visible"/>
                                      </p:to>
                                    </p:set>
                                    <p:animEffect transition="in" filter="fade">
                                      <p:cBhvr>
                                        <p:cTn id="13" dur="500"/>
                                        <p:tgtEl>
                                          <p:spTgt spid="102"/>
                                        </p:tgtEl>
                                      </p:cBhvr>
                                    </p:animEffect>
                                  </p:childTnLst>
                                </p:cTn>
                              </p:par>
                              <p:par>
                                <p:cTn id="14" presetID="10" presetClass="entr" presetSubtype="0" fill="hold" nodeType="withEffect">
                                  <p:stCondLst>
                                    <p:cond delay="750"/>
                                  </p:stCondLst>
                                  <p:childTnLst>
                                    <p:set>
                                      <p:cBhvr>
                                        <p:cTn id="15" dur="1" fill="hold">
                                          <p:stCondLst>
                                            <p:cond delay="0"/>
                                          </p:stCondLst>
                                        </p:cTn>
                                        <p:tgtEl>
                                          <p:spTgt spid="103"/>
                                        </p:tgtEl>
                                        <p:attrNameLst>
                                          <p:attrName>style.visibility</p:attrName>
                                        </p:attrNameLst>
                                      </p:cBhvr>
                                      <p:to>
                                        <p:strVal val="visible"/>
                                      </p:to>
                                    </p:set>
                                    <p:animEffect transition="in" filter="fade">
                                      <p:cBhvr>
                                        <p:cTn id="16" dur="500"/>
                                        <p:tgtEl>
                                          <p:spTgt spid="103"/>
                                        </p:tgtEl>
                                      </p:cBhvr>
                                    </p:animEffect>
                                  </p:childTnLst>
                                </p:cTn>
                              </p:par>
                              <p:par>
                                <p:cTn id="17" presetID="10" presetClass="entr" presetSubtype="0" fill="hold" nodeType="withEffect">
                                  <p:stCondLst>
                                    <p:cond delay="1000"/>
                                  </p:stCondLst>
                                  <p:childTnLst>
                                    <p:set>
                                      <p:cBhvr>
                                        <p:cTn id="18" dur="1" fill="hold">
                                          <p:stCondLst>
                                            <p:cond delay="0"/>
                                          </p:stCondLst>
                                        </p:cTn>
                                        <p:tgtEl>
                                          <p:spTgt spid="104"/>
                                        </p:tgtEl>
                                        <p:attrNameLst>
                                          <p:attrName>style.visibility</p:attrName>
                                        </p:attrNameLst>
                                      </p:cBhvr>
                                      <p:to>
                                        <p:strVal val="visible"/>
                                      </p:to>
                                    </p:set>
                                    <p:animEffect transition="in" filter="fade">
                                      <p:cBhvr>
                                        <p:cTn id="19" dur="500"/>
                                        <p:tgtEl>
                                          <p:spTgt spid="104"/>
                                        </p:tgtEl>
                                      </p:cBhvr>
                                    </p:animEffect>
                                  </p:childTnLst>
                                </p:cTn>
                              </p:par>
                              <p:par>
                                <p:cTn id="20" presetID="10" presetClass="entr" presetSubtype="0" fill="hold" nodeType="withEffect">
                                  <p:stCondLst>
                                    <p:cond delay="1250"/>
                                  </p:stCondLst>
                                  <p:childTnLst>
                                    <p:set>
                                      <p:cBhvr>
                                        <p:cTn id="21" dur="1" fill="hold">
                                          <p:stCondLst>
                                            <p:cond delay="0"/>
                                          </p:stCondLst>
                                        </p:cTn>
                                        <p:tgtEl>
                                          <p:spTgt spid="105"/>
                                        </p:tgtEl>
                                        <p:attrNameLst>
                                          <p:attrName>style.visibility</p:attrName>
                                        </p:attrNameLst>
                                      </p:cBhvr>
                                      <p:to>
                                        <p:strVal val="visible"/>
                                      </p:to>
                                    </p:set>
                                    <p:animEffect transition="in" filter="fade">
                                      <p:cBhvr>
                                        <p:cTn id="22" dur="500"/>
                                        <p:tgtEl>
                                          <p:spTgt spid="105"/>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xit" presetSubtype="32" fill="hold" nodeType="clickEffect">
                                  <p:stCondLst>
                                    <p:cond delay="0"/>
                                  </p:stCondLst>
                                  <p:childTnLst>
                                    <p:anim calcmode="lin" valueType="num">
                                      <p:cBhvr>
                                        <p:cTn id="26" dur="500"/>
                                        <p:tgtEl>
                                          <p:spTgt spid="100"/>
                                        </p:tgtEl>
                                        <p:attrNameLst>
                                          <p:attrName>ppt_w</p:attrName>
                                        </p:attrNameLst>
                                      </p:cBhvr>
                                      <p:tavLst>
                                        <p:tav tm="0">
                                          <p:val>
                                            <p:strVal val="ppt_w"/>
                                          </p:val>
                                        </p:tav>
                                        <p:tav tm="100000">
                                          <p:val>
                                            <p:fltVal val="0"/>
                                          </p:val>
                                        </p:tav>
                                      </p:tavLst>
                                    </p:anim>
                                    <p:anim calcmode="lin" valueType="num">
                                      <p:cBhvr>
                                        <p:cTn id="27" dur="500"/>
                                        <p:tgtEl>
                                          <p:spTgt spid="100"/>
                                        </p:tgtEl>
                                        <p:attrNameLst>
                                          <p:attrName>ppt_h</p:attrName>
                                        </p:attrNameLst>
                                      </p:cBhvr>
                                      <p:tavLst>
                                        <p:tav tm="0">
                                          <p:val>
                                            <p:strVal val="ppt_h"/>
                                          </p:val>
                                        </p:tav>
                                        <p:tav tm="100000">
                                          <p:val>
                                            <p:fltVal val="0"/>
                                          </p:val>
                                        </p:tav>
                                      </p:tavLst>
                                    </p:anim>
                                    <p:animEffect transition="out" filter="fade">
                                      <p:cBhvr>
                                        <p:cTn id="28" dur="500"/>
                                        <p:tgtEl>
                                          <p:spTgt spid="100"/>
                                        </p:tgtEl>
                                      </p:cBhvr>
                                    </p:animEffect>
                                    <p:set>
                                      <p:cBhvr>
                                        <p:cTn id="29" dur="1" fill="hold">
                                          <p:stCondLst>
                                            <p:cond delay="499"/>
                                          </p:stCondLst>
                                        </p:cTn>
                                        <p:tgtEl>
                                          <p:spTgt spid="100"/>
                                        </p:tgtEl>
                                        <p:attrNameLst>
                                          <p:attrName>style.visibility</p:attrName>
                                        </p:attrNameLst>
                                      </p:cBhvr>
                                      <p:to>
                                        <p:strVal val="hidden"/>
                                      </p:to>
                                    </p:set>
                                  </p:childTnLst>
                                </p:cTn>
                              </p:par>
                              <p:par>
                                <p:cTn id="30" presetID="53" presetClass="exit" presetSubtype="32" fill="hold" nodeType="withEffect">
                                  <p:stCondLst>
                                    <p:cond delay="0"/>
                                  </p:stCondLst>
                                  <p:childTnLst>
                                    <p:anim calcmode="lin" valueType="num">
                                      <p:cBhvr>
                                        <p:cTn id="31" dur="500"/>
                                        <p:tgtEl>
                                          <p:spTgt spid="101"/>
                                        </p:tgtEl>
                                        <p:attrNameLst>
                                          <p:attrName>ppt_w</p:attrName>
                                        </p:attrNameLst>
                                      </p:cBhvr>
                                      <p:tavLst>
                                        <p:tav tm="0">
                                          <p:val>
                                            <p:strVal val="ppt_w"/>
                                          </p:val>
                                        </p:tav>
                                        <p:tav tm="100000">
                                          <p:val>
                                            <p:fltVal val="0"/>
                                          </p:val>
                                        </p:tav>
                                      </p:tavLst>
                                    </p:anim>
                                    <p:anim calcmode="lin" valueType="num">
                                      <p:cBhvr>
                                        <p:cTn id="32" dur="500"/>
                                        <p:tgtEl>
                                          <p:spTgt spid="101"/>
                                        </p:tgtEl>
                                        <p:attrNameLst>
                                          <p:attrName>ppt_h</p:attrName>
                                        </p:attrNameLst>
                                      </p:cBhvr>
                                      <p:tavLst>
                                        <p:tav tm="0">
                                          <p:val>
                                            <p:strVal val="ppt_h"/>
                                          </p:val>
                                        </p:tav>
                                        <p:tav tm="100000">
                                          <p:val>
                                            <p:fltVal val="0"/>
                                          </p:val>
                                        </p:tav>
                                      </p:tavLst>
                                    </p:anim>
                                    <p:animEffect transition="out" filter="fade">
                                      <p:cBhvr>
                                        <p:cTn id="33" dur="500"/>
                                        <p:tgtEl>
                                          <p:spTgt spid="101"/>
                                        </p:tgtEl>
                                      </p:cBhvr>
                                    </p:animEffect>
                                    <p:set>
                                      <p:cBhvr>
                                        <p:cTn id="34" dur="1" fill="hold">
                                          <p:stCondLst>
                                            <p:cond delay="499"/>
                                          </p:stCondLst>
                                        </p:cTn>
                                        <p:tgtEl>
                                          <p:spTgt spid="101"/>
                                        </p:tgtEl>
                                        <p:attrNameLst>
                                          <p:attrName>style.visibility</p:attrName>
                                        </p:attrNameLst>
                                      </p:cBhvr>
                                      <p:to>
                                        <p:strVal val="hidden"/>
                                      </p:to>
                                    </p:set>
                                  </p:childTnLst>
                                </p:cTn>
                              </p:par>
                              <p:par>
                                <p:cTn id="35" presetID="53" presetClass="exit" presetSubtype="32" fill="hold" nodeType="withEffect">
                                  <p:stCondLst>
                                    <p:cond delay="0"/>
                                  </p:stCondLst>
                                  <p:childTnLst>
                                    <p:anim calcmode="lin" valueType="num">
                                      <p:cBhvr>
                                        <p:cTn id="36" dur="500"/>
                                        <p:tgtEl>
                                          <p:spTgt spid="102"/>
                                        </p:tgtEl>
                                        <p:attrNameLst>
                                          <p:attrName>ppt_w</p:attrName>
                                        </p:attrNameLst>
                                      </p:cBhvr>
                                      <p:tavLst>
                                        <p:tav tm="0">
                                          <p:val>
                                            <p:strVal val="ppt_w"/>
                                          </p:val>
                                        </p:tav>
                                        <p:tav tm="100000">
                                          <p:val>
                                            <p:fltVal val="0"/>
                                          </p:val>
                                        </p:tav>
                                      </p:tavLst>
                                    </p:anim>
                                    <p:anim calcmode="lin" valueType="num">
                                      <p:cBhvr>
                                        <p:cTn id="37" dur="500"/>
                                        <p:tgtEl>
                                          <p:spTgt spid="102"/>
                                        </p:tgtEl>
                                        <p:attrNameLst>
                                          <p:attrName>ppt_h</p:attrName>
                                        </p:attrNameLst>
                                      </p:cBhvr>
                                      <p:tavLst>
                                        <p:tav tm="0">
                                          <p:val>
                                            <p:strVal val="ppt_h"/>
                                          </p:val>
                                        </p:tav>
                                        <p:tav tm="100000">
                                          <p:val>
                                            <p:fltVal val="0"/>
                                          </p:val>
                                        </p:tav>
                                      </p:tavLst>
                                    </p:anim>
                                    <p:animEffect transition="out" filter="fade">
                                      <p:cBhvr>
                                        <p:cTn id="38" dur="500"/>
                                        <p:tgtEl>
                                          <p:spTgt spid="102"/>
                                        </p:tgtEl>
                                      </p:cBhvr>
                                    </p:animEffect>
                                    <p:set>
                                      <p:cBhvr>
                                        <p:cTn id="39" dur="1" fill="hold">
                                          <p:stCondLst>
                                            <p:cond delay="499"/>
                                          </p:stCondLst>
                                        </p:cTn>
                                        <p:tgtEl>
                                          <p:spTgt spid="102"/>
                                        </p:tgtEl>
                                        <p:attrNameLst>
                                          <p:attrName>style.visibility</p:attrName>
                                        </p:attrNameLst>
                                      </p:cBhvr>
                                      <p:to>
                                        <p:strVal val="hidden"/>
                                      </p:to>
                                    </p:set>
                                  </p:childTnLst>
                                </p:cTn>
                              </p:par>
                              <p:par>
                                <p:cTn id="40" presetID="53" presetClass="exit" presetSubtype="32" fill="hold" nodeType="withEffect">
                                  <p:stCondLst>
                                    <p:cond delay="0"/>
                                  </p:stCondLst>
                                  <p:childTnLst>
                                    <p:anim calcmode="lin" valueType="num">
                                      <p:cBhvr>
                                        <p:cTn id="41" dur="500"/>
                                        <p:tgtEl>
                                          <p:spTgt spid="103"/>
                                        </p:tgtEl>
                                        <p:attrNameLst>
                                          <p:attrName>ppt_w</p:attrName>
                                        </p:attrNameLst>
                                      </p:cBhvr>
                                      <p:tavLst>
                                        <p:tav tm="0">
                                          <p:val>
                                            <p:strVal val="ppt_w"/>
                                          </p:val>
                                        </p:tav>
                                        <p:tav tm="100000">
                                          <p:val>
                                            <p:fltVal val="0"/>
                                          </p:val>
                                        </p:tav>
                                      </p:tavLst>
                                    </p:anim>
                                    <p:anim calcmode="lin" valueType="num">
                                      <p:cBhvr>
                                        <p:cTn id="42" dur="500"/>
                                        <p:tgtEl>
                                          <p:spTgt spid="103"/>
                                        </p:tgtEl>
                                        <p:attrNameLst>
                                          <p:attrName>ppt_h</p:attrName>
                                        </p:attrNameLst>
                                      </p:cBhvr>
                                      <p:tavLst>
                                        <p:tav tm="0">
                                          <p:val>
                                            <p:strVal val="ppt_h"/>
                                          </p:val>
                                        </p:tav>
                                        <p:tav tm="100000">
                                          <p:val>
                                            <p:fltVal val="0"/>
                                          </p:val>
                                        </p:tav>
                                      </p:tavLst>
                                    </p:anim>
                                    <p:animEffect transition="out" filter="fade">
                                      <p:cBhvr>
                                        <p:cTn id="43" dur="500"/>
                                        <p:tgtEl>
                                          <p:spTgt spid="103"/>
                                        </p:tgtEl>
                                      </p:cBhvr>
                                    </p:animEffect>
                                    <p:set>
                                      <p:cBhvr>
                                        <p:cTn id="44" dur="1" fill="hold">
                                          <p:stCondLst>
                                            <p:cond delay="499"/>
                                          </p:stCondLst>
                                        </p:cTn>
                                        <p:tgtEl>
                                          <p:spTgt spid="103"/>
                                        </p:tgtEl>
                                        <p:attrNameLst>
                                          <p:attrName>style.visibility</p:attrName>
                                        </p:attrNameLst>
                                      </p:cBhvr>
                                      <p:to>
                                        <p:strVal val="hidden"/>
                                      </p:to>
                                    </p:set>
                                  </p:childTnLst>
                                </p:cTn>
                              </p:par>
                              <p:par>
                                <p:cTn id="45" presetID="53" presetClass="exit" presetSubtype="32" fill="hold" nodeType="withEffect">
                                  <p:stCondLst>
                                    <p:cond delay="0"/>
                                  </p:stCondLst>
                                  <p:childTnLst>
                                    <p:anim calcmode="lin" valueType="num">
                                      <p:cBhvr>
                                        <p:cTn id="46" dur="500"/>
                                        <p:tgtEl>
                                          <p:spTgt spid="104"/>
                                        </p:tgtEl>
                                        <p:attrNameLst>
                                          <p:attrName>ppt_w</p:attrName>
                                        </p:attrNameLst>
                                      </p:cBhvr>
                                      <p:tavLst>
                                        <p:tav tm="0">
                                          <p:val>
                                            <p:strVal val="ppt_w"/>
                                          </p:val>
                                        </p:tav>
                                        <p:tav tm="100000">
                                          <p:val>
                                            <p:fltVal val="0"/>
                                          </p:val>
                                        </p:tav>
                                      </p:tavLst>
                                    </p:anim>
                                    <p:anim calcmode="lin" valueType="num">
                                      <p:cBhvr>
                                        <p:cTn id="47" dur="500"/>
                                        <p:tgtEl>
                                          <p:spTgt spid="104"/>
                                        </p:tgtEl>
                                        <p:attrNameLst>
                                          <p:attrName>ppt_h</p:attrName>
                                        </p:attrNameLst>
                                      </p:cBhvr>
                                      <p:tavLst>
                                        <p:tav tm="0">
                                          <p:val>
                                            <p:strVal val="ppt_h"/>
                                          </p:val>
                                        </p:tav>
                                        <p:tav tm="100000">
                                          <p:val>
                                            <p:fltVal val="0"/>
                                          </p:val>
                                        </p:tav>
                                      </p:tavLst>
                                    </p:anim>
                                    <p:animEffect transition="out" filter="fade">
                                      <p:cBhvr>
                                        <p:cTn id="48" dur="500"/>
                                        <p:tgtEl>
                                          <p:spTgt spid="104"/>
                                        </p:tgtEl>
                                      </p:cBhvr>
                                    </p:animEffect>
                                    <p:set>
                                      <p:cBhvr>
                                        <p:cTn id="49" dur="1" fill="hold">
                                          <p:stCondLst>
                                            <p:cond delay="499"/>
                                          </p:stCondLst>
                                        </p:cTn>
                                        <p:tgtEl>
                                          <p:spTgt spid="104"/>
                                        </p:tgtEl>
                                        <p:attrNameLst>
                                          <p:attrName>style.visibility</p:attrName>
                                        </p:attrNameLst>
                                      </p:cBhvr>
                                      <p:to>
                                        <p:strVal val="hidden"/>
                                      </p:to>
                                    </p:set>
                                  </p:childTnLst>
                                </p:cTn>
                              </p:par>
                              <p:par>
                                <p:cTn id="50" presetID="53" presetClass="exit" presetSubtype="32" fill="hold" nodeType="withEffect">
                                  <p:stCondLst>
                                    <p:cond delay="0"/>
                                  </p:stCondLst>
                                  <p:childTnLst>
                                    <p:anim calcmode="lin" valueType="num">
                                      <p:cBhvr>
                                        <p:cTn id="51" dur="500"/>
                                        <p:tgtEl>
                                          <p:spTgt spid="105"/>
                                        </p:tgtEl>
                                        <p:attrNameLst>
                                          <p:attrName>ppt_w</p:attrName>
                                        </p:attrNameLst>
                                      </p:cBhvr>
                                      <p:tavLst>
                                        <p:tav tm="0">
                                          <p:val>
                                            <p:strVal val="ppt_w"/>
                                          </p:val>
                                        </p:tav>
                                        <p:tav tm="100000">
                                          <p:val>
                                            <p:fltVal val="0"/>
                                          </p:val>
                                        </p:tav>
                                      </p:tavLst>
                                    </p:anim>
                                    <p:anim calcmode="lin" valueType="num">
                                      <p:cBhvr>
                                        <p:cTn id="52" dur="500"/>
                                        <p:tgtEl>
                                          <p:spTgt spid="105"/>
                                        </p:tgtEl>
                                        <p:attrNameLst>
                                          <p:attrName>ppt_h</p:attrName>
                                        </p:attrNameLst>
                                      </p:cBhvr>
                                      <p:tavLst>
                                        <p:tav tm="0">
                                          <p:val>
                                            <p:strVal val="ppt_h"/>
                                          </p:val>
                                        </p:tav>
                                        <p:tav tm="100000">
                                          <p:val>
                                            <p:fltVal val="0"/>
                                          </p:val>
                                        </p:tav>
                                      </p:tavLst>
                                    </p:anim>
                                    <p:animEffect transition="out" filter="fade">
                                      <p:cBhvr>
                                        <p:cTn id="53" dur="500"/>
                                        <p:tgtEl>
                                          <p:spTgt spid="105"/>
                                        </p:tgtEl>
                                      </p:cBhvr>
                                    </p:animEffect>
                                    <p:set>
                                      <p:cBhvr>
                                        <p:cTn id="54" dur="1" fill="hold">
                                          <p:stCondLst>
                                            <p:cond delay="499"/>
                                          </p:stCondLst>
                                        </p:cTn>
                                        <p:tgtEl>
                                          <p:spTgt spid="105"/>
                                        </p:tgtEl>
                                        <p:attrNameLst>
                                          <p:attrName>style.visibility</p:attrName>
                                        </p:attrNameLst>
                                      </p:cBhvr>
                                      <p:to>
                                        <p:strVal val="hidden"/>
                                      </p:to>
                                    </p:set>
                                  </p:childTnLst>
                                </p:cTn>
                              </p:par>
                            </p:childTnLst>
                          </p:cTn>
                        </p:par>
                        <p:par>
                          <p:cTn id="55" fill="hold">
                            <p:stCondLst>
                              <p:cond delay="500"/>
                            </p:stCondLst>
                            <p:childTnLst>
                              <p:par>
                                <p:cTn id="56" presetID="10" presetClass="entr" presetSubtype="0" fill="hold" nodeType="afterEffect">
                                  <p:stCondLst>
                                    <p:cond delay="0"/>
                                  </p:stCondLst>
                                  <p:childTnLst>
                                    <p:set>
                                      <p:cBhvr>
                                        <p:cTn id="57" dur="1" fill="hold">
                                          <p:stCondLst>
                                            <p:cond delay="0"/>
                                          </p:stCondLst>
                                        </p:cTn>
                                        <p:tgtEl>
                                          <p:spTgt spid="131"/>
                                        </p:tgtEl>
                                        <p:attrNameLst>
                                          <p:attrName>style.visibility</p:attrName>
                                        </p:attrNameLst>
                                      </p:cBhvr>
                                      <p:to>
                                        <p:strVal val="visible"/>
                                      </p:to>
                                    </p:set>
                                    <p:animEffect transition="in" filter="fade">
                                      <p:cBhvr>
                                        <p:cTn id="58" dur="250"/>
                                        <p:tgtEl>
                                          <p:spTgt spid="131"/>
                                        </p:tgtEl>
                                      </p:cBhvr>
                                    </p:animEffect>
                                  </p:childTnLst>
                                </p:cTn>
                              </p:par>
                            </p:childTnLst>
                          </p:cTn>
                        </p:par>
                        <p:par>
                          <p:cTn id="59" fill="hold">
                            <p:stCondLst>
                              <p:cond delay="750"/>
                            </p:stCondLst>
                            <p:childTnLst>
                              <p:par>
                                <p:cTn id="60" presetID="10" presetClass="entr" presetSubtype="0" fill="hold" nodeType="afterEffect">
                                  <p:stCondLst>
                                    <p:cond delay="0"/>
                                  </p:stCondLst>
                                  <p:childTnLst>
                                    <p:set>
                                      <p:cBhvr>
                                        <p:cTn id="61" dur="1" fill="hold">
                                          <p:stCondLst>
                                            <p:cond delay="0"/>
                                          </p:stCondLst>
                                        </p:cTn>
                                        <p:tgtEl>
                                          <p:spTgt spid="133"/>
                                        </p:tgtEl>
                                        <p:attrNameLst>
                                          <p:attrName>style.visibility</p:attrName>
                                        </p:attrNameLst>
                                      </p:cBhvr>
                                      <p:to>
                                        <p:strVal val="visible"/>
                                      </p:to>
                                    </p:set>
                                    <p:animEffect transition="in" filter="fade">
                                      <p:cBhvr>
                                        <p:cTn id="62" dur="250"/>
                                        <p:tgtEl>
                                          <p:spTgt spid="133"/>
                                        </p:tgtEl>
                                      </p:cBhvr>
                                    </p:animEffect>
                                  </p:childTnLst>
                                </p:cTn>
                              </p:par>
                            </p:childTnLst>
                          </p:cTn>
                        </p:par>
                        <p:par>
                          <p:cTn id="63" fill="hold">
                            <p:stCondLst>
                              <p:cond delay="1000"/>
                            </p:stCondLst>
                            <p:childTnLst>
                              <p:par>
                                <p:cTn id="64" presetID="10" presetClass="entr" presetSubtype="0" fill="hold" nodeType="afterEffect">
                                  <p:stCondLst>
                                    <p:cond delay="0"/>
                                  </p:stCondLst>
                                  <p:childTnLst>
                                    <p:set>
                                      <p:cBhvr>
                                        <p:cTn id="65" dur="1" fill="hold">
                                          <p:stCondLst>
                                            <p:cond delay="0"/>
                                          </p:stCondLst>
                                        </p:cTn>
                                        <p:tgtEl>
                                          <p:spTgt spid="135"/>
                                        </p:tgtEl>
                                        <p:attrNameLst>
                                          <p:attrName>style.visibility</p:attrName>
                                        </p:attrNameLst>
                                      </p:cBhvr>
                                      <p:to>
                                        <p:strVal val="visible"/>
                                      </p:to>
                                    </p:set>
                                    <p:animEffect transition="in" filter="fade">
                                      <p:cBhvr>
                                        <p:cTn id="66" dur="250"/>
                                        <p:tgtEl>
                                          <p:spTgt spid="135"/>
                                        </p:tgtEl>
                                      </p:cBhvr>
                                    </p:animEffect>
                                  </p:childTnLst>
                                </p:cTn>
                              </p:par>
                            </p:childTnLst>
                          </p:cTn>
                        </p:par>
                        <p:par>
                          <p:cTn id="67" fill="hold">
                            <p:stCondLst>
                              <p:cond delay="1250"/>
                            </p:stCondLst>
                            <p:childTnLst>
                              <p:par>
                                <p:cTn id="68" presetID="10" presetClass="entr" presetSubtype="0" fill="hold" nodeType="afterEffect">
                                  <p:stCondLst>
                                    <p:cond delay="0"/>
                                  </p:stCondLst>
                                  <p:childTnLst>
                                    <p:set>
                                      <p:cBhvr>
                                        <p:cTn id="69" dur="1" fill="hold">
                                          <p:stCondLst>
                                            <p:cond delay="0"/>
                                          </p:stCondLst>
                                        </p:cTn>
                                        <p:tgtEl>
                                          <p:spTgt spid="136"/>
                                        </p:tgtEl>
                                        <p:attrNameLst>
                                          <p:attrName>style.visibility</p:attrName>
                                        </p:attrNameLst>
                                      </p:cBhvr>
                                      <p:to>
                                        <p:strVal val="visible"/>
                                      </p:to>
                                    </p:set>
                                    <p:animEffect transition="in" filter="fade">
                                      <p:cBhvr>
                                        <p:cTn id="70" dur="250"/>
                                        <p:tgtEl>
                                          <p:spTgt spid="136"/>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6"/>
                                        </p:tgtEl>
                                        <p:attrNameLst>
                                          <p:attrName>style.visibility</p:attrName>
                                        </p:attrNameLst>
                                      </p:cBhvr>
                                      <p:to>
                                        <p:strVal val="visible"/>
                                      </p:to>
                                    </p:set>
                                    <p:animEffect transition="in" filter="fade">
                                      <p:cBhvr>
                                        <p:cTn id="73" dur="500"/>
                                        <p:tgtEl>
                                          <p:spTgt spid="6"/>
                                        </p:tgtEl>
                                      </p:cBhvr>
                                    </p:animEffect>
                                  </p:childTnLst>
                                </p:cTn>
                              </p:par>
                            </p:childTnLst>
                          </p:cTn>
                        </p:par>
                        <p:par>
                          <p:cTn id="74" fill="hold">
                            <p:stCondLst>
                              <p:cond delay="1750"/>
                            </p:stCondLst>
                            <p:childTnLst>
                              <p:par>
                                <p:cTn id="75" presetID="10" presetClass="entr" presetSubtype="0" fill="hold" nodeType="afterEffect">
                                  <p:stCondLst>
                                    <p:cond delay="0"/>
                                  </p:stCondLst>
                                  <p:childTnLst>
                                    <p:set>
                                      <p:cBhvr>
                                        <p:cTn id="76" dur="1" fill="hold">
                                          <p:stCondLst>
                                            <p:cond delay="0"/>
                                          </p:stCondLst>
                                        </p:cTn>
                                        <p:tgtEl>
                                          <p:spTgt spid="95"/>
                                        </p:tgtEl>
                                        <p:attrNameLst>
                                          <p:attrName>style.visibility</p:attrName>
                                        </p:attrNameLst>
                                      </p:cBhvr>
                                      <p:to>
                                        <p:strVal val="visible"/>
                                      </p:to>
                                    </p:set>
                                    <p:animEffect transition="in" filter="fade">
                                      <p:cBhvr>
                                        <p:cTn id="77" dur="500"/>
                                        <p:tgtEl>
                                          <p:spTgt spid="95"/>
                                        </p:tgtEl>
                                      </p:cBhvr>
                                    </p:animEffect>
                                  </p:childTnLst>
                                </p:cTn>
                              </p:par>
                              <p:par>
                                <p:cTn id="78" presetID="10" presetClass="entr" presetSubtype="0" fill="hold" nodeType="withEffect">
                                  <p:stCondLst>
                                    <p:cond delay="250"/>
                                  </p:stCondLst>
                                  <p:childTnLst>
                                    <p:set>
                                      <p:cBhvr>
                                        <p:cTn id="79" dur="1" fill="hold">
                                          <p:stCondLst>
                                            <p:cond delay="0"/>
                                          </p:stCondLst>
                                        </p:cTn>
                                        <p:tgtEl>
                                          <p:spTgt spid="81"/>
                                        </p:tgtEl>
                                        <p:attrNameLst>
                                          <p:attrName>style.visibility</p:attrName>
                                        </p:attrNameLst>
                                      </p:cBhvr>
                                      <p:to>
                                        <p:strVal val="visible"/>
                                      </p:to>
                                    </p:set>
                                    <p:animEffect transition="in" filter="fade">
                                      <p:cBhvr>
                                        <p:cTn id="80" dur="500"/>
                                        <p:tgtEl>
                                          <p:spTgt spid="81"/>
                                        </p:tgtEl>
                                      </p:cBhvr>
                                    </p:animEffect>
                                  </p:childTnLst>
                                </p:cTn>
                              </p:par>
                              <p:par>
                                <p:cTn id="81" presetID="10" presetClass="entr" presetSubtype="0" fill="hold" nodeType="withEffect">
                                  <p:stCondLst>
                                    <p:cond delay="250"/>
                                  </p:stCondLst>
                                  <p:childTnLst>
                                    <p:set>
                                      <p:cBhvr>
                                        <p:cTn id="82" dur="1" fill="hold">
                                          <p:stCondLst>
                                            <p:cond delay="0"/>
                                          </p:stCondLst>
                                        </p:cTn>
                                        <p:tgtEl>
                                          <p:spTgt spid="96"/>
                                        </p:tgtEl>
                                        <p:attrNameLst>
                                          <p:attrName>style.visibility</p:attrName>
                                        </p:attrNameLst>
                                      </p:cBhvr>
                                      <p:to>
                                        <p:strVal val="visible"/>
                                      </p:to>
                                    </p:set>
                                    <p:animEffect transition="in" filter="fade">
                                      <p:cBhvr>
                                        <p:cTn id="83" dur="500"/>
                                        <p:tgtEl>
                                          <p:spTgt spid="96"/>
                                        </p:tgtEl>
                                      </p:cBhvr>
                                    </p:animEffect>
                                  </p:childTnLst>
                                </p:cTn>
                              </p:par>
                              <p:par>
                                <p:cTn id="84" presetID="10" presetClass="entr" presetSubtype="0" fill="hold" nodeType="withEffect">
                                  <p:stCondLst>
                                    <p:cond delay="500"/>
                                  </p:stCondLst>
                                  <p:childTnLst>
                                    <p:set>
                                      <p:cBhvr>
                                        <p:cTn id="85" dur="1" fill="hold">
                                          <p:stCondLst>
                                            <p:cond delay="0"/>
                                          </p:stCondLst>
                                        </p:cTn>
                                        <p:tgtEl>
                                          <p:spTgt spid="97"/>
                                        </p:tgtEl>
                                        <p:attrNameLst>
                                          <p:attrName>style.visibility</p:attrName>
                                        </p:attrNameLst>
                                      </p:cBhvr>
                                      <p:to>
                                        <p:strVal val="visible"/>
                                      </p:to>
                                    </p:set>
                                    <p:animEffect transition="in" filter="fade">
                                      <p:cBhvr>
                                        <p:cTn id="86" dur="500"/>
                                        <p:tgtEl>
                                          <p:spTgt spid="97"/>
                                        </p:tgtEl>
                                      </p:cBhvr>
                                    </p:animEffect>
                                  </p:childTnLst>
                                </p:cTn>
                              </p:par>
                              <p:par>
                                <p:cTn id="87" presetID="10" presetClass="entr" presetSubtype="0" fill="hold" nodeType="withEffect">
                                  <p:stCondLst>
                                    <p:cond delay="750"/>
                                  </p:stCondLst>
                                  <p:childTnLst>
                                    <p:set>
                                      <p:cBhvr>
                                        <p:cTn id="88" dur="1" fill="hold">
                                          <p:stCondLst>
                                            <p:cond delay="0"/>
                                          </p:stCondLst>
                                        </p:cTn>
                                        <p:tgtEl>
                                          <p:spTgt spid="98"/>
                                        </p:tgtEl>
                                        <p:attrNameLst>
                                          <p:attrName>style.visibility</p:attrName>
                                        </p:attrNameLst>
                                      </p:cBhvr>
                                      <p:to>
                                        <p:strVal val="visible"/>
                                      </p:to>
                                    </p:set>
                                    <p:animEffect transition="in" filter="fade">
                                      <p:cBhvr>
                                        <p:cTn id="89" dur="500"/>
                                        <p:tgtEl>
                                          <p:spTgt spid="98"/>
                                        </p:tgtEl>
                                      </p:cBhvr>
                                    </p:animEffect>
                                  </p:childTnLst>
                                </p:cTn>
                              </p:par>
                              <p:par>
                                <p:cTn id="90" presetID="10" presetClass="entr" presetSubtype="0" fill="hold" nodeType="withEffect">
                                  <p:stCondLst>
                                    <p:cond delay="1000"/>
                                  </p:stCondLst>
                                  <p:childTnLst>
                                    <p:set>
                                      <p:cBhvr>
                                        <p:cTn id="91" dur="1" fill="hold">
                                          <p:stCondLst>
                                            <p:cond delay="0"/>
                                          </p:stCondLst>
                                        </p:cTn>
                                        <p:tgtEl>
                                          <p:spTgt spid="99"/>
                                        </p:tgtEl>
                                        <p:attrNameLst>
                                          <p:attrName>style.visibility</p:attrName>
                                        </p:attrNameLst>
                                      </p:cBhvr>
                                      <p:to>
                                        <p:strVal val="visible"/>
                                      </p:to>
                                    </p:set>
                                    <p:animEffect transition="in" filter="fade">
                                      <p:cBhvr>
                                        <p:cTn id="92" dur="500"/>
                                        <p:tgtEl>
                                          <p:spTgt spid="99"/>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7"/>
                                        </p:tgtEl>
                                        <p:attrNameLst>
                                          <p:attrName>style.visibility</p:attrName>
                                        </p:attrNameLst>
                                      </p:cBhvr>
                                      <p:to>
                                        <p:strVal val="visible"/>
                                      </p:to>
                                    </p:set>
                                    <p:animEffect transition="in" filter="fade">
                                      <p:cBhvr>
                                        <p:cTn id="9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Demo</a:t>
            </a:r>
            <a:endParaRPr lang="en-US" dirty="0"/>
          </a:p>
        </p:txBody>
      </p:sp>
      <p:sp>
        <p:nvSpPr>
          <p:cNvPr id="3" name="Subtitle 2"/>
          <p:cNvSpPr>
            <a:spLocks noGrp="1"/>
          </p:cNvSpPr>
          <p:nvPr>
            <p:ph type="subTitle" idx="1"/>
          </p:nvPr>
        </p:nvSpPr>
        <p:spPr/>
        <p:txBody>
          <a:bodyPr/>
          <a:lstStyle/>
          <a:p>
            <a:r>
              <a:rPr lang="en-US" dirty="0" smtClean="0"/>
              <a:t>Intelligent Infrastructure:</a:t>
            </a:r>
          </a:p>
          <a:p>
            <a:r>
              <a:rPr lang="en-US" dirty="0" smtClean="0"/>
              <a:t>Managing Windows PCs from the Cloud</a:t>
            </a:r>
            <a:endParaRPr lang="en-US" dirty="0"/>
          </a:p>
        </p:txBody>
      </p:sp>
    </p:spTree>
    <p:extLst>
      <p:ext uri="{BB962C8B-B14F-4D97-AF65-F5344CB8AC3E}">
        <p14:creationId xmlns:p14="http://schemas.microsoft.com/office/powerpoint/2010/main" val="37124567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p:cNvGrpSpPr/>
          <p:nvPr/>
        </p:nvGrpSpPr>
        <p:grpSpPr>
          <a:xfrm>
            <a:off x="-152400" y="0"/>
            <a:ext cx="12039600" cy="6858000"/>
            <a:chOff x="-152400" y="0"/>
            <a:chExt cx="12039600" cy="6858000"/>
          </a:xfrm>
        </p:grpSpPr>
        <p:pic>
          <p:nvPicPr>
            <p:cNvPr id="3079" name="Picture 7"/>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52400" y="0"/>
              <a:ext cx="100578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 name="Picture 7"/>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152400" y="0"/>
              <a:ext cx="120396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100" name="Picture 7"/>
          <p:cNvPicPr>
            <a:picLocks noChangeAspect="1" noChangeArrowheads="1"/>
          </p:cNvPicPr>
          <p:nvPr/>
        </p:nvPicPr>
        <p:blipFill rotWithShape="1">
          <a:blip r:embed="rId5" cstate="email">
            <a:alphaModFix amt="40000"/>
            <a:extLst>
              <a:ext uri="{28A0092B-C50C-407E-A947-70E740481C1C}">
                <a14:useLocalDpi xmlns:a14="http://schemas.microsoft.com/office/drawing/2010/main"/>
              </a:ext>
            </a:extLst>
          </a:blip>
          <a:srcRect r="-1364"/>
          <a:stretch/>
        </p:blipFill>
        <p:spPr bwMode="auto">
          <a:xfrm>
            <a:off x="-162020" y="0"/>
            <a:ext cx="12049221" cy="6858000"/>
          </a:xfrm>
          <a:prstGeom prst="rect">
            <a:avLst/>
          </a:prstGeom>
          <a:blipFill dpi="0" rotWithShape="1">
            <a:blip r:embed="rId6" cstate="print">
              <a:alphaModFix amt="40000"/>
            </a:blip>
            <a:srcRect/>
            <a:stretch>
              <a:fillRect/>
            </a:stretch>
          </a:blipFill>
          <a:ln w="55000" cap="flat" cmpd="thickThin" algn="ctr">
            <a:noFill/>
            <a:prstDash val="solid"/>
            <a:headEnd type="none" w="med" len="med"/>
            <a:tailEnd type="none" w="med" len="med"/>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8" name="Picture 2" descr="C:\Users\Tany\Desktop\Scenario_Cube Lines.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69384" y="4830729"/>
            <a:ext cx="2122176" cy="2027272"/>
          </a:xfrm>
          <a:prstGeom prst="rect">
            <a:avLst/>
          </a:prstGeom>
          <a:noFill/>
          <a:extLst>
            <a:ext uri="{909E8E84-426E-40DD-AFC4-6F175D3DCCD1}">
              <a14:hiddenFill xmlns:a14="http://schemas.microsoft.com/office/drawing/2010/main">
                <a:solidFill>
                  <a:srgbClr val="FFFFFF"/>
                </a:solidFill>
              </a14:hiddenFill>
            </a:ext>
          </a:extLst>
        </p:spPr>
      </p:pic>
      <p:sp>
        <p:nvSpPr>
          <p:cNvPr id="18" name="Title 4"/>
          <p:cNvSpPr txBox="1">
            <a:spLocks/>
          </p:cNvSpPr>
          <p:nvPr/>
        </p:nvSpPr>
        <p:spPr>
          <a:xfrm>
            <a:off x="239471" y="274053"/>
            <a:ext cx="11243692" cy="834931"/>
          </a:xfrm>
          <a:prstGeom prst="rect">
            <a:avLst/>
          </a:prstGeom>
        </p:spPr>
        <p:txBody>
          <a:bodyPr>
            <a:noAutofit/>
          </a:bodyPr>
          <a:lstStyle>
            <a:lvl1pPr algn="ctr" defTabSz="914286" rtl="0" eaLnBrk="1" latinLnBrk="0" hangingPunct="1">
              <a:spcBef>
                <a:spcPct val="0"/>
              </a:spcBef>
              <a:buNone/>
              <a:defRPr sz="4500" kern="1200">
                <a:solidFill>
                  <a:schemeClr val="tx1"/>
                </a:solidFill>
                <a:latin typeface="+mj-lt"/>
                <a:ea typeface="+mj-ea"/>
                <a:cs typeface="+mj-cs"/>
              </a:defRPr>
            </a:lvl1pPr>
          </a:lstStyle>
          <a:p>
            <a:r>
              <a:rPr lang="en-US" sz="3600" dirty="0" smtClean="0">
                <a:solidFill>
                  <a:schemeClr val="bg1"/>
                </a:solidFill>
                <a:latin typeface="Segoe UI Light" pitchFamily="34" charset="0"/>
              </a:rPr>
              <a:t>The Flexible Workspace</a:t>
            </a:r>
            <a:endParaRPr lang="en-US" sz="3600" dirty="0">
              <a:solidFill>
                <a:schemeClr val="bg1"/>
              </a:solidFill>
              <a:latin typeface="Segoe UI Light" pitchFamily="34" charset="0"/>
            </a:endParaRPr>
          </a:p>
        </p:txBody>
      </p:sp>
      <p:sp>
        <p:nvSpPr>
          <p:cNvPr id="22" name="Title 4"/>
          <p:cNvSpPr txBox="1">
            <a:spLocks/>
          </p:cNvSpPr>
          <p:nvPr/>
        </p:nvSpPr>
        <p:spPr>
          <a:xfrm>
            <a:off x="964839" y="1342908"/>
            <a:ext cx="2844781" cy="493194"/>
          </a:xfrm>
          <a:prstGeom prst="rect">
            <a:avLst/>
          </a:prstGeom>
        </p:spPr>
        <p:txBody>
          <a:bodyPr>
            <a:noAutofit/>
          </a:bodyPr>
          <a:lstStyle>
            <a:lvl1pPr algn="ctr" defTabSz="914286" rtl="0" eaLnBrk="1" latinLnBrk="0" hangingPunct="1">
              <a:spcBef>
                <a:spcPct val="0"/>
              </a:spcBef>
              <a:buNone/>
              <a:defRPr sz="4500" kern="1200">
                <a:solidFill>
                  <a:schemeClr val="tx1"/>
                </a:solidFill>
                <a:latin typeface="+mj-lt"/>
                <a:ea typeface="+mj-ea"/>
                <a:cs typeface="+mj-cs"/>
              </a:defRPr>
            </a:lvl1pPr>
          </a:lstStyle>
          <a:p>
            <a:r>
              <a:rPr lang="en-US" sz="2400" dirty="0" smtClean="0">
                <a:solidFill>
                  <a:schemeClr val="bg1"/>
                </a:solidFill>
                <a:latin typeface="Segoe UI Light" pitchFamily="34" charset="0"/>
              </a:rPr>
              <a:t>ANYWHERE</a:t>
            </a:r>
            <a:br>
              <a:rPr lang="en-US" sz="2400" dirty="0" smtClean="0">
                <a:solidFill>
                  <a:schemeClr val="bg1"/>
                </a:solidFill>
                <a:latin typeface="Segoe UI Light" pitchFamily="34" charset="0"/>
              </a:rPr>
            </a:br>
            <a:r>
              <a:rPr lang="en-US" sz="2400" dirty="0" smtClean="0">
                <a:solidFill>
                  <a:schemeClr val="bg1"/>
                </a:solidFill>
                <a:latin typeface="Segoe UI Light" pitchFamily="34" charset="0"/>
              </a:rPr>
              <a:t>CONNECTION</a:t>
            </a:r>
            <a:endParaRPr lang="en-US" sz="2400" dirty="0">
              <a:solidFill>
                <a:schemeClr val="bg1"/>
              </a:solidFill>
              <a:latin typeface="Segoe UI Light" pitchFamily="34" charset="0"/>
            </a:endParaRPr>
          </a:p>
        </p:txBody>
      </p:sp>
      <p:sp>
        <p:nvSpPr>
          <p:cNvPr id="27" name="Title 4"/>
          <p:cNvSpPr txBox="1">
            <a:spLocks/>
          </p:cNvSpPr>
          <p:nvPr/>
        </p:nvSpPr>
        <p:spPr>
          <a:xfrm>
            <a:off x="4106419" y="1342908"/>
            <a:ext cx="2949461" cy="598766"/>
          </a:xfrm>
          <a:prstGeom prst="rect">
            <a:avLst/>
          </a:prstGeom>
        </p:spPr>
        <p:txBody>
          <a:bodyPr>
            <a:noAutofit/>
          </a:bodyPr>
          <a:lstStyle>
            <a:lvl1pPr algn="ctr" defTabSz="914286" rtl="0" eaLnBrk="1" latinLnBrk="0" hangingPunct="1">
              <a:spcBef>
                <a:spcPct val="0"/>
              </a:spcBef>
              <a:buNone/>
              <a:defRPr sz="4500" kern="1200">
                <a:solidFill>
                  <a:schemeClr val="tx1"/>
                </a:solidFill>
                <a:latin typeface="+mj-lt"/>
                <a:ea typeface="+mj-ea"/>
                <a:cs typeface="+mj-cs"/>
              </a:defRPr>
            </a:lvl1pPr>
          </a:lstStyle>
          <a:p>
            <a:r>
              <a:rPr lang="en-US" sz="2400" dirty="0" smtClean="0">
                <a:solidFill>
                  <a:schemeClr val="bg1"/>
                </a:solidFill>
                <a:latin typeface="Segoe UI Light" pitchFamily="34" charset="0"/>
              </a:rPr>
              <a:t>UNIQUELY</a:t>
            </a:r>
            <a:br>
              <a:rPr lang="en-US" sz="2400" dirty="0" smtClean="0">
                <a:solidFill>
                  <a:schemeClr val="bg1"/>
                </a:solidFill>
                <a:latin typeface="Segoe UI Light" pitchFamily="34" charset="0"/>
              </a:rPr>
            </a:br>
            <a:r>
              <a:rPr lang="en-US" sz="2400" dirty="0" smtClean="0">
                <a:solidFill>
                  <a:schemeClr val="bg1"/>
                </a:solidFill>
                <a:latin typeface="Segoe UI Light" pitchFamily="34" charset="0"/>
              </a:rPr>
              <a:t>YOURS</a:t>
            </a:r>
            <a:endParaRPr lang="en-US" sz="2400" dirty="0">
              <a:solidFill>
                <a:schemeClr val="bg1"/>
              </a:solidFill>
              <a:latin typeface="Segoe UI Light" pitchFamily="34" charset="0"/>
            </a:endParaRPr>
          </a:p>
        </p:txBody>
      </p:sp>
      <p:sp>
        <p:nvSpPr>
          <p:cNvPr id="28" name="Title 4"/>
          <p:cNvSpPr txBox="1">
            <a:spLocks/>
          </p:cNvSpPr>
          <p:nvPr/>
        </p:nvSpPr>
        <p:spPr>
          <a:xfrm>
            <a:off x="7559359" y="1342908"/>
            <a:ext cx="2990582" cy="598766"/>
          </a:xfrm>
          <a:prstGeom prst="rect">
            <a:avLst/>
          </a:prstGeom>
        </p:spPr>
        <p:txBody>
          <a:bodyPr>
            <a:noAutofit/>
          </a:bodyPr>
          <a:lstStyle>
            <a:lvl1pPr algn="ctr" defTabSz="914286" rtl="0" eaLnBrk="1" latinLnBrk="0" hangingPunct="1">
              <a:spcBef>
                <a:spcPct val="0"/>
              </a:spcBef>
              <a:buNone/>
              <a:defRPr sz="4500" kern="1200">
                <a:solidFill>
                  <a:schemeClr val="tx1"/>
                </a:solidFill>
                <a:latin typeface="+mj-lt"/>
                <a:ea typeface="+mj-ea"/>
                <a:cs typeface="+mj-cs"/>
              </a:defRPr>
            </a:lvl1pPr>
          </a:lstStyle>
          <a:p>
            <a:r>
              <a:rPr lang="en-US" sz="2400" dirty="0" smtClean="0">
                <a:solidFill>
                  <a:schemeClr val="bg1"/>
                </a:solidFill>
                <a:latin typeface="Segoe UI Light" pitchFamily="34" charset="0"/>
              </a:rPr>
              <a:t>INTELLIGENT</a:t>
            </a:r>
            <a:br>
              <a:rPr lang="en-US" sz="2400" dirty="0" smtClean="0">
                <a:solidFill>
                  <a:schemeClr val="bg1"/>
                </a:solidFill>
                <a:latin typeface="Segoe UI Light" pitchFamily="34" charset="0"/>
              </a:rPr>
            </a:br>
            <a:r>
              <a:rPr lang="en-US" sz="2400" dirty="0" smtClean="0">
                <a:solidFill>
                  <a:schemeClr val="bg1"/>
                </a:solidFill>
                <a:latin typeface="Segoe UI Light" pitchFamily="34" charset="0"/>
              </a:rPr>
              <a:t>INFRASTRUCTURE</a:t>
            </a:r>
            <a:endParaRPr lang="en-US" sz="2400" dirty="0">
              <a:solidFill>
                <a:schemeClr val="bg1"/>
              </a:solidFill>
              <a:latin typeface="Segoe UI Light" pitchFamily="34" charset="0"/>
            </a:endParaRPr>
          </a:p>
        </p:txBody>
      </p:sp>
      <p:grpSp>
        <p:nvGrpSpPr>
          <p:cNvPr id="19" name="Group 18"/>
          <p:cNvGrpSpPr/>
          <p:nvPr/>
        </p:nvGrpSpPr>
        <p:grpSpPr>
          <a:xfrm>
            <a:off x="4337724" y="2451999"/>
            <a:ext cx="2760236" cy="585898"/>
            <a:chOff x="4314825" y="2363917"/>
            <a:chExt cx="2760236" cy="585898"/>
          </a:xfrm>
        </p:grpSpPr>
        <p:sp>
          <p:nvSpPr>
            <p:cNvPr id="51" name="Title 4"/>
            <p:cNvSpPr txBox="1">
              <a:spLocks/>
            </p:cNvSpPr>
            <p:nvPr/>
          </p:nvSpPr>
          <p:spPr>
            <a:xfrm>
              <a:off x="5109632" y="2363917"/>
              <a:ext cx="1965429" cy="493194"/>
            </a:xfrm>
            <a:prstGeom prst="rect">
              <a:avLst/>
            </a:prstGeom>
          </p:spPr>
          <p:txBody>
            <a:bodyPr>
              <a:noAutofit/>
            </a:bodyPr>
            <a:lstStyle>
              <a:lvl1pPr algn="ctr" defTabSz="914286" rtl="0" eaLnBrk="1" latinLnBrk="0" hangingPunct="1">
                <a:spcBef>
                  <a:spcPct val="0"/>
                </a:spcBef>
                <a:buNone/>
                <a:defRPr sz="4500" kern="1200">
                  <a:solidFill>
                    <a:schemeClr val="tx1"/>
                  </a:solidFill>
                  <a:latin typeface="+mj-lt"/>
                  <a:ea typeface="+mj-ea"/>
                  <a:cs typeface="+mj-cs"/>
                </a:defRPr>
              </a:lvl1pPr>
            </a:lstStyle>
            <a:p>
              <a:pPr algn="l"/>
              <a:r>
                <a:rPr lang="en-US" sz="1900" dirty="0" smtClean="0">
                  <a:solidFill>
                    <a:schemeClr val="bg1"/>
                  </a:solidFill>
                  <a:latin typeface="Segoe UI Light" pitchFamily="34" charset="0"/>
                </a:rPr>
                <a:t>Personalized </a:t>
              </a:r>
              <a:br>
                <a:rPr lang="en-US" sz="1900" dirty="0" smtClean="0">
                  <a:solidFill>
                    <a:schemeClr val="bg1"/>
                  </a:solidFill>
                  <a:latin typeface="Segoe UI Light" pitchFamily="34" charset="0"/>
                </a:rPr>
              </a:br>
              <a:r>
                <a:rPr lang="en-US" sz="1900" dirty="0" smtClean="0">
                  <a:solidFill>
                    <a:schemeClr val="bg1"/>
                  </a:solidFill>
                  <a:latin typeface="Segoe UI Light" pitchFamily="34" charset="0"/>
                </a:rPr>
                <a:t>PC and slate</a:t>
              </a:r>
              <a:endParaRPr lang="en-US" sz="1900" dirty="0">
                <a:solidFill>
                  <a:schemeClr val="bg1"/>
                </a:solidFill>
                <a:latin typeface="Segoe UI Light" pitchFamily="34" charset="0"/>
              </a:endParaRPr>
            </a:p>
          </p:txBody>
        </p:sp>
        <p:pic>
          <p:nvPicPr>
            <p:cNvPr id="53" name="Picture 52"/>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314825" y="2442341"/>
              <a:ext cx="746680" cy="507474"/>
            </a:xfrm>
            <a:prstGeom prst="rect">
              <a:avLst/>
            </a:prstGeom>
          </p:spPr>
        </p:pic>
      </p:grpSp>
      <p:grpSp>
        <p:nvGrpSpPr>
          <p:cNvPr id="37" name="Group 36"/>
          <p:cNvGrpSpPr/>
          <p:nvPr/>
        </p:nvGrpSpPr>
        <p:grpSpPr>
          <a:xfrm>
            <a:off x="7511487" y="4548746"/>
            <a:ext cx="3757149" cy="594324"/>
            <a:chOff x="7511485" y="4548746"/>
            <a:chExt cx="3757149" cy="594324"/>
          </a:xfrm>
        </p:grpSpPr>
        <p:sp>
          <p:nvSpPr>
            <p:cNvPr id="50" name="Title 4"/>
            <p:cNvSpPr txBox="1">
              <a:spLocks/>
            </p:cNvSpPr>
            <p:nvPr/>
          </p:nvSpPr>
          <p:spPr>
            <a:xfrm>
              <a:off x="8289903" y="4548746"/>
              <a:ext cx="2978731" cy="493194"/>
            </a:xfrm>
            <a:prstGeom prst="rect">
              <a:avLst/>
            </a:prstGeom>
          </p:spPr>
          <p:txBody>
            <a:bodyPr>
              <a:noAutofit/>
            </a:bodyPr>
            <a:lstStyle>
              <a:lvl1pPr algn="ctr" defTabSz="914286" rtl="0" eaLnBrk="1" latinLnBrk="0" hangingPunct="1">
                <a:spcBef>
                  <a:spcPct val="0"/>
                </a:spcBef>
                <a:buNone/>
                <a:defRPr sz="4500" kern="1200">
                  <a:solidFill>
                    <a:schemeClr val="tx1"/>
                  </a:solidFill>
                  <a:latin typeface="+mj-lt"/>
                  <a:ea typeface="+mj-ea"/>
                  <a:cs typeface="+mj-cs"/>
                </a:defRPr>
              </a:lvl1pPr>
            </a:lstStyle>
            <a:p>
              <a:pPr algn="l"/>
              <a:r>
                <a:rPr lang="en-US" sz="1900" dirty="0" smtClean="0">
                  <a:solidFill>
                    <a:schemeClr val="bg1"/>
                  </a:solidFill>
                  <a:latin typeface="Segoe UI Light" pitchFamily="34" charset="0"/>
                </a:rPr>
                <a:t>Optimized environment for VDI</a:t>
              </a:r>
              <a:endParaRPr lang="en-US" sz="1900" dirty="0">
                <a:solidFill>
                  <a:schemeClr val="bg1"/>
                </a:solidFill>
                <a:latin typeface="Segoe UI Light" pitchFamily="34" charset="0"/>
              </a:endParaRPr>
            </a:p>
          </p:txBody>
        </p:sp>
        <p:pic>
          <p:nvPicPr>
            <p:cNvPr id="4" name="Picture 3"/>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7511485" y="4600016"/>
              <a:ext cx="592925" cy="543054"/>
            </a:xfrm>
            <a:prstGeom prst="rect">
              <a:avLst/>
            </a:prstGeom>
          </p:spPr>
        </p:pic>
      </p:grpSp>
      <p:grpSp>
        <p:nvGrpSpPr>
          <p:cNvPr id="34" name="Group 33"/>
          <p:cNvGrpSpPr/>
          <p:nvPr/>
        </p:nvGrpSpPr>
        <p:grpSpPr>
          <a:xfrm>
            <a:off x="7244787" y="3437775"/>
            <a:ext cx="3619586" cy="588444"/>
            <a:chOff x="7244785" y="3437775"/>
            <a:chExt cx="3619586" cy="588444"/>
          </a:xfrm>
        </p:grpSpPr>
        <p:sp>
          <p:nvSpPr>
            <p:cNvPr id="52" name="Title 4"/>
            <p:cNvSpPr txBox="1">
              <a:spLocks/>
            </p:cNvSpPr>
            <p:nvPr/>
          </p:nvSpPr>
          <p:spPr>
            <a:xfrm>
              <a:off x="8289903" y="3437775"/>
              <a:ext cx="2574468" cy="493194"/>
            </a:xfrm>
            <a:prstGeom prst="rect">
              <a:avLst/>
            </a:prstGeom>
          </p:spPr>
          <p:txBody>
            <a:bodyPr>
              <a:noAutofit/>
            </a:bodyPr>
            <a:lstStyle>
              <a:lvl1pPr algn="ctr" defTabSz="914286" rtl="0" eaLnBrk="1" latinLnBrk="0" hangingPunct="1">
                <a:spcBef>
                  <a:spcPct val="0"/>
                </a:spcBef>
                <a:buNone/>
                <a:defRPr sz="4500" kern="1200">
                  <a:solidFill>
                    <a:schemeClr val="tx1"/>
                  </a:solidFill>
                  <a:latin typeface="+mj-lt"/>
                  <a:ea typeface="+mj-ea"/>
                  <a:cs typeface="+mj-cs"/>
                </a:defRPr>
              </a:lvl1pPr>
            </a:lstStyle>
            <a:p>
              <a:pPr algn="l"/>
              <a:r>
                <a:rPr lang="en-US" sz="1900" dirty="0">
                  <a:solidFill>
                    <a:schemeClr val="bg1"/>
                  </a:solidFill>
                  <a:latin typeface="Segoe UI Light" pitchFamily="34" charset="0"/>
                </a:rPr>
                <a:t>Cloud </a:t>
              </a:r>
              <a:r>
                <a:rPr lang="en-US" sz="1900" dirty="0" smtClean="0">
                  <a:solidFill>
                    <a:schemeClr val="bg1"/>
                  </a:solidFill>
                  <a:latin typeface="Segoe UI Light" pitchFamily="34" charset="0"/>
                </a:rPr>
                <a:t>management </a:t>
              </a:r>
              <a:r>
                <a:rPr lang="en-US" sz="1900" dirty="0">
                  <a:solidFill>
                    <a:schemeClr val="bg1"/>
                  </a:solidFill>
                  <a:latin typeface="Segoe UI Light" pitchFamily="34" charset="0"/>
                </a:rPr>
                <a:t>for Windows </a:t>
              </a:r>
              <a:r>
                <a:rPr lang="en-US" sz="1900" dirty="0" smtClean="0">
                  <a:solidFill>
                    <a:schemeClr val="bg1"/>
                  </a:solidFill>
                  <a:latin typeface="Segoe UI Light" pitchFamily="34" charset="0"/>
                </a:rPr>
                <a:t>PC and slates</a:t>
              </a:r>
              <a:endParaRPr lang="en-US" sz="1900" dirty="0">
                <a:solidFill>
                  <a:schemeClr val="bg1"/>
                </a:solidFill>
                <a:latin typeface="Segoe UI Light" pitchFamily="34" charset="0"/>
              </a:endParaRPr>
            </a:p>
          </p:txBody>
        </p:sp>
        <p:pic>
          <p:nvPicPr>
            <p:cNvPr id="5" name="Picture 4"/>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7244785" y="3504088"/>
              <a:ext cx="1051828" cy="522131"/>
            </a:xfrm>
            <a:prstGeom prst="rect">
              <a:avLst/>
            </a:prstGeom>
          </p:spPr>
        </p:pic>
      </p:grpSp>
      <p:grpSp>
        <p:nvGrpSpPr>
          <p:cNvPr id="23" name="Group 22"/>
          <p:cNvGrpSpPr/>
          <p:nvPr/>
        </p:nvGrpSpPr>
        <p:grpSpPr>
          <a:xfrm>
            <a:off x="1012011" y="2375556"/>
            <a:ext cx="3051874" cy="697178"/>
            <a:chOff x="1012011" y="2375556"/>
            <a:chExt cx="3051874" cy="697178"/>
          </a:xfrm>
        </p:grpSpPr>
        <p:sp>
          <p:nvSpPr>
            <p:cNvPr id="31" name="Title 4"/>
            <p:cNvSpPr txBox="1">
              <a:spLocks/>
            </p:cNvSpPr>
            <p:nvPr/>
          </p:nvSpPr>
          <p:spPr>
            <a:xfrm>
              <a:off x="1734737" y="2579540"/>
              <a:ext cx="2329148" cy="493194"/>
            </a:xfrm>
            <a:prstGeom prst="rect">
              <a:avLst/>
            </a:prstGeom>
          </p:spPr>
          <p:txBody>
            <a:bodyPr>
              <a:noAutofit/>
            </a:bodyPr>
            <a:lstStyle>
              <a:lvl1pPr algn="ctr" defTabSz="914286" rtl="0" eaLnBrk="1" latinLnBrk="0" hangingPunct="1">
                <a:spcBef>
                  <a:spcPct val="0"/>
                </a:spcBef>
                <a:buNone/>
                <a:defRPr sz="4500" kern="1200">
                  <a:solidFill>
                    <a:schemeClr val="tx1"/>
                  </a:solidFill>
                  <a:latin typeface="+mj-lt"/>
                  <a:ea typeface="+mj-ea"/>
                  <a:cs typeface="+mj-cs"/>
                </a:defRPr>
              </a:lvl1pPr>
            </a:lstStyle>
            <a:p>
              <a:pPr algn="l"/>
              <a:r>
                <a:rPr lang="en-US" sz="1900" dirty="0">
                  <a:solidFill>
                    <a:schemeClr val="bg1"/>
                  </a:solidFill>
                  <a:latin typeface="Segoe UI Light" pitchFamily="34" charset="0"/>
                </a:rPr>
                <a:t>Work on the road</a:t>
              </a:r>
            </a:p>
          </p:txBody>
        </p:sp>
        <p:pic>
          <p:nvPicPr>
            <p:cNvPr id="11" name="Picture 10"/>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1012011" y="2375556"/>
              <a:ext cx="777098" cy="625057"/>
            </a:xfrm>
            <a:prstGeom prst="rect">
              <a:avLst/>
            </a:prstGeom>
          </p:spPr>
        </p:pic>
      </p:grpSp>
      <p:grpSp>
        <p:nvGrpSpPr>
          <p:cNvPr id="24" name="Group 23"/>
          <p:cNvGrpSpPr/>
          <p:nvPr/>
        </p:nvGrpSpPr>
        <p:grpSpPr>
          <a:xfrm>
            <a:off x="1196986" y="3463954"/>
            <a:ext cx="3140625" cy="596764"/>
            <a:chOff x="1196984" y="3463954"/>
            <a:chExt cx="3140625" cy="596764"/>
          </a:xfrm>
        </p:grpSpPr>
        <p:sp>
          <p:nvSpPr>
            <p:cNvPr id="33" name="Title 4"/>
            <p:cNvSpPr txBox="1">
              <a:spLocks/>
            </p:cNvSpPr>
            <p:nvPr/>
          </p:nvSpPr>
          <p:spPr>
            <a:xfrm>
              <a:off x="1734737" y="3556656"/>
              <a:ext cx="2602872" cy="493194"/>
            </a:xfrm>
            <a:prstGeom prst="rect">
              <a:avLst/>
            </a:prstGeom>
          </p:spPr>
          <p:txBody>
            <a:bodyPr>
              <a:noAutofit/>
            </a:bodyPr>
            <a:lstStyle>
              <a:lvl1pPr algn="ctr" defTabSz="914286" rtl="0" eaLnBrk="1" latinLnBrk="0" hangingPunct="1">
                <a:spcBef>
                  <a:spcPct val="0"/>
                </a:spcBef>
                <a:buNone/>
                <a:defRPr sz="4500" kern="1200">
                  <a:solidFill>
                    <a:schemeClr val="tx1"/>
                  </a:solidFill>
                  <a:latin typeface="+mj-lt"/>
                  <a:ea typeface="+mj-ea"/>
                  <a:cs typeface="+mj-cs"/>
                </a:defRPr>
              </a:lvl1pPr>
            </a:lstStyle>
            <a:p>
              <a:pPr algn="l"/>
              <a:r>
                <a:rPr lang="en-US" sz="1900" dirty="0" smtClean="0">
                  <a:solidFill>
                    <a:schemeClr val="bg1"/>
                  </a:solidFill>
                  <a:latin typeface="Segoe UI Light" pitchFamily="34" charset="0"/>
                </a:rPr>
                <a:t>Bring your own PC</a:t>
              </a:r>
              <a:br>
                <a:rPr lang="en-US" sz="1900" dirty="0" smtClean="0">
                  <a:solidFill>
                    <a:schemeClr val="bg1"/>
                  </a:solidFill>
                  <a:latin typeface="Segoe UI Light" pitchFamily="34" charset="0"/>
                </a:rPr>
              </a:br>
              <a:r>
                <a:rPr lang="en-US" sz="1900" dirty="0" smtClean="0">
                  <a:solidFill>
                    <a:schemeClr val="bg1"/>
                  </a:solidFill>
                  <a:latin typeface="Segoe UI Light" pitchFamily="34" charset="0"/>
                </a:rPr>
                <a:t>or slate</a:t>
              </a:r>
              <a:endParaRPr lang="en-US" sz="1900" dirty="0">
                <a:solidFill>
                  <a:schemeClr val="bg1"/>
                </a:solidFill>
                <a:latin typeface="Segoe UI Light" pitchFamily="34" charset="0"/>
              </a:endParaRPr>
            </a:p>
          </p:txBody>
        </p:sp>
        <p:pic>
          <p:nvPicPr>
            <p:cNvPr id="12" name="Picture 11"/>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1196984" y="3463954"/>
              <a:ext cx="470740" cy="596764"/>
            </a:xfrm>
            <a:prstGeom prst="rect">
              <a:avLst/>
            </a:prstGeom>
          </p:spPr>
        </p:pic>
      </p:grpSp>
      <p:grpSp>
        <p:nvGrpSpPr>
          <p:cNvPr id="25" name="Group 24"/>
          <p:cNvGrpSpPr/>
          <p:nvPr/>
        </p:nvGrpSpPr>
        <p:grpSpPr>
          <a:xfrm>
            <a:off x="1243205" y="4448772"/>
            <a:ext cx="3094404" cy="642727"/>
            <a:chOff x="1243205" y="4448768"/>
            <a:chExt cx="3094404" cy="642727"/>
          </a:xfrm>
        </p:grpSpPr>
        <p:sp>
          <p:nvSpPr>
            <p:cNvPr id="35" name="Title 4"/>
            <p:cNvSpPr txBox="1">
              <a:spLocks/>
            </p:cNvSpPr>
            <p:nvPr/>
          </p:nvSpPr>
          <p:spPr>
            <a:xfrm>
              <a:off x="1734737" y="4554784"/>
              <a:ext cx="2602872" cy="493194"/>
            </a:xfrm>
            <a:prstGeom prst="rect">
              <a:avLst/>
            </a:prstGeom>
          </p:spPr>
          <p:txBody>
            <a:bodyPr>
              <a:noAutofit/>
            </a:bodyPr>
            <a:lstStyle>
              <a:lvl1pPr algn="ctr" defTabSz="914286" rtl="0" eaLnBrk="1" latinLnBrk="0" hangingPunct="1">
                <a:spcBef>
                  <a:spcPct val="0"/>
                </a:spcBef>
                <a:buNone/>
                <a:defRPr sz="4500" kern="1200">
                  <a:solidFill>
                    <a:schemeClr val="tx1"/>
                  </a:solidFill>
                  <a:latin typeface="+mj-lt"/>
                  <a:ea typeface="+mj-ea"/>
                  <a:cs typeface="+mj-cs"/>
                </a:defRPr>
              </a:lvl1pPr>
            </a:lstStyle>
            <a:p>
              <a:pPr algn="l"/>
              <a:r>
                <a:rPr lang="en-US" sz="1900" dirty="0" smtClean="0">
                  <a:solidFill>
                    <a:schemeClr val="bg1"/>
                  </a:solidFill>
                  <a:latin typeface="Segoe UI Light" pitchFamily="34" charset="0"/>
                </a:rPr>
                <a:t>Work on your phone</a:t>
              </a:r>
              <a:endParaRPr lang="en-US" sz="1900" dirty="0">
                <a:solidFill>
                  <a:schemeClr val="bg1"/>
                </a:solidFill>
                <a:latin typeface="Segoe UI Light" pitchFamily="34" charset="0"/>
              </a:endParaRPr>
            </a:p>
          </p:txBody>
        </p:sp>
        <p:pic>
          <p:nvPicPr>
            <p:cNvPr id="13" name="Picture 12"/>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1243205" y="4448768"/>
              <a:ext cx="377169" cy="642727"/>
            </a:xfrm>
            <a:prstGeom prst="rect">
              <a:avLst/>
            </a:prstGeom>
          </p:spPr>
        </p:pic>
      </p:grpSp>
      <p:grpSp>
        <p:nvGrpSpPr>
          <p:cNvPr id="26" name="Group 25"/>
          <p:cNvGrpSpPr/>
          <p:nvPr/>
        </p:nvGrpSpPr>
        <p:grpSpPr>
          <a:xfrm>
            <a:off x="7511485" y="2424816"/>
            <a:ext cx="3352886" cy="564542"/>
            <a:chOff x="7511485" y="2424816"/>
            <a:chExt cx="3352886" cy="564542"/>
          </a:xfrm>
        </p:grpSpPr>
        <p:sp>
          <p:nvSpPr>
            <p:cNvPr id="36" name="Title 4"/>
            <p:cNvSpPr txBox="1">
              <a:spLocks/>
            </p:cNvSpPr>
            <p:nvPr/>
          </p:nvSpPr>
          <p:spPr>
            <a:xfrm>
              <a:off x="8289903" y="2424816"/>
              <a:ext cx="2574468" cy="493194"/>
            </a:xfrm>
            <a:prstGeom prst="rect">
              <a:avLst/>
            </a:prstGeom>
          </p:spPr>
          <p:txBody>
            <a:bodyPr>
              <a:noAutofit/>
            </a:bodyPr>
            <a:lstStyle>
              <a:lvl1pPr algn="ctr" defTabSz="914286" rtl="0" eaLnBrk="1" latinLnBrk="0" hangingPunct="1">
                <a:spcBef>
                  <a:spcPct val="0"/>
                </a:spcBef>
                <a:buNone/>
                <a:defRPr sz="4500" kern="1200">
                  <a:solidFill>
                    <a:schemeClr val="tx1"/>
                  </a:solidFill>
                  <a:latin typeface="+mj-lt"/>
                  <a:ea typeface="+mj-ea"/>
                  <a:cs typeface="+mj-cs"/>
                </a:defRPr>
              </a:lvl1pPr>
            </a:lstStyle>
            <a:p>
              <a:pPr algn="l"/>
              <a:r>
                <a:rPr lang="en-US" sz="1900" dirty="0" smtClean="0">
                  <a:solidFill>
                    <a:schemeClr val="bg1"/>
                  </a:solidFill>
                  <a:latin typeface="Segoe UI Light" pitchFamily="34" charset="0"/>
                </a:rPr>
                <a:t>Unified management </a:t>
              </a:r>
              <a:br>
                <a:rPr lang="en-US" sz="1900" dirty="0" smtClean="0">
                  <a:solidFill>
                    <a:schemeClr val="bg1"/>
                  </a:solidFill>
                  <a:latin typeface="Segoe UI Light" pitchFamily="34" charset="0"/>
                </a:rPr>
              </a:br>
              <a:r>
                <a:rPr lang="en-US" sz="1900" dirty="0" smtClean="0">
                  <a:solidFill>
                    <a:schemeClr val="bg1"/>
                  </a:solidFill>
                  <a:latin typeface="Segoe UI Light" pitchFamily="34" charset="0"/>
                </a:rPr>
                <a:t>across devices</a:t>
              </a:r>
              <a:endParaRPr lang="en-US" sz="1900" dirty="0">
                <a:solidFill>
                  <a:schemeClr val="bg1"/>
                </a:solidFill>
                <a:latin typeface="Segoe UI Light" pitchFamily="34" charset="0"/>
              </a:endParaRPr>
            </a:p>
          </p:txBody>
        </p:sp>
        <p:pic>
          <p:nvPicPr>
            <p:cNvPr id="15" name="Picture 14"/>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7511485" y="2470139"/>
              <a:ext cx="650961" cy="519219"/>
            </a:xfrm>
            <a:prstGeom prst="rect">
              <a:avLst/>
            </a:prstGeom>
          </p:spPr>
        </p:pic>
      </p:grpSp>
      <p:grpSp>
        <p:nvGrpSpPr>
          <p:cNvPr id="29" name="Group 28"/>
          <p:cNvGrpSpPr/>
          <p:nvPr/>
        </p:nvGrpSpPr>
        <p:grpSpPr>
          <a:xfrm>
            <a:off x="4087148" y="2140155"/>
            <a:ext cx="2949347" cy="439389"/>
            <a:chOff x="4370533" y="2048192"/>
            <a:chExt cx="2949347" cy="1203008"/>
          </a:xfrm>
        </p:grpSpPr>
        <p:cxnSp>
          <p:nvCxnSpPr>
            <p:cNvPr id="98" name="Straight Connector 97"/>
            <p:cNvCxnSpPr/>
            <p:nvPr/>
          </p:nvCxnSpPr>
          <p:spPr>
            <a:xfrm flipH="1">
              <a:off x="4370533" y="2048192"/>
              <a:ext cx="1" cy="1203008"/>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flipH="1">
              <a:off x="7319879" y="2048192"/>
              <a:ext cx="1" cy="1203008"/>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grpSp>
        <p:nvGrpSpPr>
          <p:cNvPr id="21" name="Group 20"/>
          <p:cNvGrpSpPr/>
          <p:nvPr/>
        </p:nvGrpSpPr>
        <p:grpSpPr>
          <a:xfrm>
            <a:off x="660160" y="1353541"/>
            <a:ext cx="10566885" cy="786610"/>
            <a:chOff x="1093345" y="1225945"/>
            <a:chExt cx="9667219" cy="786610"/>
          </a:xfrm>
        </p:grpSpPr>
        <p:cxnSp>
          <p:nvCxnSpPr>
            <p:cNvPr id="32" name="Straight Connector 31"/>
            <p:cNvCxnSpPr/>
            <p:nvPr/>
          </p:nvCxnSpPr>
          <p:spPr>
            <a:xfrm>
              <a:off x="1093345" y="2012555"/>
              <a:ext cx="9667219"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1093345" y="1225945"/>
              <a:ext cx="9667219"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361078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anim calcmode="lin" valueType="num">
                                      <p:cBhvr>
                                        <p:cTn id="8" dur="500" fill="hold"/>
                                        <p:tgtEl>
                                          <p:spTgt spid="22"/>
                                        </p:tgtEl>
                                        <p:attrNameLst>
                                          <p:attrName>ppt_x</p:attrName>
                                        </p:attrNameLst>
                                      </p:cBhvr>
                                      <p:tavLst>
                                        <p:tav tm="0">
                                          <p:val>
                                            <p:strVal val="#ppt_x"/>
                                          </p:val>
                                        </p:tav>
                                        <p:tav tm="100000">
                                          <p:val>
                                            <p:strVal val="#ppt_x"/>
                                          </p:val>
                                        </p:tav>
                                      </p:tavLst>
                                    </p:anim>
                                    <p:anim calcmode="lin" valueType="num">
                                      <p:cBhvr>
                                        <p:cTn id="9" dur="500" fill="hold"/>
                                        <p:tgtEl>
                                          <p:spTgt spid="22"/>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anim calcmode="lin" valueType="num">
                                      <p:cBhvr>
                                        <p:cTn id="13" dur="500" fill="hold"/>
                                        <p:tgtEl>
                                          <p:spTgt spid="23"/>
                                        </p:tgtEl>
                                        <p:attrNameLst>
                                          <p:attrName>ppt_x</p:attrName>
                                        </p:attrNameLst>
                                      </p:cBhvr>
                                      <p:tavLst>
                                        <p:tav tm="0">
                                          <p:val>
                                            <p:strVal val="#ppt_x"/>
                                          </p:val>
                                        </p:tav>
                                        <p:tav tm="100000">
                                          <p:val>
                                            <p:strVal val="#ppt_x"/>
                                          </p:val>
                                        </p:tav>
                                      </p:tavLst>
                                    </p:anim>
                                    <p:anim calcmode="lin" valueType="num">
                                      <p:cBhvr>
                                        <p:cTn id="14" dur="500" fill="hold"/>
                                        <p:tgtEl>
                                          <p:spTgt spid="23"/>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anim calcmode="lin" valueType="num">
                                      <p:cBhvr>
                                        <p:cTn id="18" dur="500" fill="hold"/>
                                        <p:tgtEl>
                                          <p:spTgt spid="24"/>
                                        </p:tgtEl>
                                        <p:attrNameLst>
                                          <p:attrName>ppt_x</p:attrName>
                                        </p:attrNameLst>
                                      </p:cBhvr>
                                      <p:tavLst>
                                        <p:tav tm="0">
                                          <p:val>
                                            <p:strVal val="#ppt_x"/>
                                          </p:val>
                                        </p:tav>
                                        <p:tav tm="100000">
                                          <p:val>
                                            <p:strVal val="#ppt_x"/>
                                          </p:val>
                                        </p:tav>
                                      </p:tavLst>
                                    </p:anim>
                                    <p:anim calcmode="lin" valueType="num">
                                      <p:cBhvr>
                                        <p:cTn id="19" dur="500" fill="hold"/>
                                        <p:tgtEl>
                                          <p:spTgt spid="24"/>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500"/>
                                        <p:tgtEl>
                                          <p:spTgt spid="25"/>
                                        </p:tgtEl>
                                      </p:cBhvr>
                                    </p:animEffect>
                                    <p:anim calcmode="lin" valueType="num">
                                      <p:cBhvr>
                                        <p:cTn id="23" dur="500" fill="hold"/>
                                        <p:tgtEl>
                                          <p:spTgt spid="25"/>
                                        </p:tgtEl>
                                        <p:attrNameLst>
                                          <p:attrName>ppt_x</p:attrName>
                                        </p:attrNameLst>
                                      </p:cBhvr>
                                      <p:tavLst>
                                        <p:tav tm="0">
                                          <p:val>
                                            <p:strVal val="#ppt_x"/>
                                          </p:val>
                                        </p:tav>
                                        <p:tav tm="100000">
                                          <p:val>
                                            <p:strVal val="#ppt_x"/>
                                          </p:val>
                                        </p:tav>
                                      </p:tavLst>
                                    </p:anim>
                                    <p:anim calcmode="lin" valueType="num">
                                      <p:cBhvr>
                                        <p:cTn id="24" dur="500" fill="hold"/>
                                        <p:tgtEl>
                                          <p:spTgt spid="25"/>
                                        </p:tgtEl>
                                        <p:attrNameLst>
                                          <p:attrName>ppt_y</p:attrName>
                                        </p:attrNameLst>
                                      </p:cBhvr>
                                      <p:tavLst>
                                        <p:tav tm="0">
                                          <p:val>
                                            <p:strVal val="#ppt_y-.1"/>
                                          </p:val>
                                        </p:tav>
                                        <p:tav tm="100000">
                                          <p:val>
                                            <p:strVal val="#ppt_y"/>
                                          </p:val>
                                        </p:tav>
                                      </p:tavLst>
                                    </p:anim>
                                  </p:childTnLst>
                                </p:cTn>
                              </p:par>
                            </p:childTnLst>
                          </p:cTn>
                        </p:par>
                        <p:par>
                          <p:cTn id="25" fill="hold">
                            <p:stCondLst>
                              <p:cond delay="500"/>
                            </p:stCondLst>
                            <p:childTnLst>
                              <p:par>
                                <p:cTn id="26" presetID="47" presetClass="entr" presetSubtype="0"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500"/>
                                        <p:tgtEl>
                                          <p:spTgt spid="27"/>
                                        </p:tgtEl>
                                      </p:cBhvr>
                                    </p:animEffect>
                                    <p:anim calcmode="lin" valueType="num">
                                      <p:cBhvr>
                                        <p:cTn id="29" dur="500" fill="hold"/>
                                        <p:tgtEl>
                                          <p:spTgt spid="27"/>
                                        </p:tgtEl>
                                        <p:attrNameLst>
                                          <p:attrName>ppt_x</p:attrName>
                                        </p:attrNameLst>
                                      </p:cBhvr>
                                      <p:tavLst>
                                        <p:tav tm="0">
                                          <p:val>
                                            <p:strVal val="#ppt_x"/>
                                          </p:val>
                                        </p:tav>
                                        <p:tav tm="100000">
                                          <p:val>
                                            <p:strVal val="#ppt_x"/>
                                          </p:val>
                                        </p:tav>
                                      </p:tavLst>
                                    </p:anim>
                                    <p:anim calcmode="lin" valueType="num">
                                      <p:cBhvr>
                                        <p:cTn id="30" dur="500" fill="hold"/>
                                        <p:tgtEl>
                                          <p:spTgt spid="27"/>
                                        </p:tgtEl>
                                        <p:attrNameLst>
                                          <p:attrName>ppt_y</p:attrName>
                                        </p:attrNameLst>
                                      </p:cBhvr>
                                      <p:tavLst>
                                        <p:tav tm="0">
                                          <p:val>
                                            <p:strVal val="#ppt_y-.1"/>
                                          </p:val>
                                        </p:tav>
                                        <p:tav tm="100000">
                                          <p:val>
                                            <p:strVal val="#ppt_y"/>
                                          </p:val>
                                        </p:tav>
                                      </p:tavLst>
                                    </p:anim>
                                  </p:childTnLst>
                                </p:cTn>
                              </p:par>
                              <p:par>
                                <p:cTn id="31" presetID="47" presetClass="entr" presetSubtype="0" fill="hold"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500"/>
                                        <p:tgtEl>
                                          <p:spTgt spid="19"/>
                                        </p:tgtEl>
                                      </p:cBhvr>
                                    </p:animEffect>
                                    <p:anim calcmode="lin" valueType="num">
                                      <p:cBhvr>
                                        <p:cTn id="34" dur="500" fill="hold"/>
                                        <p:tgtEl>
                                          <p:spTgt spid="19"/>
                                        </p:tgtEl>
                                        <p:attrNameLst>
                                          <p:attrName>ppt_x</p:attrName>
                                        </p:attrNameLst>
                                      </p:cBhvr>
                                      <p:tavLst>
                                        <p:tav tm="0">
                                          <p:val>
                                            <p:strVal val="#ppt_x"/>
                                          </p:val>
                                        </p:tav>
                                        <p:tav tm="100000">
                                          <p:val>
                                            <p:strVal val="#ppt_x"/>
                                          </p:val>
                                        </p:tav>
                                      </p:tavLst>
                                    </p:anim>
                                    <p:anim calcmode="lin" valueType="num">
                                      <p:cBhvr>
                                        <p:cTn id="35" dur="500" fill="hold"/>
                                        <p:tgtEl>
                                          <p:spTgt spid="19"/>
                                        </p:tgtEl>
                                        <p:attrNameLst>
                                          <p:attrName>ppt_y</p:attrName>
                                        </p:attrNameLst>
                                      </p:cBhvr>
                                      <p:tavLst>
                                        <p:tav tm="0">
                                          <p:val>
                                            <p:strVal val="#ppt_y-.1"/>
                                          </p:val>
                                        </p:tav>
                                        <p:tav tm="100000">
                                          <p:val>
                                            <p:strVal val="#ppt_y"/>
                                          </p:val>
                                        </p:tav>
                                      </p:tavLst>
                                    </p:anim>
                                  </p:childTnLst>
                                </p:cTn>
                              </p:par>
                            </p:childTnLst>
                          </p:cTn>
                        </p:par>
                        <p:par>
                          <p:cTn id="36" fill="hold">
                            <p:stCondLst>
                              <p:cond delay="1000"/>
                            </p:stCondLst>
                            <p:childTnLst>
                              <p:par>
                                <p:cTn id="37" presetID="47" presetClass="entr" presetSubtype="0"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500"/>
                                        <p:tgtEl>
                                          <p:spTgt spid="28"/>
                                        </p:tgtEl>
                                      </p:cBhvr>
                                    </p:animEffect>
                                    <p:anim calcmode="lin" valueType="num">
                                      <p:cBhvr>
                                        <p:cTn id="40" dur="500" fill="hold"/>
                                        <p:tgtEl>
                                          <p:spTgt spid="28"/>
                                        </p:tgtEl>
                                        <p:attrNameLst>
                                          <p:attrName>ppt_x</p:attrName>
                                        </p:attrNameLst>
                                      </p:cBhvr>
                                      <p:tavLst>
                                        <p:tav tm="0">
                                          <p:val>
                                            <p:strVal val="#ppt_x"/>
                                          </p:val>
                                        </p:tav>
                                        <p:tav tm="100000">
                                          <p:val>
                                            <p:strVal val="#ppt_x"/>
                                          </p:val>
                                        </p:tav>
                                      </p:tavLst>
                                    </p:anim>
                                    <p:anim calcmode="lin" valueType="num">
                                      <p:cBhvr>
                                        <p:cTn id="41" dur="500" fill="hold"/>
                                        <p:tgtEl>
                                          <p:spTgt spid="28"/>
                                        </p:tgtEl>
                                        <p:attrNameLst>
                                          <p:attrName>ppt_y</p:attrName>
                                        </p:attrNameLst>
                                      </p:cBhvr>
                                      <p:tavLst>
                                        <p:tav tm="0">
                                          <p:val>
                                            <p:strVal val="#ppt_y-.1"/>
                                          </p:val>
                                        </p:tav>
                                        <p:tav tm="100000">
                                          <p:val>
                                            <p:strVal val="#ppt_y"/>
                                          </p:val>
                                        </p:tav>
                                      </p:tavLst>
                                    </p:anim>
                                  </p:childTnLst>
                                </p:cTn>
                              </p:par>
                              <p:par>
                                <p:cTn id="42" presetID="47" presetClass="entr" presetSubtype="0" fill="hold" nodeType="with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500"/>
                                        <p:tgtEl>
                                          <p:spTgt spid="26"/>
                                        </p:tgtEl>
                                      </p:cBhvr>
                                    </p:animEffect>
                                    <p:anim calcmode="lin" valueType="num">
                                      <p:cBhvr>
                                        <p:cTn id="45" dur="500" fill="hold"/>
                                        <p:tgtEl>
                                          <p:spTgt spid="26"/>
                                        </p:tgtEl>
                                        <p:attrNameLst>
                                          <p:attrName>ppt_x</p:attrName>
                                        </p:attrNameLst>
                                      </p:cBhvr>
                                      <p:tavLst>
                                        <p:tav tm="0">
                                          <p:val>
                                            <p:strVal val="#ppt_x"/>
                                          </p:val>
                                        </p:tav>
                                        <p:tav tm="100000">
                                          <p:val>
                                            <p:strVal val="#ppt_x"/>
                                          </p:val>
                                        </p:tav>
                                      </p:tavLst>
                                    </p:anim>
                                    <p:anim calcmode="lin" valueType="num">
                                      <p:cBhvr>
                                        <p:cTn id="46" dur="500" fill="hold"/>
                                        <p:tgtEl>
                                          <p:spTgt spid="26"/>
                                        </p:tgtEl>
                                        <p:attrNameLst>
                                          <p:attrName>ppt_y</p:attrName>
                                        </p:attrNameLst>
                                      </p:cBhvr>
                                      <p:tavLst>
                                        <p:tav tm="0">
                                          <p:val>
                                            <p:strVal val="#ppt_y-.1"/>
                                          </p:val>
                                        </p:tav>
                                        <p:tav tm="100000">
                                          <p:val>
                                            <p:strVal val="#ppt_y"/>
                                          </p:val>
                                        </p:tav>
                                      </p:tavLst>
                                    </p:anim>
                                  </p:childTnLst>
                                </p:cTn>
                              </p:par>
                              <p:par>
                                <p:cTn id="47" presetID="47" presetClass="entr" presetSubtype="0" fill="hold" nodeType="withEffect">
                                  <p:stCondLst>
                                    <p:cond delay="0"/>
                                  </p:stCondLst>
                                  <p:childTnLst>
                                    <p:set>
                                      <p:cBhvr>
                                        <p:cTn id="48" dur="1" fill="hold">
                                          <p:stCondLst>
                                            <p:cond delay="0"/>
                                          </p:stCondLst>
                                        </p:cTn>
                                        <p:tgtEl>
                                          <p:spTgt spid="34"/>
                                        </p:tgtEl>
                                        <p:attrNameLst>
                                          <p:attrName>style.visibility</p:attrName>
                                        </p:attrNameLst>
                                      </p:cBhvr>
                                      <p:to>
                                        <p:strVal val="visible"/>
                                      </p:to>
                                    </p:set>
                                    <p:animEffect transition="in" filter="fade">
                                      <p:cBhvr>
                                        <p:cTn id="49" dur="500"/>
                                        <p:tgtEl>
                                          <p:spTgt spid="34"/>
                                        </p:tgtEl>
                                      </p:cBhvr>
                                    </p:animEffect>
                                    <p:anim calcmode="lin" valueType="num">
                                      <p:cBhvr>
                                        <p:cTn id="50" dur="500" fill="hold"/>
                                        <p:tgtEl>
                                          <p:spTgt spid="34"/>
                                        </p:tgtEl>
                                        <p:attrNameLst>
                                          <p:attrName>ppt_x</p:attrName>
                                        </p:attrNameLst>
                                      </p:cBhvr>
                                      <p:tavLst>
                                        <p:tav tm="0">
                                          <p:val>
                                            <p:strVal val="#ppt_x"/>
                                          </p:val>
                                        </p:tav>
                                        <p:tav tm="100000">
                                          <p:val>
                                            <p:strVal val="#ppt_x"/>
                                          </p:val>
                                        </p:tav>
                                      </p:tavLst>
                                    </p:anim>
                                    <p:anim calcmode="lin" valueType="num">
                                      <p:cBhvr>
                                        <p:cTn id="51" dur="500" fill="hold"/>
                                        <p:tgtEl>
                                          <p:spTgt spid="34"/>
                                        </p:tgtEl>
                                        <p:attrNameLst>
                                          <p:attrName>ppt_y</p:attrName>
                                        </p:attrNameLst>
                                      </p:cBhvr>
                                      <p:tavLst>
                                        <p:tav tm="0">
                                          <p:val>
                                            <p:strVal val="#ppt_y-.1"/>
                                          </p:val>
                                        </p:tav>
                                        <p:tav tm="100000">
                                          <p:val>
                                            <p:strVal val="#ppt_y"/>
                                          </p:val>
                                        </p:tav>
                                      </p:tavLst>
                                    </p:anim>
                                  </p:childTnLst>
                                </p:cTn>
                              </p:par>
                              <p:par>
                                <p:cTn id="52" presetID="47" presetClass="entr" presetSubtype="0" fill="hold" nodeType="withEffect">
                                  <p:stCondLst>
                                    <p:cond delay="0"/>
                                  </p:stCondLst>
                                  <p:childTnLst>
                                    <p:set>
                                      <p:cBhvr>
                                        <p:cTn id="53" dur="1" fill="hold">
                                          <p:stCondLst>
                                            <p:cond delay="0"/>
                                          </p:stCondLst>
                                        </p:cTn>
                                        <p:tgtEl>
                                          <p:spTgt spid="37"/>
                                        </p:tgtEl>
                                        <p:attrNameLst>
                                          <p:attrName>style.visibility</p:attrName>
                                        </p:attrNameLst>
                                      </p:cBhvr>
                                      <p:to>
                                        <p:strVal val="visible"/>
                                      </p:to>
                                    </p:set>
                                    <p:animEffect transition="in" filter="fade">
                                      <p:cBhvr>
                                        <p:cTn id="54" dur="500"/>
                                        <p:tgtEl>
                                          <p:spTgt spid="37"/>
                                        </p:tgtEl>
                                      </p:cBhvr>
                                    </p:animEffect>
                                    <p:anim calcmode="lin" valueType="num">
                                      <p:cBhvr>
                                        <p:cTn id="55" dur="500" fill="hold"/>
                                        <p:tgtEl>
                                          <p:spTgt spid="37"/>
                                        </p:tgtEl>
                                        <p:attrNameLst>
                                          <p:attrName>ppt_x</p:attrName>
                                        </p:attrNameLst>
                                      </p:cBhvr>
                                      <p:tavLst>
                                        <p:tav tm="0">
                                          <p:val>
                                            <p:strVal val="#ppt_x"/>
                                          </p:val>
                                        </p:tav>
                                        <p:tav tm="100000">
                                          <p:val>
                                            <p:strVal val="#ppt_x"/>
                                          </p:val>
                                        </p:tav>
                                      </p:tavLst>
                                    </p:anim>
                                    <p:anim calcmode="lin" valueType="num">
                                      <p:cBhvr>
                                        <p:cTn id="56" dur="5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7" grpId="0"/>
      <p:bldP spid="2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p:cNvGrpSpPr/>
          <p:nvPr/>
        </p:nvGrpSpPr>
        <p:grpSpPr>
          <a:xfrm>
            <a:off x="-152400" y="0"/>
            <a:ext cx="12039600" cy="6858000"/>
            <a:chOff x="-152400" y="0"/>
            <a:chExt cx="12039600" cy="6858000"/>
          </a:xfrm>
        </p:grpSpPr>
        <p:pic>
          <p:nvPicPr>
            <p:cNvPr id="3079" name="Picture 7"/>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52400" y="0"/>
              <a:ext cx="100578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 name="Picture 7"/>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152400" y="0"/>
              <a:ext cx="120396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8" name="Title 4"/>
          <p:cNvSpPr txBox="1">
            <a:spLocks/>
          </p:cNvSpPr>
          <p:nvPr/>
        </p:nvSpPr>
        <p:spPr>
          <a:xfrm>
            <a:off x="2594449" y="155126"/>
            <a:ext cx="6586462" cy="834931"/>
          </a:xfrm>
          <a:prstGeom prst="rect">
            <a:avLst/>
          </a:prstGeom>
        </p:spPr>
        <p:txBody>
          <a:bodyPr>
            <a:noAutofit/>
          </a:bodyPr>
          <a:lstStyle>
            <a:lvl1pPr algn="ctr" defTabSz="914286" rtl="0" eaLnBrk="1" latinLnBrk="0" hangingPunct="1">
              <a:spcBef>
                <a:spcPct val="0"/>
              </a:spcBef>
              <a:buNone/>
              <a:defRPr sz="4500" kern="1200">
                <a:solidFill>
                  <a:schemeClr val="tx1"/>
                </a:solidFill>
                <a:latin typeface="+mj-lt"/>
                <a:ea typeface="+mj-ea"/>
                <a:cs typeface="+mj-cs"/>
              </a:defRPr>
            </a:lvl1pPr>
          </a:lstStyle>
          <a:p>
            <a:r>
              <a:rPr lang="en-US" sz="4000" dirty="0" smtClean="0">
                <a:solidFill>
                  <a:schemeClr val="bg1"/>
                </a:solidFill>
                <a:latin typeface="Segoe UI Light" pitchFamily="34" charset="0"/>
              </a:rPr>
              <a:t>Flexible Workspace</a:t>
            </a:r>
            <a:endParaRPr lang="en-US" sz="4000" dirty="0">
              <a:solidFill>
                <a:schemeClr val="bg1"/>
              </a:solidFill>
              <a:latin typeface="Segoe UI Light" pitchFamily="34" charset="0"/>
            </a:endParaRPr>
          </a:p>
        </p:txBody>
      </p:sp>
      <p:grpSp>
        <p:nvGrpSpPr>
          <p:cNvPr id="91" name="Group 90"/>
          <p:cNvGrpSpPr/>
          <p:nvPr/>
        </p:nvGrpSpPr>
        <p:grpSpPr>
          <a:xfrm>
            <a:off x="-169384" y="425670"/>
            <a:ext cx="12056584" cy="5322733"/>
            <a:chOff x="0" y="202423"/>
            <a:chExt cx="10972800" cy="6655577"/>
          </a:xfrm>
          <a:solidFill>
            <a:srgbClr val="FFFFFF">
              <a:alpha val="10196"/>
            </a:srgbClr>
          </a:solidFill>
        </p:grpSpPr>
        <p:sp>
          <p:nvSpPr>
            <p:cNvPr id="92" name="LEFT SHAPE"/>
            <p:cNvSpPr>
              <a:spLocks/>
            </p:cNvSpPr>
            <p:nvPr/>
          </p:nvSpPr>
          <p:spPr bwMode="auto">
            <a:xfrm>
              <a:off x="0" y="202423"/>
              <a:ext cx="5451676" cy="6655577"/>
            </a:xfrm>
            <a:custGeom>
              <a:avLst/>
              <a:gdLst/>
              <a:ahLst/>
              <a:cxnLst>
                <a:cxn ang="0">
                  <a:pos x="3488" y="546"/>
                </a:cxn>
                <a:cxn ang="0">
                  <a:pos x="3334" y="651"/>
                </a:cxn>
                <a:cxn ang="0">
                  <a:pos x="3190" y="760"/>
                </a:cxn>
                <a:cxn ang="0">
                  <a:pos x="3052" y="871"/>
                </a:cxn>
                <a:cxn ang="0">
                  <a:pos x="2921" y="984"/>
                </a:cxn>
                <a:cxn ang="0">
                  <a:pos x="2797" y="1101"/>
                </a:cxn>
                <a:cxn ang="0">
                  <a:pos x="2679" y="1218"/>
                </a:cxn>
                <a:cxn ang="0">
                  <a:pos x="2568" y="1337"/>
                </a:cxn>
                <a:cxn ang="0">
                  <a:pos x="2464" y="1455"/>
                </a:cxn>
                <a:cxn ang="0">
                  <a:pos x="2366" y="1576"/>
                </a:cxn>
                <a:cxn ang="0">
                  <a:pos x="2188" y="1813"/>
                </a:cxn>
                <a:cxn ang="0">
                  <a:pos x="2032" y="2047"/>
                </a:cxn>
                <a:cxn ang="0">
                  <a:pos x="1900" y="2275"/>
                </a:cxn>
                <a:cxn ang="0">
                  <a:pos x="1786" y="2489"/>
                </a:cxn>
                <a:cxn ang="0">
                  <a:pos x="1690" y="2688"/>
                </a:cxn>
                <a:cxn ang="0">
                  <a:pos x="1613" y="2872"/>
                </a:cxn>
                <a:cxn ang="0">
                  <a:pos x="1554" y="3033"/>
                </a:cxn>
                <a:cxn ang="0">
                  <a:pos x="1489" y="3224"/>
                </a:cxn>
                <a:cxn ang="0">
                  <a:pos x="1448" y="3374"/>
                </a:cxn>
                <a:cxn ang="0">
                  <a:pos x="0" y="3393"/>
                </a:cxn>
                <a:cxn ang="0">
                  <a:pos x="0" y="0"/>
                </a:cxn>
                <a:cxn ang="0">
                  <a:pos x="161" y="50"/>
                </a:cxn>
                <a:cxn ang="0">
                  <a:pos x="434" y="126"/>
                </a:cxn>
                <a:cxn ang="0">
                  <a:pos x="816" y="222"/>
                </a:cxn>
                <a:cxn ang="0">
                  <a:pos x="1168" y="299"/>
                </a:cxn>
                <a:cxn ang="0">
                  <a:pos x="1429" y="348"/>
                </a:cxn>
                <a:cxn ang="0">
                  <a:pos x="1708" y="396"/>
                </a:cxn>
                <a:cxn ang="0">
                  <a:pos x="2003" y="440"/>
                </a:cxn>
                <a:cxn ang="0">
                  <a:pos x="2314" y="479"/>
                </a:cxn>
                <a:cxn ang="0">
                  <a:pos x="2637" y="509"/>
                </a:cxn>
                <a:cxn ang="0">
                  <a:pos x="2971" y="532"/>
                </a:cxn>
                <a:cxn ang="0">
                  <a:pos x="3313" y="544"/>
                </a:cxn>
              </a:cxnLst>
              <a:rect l="0" t="0" r="r" b="b"/>
              <a:pathLst>
                <a:path w="3488" h="3393">
                  <a:moveTo>
                    <a:pt x="3488" y="546"/>
                  </a:moveTo>
                  <a:lnTo>
                    <a:pt x="3488" y="546"/>
                  </a:lnTo>
                  <a:lnTo>
                    <a:pt x="3411" y="597"/>
                  </a:lnTo>
                  <a:lnTo>
                    <a:pt x="3334" y="651"/>
                  </a:lnTo>
                  <a:lnTo>
                    <a:pt x="3261" y="705"/>
                  </a:lnTo>
                  <a:lnTo>
                    <a:pt x="3190" y="760"/>
                  </a:lnTo>
                  <a:lnTo>
                    <a:pt x="3119" y="816"/>
                  </a:lnTo>
                  <a:lnTo>
                    <a:pt x="3052" y="871"/>
                  </a:lnTo>
                  <a:lnTo>
                    <a:pt x="2985" y="927"/>
                  </a:lnTo>
                  <a:lnTo>
                    <a:pt x="2921" y="984"/>
                  </a:lnTo>
                  <a:lnTo>
                    <a:pt x="2858" y="1042"/>
                  </a:lnTo>
                  <a:lnTo>
                    <a:pt x="2797" y="1101"/>
                  </a:lnTo>
                  <a:lnTo>
                    <a:pt x="2737" y="1158"/>
                  </a:lnTo>
                  <a:lnTo>
                    <a:pt x="2679" y="1218"/>
                  </a:lnTo>
                  <a:lnTo>
                    <a:pt x="2624" y="1277"/>
                  </a:lnTo>
                  <a:lnTo>
                    <a:pt x="2568" y="1337"/>
                  </a:lnTo>
                  <a:lnTo>
                    <a:pt x="2516" y="1396"/>
                  </a:lnTo>
                  <a:lnTo>
                    <a:pt x="2464" y="1455"/>
                  </a:lnTo>
                  <a:lnTo>
                    <a:pt x="2414" y="1517"/>
                  </a:lnTo>
                  <a:lnTo>
                    <a:pt x="2366" y="1576"/>
                  </a:lnTo>
                  <a:lnTo>
                    <a:pt x="2274" y="1695"/>
                  </a:lnTo>
                  <a:lnTo>
                    <a:pt x="2188" y="1813"/>
                  </a:lnTo>
                  <a:lnTo>
                    <a:pt x="2107" y="1932"/>
                  </a:lnTo>
                  <a:lnTo>
                    <a:pt x="2032" y="2047"/>
                  </a:lnTo>
                  <a:lnTo>
                    <a:pt x="1963" y="2162"/>
                  </a:lnTo>
                  <a:lnTo>
                    <a:pt x="1900" y="2275"/>
                  </a:lnTo>
                  <a:lnTo>
                    <a:pt x="1840" y="2384"/>
                  </a:lnTo>
                  <a:lnTo>
                    <a:pt x="1786" y="2489"/>
                  </a:lnTo>
                  <a:lnTo>
                    <a:pt x="1736" y="2591"/>
                  </a:lnTo>
                  <a:lnTo>
                    <a:pt x="1690" y="2688"/>
                  </a:lnTo>
                  <a:lnTo>
                    <a:pt x="1650" y="2782"/>
                  </a:lnTo>
                  <a:lnTo>
                    <a:pt x="1613" y="2872"/>
                  </a:lnTo>
                  <a:lnTo>
                    <a:pt x="1581" y="2955"/>
                  </a:lnTo>
                  <a:lnTo>
                    <a:pt x="1554" y="3033"/>
                  </a:lnTo>
                  <a:lnTo>
                    <a:pt x="1529" y="3104"/>
                  </a:lnTo>
                  <a:lnTo>
                    <a:pt x="1489" y="3224"/>
                  </a:lnTo>
                  <a:lnTo>
                    <a:pt x="1464" y="3316"/>
                  </a:lnTo>
                  <a:lnTo>
                    <a:pt x="1448" y="3374"/>
                  </a:lnTo>
                  <a:lnTo>
                    <a:pt x="1444" y="3393"/>
                  </a:lnTo>
                  <a:lnTo>
                    <a:pt x="0" y="3393"/>
                  </a:lnTo>
                  <a:lnTo>
                    <a:pt x="0" y="0"/>
                  </a:lnTo>
                  <a:lnTo>
                    <a:pt x="0" y="0"/>
                  </a:lnTo>
                  <a:lnTo>
                    <a:pt x="73" y="23"/>
                  </a:lnTo>
                  <a:lnTo>
                    <a:pt x="161" y="50"/>
                  </a:lnTo>
                  <a:lnTo>
                    <a:pt x="282" y="86"/>
                  </a:lnTo>
                  <a:lnTo>
                    <a:pt x="434" y="126"/>
                  </a:lnTo>
                  <a:lnTo>
                    <a:pt x="613" y="172"/>
                  </a:lnTo>
                  <a:lnTo>
                    <a:pt x="816" y="222"/>
                  </a:lnTo>
                  <a:lnTo>
                    <a:pt x="1045" y="272"/>
                  </a:lnTo>
                  <a:lnTo>
                    <a:pt x="1168" y="299"/>
                  </a:lnTo>
                  <a:lnTo>
                    <a:pt x="1296" y="324"/>
                  </a:lnTo>
                  <a:lnTo>
                    <a:pt x="1429" y="348"/>
                  </a:lnTo>
                  <a:lnTo>
                    <a:pt x="1565" y="373"/>
                  </a:lnTo>
                  <a:lnTo>
                    <a:pt x="1708" y="396"/>
                  </a:lnTo>
                  <a:lnTo>
                    <a:pt x="1853" y="419"/>
                  </a:lnTo>
                  <a:lnTo>
                    <a:pt x="2003" y="440"/>
                  </a:lnTo>
                  <a:lnTo>
                    <a:pt x="2157" y="460"/>
                  </a:lnTo>
                  <a:lnTo>
                    <a:pt x="2314" y="479"/>
                  </a:lnTo>
                  <a:lnTo>
                    <a:pt x="2474" y="496"/>
                  </a:lnTo>
                  <a:lnTo>
                    <a:pt x="2637" y="509"/>
                  </a:lnTo>
                  <a:lnTo>
                    <a:pt x="2804" y="523"/>
                  </a:lnTo>
                  <a:lnTo>
                    <a:pt x="2971" y="532"/>
                  </a:lnTo>
                  <a:lnTo>
                    <a:pt x="3142" y="540"/>
                  </a:lnTo>
                  <a:lnTo>
                    <a:pt x="3313" y="544"/>
                  </a:lnTo>
                  <a:lnTo>
                    <a:pt x="3488" y="546"/>
                  </a:lnTo>
                  <a:close/>
                </a:path>
              </a:pathLst>
            </a:custGeom>
            <a:grpFill/>
            <a:ln w="6">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93" name="RIGHT SHAPE"/>
            <p:cNvSpPr>
              <a:spLocks/>
            </p:cNvSpPr>
            <p:nvPr/>
          </p:nvSpPr>
          <p:spPr bwMode="auto">
            <a:xfrm>
              <a:off x="5480328" y="202423"/>
              <a:ext cx="5492472" cy="6655577"/>
            </a:xfrm>
            <a:custGeom>
              <a:avLst/>
              <a:gdLst/>
              <a:ahLst/>
              <a:cxnLst>
                <a:cxn ang="0">
                  <a:pos x="0" y="546"/>
                </a:cxn>
                <a:cxn ang="0">
                  <a:pos x="344" y="540"/>
                </a:cxn>
                <a:cxn ang="0">
                  <a:pos x="682" y="523"/>
                </a:cxn>
                <a:cxn ang="0">
                  <a:pos x="1008" y="496"/>
                </a:cxn>
                <a:cxn ang="0">
                  <a:pos x="1321" y="460"/>
                </a:cxn>
                <a:cxn ang="0">
                  <a:pos x="1621" y="419"/>
                </a:cxn>
                <a:cxn ang="0">
                  <a:pos x="1905" y="373"/>
                </a:cxn>
                <a:cxn ang="0">
                  <a:pos x="2170" y="324"/>
                </a:cxn>
                <a:cxn ang="0">
                  <a:pos x="2414" y="272"/>
                </a:cxn>
                <a:cxn ang="0">
                  <a:pos x="2839" y="172"/>
                </a:cxn>
                <a:cxn ang="0">
                  <a:pos x="3159" y="86"/>
                </a:cxn>
                <a:cxn ang="0">
                  <a:pos x="3363" y="23"/>
                </a:cxn>
                <a:cxn ang="0">
                  <a:pos x="3434" y="3393"/>
                </a:cxn>
                <a:cxn ang="0">
                  <a:pos x="2011" y="3393"/>
                </a:cxn>
                <a:cxn ang="0">
                  <a:pos x="1992" y="3314"/>
                </a:cxn>
                <a:cxn ang="0">
                  <a:pos x="1926" y="3100"/>
                </a:cxn>
                <a:cxn ang="0">
                  <a:pos x="1873" y="2951"/>
                </a:cxn>
                <a:cxn ang="0">
                  <a:pos x="1803" y="2778"/>
                </a:cxn>
                <a:cxn ang="0">
                  <a:pos x="1719" y="2585"/>
                </a:cxn>
                <a:cxn ang="0">
                  <a:pos x="1617" y="2376"/>
                </a:cxn>
                <a:cxn ang="0">
                  <a:pos x="1494" y="2154"/>
                </a:cxn>
                <a:cxn ang="0">
                  <a:pos x="1352" y="1922"/>
                </a:cxn>
                <a:cxn ang="0">
                  <a:pos x="1189" y="1685"/>
                </a:cxn>
                <a:cxn ang="0">
                  <a:pos x="1051" y="1507"/>
                </a:cxn>
                <a:cxn ang="0">
                  <a:pos x="951" y="1388"/>
                </a:cxn>
                <a:cxn ang="0">
                  <a:pos x="845" y="1270"/>
                </a:cxn>
                <a:cxn ang="0">
                  <a:pos x="734" y="1153"/>
                </a:cxn>
                <a:cxn ang="0">
                  <a:pos x="617" y="1036"/>
                </a:cxn>
                <a:cxn ang="0">
                  <a:pos x="492" y="923"/>
                </a:cxn>
                <a:cxn ang="0">
                  <a:pos x="359" y="810"/>
                </a:cxn>
                <a:cxn ang="0">
                  <a:pos x="221" y="703"/>
                </a:cxn>
                <a:cxn ang="0">
                  <a:pos x="75" y="597"/>
                </a:cxn>
              </a:cxnLst>
              <a:rect l="0" t="0" r="r" b="b"/>
              <a:pathLst>
                <a:path w="3434" h="3393">
                  <a:moveTo>
                    <a:pt x="0" y="546"/>
                  </a:moveTo>
                  <a:lnTo>
                    <a:pt x="0" y="546"/>
                  </a:lnTo>
                  <a:lnTo>
                    <a:pt x="173" y="544"/>
                  </a:lnTo>
                  <a:lnTo>
                    <a:pt x="344" y="540"/>
                  </a:lnTo>
                  <a:lnTo>
                    <a:pt x="515" y="532"/>
                  </a:lnTo>
                  <a:lnTo>
                    <a:pt x="682" y="523"/>
                  </a:lnTo>
                  <a:lnTo>
                    <a:pt x="847" y="509"/>
                  </a:lnTo>
                  <a:lnTo>
                    <a:pt x="1008" y="496"/>
                  </a:lnTo>
                  <a:lnTo>
                    <a:pt x="1166" y="479"/>
                  </a:lnTo>
                  <a:lnTo>
                    <a:pt x="1321" y="460"/>
                  </a:lnTo>
                  <a:lnTo>
                    <a:pt x="1473" y="440"/>
                  </a:lnTo>
                  <a:lnTo>
                    <a:pt x="1621" y="419"/>
                  </a:lnTo>
                  <a:lnTo>
                    <a:pt x="1765" y="396"/>
                  </a:lnTo>
                  <a:lnTo>
                    <a:pt x="1905" y="373"/>
                  </a:lnTo>
                  <a:lnTo>
                    <a:pt x="2040" y="348"/>
                  </a:lnTo>
                  <a:lnTo>
                    <a:pt x="2170" y="324"/>
                  </a:lnTo>
                  <a:lnTo>
                    <a:pt x="2295" y="299"/>
                  </a:lnTo>
                  <a:lnTo>
                    <a:pt x="2414" y="272"/>
                  </a:lnTo>
                  <a:lnTo>
                    <a:pt x="2639" y="222"/>
                  </a:lnTo>
                  <a:lnTo>
                    <a:pt x="2839" y="172"/>
                  </a:lnTo>
                  <a:lnTo>
                    <a:pt x="3013" y="126"/>
                  </a:lnTo>
                  <a:lnTo>
                    <a:pt x="3159" y="86"/>
                  </a:lnTo>
                  <a:lnTo>
                    <a:pt x="3277" y="50"/>
                  </a:lnTo>
                  <a:lnTo>
                    <a:pt x="3363" y="23"/>
                  </a:lnTo>
                  <a:lnTo>
                    <a:pt x="3434" y="0"/>
                  </a:lnTo>
                  <a:lnTo>
                    <a:pt x="3434" y="3393"/>
                  </a:lnTo>
                  <a:lnTo>
                    <a:pt x="2011" y="3393"/>
                  </a:lnTo>
                  <a:lnTo>
                    <a:pt x="2011" y="3393"/>
                  </a:lnTo>
                  <a:lnTo>
                    <a:pt x="2005" y="3374"/>
                  </a:lnTo>
                  <a:lnTo>
                    <a:pt x="1992" y="3314"/>
                  </a:lnTo>
                  <a:lnTo>
                    <a:pt x="1965" y="3223"/>
                  </a:lnTo>
                  <a:lnTo>
                    <a:pt x="1926" y="3100"/>
                  </a:lnTo>
                  <a:lnTo>
                    <a:pt x="1901" y="3029"/>
                  </a:lnTo>
                  <a:lnTo>
                    <a:pt x="1873" y="2951"/>
                  </a:lnTo>
                  <a:lnTo>
                    <a:pt x="1840" y="2866"/>
                  </a:lnTo>
                  <a:lnTo>
                    <a:pt x="1803" y="2778"/>
                  </a:lnTo>
                  <a:lnTo>
                    <a:pt x="1763" y="2683"/>
                  </a:lnTo>
                  <a:lnTo>
                    <a:pt x="1719" y="2585"/>
                  </a:lnTo>
                  <a:lnTo>
                    <a:pt x="1669" y="2482"/>
                  </a:lnTo>
                  <a:lnTo>
                    <a:pt x="1617" y="2376"/>
                  </a:lnTo>
                  <a:lnTo>
                    <a:pt x="1558" y="2265"/>
                  </a:lnTo>
                  <a:lnTo>
                    <a:pt x="1494" y="2154"/>
                  </a:lnTo>
                  <a:lnTo>
                    <a:pt x="1425" y="2039"/>
                  </a:lnTo>
                  <a:lnTo>
                    <a:pt x="1352" y="1922"/>
                  </a:lnTo>
                  <a:lnTo>
                    <a:pt x="1273" y="1804"/>
                  </a:lnTo>
                  <a:lnTo>
                    <a:pt x="1189" y="1685"/>
                  </a:lnTo>
                  <a:lnTo>
                    <a:pt x="1099" y="1566"/>
                  </a:lnTo>
                  <a:lnTo>
                    <a:pt x="1051" y="1507"/>
                  </a:lnTo>
                  <a:lnTo>
                    <a:pt x="1001" y="1448"/>
                  </a:lnTo>
                  <a:lnTo>
                    <a:pt x="951" y="1388"/>
                  </a:lnTo>
                  <a:lnTo>
                    <a:pt x="899" y="1329"/>
                  </a:lnTo>
                  <a:lnTo>
                    <a:pt x="845" y="1270"/>
                  </a:lnTo>
                  <a:lnTo>
                    <a:pt x="791" y="1210"/>
                  </a:lnTo>
                  <a:lnTo>
                    <a:pt x="734" y="1153"/>
                  </a:lnTo>
                  <a:lnTo>
                    <a:pt x="676" y="1093"/>
                  </a:lnTo>
                  <a:lnTo>
                    <a:pt x="617" y="1036"/>
                  </a:lnTo>
                  <a:lnTo>
                    <a:pt x="555" y="978"/>
                  </a:lnTo>
                  <a:lnTo>
                    <a:pt x="492" y="923"/>
                  </a:lnTo>
                  <a:lnTo>
                    <a:pt x="426" y="865"/>
                  </a:lnTo>
                  <a:lnTo>
                    <a:pt x="359" y="810"/>
                  </a:lnTo>
                  <a:lnTo>
                    <a:pt x="292" y="756"/>
                  </a:lnTo>
                  <a:lnTo>
                    <a:pt x="221" y="703"/>
                  </a:lnTo>
                  <a:lnTo>
                    <a:pt x="150" y="649"/>
                  </a:lnTo>
                  <a:lnTo>
                    <a:pt x="75" y="597"/>
                  </a:lnTo>
                  <a:lnTo>
                    <a:pt x="0" y="546"/>
                  </a:lnTo>
                  <a:close/>
                </a:path>
              </a:pathLst>
            </a:custGeom>
            <a:grpFill/>
            <a:ln w="6">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94" name="CENTER SHAPE"/>
            <p:cNvSpPr>
              <a:spLocks/>
            </p:cNvSpPr>
            <p:nvPr/>
          </p:nvSpPr>
          <p:spPr bwMode="auto">
            <a:xfrm>
              <a:off x="2530721" y="1302152"/>
              <a:ext cx="5818758" cy="5555848"/>
            </a:xfrm>
            <a:custGeom>
              <a:avLst/>
              <a:gdLst/>
              <a:ahLst/>
              <a:cxnLst>
                <a:cxn ang="0">
                  <a:pos x="1834" y="0"/>
                </a:cxn>
                <a:cxn ang="0">
                  <a:pos x="1896" y="48"/>
                </a:cxn>
                <a:cxn ang="0">
                  <a:pos x="2063" y="191"/>
                </a:cxn>
                <a:cxn ang="0">
                  <a:pos x="2176" y="299"/>
                </a:cxn>
                <a:cxn ang="0">
                  <a:pos x="2305" y="427"/>
                </a:cxn>
                <a:cxn ang="0">
                  <a:pos x="2447" y="578"/>
                </a:cxn>
                <a:cxn ang="0">
                  <a:pos x="2595" y="751"/>
                </a:cxn>
                <a:cxn ang="0">
                  <a:pos x="2749" y="942"/>
                </a:cxn>
                <a:cxn ang="0">
                  <a:pos x="2902" y="1156"/>
                </a:cxn>
                <a:cxn ang="0">
                  <a:pos x="3052" y="1390"/>
                </a:cxn>
                <a:cxn ang="0">
                  <a:pos x="3196" y="1645"/>
                </a:cxn>
                <a:cxn ang="0">
                  <a:pos x="3265" y="1779"/>
                </a:cxn>
                <a:cxn ang="0">
                  <a:pos x="3331" y="1917"/>
                </a:cxn>
                <a:cxn ang="0">
                  <a:pos x="3394" y="2060"/>
                </a:cxn>
                <a:cxn ang="0">
                  <a:pos x="3452" y="2210"/>
                </a:cxn>
                <a:cxn ang="0">
                  <a:pos x="3505" y="2361"/>
                </a:cxn>
                <a:cxn ang="0">
                  <a:pos x="3555" y="2520"/>
                </a:cxn>
                <a:cxn ang="0">
                  <a:pos x="3600" y="2681"/>
                </a:cxn>
                <a:cxn ang="0">
                  <a:pos x="3638" y="2847"/>
                </a:cxn>
                <a:cxn ang="0">
                  <a:pos x="1813" y="2847"/>
                </a:cxn>
                <a:cxn ang="0">
                  <a:pos x="0" y="2847"/>
                </a:cxn>
                <a:cxn ang="0">
                  <a:pos x="17" y="2765"/>
                </a:cxn>
                <a:cxn ang="0">
                  <a:pos x="56" y="2604"/>
                </a:cxn>
                <a:cxn ang="0">
                  <a:pos x="100" y="2445"/>
                </a:cxn>
                <a:cxn ang="0">
                  <a:pos x="148" y="2292"/>
                </a:cxn>
                <a:cxn ang="0">
                  <a:pos x="204" y="2144"/>
                </a:cxn>
                <a:cxn ang="0">
                  <a:pos x="263" y="1999"/>
                </a:cxn>
                <a:cxn ang="0">
                  <a:pos x="327" y="1859"/>
                </a:cxn>
                <a:cxn ang="0">
                  <a:pos x="394" y="1723"/>
                </a:cxn>
                <a:cxn ang="0">
                  <a:pos x="465" y="1593"/>
                </a:cxn>
                <a:cxn ang="0">
                  <a:pos x="574" y="1403"/>
                </a:cxn>
                <a:cxn ang="0">
                  <a:pos x="728" y="1170"/>
                </a:cxn>
                <a:cxn ang="0">
                  <a:pos x="885" y="955"/>
                </a:cxn>
                <a:cxn ang="0">
                  <a:pos x="1043" y="762"/>
                </a:cxn>
                <a:cxn ang="0">
                  <a:pos x="1197" y="588"/>
                </a:cxn>
                <a:cxn ang="0">
                  <a:pos x="1343" y="435"/>
                </a:cxn>
                <a:cxn ang="0">
                  <a:pos x="1477" y="304"/>
                </a:cxn>
                <a:cxn ang="0">
                  <a:pos x="1594" y="197"/>
                </a:cxn>
                <a:cxn ang="0">
                  <a:pos x="1769" y="50"/>
                </a:cxn>
                <a:cxn ang="0">
                  <a:pos x="1834" y="0"/>
                </a:cxn>
              </a:cxnLst>
              <a:rect l="0" t="0" r="r" b="b"/>
              <a:pathLst>
                <a:path w="3638" h="2849">
                  <a:moveTo>
                    <a:pt x="1834" y="0"/>
                  </a:moveTo>
                  <a:lnTo>
                    <a:pt x="1834" y="0"/>
                  </a:lnTo>
                  <a:lnTo>
                    <a:pt x="1850" y="11"/>
                  </a:lnTo>
                  <a:lnTo>
                    <a:pt x="1896" y="48"/>
                  </a:lnTo>
                  <a:lnTo>
                    <a:pt x="1969" y="109"/>
                  </a:lnTo>
                  <a:lnTo>
                    <a:pt x="2063" y="191"/>
                  </a:lnTo>
                  <a:lnTo>
                    <a:pt x="2119" y="243"/>
                  </a:lnTo>
                  <a:lnTo>
                    <a:pt x="2176" y="299"/>
                  </a:lnTo>
                  <a:lnTo>
                    <a:pt x="2240" y="360"/>
                  </a:lnTo>
                  <a:lnTo>
                    <a:pt x="2305" y="427"/>
                  </a:lnTo>
                  <a:lnTo>
                    <a:pt x="2374" y="500"/>
                  </a:lnTo>
                  <a:lnTo>
                    <a:pt x="2447" y="578"/>
                  </a:lnTo>
                  <a:lnTo>
                    <a:pt x="2520" y="661"/>
                  </a:lnTo>
                  <a:lnTo>
                    <a:pt x="2595" y="751"/>
                  </a:lnTo>
                  <a:lnTo>
                    <a:pt x="2672" y="844"/>
                  </a:lnTo>
                  <a:lnTo>
                    <a:pt x="2749" y="942"/>
                  </a:lnTo>
                  <a:lnTo>
                    <a:pt x="2826" y="1047"/>
                  </a:lnTo>
                  <a:lnTo>
                    <a:pt x="2902" y="1156"/>
                  </a:lnTo>
                  <a:lnTo>
                    <a:pt x="2977" y="1271"/>
                  </a:lnTo>
                  <a:lnTo>
                    <a:pt x="3052" y="1390"/>
                  </a:lnTo>
                  <a:lnTo>
                    <a:pt x="3125" y="1514"/>
                  </a:lnTo>
                  <a:lnTo>
                    <a:pt x="3196" y="1645"/>
                  </a:lnTo>
                  <a:lnTo>
                    <a:pt x="3233" y="1710"/>
                  </a:lnTo>
                  <a:lnTo>
                    <a:pt x="3265" y="1779"/>
                  </a:lnTo>
                  <a:lnTo>
                    <a:pt x="3300" y="1848"/>
                  </a:lnTo>
                  <a:lnTo>
                    <a:pt x="3331" y="1917"/>
                  </a:lnTo>
                  <a:lnTo>
                    <a:pt x="3363" y="1987"/>
                  </a:lnTo>
                  <a:lnTo>
                    <a:pt x="3394" y="2060"/>
                  </a:lnTo>
                  <a:lnTo>
                    <a:pt x="3423" y="2135"/>
                  </a:lnTo>
                  <a:lnTo>
                    <a:pt x="3452" y="2210"/>
                  </a:lnTo>
                  <a:lnTo>
                    <a:pt x="3480" y="2284"/>
                  </a:lnTo>
                  <a:lnTo>
                    <a:pt x="3505" y="2361"/>
                  </a:lnTo>
                  <a:lnTo>
                    <a:pt x="3532" y="2439"/>
                  </a:lnTo>
                  <a:lnTo>
                    <a:pt x="3555" y="2520"/>
                  </a:lnTo>
                  <a:lnTo>
                    <a:pt x="3578" y="2600"/>
                  </a:lnTo>
                  <a:lnTo>
                    <a:pt x="3600" y="2681"/>
                  </a:lnTo>
                  <a:lnTo>
                    <a:pt x="3619" y="2763"/>
                  </a:lnTo>
                  <a:lnTo>
                    <a:pt x="3638" y="2847"/>
                  </a:lnTo>
                  <a:lnTo>
                    <a:pt x="3638" y="2847"/>
                  </a:lnTo>
                  <a:lnTo>
                    <a:pt x="1813" y="2847"/>
                  </a:lnTo>
                  <a:lnTo>
                    <a:pt x="565" y="2849"/>
                  </a:lnTo>
                  <a:lnTo>
                    <a:pt x="0" y="2847"/>
                  </a:lnTo>
                  <a:lnTo>
                    <a:pt x="0" y="2847"/>
                  </a:lnTo>
                  <a:lnTo>
                    <a:pt x="17" y="2765"/>
                  </a:lnTo>
                  <a:lnTo>
                    <a:pt x="35" y="2684"/>
                  </a:lnTo>
                  <a:lnTo>
                    <a:pt x="56" y="2604"/>
                  </a:lnTo>
                  <a:lnTo>
                    <a:pt x="77" y="2524"/>
                  </a:lnTo>
                  <a:lnTo>
                    <a:pt x="100" y="2445"/>
                  </a:lnTo>
                  <a:lnTo>
                    <a:pt x="123" y="2368"/>
                  </a:lnTo>
                  <a:lnTo>
                    <a:pt x="148" y="2292"/>
                  </a:lnTo>
                  <a:lnTo>
                    <a:pt x="175" y="2217"/>
                  </a:lnTo>
                  <a:lnTo>
                    <a:pt x="204" y="2144"/>
                  </a:lnTo>
                  <a:lnTo>
                    <a:pt x="232" y="2072"/>
                  </a:lnTo>
                  <a:lnTo>
                    <a:pt x="263" y="1999"/>
                  </a:lnTo>
                  <a:lnTo>
                    <a:pt x="294" y="1928"/>
                  </a:lnTo>
                  <a:lnTo>
                    <a:pt x="327" y="1859"/>
                  </a:lnTo>
                  <a:lnTo>
                    <a:pt x="359" y="1790"/>
                  </a:lnTo>
                  <a:lnTo>
                    <a:pt x="394" y="1723"/>
                  </a:lnTo>
                  <a:lnTo>
                    <a:pt x="428" y="1656"/>
                  </a:lnTo>
                  <a:lnTo>
                    <a:pt x="465" y="1593"/>
                  </a:lnTo>
                  <a:lnTo>
                    <a:pt x="501" y="1528"/>
                  </a:lnTo>
                  <a:lnTo>
                    <a:pt x="574" y="1403"/>
                  </a:lnTo>
                  <a:lnTo>
                    <a:pt x="651" y="1285"/>
                  </a:lnTo>
                  <a:lnTo>
                    <a:pt x="728" y="1170"/>
                  </a:lnTo>
                  <a:lnTo>
                    <a:pt x="807" y="1061"/>
                  </a:lnTo>
                  <a:lnTo>
                    <a:pt x="885" y="955"/>
                  </a:lnTo>
                  <a:lnTo>
                    <a:pt x="964" y="856"/>
                  </a:lnTo>
                  <a:lnTo>
                    <a:pt x="1043" y="762"/>
                  </a:lnTo>
                  <a:lnTo>
                    <a:pt x="1122" y="672"/>
                  </a:lnTo>
                  <a:lnTo>
                    <a:pt x="1197" y="588"/>
                  </a:lnTo>
                  <a:lnTo>
                    <a:pt x="1272" y="509"/>
                  </a:lnTo>
                  <a:lnTo>
                    <a:pt x="1343" y="435"/>
                  </a:lnTo>
                  <a:lnTo>
                    <a:pt x="1412" y="368"/>
                  </a:lnTo>
                  <a:lnTo>
                    <a:pt x="1477" y="304"/>
                  </a:lnTo>
                  <a:lnTo>
                    <a:pt x="1539" y="247"/>
                  </a:lnTo>
                  <a:lnTo>
                    <a:pt x="1594" y="197"/>
                  </a:lnTo>
                  <a:lnTo>
                    <a:pt x="1694" y="111"/>
                  </a:lnTo>
                  <a:lnTo>
                    <a:pt x="1769" y="50"/>
                  </a:lnTo>
                  <a:lnTo>
                    <a:pt x="1817" y="13"/>
                  </a:lnTo>
                  <a:lnTo>
                    <a:pt x="1834" y="0"/>
                  </a:lnTo>
                  <a:lnTo>
                    <a:pt x="1834" y="0"/>
                  </a:lnTo>
                  <a:close/>
                </a:path>
              </a:pathLst>
            </a:custGeom>
            <a:grpFill/>
            <a:ln w="6">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95" name="TextBox 94"/>
          <p:cNvSpPr txBox="1"/>
          <p:nvPr/>
        </p:nvSpPr>
        <p:spPr>
          <a:xfrm>
            <a:off x="4367911" y="2493218"/>
            <a:ext cx="2948338" cy="741727"/>
          </a:xfrm>
          <a:prstGeom prst="rect">
            <a:avLst/>
          </a:prstGeom>
          <a:no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r>
              <a:rPr lang="en-US" sz="2400" dirty="0" smtClean="0">
                <a:solidFill>
                  <a:prstClr val="white"/>
                </a:solidFill>
                <a:latin typeface="Segoe UI" pitchFamily="34" charset="0"/>
                <a:ea typeface="Segoe UI" pitchFamily="34" charset="0"/>
                <a:cs typeface="Segoe UI" pitchFamily="34" charset="0"/>
              </a:rPr>
              <a:t>USER DEVICES &amp; EXPERIENCES</a:t>
            </a:r>
            <a:endParaRPr lang="en-US" sz="2400" dirty="0">
              <a:solidFill>
                <a:prstClr val="white"/>
              </a:solidFill>
              <a:latin typeface="Segoe UI" pitchFamily="34" charset="0"/>
              <a:ea typeface="Segoe UI" pitchFamily="34" charset="0"/>
              <a:cs typeface="Segoe UI" pitchFamily="34" charset="0"/>
            </a:endParaRPr>
          </a:p>
        </p:txBody>
      </p:sp>
      <p:grpSp>
        <p:nvGrpSpPr>
          <p:cNvPr id="17" name="Group 16"/>
          <p:cNvGrpSpPr/>
          <p:nvPr/>
        </p:nvGrpSpPr>
        <p:grpSpPr>
          <a:xfrm>
            <a:off x="4368853" y="3432128"/>
            <a:ext cx="2789638" cy="1292115"/>
            <a:chOff x="2877194" y="3372886"/>
            <a:chExt cx="4028132" cy="1865766"/>
          </a:xfrm>
        </p:grpSpPr>
        <p:grpSp>
          <p:nvGrpSpPr>
            <p:cNvPr id="96" name="Group 95"/>
            <p:cNvGrpSpPr/>
            <p:nvPr/>
          </p:nvGrpSpPr>
          <p:grpSpPr>
            <a:xfrm>
              <a:off x="4422713" y="3372886"/>
              <a:ext cx="943183" cy="860683"/>
              <a:chOff x="4526155" y="4490989"/>
              <a:chExt cx="681587" cy="621969"/>
            </a:xfrm>
          </p:grpSpPr>
          <p:sp>
            <p:nvSpPr>
              <p:cNvPr id="97" name="Round Same Side Corner Rectangle 13335"/>
              <p:cNvSpPr/>
              <p:nvPr/>
            </p:nvSpPr>
            <p:spPr>
              <a:xfrm>
                <a:off x="4816148" y="4490989"/>
                <a:ext cx="391594" cy="534211"/>
              </a:xfrm>
              <a:custGeom>
                <a:avLst/>
                <a:gdLst/>
                <a:ahLst/>
                <a:cxnLst/>
                <a:rect l="l" t="t" r="r" b="b"/>
                <a:pathLst>
                  <a:path w="304800" h="426063">
                    <a:moveTo>
                      <a:pt x="67626" y="203200"/>
                    </a:moveTo>
                    <a:lnTo>
                      <a:pt x="151680" y="203200"/>
                    </a:lnTo>
                    <a:lnTo>
                      <a:pt x="237174" y="203200"/>
                    </a:lnTo>
                    <a:cubicBezTo>
                      <a:pt x="274523" y="203200"/>
                      <a:pt x="304800" y="233477"/>
                      <a:pt x="304800" y="270826"/>
                    </a:cubicBezTo>
                    <a:lnTo>
                      <a:pt x="304800" y="426063"/>
                    </a:lnTo>
                    <a:lnTo>
                      <a:pt x="0" y="426063"/>
                    </a:lnTo>
                    <a:lnTo>
                      <a:pt x="0" y="270826"/>
                    </a:lnTo>
                    <a:cubicBezTo>
                      <a:pt x="0" y="233477"/>
                      <a:pt x="30277" y="203200"/>
                      <a:pt x="67626" y="203200"/>
                    </a:cubicBezTo>
                    <a:close/>
                    <a:moveTo>
                      <a:pt x="151680" y="0"/>
                    </a:moveTo>
                    <a:cubicBezTo>
                      <a:pt x="209857" y="0"/>
                      <a:pt x="257018" y="45488"/>
                      <a:pt x="257018" y="101600"/>
                    </a:cubicBezTo>
                    <a:cubicBezTo>
                      <a:pt x="257018" y="157712"/>
                      <a:pt x="209857" y="203200"/>
                      <a:pt x="151680" y="203200"/>
                    </a:cubicBezTo>
                    <a:cubicBezTo>
                      <a:pt x="93503" y="203200"/>
                      <a:pt x="46342" y="157712"/>
                      <a:pt x="46342" y="101600"/>
                    </a:cubicBezTo>
                    <a:cubicBezTo>
                      <a:pt x="46342" y="45488"/>
                      <a:pt x="93503" y="0"/>
                      <a:pt x="151680" y="0"/>
                    </a:cubicBezTo>
                    <a:close/>
                  </a:path>
                </a:pathLst>
              </a:custGeom>
              <a:solidFill>
                <a:schemeClr val="bg1"/>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1" name="Round Same Side Corner Rectangle 13335"/>
              <p:cNvSpPr/>
              <p:nvPr/>
            </p:nvSpPr>
            <p:spPr>
              <a:xfrm>
                <a:off x="4526155" y="4578748"/>
                <a:ext cx="391593" cy="534210"/>
              </a:xfrm>
              <a:custGeom>
                <a:avLst/>
                <a:gdLst/>
                <a:ahLst/>
                <a:cxnLst/>
                <a:rect l="l" t="t" r="r" b="b"/>
                <a:pathLst>
                  <a:path w="304800" h="426063">
                    <a:moveTo>
                      <a:pt x="67626" y="203200"/>
                    </a:moveTo>
                    <a:lnTo>
                      <a:pt x="151680" y="203200"/>
                    </a:lnTo>
                    <a:lnTo>
                      <a:pt x="237174" y="203200"/>
                    </a:lnTo>
                    <a:cubicBezTo>
                      <a:pt x="274523" y="203200"/>
                      <a:pt x="304800" y="233477"/>
                      <a:pt x="304800" y="270826"/>
                    </a:cubicBezTo>
                    <a:lnTo>
                      <a:pt x="304800" y="426063"/>
                    </a:lnTo>
                    <a:lnTo>
                      <a:pt x="0" y="426063"/>
                    </a:lnTo>
                    <a:lnTo>
                      <a:pt x="0" y="270826"/>
                    </a:lnTo>
                    <a:cubicBezTo>
                      <a:pt x="0" y="233477"/>
                      <a:pt x="30277" y="203200"/>
                      <a:pt x="67626" y="203200"/>
                    </a:cubicBezTo>
                    <a:close/>
                    <a:moveTo>
                      <a:pt x="151680" y="0"/>
                    </a:moveTo>
                    <a:cubicBezTo>
                      <a:pt x="209857" y="0"/>
                      <a:pt x="257018" y="45488"/>
                      <a:pt x="257018" y="101600"/>
                    </a:cubicBezTo>
                    <a:cubicBezTo>
                      <a:pt x="257018" y="157712"/>
                      <a:pt x="209857" y="203200"/>
                      <a:pt x="151680" y="203200"/>
                    </a:cubicBezTo>
                    <a:cubicBezTo>
                      <a:pt x="93503" y="203200"/>
                      <a:pt x="46342" y="157712"/>
                      <a:pt x="46342" y="101600"/>
                    </a:cubicBezTo>
                    <a:cubicBezTo>
                      <a:pt x="46342" y="45488"/>
                      <a:pt x="93503" y="0"/>
                      <a:pt x="151680" y="0"/>
                    </a:cubicBezTo>
                    <a:close/>
                  </a:path>
                </a:pathLst>
              </a:custGeom>
              <a:solidFill>
                <a:schemeClr val="bg1"/>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pic>
          <p:nvPicPr>
            <p:cNvPr id="103" name="Picture 10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877194" y="4476986"/>
              <a:ext cx="1183011" cy="761666"/>
            </a:xfrm>
            <a:prstGeom prst="rect">
              <a:avLst/>
            </a:prstGeom>
          </p:spPr>
        </p:pic>
        <p:pic>
          <p:nvPicPr>
            <p:cNvPr id="105" name="Picture 10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131581" y="4370491"/>
              <a:ext cx="1079335" cy="868161"/>
            </a:xfrm>
            <a:prstGeom prst="rect">
              <a:avLst/>
            </a:prstGeom>
          </p:spPr>
        </p:pic>
        <p:pic>
          <p:nvPicPr>
            <p:cNvPr id="106" name="Picture 105"/>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591038" y="4703078"/>
              <a:ext cx="314288" cy="535573"/>
            </a:xfrm>
            <a:prstGeom prst="rect">
              <a:avLst/>
            </a:prstGeom>
          </p:spPr>
        </p:pic>
        <p:pic>
          <p:nvPicPr>
            <p:cNvPr id="107" name="Picture 106"/>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412473" y="4618980"/>
              <a:ext cx="1066647" cy="619672"/>
            </a:xfrm>
            <a:prstGeom prst="rect">
              <a:avLst/>
            </a:prstGeom>
          </p:spPr>
        </p:pic>
      </p:grpSp>
      <p:sp>
        <p:nvSpPr>
          <p:cNvPr id="108" name="TextBox 107"/>
          <p:cNvSpPr txBox="1"/>
          <p:nvPr/>
        </p:nvSpPr>
        <p:spPr>
          <a:xfrm>
            <a:off x="7430872" y="1371892"/>
            <a:ext cx="3753836" cy="741727"/>
          </a:xfrm>
          <a:prstGeom prst="rect">
            <a:avLst/>
          </a:prstGeom>
          <a:no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r>
              <a:rPr lang="en-US" sz="2400" dirty="0" smtClean="0">
                <a:solidFill>
                  <a:prstClr val="white"/>
                </a:solidFill>
                <a:latin typeface="Segoe UI" pitchFamily="34" charset="0"/>
                <a:ea typeface="Segoe UI" pitchFamily="34" charset="0"/>
                <a:cs typeface="Segoe UI" pitchFamily="34" charset="0"/>
              </a:rPr>
              <a:t>ON-PREMISES </a:t>
            </a:r>
            <a:br>
              <a:rPr lang="en-US" sz="2400" dirty="0" smtClean="0">
                <a:solidFill>
                  <a:prstClr val="white"/>
                </a:solidFill>
                <a:latin typeface="Segoe UI" pitchFamily="34" charset="0"/>
                <a:ea typeface="Segoe UI" pitchFamily="34" charset="0"/>
                <a:cs typeface="Segoe UI" pitchFamily="34" charset="0"/>
              </a:rPr>
            </a:br>
            <a:r>
              <a:rPr lang="en-US" sz="2400" dirty="0" smtClean="0">
                <a:solidFill>
                  <a:prstClr val="white"/>
                </a:solidFill>
                <a:latin typeface="Segoe UI" pitchFamily="34" charset="0"/>
                <a:ea typeface="Segoe UI" pitchFamily="34" charset="0"/>
                <a:cs typeface="Segoe UI" pitchFamily="34" charset="0"/>
              </a:rPr>
              <a:t>&amp; PRIVATE CLOUD</a:t>
            </a:r>
          </a:p>
        </p:txBody>
      </p:sp>
      <p:sp>
        <p:nvSpPr>
          <p:cNvPr id="109" name="TextBox 108"/>
          <p:cNvSpPr txBox="1"/>
          <p:nvPr/>
        </p:nvSpPr>
        <p:spPr>
          <a:xfrm>
            <a:off x="1038629" y="1538091"/>
            <a:ext cx="3051274" cy="409329"/>
          </a:xfrm>
          <a:prstGeom prst="rect">
            <a:avLst/>
          </a:prstGeom>
          <a:no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r>
              <a:rPr lang="en-US" sz="2400" dirty="0" smtClean="0">
                <a:solidFill>
                  <a:prstClr val="white"/>
                </a:solidFill>
                <a:latin typeface="Segoe UI" pitchFamily="34" charset="0"/>
                <a:ea typeface="Segoe UI" pitchFamily="34" charset="0"/>
                <a:cs typeface="Segoe UI" pitchFamily="34" charset="0"/>
              </a:rPr>
              <a:t>PUBLIC CLOUD</a:t>
            </a:r>
          </a:p>
        </p:txBody>
      </p:sp>
      <p:grpSp>
        <p:nvGrpSpPr>
          <p:cNvPr id="117" name="Group 116"/>
          <p:cNvGrpSpPr/>
          <p:nvPr/>
        </p:nvGrpSpPr>
        <p:grpSpPr>
          <a:xfrm>
            <a:off x="9982506" y="2597678"/>
            <a:ext cx="1329458" cy="904552"/>
            <a:chOff x="8889117" y="2774979"/>
            <a:chExt cx="854839" cy="528750"/>
          </a:xfrm>
        </p:grpSpPr>
        <p:pic>
          <p:nvPicPr>
            <p:cNvPr id="118" name="Picture 117"/>
            <p:cNvPicPr>
              <a:picLocks noChangeAspect="1"/>
            </p:cNvPicPr>
            <p:nvPr/>
          </p:nvPicPr>
          <p:blipFill rotWithShape="1">
            <a:blip r:embed="rId5" cstate="email">
              <a:extLst>
                <a:ext uri="{28A0092B-C50C-407E-A947-70E740481C1C}">
                  <a14:useLocalDpi xmlns:a14="http://schemas.microsoft.com/office/drawing/2010/main"/>
                </a:ext>
              </a:extLst>
            </a:blip>
            <a:srcRect l="67536"/>
            <a:stretch/>
          </p:blipFill>
          <p:spPr>
            <a:xfrm>
              <a:off x="8889117" y="2774979"/>
              <a:ext cx="266613" cy="528750"/>
            </a:xfrm>
            <a:prstGeom prst="rect">
              <a:avLst/>
            </a:prstGeom>
          </p:spPr>
        </p:pic>
        <p:pic>
          <p:nvPicPr>
            <p:cNvPr id="119" name="Picture 118"/>
            <p:cNvPicPr>
              <a:picLocks noChangeAspect="1"/>
            </p:cNvPicPr>
            <p:nvPr/>
          </p:nvPicPr>
          <p:blipFill rotWithShape="1">
            <a:blip r:embed="rId5" cstate="email">
              <a:extLst>
                <a:ext uri="{28A0092B-C50C-407E-A947-70E740481C1C}">
                  <a14:useLocalDpi xmlns:a14="http://schemas.microsoft.com/office/drawing/2010/main"/>
                </a:ext>
              </a:extLst>
            </a:blip>
            <a:srcRect l="67536"/>
            <a:stretch/>
          </p:blipFill>
          <p:spPr>
            <a:xfrm>
              <a:off x="9186054" y="2774979"/>
              <a:ext cx="266613" cy="528750"/>
            </a:xfrm>
            <a:prstGeom prst="rect">
              <a:avLst/>
            </a:prstGeom>
          </p:spPr>
        </p:pic>
        <p:pic>
          <p:nvPicPr>
            <p:cNvPr id="120" name="Picture 119"/>
            <p:cNvPicPr>
              <a:picLocks noChangeAspect="1"/>
            </p:cNvPicPr>
            <p:nvPr/>
          </p:nvPicPr>
          <p:blipFill rotWithShape="1">
            <a:blip r:embed="rId5" cstate="email">
              <a:extLst>
                <a:ext uri="{28A0092B-C50C-407E-A947-70E740481C1C}">
                  <a14:useLocalDpi xmlns:a14="http://schemas.microsoft.com/office/drawing/2010/main"/>
                </a:ext>
              </a:extLst>
            </a:blip>
            <a:srcRect l="67536"/>
            <a:stretch/>
          </p:blipFill>
          <p:spPr>
            <a:xfrm>
              <a:off x="9477343" y="2774979"/>
              <a:ext cx="266613" cy="528750"/>
            </a:xfrm>
            <a:prstGeom prst="rect">
              <a:avLst/>
            </a:prstGeom>
          </p:spPr>
        </p:pic>
      </p:grpSp>
      <p:grpSp>
        <p:nvGrpSpPr>
          <p:cNvPr id="126" name="Desktop icon"/>
          <p:cNvGrpSpPr/>
          <p:nvPr/>
        </p:nvGrpSpPr>
        <p:grpSpPr>
          <a:xfrm>
            <a:off x="9157658" y="2830856"/>
            <a:ext cx="777446" cy="648732"/>
            <a:chOff x="381901" y="197080"/>
            <a:chExt cx="715576" cy="447947"/>
          </a:xfrm>
          <a:solidFill>
            <a:schemeClr val="bg2"/>
          </a:solidFill>
        </p:grpSpPr>
        <p:sp>
          <p:nvSpPr>
            <p:cNvPr id="127" name="Freeform 126"/>
            <p:cNvSpPr>
              <a:spLocks noEditPoints="1"/>
            </p:cNvSpPr>
            <p:nvPr/>
          </p:nvSpPr>
          <p:spPr bwMode="auto">
            <a:xfrm>
              <a:off x="381901" y="197080"/>
              <a:ext cx="222074" cy="447947"/>
            </a:xfrm>
            <a:custGeom>
              <a:avLst/>
              <a:gdLst/>
              <a:ahLst/>
              <a:cxnLst>
                <a:cxn ang="0">
                  <a:pos x="260" y="0"/>
                </a:cxn>
                <a:cxn ang="0">
                  <a:pos x="7" y="0"/>
                </a:cxn>
                <a:cxn ang="0">
                  <a:pos x="0" y="7"/>
                </a:cxn>
                <a:cxn ang="0">
                  <a:pos x="0" y="112"/>
                </a:cxn>
                <a:cxn ang="0">
                  <a:pos x="0" y="119"/>
                </a:cxn>
                <a:cxn ang="0">
                  <a:pos x="0" y="531"/>
                </a:cxn>
                <a:cxn ang="0">
                  <a:pos x="7" y="538"/>
                </a:cxn>
                <a:cxn ang="0">
                  <a:pos x="260" y="538"/>
                </a:cxn>
                <a:cxn ang="0">
                  <a:pos x="267" y="531"/>
                </a:cxn>
                <a:cxn ang="0">
                  <a:pos x="267" y="119"/>
                </a:cxn>
                <a:cxn ang="0">
                  <a:pos x="267" y="112"/>
                </a:cxn>
                <a:cxn ang="0">
                  <a:pos x="267" y="7"/>
                </a:cxn>
                <a:cxn ang="0">
                  <a:pos x="260" y="0"/>
                </a:cxn>
                <a:cxn ang="0">
                  <a:pos x="32" y="82"/>
                </a:cxn>
                <a:cxn ang="0">
                  <a:pos x="32" y="57"/>
                </a:cxn>
                <a:cxn ang="0">
                  <a:pos x="39" y="50"/>
                </a:cxn>
                <a:cxn ang="0">
                  <a:pos x="228" y="50"/>
                </a:cxn>
                <a:cxn ang="0">
                  <a:pos x="235" y="57"/>
                </a:cxn>
                <a:cxn ang="0">
                  <a:pos x="235" y="82"/>
                </a:cxn>
                <a:cxn ang="0">
                  <a:pos x="228" y="89"/>
                </a:cxn>
                <a:cxn ang="0">
                  <a:pos x="39" y="89"/>
                </a:cxn>
                <a:cxn ang="0">
                  <a:pos x="32" y="82"/>
                </a:cxn>
                <a:cxn ang="0">
                  <a:pos x="213" y="254"/>
                </a:cxn>
                <a:cxn ang="0">
                  <a:pos x="195" y="236"/>
                </a:cxn>
                <a:cxn ang="0">
                  <a:pos x="213" y="218"/>
                </a:cxn>
                <a:cxn ang="0">
                  <a:pos x="232" y="236"/>
                </a:cxn>
                <a:cxn ang="0">
                  <a:pos x="213" y="254"/>
                </a:cxn>
                <a:cxn ang="0">
                  <a:pos x="213" y="194"/>
                </a:cxn>
                <a:cxn ang="0">
                  <a:pos x="189" y="170"/>
                </a:cxn>
                <a:cxn ang="0">
                  <a:pos x="213" y="146"/>
                </a:cxn>
                <a:cxn ang="0">
                  <a:pos x="238" y="170"/>
                </a:cxn>
                <a:cxn ang="0">
                  <a:pos x="213" y="194"/>
                </a:cxn>
              </a:cxnLst>
              <a:rect l="0" t="0" r="r" b="b"/>
              <a:pathLst>
                <a:path w="267" h="538">
                  <a:moveTo>
                    <a:pt x="260" y="0"/>
                  </a:moveTo>
                  <a:cubicBezTo>
                    <a:pt x="7" y="0"/>
                    <a:pt x="7" y="0"/>
                    <a:pt x="7" y="0"/>
                  </a:cubicBezTo>
                  <a:cubicBezTo>
                    <a:pt x="3" y="0"/>
                    <a:pt x="0" y="3"/>
                    <a:pt x="0" y="7"/>
                  </a:cubicBezTo>
                  <a:cubicBezTo>
                    <a:pt x="0" y="112"/>
                    <a:pt x="0" y="112"/>
                    <a:pt x="0" y="112"/>
                  </a:cubicBezTo>
                  <a:cubicBezTo>
                    <a:pt x="0" y="119"/>
                    <a:pt x="0" y="119"/>
                    <a:pt x="0" y="119"/>
                  </a:cubicBezTo>
                  <a:cubicBezTo>
                    <a:pt x="0" y="531"/>
                    <a:pt x="0" y="531"/>
                    <a:pt x="0" y="531"/>
                  </a:cubicBezTo>
                  <a:cubicBezTo>
                    <a:pt x="0" y="535"/>
                    <a:pt x="3" y="538"/>
                    <a:pt x="7" y="538"/>
                  </a:cubicBezTo>
                  <a:cubicBezTo>
                    <a:pt x="260" y="538"/>
                    <a:pt x="260" y="538"/>
                    <a:pt x="260" y="538"/>
                  </a:cubicBezTo>
                  <a:cubicBezTo>
                    <a:pt x="264" y="538"/>
                    <a:pt x="267" y="535"/>
                    <a:pt x="267" y="531"/>
                  </a:cubicBezTo>
                  <a:cubicBezTo>
                    <a:pt x="267" y="119"/>
                    <a:pt x="267" y="119"/>
                    <a:pt x="267" y="119"/>
                  </a:cubicBezTo>
                  <a:cubicBezTo>
                    <a:pt x="267" y="112"/>
                    <a:pt x="267" y="112"/>
                    <a:pt x="267" y="112"/>
                  </a:cubicBezTo>
                  <a:cubicBezTo>
                    <a:pt x="267" y="7"/>
                    <a:pt x="267" y="7"/>
                    <a:pt x="267" y="7"/>
                  </a:cubicBezTo>
                  <a:cubicBezTo>
                    <a:pt x="267" y="3"/>
                    <a:pt x="264" y="0"/>
                    <a:pt x="260" y="0"/>
                  </a:cubicBezTo>
                  <a:close/>
                  <a:moveTo>
                    <a:pt x="32" y="82"/>
                  </a:moveTo>
                  <a:cubicBezTo>
                    <a:pt x="32" y="57"/>
                    <a:pt x="32" y="57"/>
                    <a:pt x="32" y="57"/>
                  </a:cubicBezTo>
                  <a:cubicBezTo>
                    <a:pt x="32" y="53"/>
                    <a:pt x="35" y="50"/>
                    <a:pt x="39" y="50"/>
                  </a:cubicBezTo>
                  <a:cubicBezTo>
                    <a:pt x="228" y="50"/>
                    <a:pt x="228" y="50"/>
                    <a:pt x="228" y="50"/>
                  </a:cubicBezTo>
                  <a:cubicBezTo>
                    <a:pt x="232" y="50"/>
                    <a:pt x="235" y="53"/>
                    <a:pt x="235" y="57"/>
                  </a:cubicBezTo>
                  <a:cubicBezTo>
                    <a:pt x="235" y="82"/>
                    <a:pt x="235" y="82"/>
                    <a:pt x="235" y="82"/>
                  </a:cubicBezTo>
                  <a:cubicBezTo>
                    <a:pt x="235" y="86"/>
                    <a:pt x="232" y="89"/>
                    <a:pt x="228" y="89"/>
                  </a:cubicBezTo>
                  <a:cubicBezTo>
                    <a:pt x="39" y="89"/>
                    <a:pt x="39" y="89"/>
                    <a:pt x="39" y="89"/>
                  </a:cubicBezTo>
                  <a:cubicBezTo>
                    <a:pt x="35" y="89"/>
                    <a:pt x="32" y="86"/>
                    <a:pt x="32" y="82"/>
                  </a:cubicBezTo>
                  <a:close/>
                  <a:moveTo>
                    <a:pt x="213" y="254"/>
                  </a:moveTo>
                  <a:cubicBezTo>
                    <a:pt x="203" y="254"/>
                    <a:pt x="195" y="246"/>
                    <a:pt x="195" y="236"/>
                  </a:cubicBezTo>
                  <a:cubicBezTo>
                    <a:pt x="195" y="226"/>
                    <a:pt x="203" y="218"/>
                    <a:pt x="213" y="218"/>
                  </a:cubicBezTo>
                  <a:cubicBezTo>
                    <a:pt x="223" y="218"/>
                    <a:pt x="232" y="226"/>
                    <a:pt x="232" y="236"/>
                  </a:cubicBezTo>
                  <a:cubicBezTo>
                    <a:pt x="232" y="246"/>
                    <a:pt x="223" y="254"/>
                    <a:pt x="213" y="254"/>
                  </a:cubicBezTo>
                  <a:close/>
                  <a:moveTo>
                    <a:pt x="213" y="194"/>
                  </a:moveTo>
                  <a:cubicBezTo>
                    <a:pt x="200" y="194"/>
                    <a:pt x="189" y="183"/>
                    <a:pt x="189" y="170"/>
                  </a:cubicBezTo>
                  <a:cubicBezTo>
                    <a:pt x="189" y="156"/>
                    <a:pt x="200" y="146"/>
                    <a:pt x="213" y="146"/>
                  </a:cubicBezTo>
                  <a:cubicBezTo>
                    <a:pt x="227" y="146"/>
                    <a:pt x="238" y="156"/>
                    <a:pt x="238" y="170"/>
                  </a:cubicBezTo>
                  <a:cubicBezTo>
                    <a:pt x="238" y="183"/>
                    <a:pt x="227" y="194"/>
                    <a:pt x="213" y="194"/>
                  </a:cubicBezTo>
                  <a:close/>
                </a:path>
              </a:pathLst>
            </a:custGeom>
            <a:grpFill/>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28" name="Freeform 94"/>
            <p:cNvSpPr>
              <a:spLocks noEditPoints="1"/>
            </p:cNvSpPr>
            <p:nvPr/>
          </p:nvSpPr>
          <p:spPr bwMode="auto">
            <a:xfrm>
              <a:off x="645734" y="288188"/>
              <a:ext cx="451743" cy="356839"/>
            </a:xfrm>
            <a:custGeom>
              <a:avLst/>
              <a:gdLst/>
              <a:ahLst/>
              <a:cxnLst>
                <a:cxn ang="0">
                  <a:pos x="523" y="4"/>
                </a:cxn>
                <a:cxn ang="0">
                  <a:pos x="19" y="3"/>
                </a:cxn>
                <a:cxn ang="0">
                  <a:pos x="2" y="21"/>
                </a:cxn>
                <a:cxn ang="0">
                  <a:pos x="6" y="382"/>
                </a:cxn>
                <a:cxn ang="0">
                  <a:pos x="23" y="399"/>
                </a:cxn>
                <a:cxn ang="0">
                  <a:pos x="185" y="403"/>
                </a:cxn>
                <a:cxn ang="0">
                  <a:pos x="186" y="428"/>
                </a:cxn>
                <a:cxn ang="0">
                  <a:pos x="367" y="427"/>
                </a:cxn>
                <a:cxn ang="0">
                  <a:pos x="367" y="403"/>
                </a:cxn>
                <a:cxn ang="0">
                  <a:pos x="520" y="399"/>
                </a:cxn>
                <a:cxn ang="0">
                  <a:pos x="537" y="381"/>
                </a:cxn>
                <a:cxn ang="0">
                  <a:pos x="540" y="21"/>
                </a:cxn>
                <a:cxn ang="0">
                  <a:pos x="523" y="4"/>
                </a:cxn>
                <a:cxn ang="0">
                  <a:pos x="508" y="356"/>
                </a:cxn>
                <a:cxn ang="0">
                  <a:pos x="494" y="371"/>
                </a:cxn>
                <a:cxn ang="0">
                  <a:pos x="49" y="371"/>
                </a:cxn>
                <a:cxn ang="0">
                  <a:pos x="35" y="357"/>
                </a:cxn>
                <a:cxn ang="0">
                  <a:pos x="32" y="48"/>
                </a:cxn>
                <a:cxn ang="0">
                  <a:pos x="47" y="33"/>
                </a:cxn>
                <a:cxn ang="0">
                  <a:pos x="496" y="33"/>
                </a:cxn>
                <a:cxn ang="0">
                  <a:pos x="511" y="48"/>
                </a:cxn>
                <a:cxn ang="0">
                  <a:pos x="508" y="356"/>
                </a:cxn>
              </a:cxnLst>
              <a:rect l="0" t="0" r="r" b="b"/>
              <a:pathLst>
                <a:path w="543" h="428">
                  <a:moveTo>
                    <a:pt x="523" y="4"/>
                  </a:moveTo>
                  <a:cubicBezTo>
                    <a:pt x="357" y="0"/>
                    <a:pt x="186" y="0"/>
                    <a:pt x="19" y="3"/>
                  </a:cubicBezTo>
                  <a:cubicBezTo>
                    <a:pt x="10" y="4"/>
                    <a:pt x="3" y="11"/>
                    <a:pt x="2" y="21"/>
                  </a:cubicBezTo>
                  <a:cubicBezTo>
                    <a:pt x="0" y="142"/>
                    <a:pt x="1" y="264"/>
                    <a:pt x="6" y="382"/>
                  </a:cubicBezTo>
                  <a:cubicBezTo>
                    <a:pt x="6" y="391"/>
                    <a:pt x="14" y="399"/>
                    <a:pt x="23" y="399"/>
                  </a:cubicBezTo>
                  <a:cubicBezTo>
                    <a:pt x="76" y="401"/>
                    <a:pt x="130" y="402"/>
                    <a:pt x="185" y="403"/>
                  </a:cubicBezTo>
                  <a:cubicBezTo>
                    <a:pt x="185" y="411"/>
                    <a:pt x="186" y="419"/>
                    <a:pt x="186" y="428"/>
                  </a:cubicBezTo>
                  <a:cubicBezTo>
                    <a:pt x="246" y="428"/>
                    <a:pt x="307" y="428"/>
                    <a:pt x="367" y="427"/>
                  </a:cubicBezTo>
                  <a:cubicBezTo>
                    <a:pt x="367" y="419"/>
                    <a:pt x="367" y="411"/>
                    <a:pt x="367" y="403"/>
                  </a:cubicBezTo>
                  <a:cubicBezTo>
                    <a:pt x="419" y="402"/>
                    <a:pt x="470" y="401"/>
                    <a:pt x="520" y="399"/>
                  </a:cubicBezTo>
                  <a:cubicBezTo>
                    <a:pt x="529" y="398"/>
                    <a:pt x="537" y="391"/>
                    <a:pt x="537" y="381"/>
                  </a:cubicBezTo>
                  <a:cubicBezTo>
                    <a:pt x="542" y="263"/>
                    <a:pt x="543" y="142"/>
                    <a:pt x="540" y="21"/>
                  </a:cubicBezTo>
                  <a:cubicBezTo>
                    <a:pt x="540" y="12"/>
                    <a:pt x="533" y="4"/>
                    <a:pt x="523" y="4"/>
                  </a:cubicBezTo>
                  <a:close/>
                  <a:moveTo>
                    <a:pt x="508" y="356"/>
                  </a:moveTo>
                  <a:cubicBezTo>
                    <a:pt x="508" y="364"/>
                    <a:pt x="501" y="371"/>
                    <a:pt x="494" y="371"/>
                  </a:cubicBezTo>
                  <a:cubicBezTo>
                    <a:pt x="347" y="376"/>
                    <a:pt x="197" y="376"/>
                    <a:pt x="49" y="371"/>
                  </a:cubicBezTo>
                  <a:cubicBezTo>
                    <a:pt x="41" y="371"/>
                    <a:pt x="35" y="365"/>
                    <a:pt x="35" y="357"/>
                  </a:cubicBezTo>
                  <a:cubicBezTo>
                    <a:pt x="32" y="255"/>
                    <a:pt x="31" y="151"/>
                    <a:pt x="32" y="48"/>
                  </a:cubicBezTo>
                  <a:cubicBezTo>
                    <a:pt x="32" y="39"/>
                    <a:pt x="39" y="33"/>
                    <a:pt x="47" y="33"/>
                  </a:cubicBezTo>
                  <a:cubicBezTo>
                    <a:pt x="196" y="30"/>
                    <a:pt x="348" y="30"/>
                    <a:pt x="496" y="33"/>
                  </a:cubicBezTo>
                  <a:cubicBezTo>
                    <a:pt x="504" y="33"/>
                    <a:pt x="511" y="40"/>
                    <a:pt x="511" y="48"/>
                  </a:cubicBezTo>
                  <a:cubicBezTo>
                    <a:pt x="512" y="151"/>
                    <a:pt x="511" y="255"/>
                    <a:pt x="508" y="356"/>
                  </a:cubicBezTo>
                  <a:close/>
                </a:path>
              </a:pathLst>
            </a:custGeom>
            <a:grpFill/>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grpSp>
      <p:pic>
        <p:nvPicPr>
          <p:cNvPr id="132" name="Picture 4" descr="C:\Users\maryfj\Desktop\Online_ART\DVD_ART36\Logos\Desktop Optimization Pack\Desktop Optimzation Pack for Software Assurance logo r.png"/>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invGray">
          <a:xfrm>
            <a:off x="10429950" y="4443212"/>
            <a:ext cx="1305590" cy="224912"/>
          </a:xfrm>
          <a:prstGeom prst="rect">
            <a:avLst/>
          </a:prstGeom>
          <a:noFill/>
          <a:extLst>
            <a:ext uri="{909E8E84-426E-40DD-AFC4-6F175D3DCCD1}">
              <a14:hiddenFill xmlns:a14="http://schemas.microsoft.com/office/drawing/2010/main">
                <a:solidFill>
                  <a:srgbClr val="FFFFFF"/>
                </a:solidFill>
              </a14:hiddenFill>
            </a:ext>
          </a:extLst>
        </p:spPr>
      </p:pic>
      <p:pic>
        <p:nvPicPr>
          <p:cNvPr id="133" name="Picture 2" descr="\\eventsql\dvd\Online_ART\DVD_ART36\Logos\Windows 7\Windows 7 Enterprise\Windows 7 Enterprise (brand)\Windows 7 Enterprise h r.png"/>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3337281" y="5050773"/>
            <a:ext cx="1084205" cy="356170"/>
          </a:xfrm>
          <a:prstGeom prst="rect">
            <a:avLst/>
          </a:prstGeom>
          <a:effectLst/>
          <a:extLst/>
        </p:spPr>
      </p:pic>
      <p:pic>
        <p:nvPicPr>
          <p:cNvPr id="140" name="Picture 5" descr="\\eventsql\dvd\Online_ART\DVD_Art_Sept-2-2010\Logos\Microsoft Lync\Lync h_rgb_r.png"/>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9436583" y="4830729"/>
            <a:ext cx="594900" cy="268068"/>
          </a:xfrm>
          <a:prstGeom prst="rect">
            <a:avLst/>
          </a:prstGeom>
          <a:noFill/>
          <a:extLst>
            <a:ext uri="{909E8E84-426E-40DD-AFC4-6F175D3DCCD1}">
              <a14:hiddenFill xmlns:a14="http://schemas.microsoft.com/office/drawing/2010/main">
                <a:solidFill>
                  <a:srgbClr val="FFFFFF"/>
                </a:solidFill>
              </a14:hiddenFill>
            </a:ext>
          </a:extLst>
        </p:spPr>
      </p:pic>
      <p:pic>
        <p:nvPicPr>
          <p:cNvPr id="141" name="Picture 7" descr="C:\Users\junyo.REDMOND\Pictures\DVD_ART35\Logos\Forefront Security 2010 for Exchange Server\forefront security 2010 exchange server h rev.png"/>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9358995" y="4395483"/>
            <a:ext cx="974741" cy="253939"/>
          </a:xfrm>
          <a:prstGeom prst="rect">
            <a:avLst/>
          </a:prstGeom>
          <a:noFill/>
        </p:spPr>
      </p:pic>
      <p:pic>
        <p:nvPicPr>
          <p:cNvPr id="142" name="Picture 8" descr="C:\Users\junyo.REDMOND\Pictures\DVD_ART35\Logos\System Center\System Center generic brand Grid h r.png"/>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8937666" y="3940148"/>
            <a:ext cx="1309283" cy="299147"/>
          </a:xfrm>
          <a:prstGeom prst="rect">
            <a:avLst/>
          </a:prstGeom>
          <a:noFill/>
        </p:spPr>
      </p:pic>
      <p:pic>
        <p:nvPicPr>
          <p:cNvPr id="144" name="Picture 2"/>
          <p:cNvPicPr>
            <a:picLocks noChangeAspect="1" noChangeArrowheads="1"/>
          </p:cNvPicPr>
          <p:nvPr/>
        </p:nvPicPr>
        <p:blipFill rotWithShape="1">
          <a:blip r:embed="rId14" cstate="email">
            <a:extLst>
              <a:ext uri="{28A0092B-C50C-407E-A947-70E740481C1C}">
                <a14:useLocalDpi xmlns:a14="http://schemas.microsoft.com/office/drawing/2010/main"/>
              </a:ext>
            </a:extLst>
          </a:blip>
          <a:srcRect/>
          <a:stretch/>
        </p:blipFill>
        <p:spPr bwMode="auto">
          <a:xfrm>
            <a:off x="5818713" y="5048021"/>
            <a:ext cx="865765" cy="221002"/>
          </a:xfrm>
          <a:prstGeom prst="rect">
            <a:avLst/>
          </a:prstGeom>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5" name="Group 24"/>
          <p:cNvGrpSpPr/>
          <p:nvPr/>
        </p:nvGrpSpPr>
        <p:grpSpPr>
          <a:xfrm>
            <a:off x="8672099" y="3040536"/>
            <a:ext cx="555289" cy="559638"/>
            <a:chOff x="8253432" y="2413004"/>
            <a:chExt cx="555289" cy="559638"/>
          </a:xfrm>
        </p:grpSpPr>
        <p:grpSp>
          <p:nvGrpSpPr>
            <p:cNvPr id="145" name="Group 144"/>
            <p:cNvGrpSpPr/>
            <p:nvPr/>
          </p:nvGrpSpPr>
          <p:grpSpPr>
            <a:xfrm>
              <a:off x="8253432" y="2413004"/>
              <a:ext cx="326682" cy="506473"/>
              <a:chOff x="2931747" y="2935292"/>
              <a:chExt cx="269985" cy="506473"/>
            </a:xfrm>
          </p:grpSpPr>
          <p:sp>
            <p:nvSpPr>
              <p:cNvPr id="146" name="Round Same Side Corner Rectangle 13335"/>
              <p:cNvSpPr/>
              <p:nvPr/>
            </p:nvSpPr>
            <p:spPr>
              <a:xfrm>
                <a:off x="2931747" y="2935292"/>
                <a:ext cx="269985" cy="456654"/>
              </a:xfrm>
              <a:custGeom>
                <a:avLst/>
                <a:gdLst/>
                <a:ahLst/>
                <a:cxnLst/>
                <a:rect l="l" t="t" r="r" b="b"/>
                <a:pathLst>
                  <a:path w="304800" h="426063">
                    <a:moveTo>
                      <a:pt x="67626" y="203200"/>
                    </a:moveTo>
                    <a:lnTo>
                      <a:pt x="151680" y="203200"/>
                    </a:lnTo>
                    <a:lnTo>
                      <a:pt x="237174" y="203200"/>
                    </a:lnTo>
                    <a:cubicBezTo>
                      <a:pt x="274523" y="203200"/>
                      <a:pt x="304800" y="233477"/>
                      <a:pt x="304800" y="270826"/>
                    </a:cubicBezTo>
                    <a:lnTo>
                      <a:pt x="304800" y="426063"/>
                    </a:lnTo>
                    <a:lnTo>
                      <a:pt x="0" y="426063"/>
                    </a:lnTo>
                    <a:lnTo>
                      <a:pt x="0" y="270826"/>
                    </a:lnTo>
                    <a:cubicBezTo>
                      <a:pt x="0" y="233477"/>
                      <a:pt x="30277" y="203200"/>
                      <a:pt x="67626" y="203200"/>
                    </a:cubicBezTo>
                    <a:close/>
                    <a:moveTo>
                      <a:pt x="151680" y="0"/>
                    </a:moveTo>
                    <a:cubicBezTo>
                      <a:pt x="209857" y="0"/>
                      <a:pt x="257018" y="45488"/>
                      <a:pt x="257018" y="101600"/>
                    </a:cubicBezTo>
                    <a:cubicBezTo>
                      <a:pt x="257018" y="157712"/>
                      <a:pt x="209857" y="203200"/>
                      <a:pt x="151680" y="203200"/>
                    </a:cubicBezTo>
                    <a:cubicBezTo>
                      <a:pt x="93503" y="203200"/>
                      <a:pt x="46342" y="157712"/>
                      <a:pt x="46342" y="101600"/>
                    </a:cubicBezTo>
                    <a:cubicBezTo>
                      <a:pt x="46342" y="45488"/>
                      <a:pt x="93503" y="0"/>
                      <a:pt x="151680" y="0"/>
                    </a:cubicBezTo>
                    <a:close/>
                  </a:path>
                </a:pathLst>
              </a:custGeom>
              <a:solidFill>
                <a:schemeClr val="bg1"/>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47" name="TextBox 146"/>
              <p:cNvSpPr txBox="1"/>
              <p:nvPr/>
            </p:nvSpPr>
            <p:spPr>
              <a:xfrm>
                <a:off x="3006668" y="3133988"/>
                <a:ext cx="152670" cy="307777"/>
              </a:xfrm>
              <a:prstGeom prst="rect">
                <a:avLst/>
              </a:prstGeom>
              <a:noFill/>
            </p:spPr>
            <p:txBody>
              <a:bodyPr wrap="none" rtlCol="0">
                <a:spAutoFit/>
              </a:bodyPr>
              <a:lstStyle/>
              <a:p>
                <a:pPr algn="ctr"/>
                <a:endParaRPr lang="en-US" sz="1400" b="1" dirty="0">
                  <a:latin typeface="Segoe Condensed" pitchFamily="34" charset="0"/>
                </a:endParaRPr>
              </a:p>
            </p:txBody>
          </p:sp>
        </p:grpSp>
        <p:grpSp>
          <p:nvGrpSpPr>
            <p:cNvPr id="148" name="Group 147"/>
            <p:cNvGrpSpPr/>
            <p:nvPr/>
          </p:nvGrpSpPr>
          <p:grpSpPr>
            <a:xfrm>
              <a:off x="8470848" y="2466169"/>
              <a:ext cx="337873" cy="506473"/>
              <a:chOff x="2931747" y="2935292"/>
              <a:chExt cx="279234" cy="506473"/>
            </a:xfrm>
          </p:grpSpPr>
          <p:sp>
            <p:nvSpPr>
              <p:cNvPr id="149" name="Round Same Side Corner Rectangle 13335"/>
              <p:cNvSpPr/>
              <p:nvPr/>
            </p:nvSpPr>
            <p:spPr>
              <a:xfrm>
                <a:off x="2931747" y="2935292"/>
                <a:ext cx="269985" cy="456654"/>
              </a:xfrm>
              <a:custGeom>
                <a:avLst/>
                <a:gdLst/>
                <a:ahLst/>
                <a:cxnLst/>
                <a:rect l="l" t="t" r="r" b="b"/>
                <a:pathLst>
                  <a:path w="304800" h="426063">
                    <a:moveTo>
                      <a:pt x="67626" y="203200"/>
                    </a:moveTo>
                    <a:lnTo>
                      <a:pt x="151680" y="203200"/>
                    </a:lnTo>
                    <a:lnTo>
                      <a:pt x="237174" y="203200"/>
                    </a:lnTo>
                    <a:cubicBezTo>
                      <a:pt x="274523" y="203200"/>
                      <a:pt x="304800" y="233477"/>
                      <a:pt x="304800" y="270826"/>
                    </a:cubicBezTo>
                    <a:lnTo>
                      <a:pt x="304800" y="426063"/>
                    </a:lnTo>
                    <a:lnTo>
                      <a:pt x="0" y="426063"/>
                    </a:lnTo>
                    <a:lnTo>
                      <a:pt x="0" y="270826"/>
                    </a:lnTo>
                    <a:cubicBezTo>
                      <a:pt x="0" y="233477"/>
                      <a:pt x="30277" y="203200"/>
                      <a:pt x="67626" y="203200"/>
                    </a:cubicBezTo>
                    <a:close/>
                    <a:moveTo>
                      <a:pt x="151680" y="0"/>
                    </a:moveTo>
                    <a:cubicBezTo>
                      <a:pt x="209857" y="0"/>
                      <a:pt x="257018" y="45488"/>
                      <a:pt x="257018" y="101600"/>
                    </a:cubicBezTo>
                    <a:cubicBezTo>
                      <a:pt x="257018" y="157712"/>
                      <a:pt x="209857" y="203200"/>
                      <a:pt x="151680" y="203200"/>
                    </a:cubicBezTo>
                    <a:cubicBezTo>
                      <a:pt x="93503" y="203200"/>
                      <a:pt x="46342" y="157712"/>
                      <a:pt x="46342" y="101600"/>
                    </a:cubicBezTo>
                    <a:cubicBezTo>
                      <a:pt x="46342" y="45488"/>
                      <a:pt x="93503" y="0"/>
                      <a:pt x="151680" y="0"/>
                    </a:cubicBezTo>
                    <a:close/>
                  </a:path>
                </a:pathLst>
              </a:custGeom>
              <a:solidFill>
                <a:schemeClr val="bg1"/>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0" name="TextBox 149"/>
              <p:cNvSpPr txBox="1"/>
              <p:nvPr/>
            </p:nvSpPr>
            <p:spPr>
              <a:xfrm>
                <a:off x="2955031" y="3133988"/>
                <a:ext cx="255950" cy="307777"/>
              </a:xfrm>
              <a:prstGeom prst="rect">
                <a:avLst/>
              </a:prstGeom>
              <a:noFill/>
            </p:spPr>
            <p:txBody>
              <a:bodyPr wrap="none" rtlCol="0">
                <a:spAutoFit/>
              </a:bodyPr>
              <a:lstStyle/>
              <a:p>
                <a:pPr algn="ctr"/>
                <a:r>
                  <a:rPr lang="en-US" sz="1400" b="1" dirty="0" smtClean="0">
                    <a:latin typeface="Segoe Condensed" pitchFamily="34" charset="0"/>
                  </a:rPr>
                  <a:t>IT</a:t>
                </a:r>
                <a:endParaRPr lang="en-US" sz="1400" b="1" dirty="0">
                  <a:latin typeface="Segoe Condensed" pitchFamily="34" charset="0"/>
                </a:endParaRPr>
              </a:p>
            </p:txBody>
          </p:sp>
        </p:grpSp>
      </p:grpSp>
      <p:grpSp>
        <p:nvGrpSpPr>
          <p:cNvPr id="21" name="Group 20"/>
          <p:cNvGrpSpPr/>
          <p:nvPr/>
        </p:nvGrpSpPr>
        <p:grpSpPr>
          <a:xfrm>
            <a:off x="2386648" y="2956530"/>
            <a:ext cx="474181" cy="591537"/>
            <a:chOff x="2487815" y="3224077"/>
            <a:chExt cx="474181" cy="591537"/>
          </a:xfrm>
        </p:grpSpPr>
        <p:grpSp>
          <p:nvGrpSpPr>
            <p:cNvPr id="151" name="Group 150"/>
            <p:cNvGrpSpPr/>
            <p:nvPr/>
          </p:nvGrpSpPr>
          <p:grpSpPr>
            <a:xfrm>
              <a:off x="2487815" y="3224077"/>
              <a:ext cx="326682" cy="506473"/>
              <a:chOff x="2931747" y="2935292"/>
              <a:chExt cx="269985" cy="506473"/>
            </a:xfrm>
          </p:grpSpPr>
          <p:sp>
            <p:nvSpPr>
              <p:cNvPr id="152" name="Round Same Side Corner Rectangle 13335"/>
              <p:cNvSpPr/>
              <p:nvPr/>
            </p:nvSpPr>
            <p:spPr>
              <a:xfrm>
                <a:off x="2931747" y="2935292"/>
                <a:ext cx="269985" cy="456654"/>
              </a:xfrm>
              <a:custGeom>
                <a:avLst/>
                <a:gdLst/>
                <a:ahLst/>
                <a:cxnLst/>
                <a:rect l="l" t="t" r="r" b="b"/>
                <a:pathLst>
                  <a:path w="304800" h="426063">
                    <a:moveTo>
                      <a:pt x="67626" y="203200"/>
                    </a:moveTo>
                    <a:lnTo>
                      <a:pt x="151680" y="203200"/>
                    </a:lnTo>
                    <a:lnTo>
                      <a:pt x="237174" y="203200"/>
                    </a:lnTo>
                    <a:cubicBezTo>
                      <a:pt x="274523" y="203200"/>
                      <a:pt x="304800" y="233477"/>
                      <a:pt x="304800" y="270826"/>
                    </a:cubicBezTo>
                    <a:lnTo>
                      <a:pt x="304800" y="426063"/>
                    </a:lnTo>
                    <a:lnTo>
                      <a:pt x="0" y="426063"/>
                    </a:lnTo>
                    <a:lnTo>
                      <a:pt x="0" y="270826"/>
                    </a:lnTo>
                    <a:cubicBezTo>
                      <a:pt x="0" y="233477"/>
                      <a:pt x="30277" y="203200"/>
                      <a:pt x="67626" y="203200"/>
                    </a:cubicBezTo>
                    <a:close/>
                    <a:moveTo>
                      <a:pt x="151680" y="0"/>
                    </a:moveTo>
                    <a:cubicBezTo>
                      <a:pt x="209857" y="0"/>
                      <a:pt x="257018" y="45488"/>
                      <a:pt x="257018" y="101600"/>
                    </a:cubicBezTo>
                    <a:cubicBezTo>
                      <a:pt x="257018" y="157712"/>
                      <a:pt x="209857" y="203200"/>
                      <a:pt x="151680" y="203200"/>
                    </a:cubicBezTo>
                    <a:cubicBezTo>
                      <a:pt x="93503" y="203200"/>
                      <a:pt x="46342" y="157712"/>
                      <a:pt x="46342" y="101600"/>
                    </a:cubicBezTo>
                    <a:cubicBezTo>
                      <a:pt x="46342" y="45488"/>
                      <a:pt x="93503" y="0"/>
                      <a:pt x="151680" y="0"/>
                    </a:cubicBezTo>
                    <a:close/>
                  </a:path>
                </a:pathLst>
              </a:custGeom>
              <a:solidFill>
                <a:schemeClr val="bg1"/>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3" name="TextBox 152"/>
              <p:cNvSpPr txBox="1"/>
              <p:nvPr/>
            </p:nvSpPr>
            <p:spPr>
              <a:xfrm>
                <a:off x="3006671" y="3133988"/>
                <a:ext cx="152670" cy="307777"/>
              </a:xfrm>
              <a:prstGeom prst="rect">
                <a:avLst/>
              </a:prstGeom>
              <a:noFill/>
            </p:spPr>
            <p:txBody>
              <a:bodyPr wrap="none" rtlCol="0">
                <a:spAutoFit/>
              </a:bodyPr>
              <a:lstStyle/>
              <a:p>
                <a:pPr algn="ctr"/>
                <a:endParaRPr lang="en-US" sz="1400" b="1" dirty="0">
                  <a:latin typeface="Segoe Condensed" pitchFamily="34" charset="0"/>
                </a:endParaRPr>
              </a:p>
            </p:txBody>
          </p:sp>
        </p:grpSp>
        <p:grpSp>
          <p:nvGrpSpPr>
            <p:cNvPr id="114" name="Group 113"/>
            <p:cNvGrpSpPr/>
            <p:nvPr/>
          </p:nvGrpSpPr>
          <p:grpSpPr>
            <a:xfrm>
              <a:off x="2624123" y="3309141"/>
              <a:ext cx="337873" cy="506473"/>
              <a:chOff x="2931747" y="2935292"/>
              <a:chExt cx="279234" cy="506473"/>
            </a:xfrm>
          </p:grpSpPr>
          <p:sp>
            <p:nvSpPr>
              <p:cNvPr id="115" name="Round Same Side Corner Rectangle 13335"/>
              <p:cNvSpPr/>
              <p:nvPr/>
            </p:nvSpPr>
            <p:spPr>
              <a:xfrm>
                <a:off x="2931747" y="2935292"/>
                <a:ext cx="269985" cy="456654"/>
              </a:xfrm>
              <a:custGeom>
                <a:avLst/>
                <a:gdLst/>
                <a:ahLst/>
                <a:cxnLst/>
                <a:rect l="l" t="t" r="r" b="b"/>
                <a:pathLst>
                  <a:path w="304800" h="426063">
                    <a:moveTo>
                      <a:pt x="67626" y="203200"/>
                    </a:moveTo>
                    <a:lnTo>
                      <a:pt x="151680" y="203200"/>
                    </a:lnTo>
                    <a:lnTo>
                      <a:pt x="237174" y="203200"/>
                    </a:lnTo>
                    <a:cubicBezTo>
                      <a:pt x="274523" y="203200"/>
                      <a:pt x="304800" y="233477"/>
                      <a:pt x="304800" y="270826"/>
                    </a:cubicBezTo>
                    <a:lnTo>
                      <a:pt x="304800" y="426063"/>
                    </a:lnTo>
                    <a:lnTo>
                      <a:pt x="0" y="426063"/>
                    </a:lnTo>
                    <a:lnTo>
                      <a:pt x="0" y="270826"/>
                    </a:lnTo>
                    <a:cubicBezTo>
                      <a:pt x="0" y="233477"/>
                      <a:pt x="30277" y="203200"/>
                      <a:pt x="67626" y="203200"/>
                    </a:cubicBezTo>
                    <a:close/>
                    <a:moveTo>
                      <a:pt x="151680" y="0"/>
                    </a:moveTo>
                    <a:cubicBezTo>
                      <a:pt x="209857" y="0"/>
                      <a:pt x="257018" y="45488"/>
                      <a:pt x="257018" y="101600"/>
                    </a:cubicBezTo>
                    <a:cubicBezTo>
                      <a:pt x="257018" y="157712"/>
                      <a:pt x="209857" y="203200"/>
                      <a:pt x="151680" y="203200"/>
                    </a:cubicBezTo>
                    <a:cubicBezTo>
                      <a:pt x="93503" y="203200"/>
                      <a:pt x="46342" y="157712"/>
                      <a:pt x="46342" y="101600"/>
                    </a:cubicBezTo>
                    <a:cubicBezTo>
                      <a:pt x="46342" y="45488"/>
                      <a:pt x="93503" y="0"/>
                      <a:pt x="151680" y="0"/>
                    </a:cubicBezTo>
                    <a:close/>
                  </a:path>
                </a:pathLst>
              </a:custGeom>
              <a:solidFill>
                <a:schemeClr val="bg1"/>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6" name="TextBox 115"/>
              <p:cNvSpPr txBox="1"/>
              <p:nvPr/>
            </p:nvSpPr>
            <p:spPr>
              <a:xfrm>
                <a:off x="2955031" y="3133988"/>
                <a:ext cx="255950" cy="307777"/>
              </a:xfrm>
              <a:prstGeom prst="rect">
                <a:avLst/>
              </a:prstGeom>
              <a:noFill/>
            </p:spPr>
            <p:txBody>
              <a:bodyPr wrap="none" rtlCol="0">
                <a:spAutoFit/>
              </a:bodyPr>
              <a:lstStyle/>
              <a:p>
                <a:pPr algn="ctr"/>
                <a:r>
                  <a:rPr lang="en-US" sz="1400" b="1" dirty="0" smtClean="0">
                    <a:latin typeface="Segoe Condensed" pitchFamily="34" charset="0"/>
                  </a:rPr>
                  <a:t>IT</a:t>
                </a:r>
                <a:endParaRPr lang="en-US" sz="1400" b="1" dirty="0">
                  <a:latin typeface="Segoe Condensed" pitchFamily="34" charset="0"/>
                </a:endParaRPr>
              </a:p>
            </p:txBody>
          </p:sp>
        </p:grpSp>
      </p:grpSp>
      <p:pic>
        <p:nvPicPr>
          <p:cNvPr id="154" name="Picture 2" descr="C:\Program Files\Microsoft Resource DVD Artwork\DVD_ART\BoxShots_Logos\Windows Vista Enterprise\Windows Vista Enterprise logo h w.png"/>
          <p:cNvPicPr>
            <a:picLocks noChangeAspect="1" noChangeArrowheads="1"/>
          </p:cNvPicPr>
          <p:nvPr/>
        </p:nvPicPr>
        <p:blipFill rotWithShape="1">
          <a:blip r:embed="rId15" cstate="email">
            <a:extLst>
              <a:ext uri="{BEBA8EAE-BF5A-486C-A8C5-ECC9F3942E4B}">
                <a14:imgProps xmlns:a14="http://schemas.microsoft.com/office/drawing/2010/main">
                  <a14:imgLayer r:embed="rId16">
                    <a14:imgEffect>
                      <a14:brightnessContrast bright="100000"/>
                    </a14:imgEffect>
                  </a14:imgLayer>
                </a14:imgProps>
              </a:ext>
              <a:ext uri="{28A0092B-C50C-407E-A947-70E740481C1C}">
                <a14:useLocalDpi xmlns:a14="http://schemas.microsoft.com/office/drawing/2010/main"/>
              </a:ext>
            </a:extLst>
          </a:blip>
          <a:srcRect/>
          <a:stretch/>
        </p:blipFill>
        <p:spPr bwMode="auto">
          <a:xfrm>
            <a:off x="4444435" y="4401903"/>
            <a:ext cx="238254" cy="311666"/>
          </a:xfrm>
          <a:prstGeom prst="rect">
            <a:avLst/>
          </a:prstGeom>
          <a:noFill/>
        </p:spPr>
      </p:pic>
      <p:pic>
        <p:nvPicPr>
          <p:cNvPr id="155" name="Picture 154"/>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4710479" y="5022304"/>
            <a:ext cx="775950" cy="272436"/>
          </a:xfrm>
          <a:prstGeom prst="rect">
            <a:avLst/>
          </a:prstGeom>
        </p:spPr>
      </p:pic>
      <p:grpSp>
        <p:nvGrpSpPr>
          <p:cNvPr id="111" name="Group 110"/>
          <p:cNvGrpSpPr/>
          <p:nvPr/>
        </p:nvGrpSpPr>
        <p:grpSpPr>
          <a:xfrm>
            <a:off x="283028" y="2381135"/>
            <a:ext cx="2411047" cy="1517221"/>
            <a:chOff x="4101114" y="2269534"/>
            <a:chExt cx="1572043" cy="989253"/>
          </a:xfrm>
        </p:grpSpPr>
        <p:sp>
          <p:nvSpPr>
            <p:cNvPr id="112" name="Rounded Rectangle 13341"/>
            <p:cNvSpPr/>
            <p:nvPr/>
          </p:nvSpPr>
          <p:spPr>
            <a:xfrm>
              <a:off x="4153087" y="2269534"/>
              <a:ext cx="1416583" cy="795195"/>
            </a:xfrm>
            <a:custGeom>
              <a:avLst/>
              <a:gdLst/>
              <a:ahLst/>
              <a:cxnLst/>
              <a:rect l="l" t="t" r="r" b="b"/>
              <a:pathLst>
                <a:path w="1236869" h="694313">
                  <a:moveTo>
                    <a:pt x="697593" y="0"/>
                  </a:moveTo>
                  <a:cubicBezTo>
                    <a:pt x="817346" y="0"/>
                    <a:pt x="918190" y="75049"/>
                    <a:pt x="947314" y="177497"/>
                  </a:cubicBezTo>
                  <a:cubicBezTo>
                    <a:pt x="950712" y="176593"/>
                    <a:pt x="954153" y="176535"/>
                    <a:pt x="957608" y="176535"/>
                  </a:cubicBezTo>
                  <a:cubicBezTo>
                    <a:pt x="1111840" y="176535"/>
                    <a:pt x="1236869" y="292444"/>
                    <a:pt x="1236869" y="435424"/>
                  </a:cubicBezTo>
                  <a:cubicBezTo>
                    <a:pt x="1236869" y="577344"/>
                    <a:pt x="1113687" y="692593"/>
                    <a:pt x="961030" y="693993"/>
                  </a:cubicBezTo>
                  <a:cubicBezTo>
                    <a:pt x="960777" y="694311"/>
                    <a:pt x="960518" y="694313"/>
                    <a:pt x="960258" y="694313"/>
                  </a:cubicBezTo>
                  <a:lnTo>
                    <a:pt x="957608" y="694313"/>
                  </a:lnTo>
                  <a:lnTo>
                    <a:pt x="184523" y="694313"/>
                  </a:lnTo>
                  <a:lnTo>
                    <a:pt x="178794" y="691940"/>
                  </a:lnTo>
                  <a:cubicBezTo>
                    <a:pt x="79577" y="690311"/>
                    <a:pt x="0" y="614974"/>
                    <a:pt x="0" y="522406"/>
                  </a:cubicBezTo>
                  <a:cubicBezTo>
                    <a:pt x="0" y="428246"/>
                    <a:pt x="82338" y="351915"/>
                    <a:pt x="183907" y="351915"/>
                  </a:cubicBezTo>
                  <a:lnTo>
                    <a:pt x="216369" y="355909"/>
                  </a:lnTo>
                  <a:cubicBezTo>
                    <a:pt x="238387" y="285587"/>
                    <a:pt x="308559" y="234589"/>
                    <a:pt x="391580" y="234589"/>
                  </a:cubicBezTo>
                  <a:lnTo>
                    <a:pt x="437816" y="243242"/>
                  </a:lnTo>
                  <a:cubicBezTo>
                    <a:pt x="437581" y="242513"/>
                    <a:pt x="437577" y="241781"/>
                    <a:pt x="437577" y="241048"/>
                  </a:cubicBezTo>
                  <a:cubicBezTo>
                    <a:pt x="437577" y="107921"/>
                    <a:pt x="553990" y="0"/>
                    <a:pt x="697593" y="0"/>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3" name="TextBox 112"/>
            <p:cNvSpPr txBox="1"/>
            <p:nvPr/>
          </p:nvSpPr>
          <p:spPr>
            <a:xfrm>
              <a:off x="4101114" y="3082202"/>
              <a:ext cx="1572043" cy="176585"/>
            </a:xfrm>
            <a:prstGeom prst="rect">
              <a:avLst/>
            </a:prstGeom>
            <a:no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endParaRPr lang="en-US" sz="1400" dirty="0">
                <a:solidFill>
                  <a:prstClr val="white"/>
                </a:solidFill>
                <a:latin typeface="Segoe UI" pitchFamily="34" charset="0"/>
                <a:ea typeface="Segoe UI" pitchFamily="34" charset="0"/>
                <a:cs typeface="Segoe UI" pitchFamily="34" charset="0"/>
              </a:endParaRPr>
            </a:p>
          </p:txBody>
        </p:sp>
      </p:grpSp>
      <p:pic>
        <p:nvPicPr>
          <p:cNvPr id="139" name="Picture 2" descr="\\eventsql\dvd\Online_ART\DVD_Art_Sept-2-2010\Logos\Windows Intune\Win-Intune_v_r.png"/>
          <p:cNvPicPr>
            <a:picLocks noChangeAspect="1" noChangeArrowheads="1"/>
          </p:cNvPicPr>
          <p:nvPr/>
        </p:nvPicPr>
        <p:blipFill>
          <a:blip r:embed="rId18" cstate="email">
            <a:extLst>
              <a:ext uri="{28A0092B-C50C-407E-A947-70E740481C1C}">
                <a14:useLocalDpi xmlns:a14="http://schemas.microsoft.com/office/drawing/2010/main"/>
              </a:ext>
            </a:extLst>
          </a:blip>
          <a:srcRect/>
          <a:stretch>
            <a:fillRect/>
          </a:stretch>
        </p:blipFill>
        <p:spPr bwMode="auto">
          <a:xfrm>
            <a:off x="647686" y="3797268"/>
            <a:ext cx="781885" cy="320310"/>
          </a:xfrm>
          <a:prstGeom prst="rect">
            <a:avLst/>
          </a:prstGeom>
          <a:noFill/>
          <a:extLst>
            <a:ext uri="{909E8E84-426E-40DD-AFC4-6F175D3DCCD1}">
              <a14:hiddenFill xmlns:a14="http://schemas.microsoft.com/office/drawing/2010/main">
                <a:solidFill>
                  <a:srgbClr val="FFFFFF"/>
                </a:solidFill>
              </a14:hiddenFill>
            </a:ext>
          </a:extLst>
        </p:spPr>
      </p:pic>
      <p:pic>
        <p:nvPicPr>
          <p:cNvPr id="156" name="Picture 3" descr="C:\Users\adi\Pictures\Logos\office_365_h_rgb_r.png"/>
          <p:cNvPicPr>
            <a:picLocks noChangeAspect="1" noChangeArrowheads="1"/>
          </p:cNvPicPr>
          <p:nvPr/>
        </p:nvPicPr>
        <p:blipFill>
          <a:blip r:embed="rId19" cstate="email">
            <a:extLst>
              <a:ext uri="{28A0092B-C50C-407E-A947-70E740481C1C}">
                <a14:useLocalDpi xmlns:a14="http://schemas.microsoft.com/office/drawing/2010/main"/>
              </a:ext>
            </a:extLst>
          </a:blip>
          <a:srcRect/>
          <a:stretch>
            <a:fillRect/>
          </a:stretch>
        </p:blipFill>
        <p:spPr bwMode="auto">
          <a:xfrm>
            <a:off x="1692160" y="3868212"/>
            <a:ext cx="953529" cy="306243"/>
          </a:xfrm>
          <a:prstGeom prst="rect">
            <a:avLst/>
          </a:prstGeom>
          <a:noFill/>
          <a:extLst>
            <a:ext uri="{909E8E84-426E-40DD-AFC4-6F175D3DCCD1}">
              <a14:hiddenFill xmlns:a14="http://schemas.microsoft.com/office/drawing/2010/main">
                <a:solidFill>
                  <a:srgbClr val="FFFFFF"/>
                </a:solidFill>
              </a14:hiddenFill>
            </a:ext>
          </a:extLst>
        </p:spPr>
      </p:pic>
      <p:grpSp>
        <p:nvGrpSpPr>
          <p:cNvPr id="26" name="Group 25"/>
          <p:cNvGrpSpPr/>
          <p:nvPr/>
        </p:nvGrpSpPr>
        <p:grpSpPr>
          <a:xfrm>
            <a:off x="1157879" y="4333110"/>
            <a:ext cx="1028370" cy="220204"/>
            <a:chOff x="4597752" y="4033253"/>
            <a:chExt cx="3004441" cy="584851"/>
          </a:xfrm>
        </p:grpSpPr>
        <p:pic>
          <p:nvPicPr>
            <p:cNvPr id="157" name="Picture 3" descr="C:\Users\junyo.REDMOND\Desktop\WLive_h_rgb_r.png"/>
            <p:cNvPicPr>
              <a:picLocks noChangeAspect="1" noChangeArrowheads="1"/>
            </p:cNvPicPr>
            <p:nvPr/>
          </p:nvPicPr>
          <p:blipFill rotWithShape="1">
            <a:blip r:embed="rId20" cstate="email">
              <a:extLst>
                <a:ext uri="{28A0092B-C50C-407E-A947-70E740481C1C}">
                  <a14:useLocalDpi xmlns:a14="http://schemas.microsoft.com/office/drawing/2010/main"/>
                </a:ext>
              </a:extLst>
            </a:blip>
            <a:srcRect t="-5578"/>
            <a:stretch/>
          </p:blipFill>
          <p:spPr bwMode="blackGray">
            <a:xfrm>
              <a:off x="5268516" y="4106964"/>
              <a:ext cx="2333677" cy="395434"/>
            </a:xfrm>
            <a:prstGeom prst="rect">
              <a:avLst/>
            </a:prstGeom>
            <a:noFill/>
            <a:ln>
              <a:noFill/>
            </a:ln>
          </p:spPr>
        </p:pic>
        <p:pic>
          <p:nvPicPr>
            <p:cNvPr id="158" name="Picture 3" descr="C:\Users\mollie\Pictures\DVD_ART34\Logos\Windows 7 - INTERNAL USE ONLY\Windows 7 h r INTERNAL USE ONLY.png"/>
            <p:cNvPicPr>
              <a:picLocks noChangeAspect="1" noChangeArrowheads="1"/>
            </p:cNvPicPr>
            <p:nvPr/>
          </p:nvPicPr>
          <p:blipFill rotWithShape="1">
            <a:blip r:embed="rId21" cstate="email">
              <a:extLst>
                <a:ext uri="{28A0092B-C50C-407E-A947-70E740481C1C}">
                  <a14:useLocalDpi xmlns:a14="http://schemas.microsoft.com/office/drawing/2010/main"/>
                </a:ext>
              </a:extLst>
            </a:blip>
            <a:srcRect b="-3775"/>
            <a:stretch/>
          </p:blipFill>
          <p:spPr bwMode="blackGray">
            <a:xfrm>
              <a:off x="4597752" y="4033253"/>
              <a:ext cx="621337" cy="584851"/>
            </a:xfrm>
            <a:prstGeom prst="rect">
              <a:avLst/>
            </a:prstGeom>
            <a:noFill/>
          </p:spPr>
        </p:pic>
      </p:grpSp>
      <p:pic>
        <p:nvPicPr>
          <p:cNvPr id="159" name="Picture 2" descr="C:\Users\Tany\Desktop\Scenario_Cube Lines.png"/>
          <p:cNvPicPr>
            <a:picLocks noChangeAspect="1" noChangeArrowheads="1"/>
          </p:cNvPicPr>
          <p:nvPr/>
        </p:nvPicPr>
        <p:blipFill>
          <a:blip r:embed="rId22" cstate="email">
            <a:extLst>
              <a:ext uri="{28A0092B-C50C-407E-A947-70E740481C1C}">
                <a14:useLocalDpi xmlns:a14="http://schemas.microsoft.com/office/drawing/2010/main"/>
              </a:ext>
            </a:extLst>
          </a:blip>
          <a:srcRect/>
          <a:stretch>
            <a:fillRect/>
          </a:stretch>
        </p:blipFill>
        <p:spPr bwMode="auto">
          <a:xfrm>
            <a:off x="-169384" y="4830729"/>
            <a:ext cx="2122176" cy="2027272"/>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v-junyo.REDMOND\Desktop\WP-grn_h1_rgb_r.png"/>
          <p:cNvPicPr>
            <a:picLocks noChangeAspect="1" noChangeArrowheads="1"/>
          </p:cNvPicPr>
          <p:nvPr/>
        </p:nvPicPr>
        <p:blipFill>
          <a:blip r:embed="rId23" cstate="email">
            <a:extLst>
              <a:ext uri="{28A0092B-C50C-407E-A947-70E740481C1C}">
                <a14:useLocalDpi xmlns:a14="http://schemas.microsoft.com/office/drawing/2010/main"/>
              </a:ext>
            </a:extLst>
          </a:blip>
          <a:srcRect/>
          <a:stretch>
            <a:fillRect/>
          </a:stretch>
        </p:blipFill>
        <p:spPr bwMode="auto">
          <a:xfrm>
            <a:off x="6977962" y="5057594"/>
            <a:ext cx="1360223" cy="20186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24" cstate="email">
            <a:extLst>
              <a:ext uri="{28A0092B-C50C-407E-A947-70E740481C1C}">
                <a14:useLocalDpi xmlns:a14="http://schemas.microsoft.com/office/drawing/2010/main"/>
              </a:ext>
            </a:extLst>
          </a:blip>
          <a:stretch>
            <a:fillRect/>
          </a:stretch>
        </p:blipFill>
        <p:spPr>
          <a:xfrm>
            <a:off x="10147042" y="4855221"/>
            <a:ext cx="1371142" cy="221598"/>
          </a:xfrm>
          <a:prstGeom prst="rect">
            <a:avLst/>
          </a:prstGeom>
        </p:spPr>
      </p:pic>
      <p:pic>
        <p:nvPicPr>
          <p:cNvPr id="63" name="Picture 7" descr="C:\Users\maryfj\Desktop\DVD_ART35\Logos\Windows Server 2008\Windows Server 2008 R2\windows server 2008 r2 rev h.png"/>
          <p:cNvPicPr>
            <a:picLocks noChangeAspect="1" noChangeArrowheads="1"/>
          </p:cNvPicPr>
          <p:nvPr/>
        </p:nvPicPr>
        <p:blipFill rotWithShape="1">
          <a:blip r:embed="rId25" cstate="email">
            <a:extLst>
              <a:ext uri="{28A0092B-C50C-407E-A947-70E740481C1C}">
                <a14:useLocalDpi xmlns:a14="http://schemas.microsoft.com/office/drawing/2010/main"/>
              </a:ext>
            </a:extLst>
          </a:blip>
          <a:srcRect/>
          <a:stretch/>
        </p:blipFill>
        <p:spPr bwMode="invGray">
          <a:xfrm>
            <a:off x="10338649" y="3987223"/>
            <a:ext cx="1378192" cy="220243"/>
          </a:xfrm>
          <a:prstGeom prst="rect">
            <a:avLst/>
          </a:prstGeom>
          <a:noFill/>
        </p:spPr>
      </p:pic>
      <p:pic>
        <p:nvPicPr>
          <p:cNvPr id="62" name="Picture 61"/>
          <p:cNvPicPr>
            <a:picLocks noChangeAspect="1"/>
          </p:cNvPicPr>
          <p:nvPr/>
        </p:nvPicPr>
        <p:blipFill>
          <a:blip r:embed="rId26" cstate="print">
            <a:extLst>
              <a:ext uri="{BEBA8EAE-BF5A-486C-A8C5-ECC9F3942E4B}">
                <a14:imgProps xmlns:a14="http://schemas.microsoft.com/office/drawing/2010/main">
                  <a14:imgLayer r:embed="rId27">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5416141" y="6274893"/>
            <a:ext cx="1163539" cy="270761"/>
          </a:xfrm>
          <a:prstGeom prst="rect">
            <a:avLst/>
          </a:prstGeom>
        </p:spPr>
      </p:pic>
      <p:pic>
        <p:nvPicPr>
          <p:cNvPr id="64" name="Picture 63"/>
          <p:cNvPicPr>
            <a:picLocks noChangeAspect="1"/>
          </p:cNvPicPr>
          <p:nvPr/>
        </p:nvPicPr>
        <p:blipFill rotWithShape="1">
          <a:blip r:embed="rId28" cstate="print">
            <a:biLevel thresh="25000"/>
            <a:extLst>
              <a:ext uri="{28A0092B-C50C-407E-A947-70E740481C1C}">
                <a14:useLocalDpi xmlns:a14="http://schemas.microsoft.com/office/drawing/2010/main"/>
              </a:ext>
            </a:extLst>
          </a:blip>
          <a:srcRect/>
          <a:stretch/>
        </p:blipFill>
        <p:spPr>
          <a:xfrm>
            <a:off x="3887708" y="6239301"/>
            <a:ext cx="961475" cy="341944"/>
          </a:xfrm>
          <a:prstGeom prst="rect">
            <a:avLst/>
          </a:prstGeom>
          <a:noFill/>
          <a:ln>
            <a:noFill/>
          </a:ln>
        </p:spPr>
      </p:pic>
      <p:pic>
        <p:nvPicPr>
          <p:cNvPr id="65" name="Picture 64" descr="Quest.png"/>
          <p:cNvPicPr>
            <a:picLocks noChangeAspect="1"/>
          </p:cNvPicPr>
          <p:nvPr/>
        </p:nvPicPr>
        <p:blipFill rotWithShape="1">
          <a:blip r:embed="rId29" cstate="print">
            <a:extLst>
              <a:ext uri="{BEBA8EAE-BF5A-486C-A8C5-ECC9F3942E4B}">
                <a14:imgProps xmlns:a14="http://schemas.microsoft.com/office/drawing/2010/main">
                  <a14:imgLayer r:embed="rId30">
                    <a14:imgEffect>
                      <a14:brightnessContrast bright="100000" contrast="100000"/>
                    </a14:imgEffect>
                  </a14:imgLayer>
                </a14:imgProps>
              </a:ext>
              <a:ext uri="{28A0092B-C50C-407E-A947-70E740481C1C}">
                <a14:useLocalDpi xmlns:a14="http://schemas.microsoft.com/office/drawing/2010/main"/>
              </a:ext>
            </a:extLst>
          </a:blip>
          <a:srcRect/>
          <a:stretch/>
        </p:blipFill>
        <p:spPr>
          <a:xfrm>
            <a:off x="7190843" y="6258087"/>
            <a:ext cx="1663641" cy="304373"/>
          </a:xfrm>
          <a:prstGeom prst="rect">
            <a:avLst/>
          </a:prstGeom>
          <a:noFill/>
          <a:ln>
            <a:noFill/>
          </a:ln>
        </p:spPr>
      </p:pic>
    </p:spTree>
    <p:extLst>
      <p:ext uri="{BB962C8B-B14F-4D97-AF65-F5344CB8AC3E}">
        <p14:creationId xmlns:p14="http://schemas.microsoft.com/office/powerpoint/2010/main" val="11141795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up)">
                                      <p:cBhvr>
                                        <p:cTn id="7" dur="1000"/>
                                        <p:tgtEl>
                                          <p:spTgt spid="91"/>
                                        </p:tgtEl>
                                      </p:cBhvr>
                                    </p:animEffect>
                                  </p:childTnLst>
                                </p:cTn>
                              </p:par>
                            </p:childTnLst>
                          </p:cTn>
                        </p:par>
                        <p:par>
                          <p:cTn id="8" fill="hold">
                            <p:stCondLst>
                              <p:cond delay="1000"/>
                            </p:stCondLst>
                            <p:childTnLst>
                              <p:par>
                                <p:cTn id="9" presetID="47" presetClass="entr" presetSubtype="0" fill="hold" grpId="0" nodeType="afterEffect">
                                  <p:stCondLst>
                                    <p:cond delay="0"/>
                                  </p:stCondLst>
                                  <p:childTnLst>
                                    <p:set>
                                      <p:cBhvr>
                                        <p:cTn id="10" dur="1" fill="hold">
                                          <p:stCondLst>
                                            <p:cond delay="0"/>
                                          </p:stCondLst>
                                        </p:cTn>
                                        <p:tgtEl>
                                          <p:spTgt spid="95"/>
                                        </p:tgtEl>
                                        <p:attrNameLst>
                                          <p:attrName>style.visibility</p:attrName>
                                        </p:attrNameLst>
                                      </p:cBhvr>
                                      <p:to>
                                        <p:strVal val="visible"/>
                                      </p:to>
                                    </p:set>
                                    <p:animEffect transition="in" filter="fade">
                                      <p:cBhvr>
                                        <p:cTn id="11" dur="500"/>
                                        <p:tgtEl>
                                          <p:spTgt spid="95"/>
                                        </p:tgtEl>
                                      </p:cBhvr>
                                    </p:animEffect>
                                    <p:anim calcmode="lin" valueType="num">
                                      <p:cBhvr>
                                        <p:cTn id="12" dur="500" fill="hold"/>
                                        <p:tgtEl>
                                          <p:spTgt spid="95"/>
                                        </p:tgtEl>
                                        <p:attrNameLst>
                                          <p:attrName>ppt_x</p:attrName>
                                        </p:attrNameLst>
                                      </p:cBhvr>
                                      <p:tavLst>
                                        <p:tav tm="0">
                                          <p:val>
                                            <p:strVal val="#ppt_x"/>
                                          </p:val>
                                        </p:tav>
                                        <p:tav tm="100000">
                                          <p:val>
                                            <p:strVal val="#ppt_x"/>
                                          </p:val>
                                        </p:tav>
                                      </p:tavLst>
                                    </p:anim>
                                    <p:anim calcmode="lin" valueType="num">
                                      <p:cBhvr>
                                        <p:cTn id="13" dur="500" fill="hold"/>
                                        <p:tgtEl>
                                          <p:spTgt spid="95"/>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750"/>
                                        <p:tgtEl>
                                          <p:spTgt spid="17"/>
                                        </p:tgtEl>
                                      </p:cBhvr>
                                    </p:animEffect>
                                    <p:anim calcmode="lin" valueType="num">
                                      <p:cBhvr>
                                        <p:cTn id="17" dur="750" fill="hold"/>
                                        <p:tgtEl>
                                          <p:spTgt spid="17"/>
                                        </p:tgtEl>
                                        <p:attrNameLst>
                                          <p:attrName>ppt_x</p:attrName>
                                        </p:attrNameLst>
                                      </p:cBhvr>
                                      <p:tavLst>
                                        <p:tav tm="0">
                                          <p:val>
                                            <p:strVal val="#ppt_x"/>
                                          </p:val>
                                        </p:tav>
                                        <p:tav tm="100000">
                                          <p:val>
                                            <p:strVal val="#ppt_x"/>
                                          </p:val>
                                        </p:tav>
                                      </p:tavLst>
                                    </p:anim>
                                    <p:anim calcmode="lin" valueType="num">
                                      <p:cBhvr>
                                        <p:cTn id="18" dur="750" fill="hold"/>
                                        <p:tgtEl>
                                          <p:spTgt spid="17"/>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133"/>
                                        </p:tgtEl>
                                        <p:attrNameLst>
                                          <p:attrName>style.visibility</p:attrName>
                                        </p:attrNameLst>
                                      </p:cBhvr>
                                      <p:to>
                                        <p:strVal val="visible"/>
                                      </p:to>
                                    </p:set>
                                    <p:animEffect transition="in" filter="fade">
                                      <p:cBhvr>
                                        <p:cTn id="21" dur="750"/>
                                        <p:tgtEl>
                                          <p:spTgt spid="133"/>
                                        </p:tgtEl>
                                      </p:cBhvr>
                                    </p:animEffect>
                                    <p:anim calcmode="lin" valueType="num">
                                      <p:cBhvr>
                                        <p:cTn id="22" dur="750" fill="hold"/>
                                        <p:tgtEl>
                                          <p:spTgt spid="133"/>
                                        </p:tgtEl>
                                        <p:attrNameLst>
                                          <p:attrName>ppt_x</p:attrName>
                                        </p:attrNameLst>
                                      </p:cBhvr>
                                      <p:tavLst>
                                        <p:tav tm="0">
                                          <p:val>
                                            <p:strVal val="#ppt_x"/>
                                          </p:val>
                                        </p:tav>
                                        <p:tav tm="100000">
                                          <p:val>
                                            <p:strVal val="#ppt_x"/>
                                          </p:val>
                                        </p:tav>
                                      </p:tavLst>
                                    </p:anim>
                                    <p:anim calcmode="lin" valueType="num">
                                      <p:cBhvr>
                                        <p:cTn id="23" dur="750" fill="hold"/>
                                        <p:tgtEl>
                                          <p:spTgt spid="133"/>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144"/>
                                        </p:tgtEl>
                                        <p:attrNameLst>
                                          <p:attrName>style.visibility</p:attrName>
                                        </p:attrNameLst>
                                      </p:cBhvr>
                                      <p:to>
                                        <p:strVal val="visible"/>
                                      </p:to>
                                    </p:set>
                                    <p:animEffect transition="in" filter="fade">
                                      <p:cBhvr>
                                        <p:cTn id="26" dur="750"/>
                                        <p:tgtEl>
                                          <p:spTgt spid="144"/>
                                        </p:tgtEl>
                                      </p:cBhvr>
                                    </p:animEffect>
                                    <p:anim calcmode="lin" valueType="num">
                                      <p:cBhvr>
                                        <p:cTn id="27" dur="750" fill="hold"/>
                                        <p:tgtEl>
                                          <p:spTgt spid="144"/>
                                        </p:tgtEl>
                                        <p:attrNameLst>
                                          <p:attrName>ppt_x</p:attrName>
                                        </p:attrNameLst>
                                      </p:cBhvr>
                                      <p:tavLst>
                                        <p:tav tm="0">
                                          <p:val>
                                            <p:strVal val="#ppt_x"/>
                                          </p:val>
                                        </p:tav>
                                        <p:tav tm="100000">
                                          <p:val>
                                            <p:strVal val="#ppt_x"/>
                                          </p:val>
                                        </p:tav>
                                      </p:tavLst>
                                    </p:anim>
                                    <p:anim calcmode="lin" valueType="num">
                                      <p:cBhvr>
                                        <p:cTn id="28" dur="750" fill="hold"/>
                                        <p:tgtEl>
                                          <p:spTgt spid="144"/>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154"/>
                                        </p:tgtEl>
                                        <p:attrNameLst>
                                          <p:attrName>style.visibility</p:attrName>
                                        </p:attrNameLst>
                                      </p:cBhvr>
                                      <p:to>
                                        <p:strVal val="visible"/>
                                      </p:to>
                                    </p:set>
                                    <p:animEffect transition="in" filter="fade">
                                      <p:cBhvr>
                                        <p:cTn id="31" dur="750"/>
                                        <p:tgtEl>
                                          <p:spTgt spid="154"/>
                                        </p:tgtEl>
                                      </p:cBhvr>
                                    </p:animEffect>
                                    <p:anim calcmode="lin" valueType="num">
                                      <p:cBhvr>
                                        <p:cTn id="32" dur="750" fill="hold"/>
                                        <p:tgtEl>
                                          <p:spTgt spid="154"/>
                                        </p:tgtEl>
                                        <p:attrNameLst>
                                          <p:attrName>ppt_x</p:attrName>
                                        </p:attrNameLst>
                                      </p:cBhvr>
                                      <p:tavLst>
                                        <p:tav tm="0">
                                          <p:val>
                                            <p:strVal val="#ppt_x"/>
                                          </p:val>
                                        </p:tav>
                                        <p:tav tm="100000">
                                          <p:val>
                                            <p:strVal val="#ppt_x"/>
                                          </p:val>
                                        </p:tav>
                                      </p:tavLst>
                                    </p:anim>
                                    <p:anim calcmode="lin" valueType="num">
                                      <p:cBhvr>
                                        <p:cTn id="33" dur="750" fill="hold"/>
                                        <p:tgtEl>
                                          <p:spTgt spid="154"/>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155"/>
                                        </p:tgtEl>
                                        <p:attrNameLst>
                                          <p:attrName>style.visibility</p:attrName>
                                        </p:attrNameLst>
                                      </p:cBhvr>
                                      <p:to>
                                        <p:strVal val="visible"/>
                                      </p:to>
                                    </p:set>
                                    <p:animEffect transition="in" filter="fade">
                                      <p:cBhvr>
                                        <p:cTn id="36" dur="750"/>
                                        <p:tgtEl>
                                          <p:spTgt spid="155"/>
                                        </p:tgtEl>
                                      </p:cBhvr>
                                    </p:animEffect>
                                    <p:anim calcmode="lin" valueType="num">
                                      <p:cBhvr>
                                        <p:cTn id="37" dur="750" fill="hold"/>
                                        <p:tgtEl>
                                          <p:spTgt spid="155"/>
                                        </p:tgtEl>
                                        <p:attrNameLst>
                                          <p:attrName>ppt_x</p:attrName>
                                        </p:attrNameLst>
                                      </p:cBhvr>
                                      <p:tavLst>
                                        <p:tav tm="0">
                                          <p:val>
                                            <p:strVal val="#ppt_x"/>
                                          </p:val>
                                        </p:tav>
                                        <p:tav tm="100000">
                                          <p:val>
                                            <p:strVal val="#ppt_x"/>
                                          </p:val>
                                        </p:tav>
                                      </p:tavLst>
                                    </p:anim>
                                    <p:anim calcmode="lin" valueType="num">
                                      <p:cBhvr>
                                        <p:cTn id="38" dur="750" fill="hold"/>
                                        <p:tgtEl>
                                          <p:spTgt spid="155"/>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1026"/>
                                        </p:tgtEl>
                                        <p:attrNameLst>
                                          <p:attrName>style.visibility</p:attrName>
                                        </p:attrNameLst>
                                      </p:cBhvr>
                                      <p:to>
                                        <p:strVal val="visible"/>
                                      </p:to>
                                    </p:set>
                                    <p:animEffect transition="in" filter="fade">
                                      <p:cBhvr>
                                        <p:cTn id="41" dur="750"/>
                                        <p:tgtEl>
                                          <p:spTgt spid="1026"/>
                                        </p:tgtEl>
                                      </p:cBhvr>
                                    </p:animEffect>
                                    <p:anim calcmode="lin" valueType="num">
                                      <p:cBhvr>
                                        <p:cTn id="42" dur="750" fill="hold"/>
                                        <p:tgtEl>
                                          <p:spTgt spid="1026"/>
                                        </p:tgtEl>
                                        <p:attrNameLst>
                                          <p:attrName>ppt_x</p:attrName>
                                        </p:attrNameLst>
                                      </p:cBhvr>
                                      <p:tavLst>
                                        <p:tav tm="0">
                                          <p:val>
                                            <p:strVal val="#ppt_x"/>
                                          </p:val>
                                        </p:tav>
                                        <p:tav tm="100000">
                                          <p:val>
                                            <p:strVal val="#ppt_x"/>
                                          </p:val>
                                        </p:tav>
                                      </p:tavLst>
                                    </p:anim>
                                    <p:anim calcmode="lin" valueType="num">
                                      <p:cBhvr>
                                        <p:cTn id="43" dur="750" fill="hold"/>
                                        <p:tgtEl>
                                          <p:spTgt spid="1026"/>
                                        </p:tgtEl>
                                        <p:attrNameLst>
                                          <p:attrName>ppt_y</p:attrName>
                                        </p:attrNameLst>
                                      </p:cBhvr>
                                      <p:tavLst>
                                        <p:tav tm="0">
                                          <p:val>
                                            <p:strVal val="#ppt_y+.1"/>
                                          </p:val>
                                        </p:tav>
                                        <p:tav tm="100000">
                                          <p:val>
                                            <p:strVal val="#ppt_y"/>
                                          </p:val>
                                        </p:tav>
                                      </p:tavLst>
                                    </p:anim>
                                  </p:childTnLst>
                                </p:cTn>
                              </p:par>
                            </p:childTnLst>
                          </p:cTn>
                        </p:par>
                        <p:par>
                          <p:cTn id="44" fill="hold">
                            <p:stCondLst>
                              <p:cond delay="1750"/>
                            </p:stCondLst>
                            <p:childTnLst>
                              <p:par>
                                <p:cTn id="45" presetID="47" presetClass="entr" presetSubtype="0" fill="hold" grpId="0" nodeType="afterEffect">
                                  <p:stCondLst>
                                    <p:cond delay="0"/>
                                  </p:stCondLst>
                                  <p:childTnLst>
                                    <p:set>
                                      <p:cBhvr>
                                        <p:cTn id="46" dur="1" fill="hold">
                                          <p:stCondLst>
                                            <p:cond delay="0"/>
                                          </p:stCondLst>
                                        </p:cTn>
                                        <p:tgtEl>
                                          <p:spTgt spid="108"/>
                                        </p:tgtEl>
                                        <p:attrNameLst>
                                          <p:attrName>style.visibility</p:attrName>
                                        </p:attrNameLst>
                                      </p:cBhvr>
                                      <p:to>
                                        <p:strVal val="visible"/>
                                      </p:to>
                                    </p:set>
                                    <p:animEffect transition="in" filter="fade">
                                      <p:cBhvr>
                                        <p:cTn id="47" dur="500"/>
                                        <p:tgtEl>
                                          <p:spTgt spid="108"/>
                                        </p:tgtEl>
                                      </p:cBhvr>
                                    </p:animEffect>
                                    <p:anim calcmode="lin" valueType="num">
                                      <p:cBhvr>
                                        <p:cTn id="48" dur="500" fill="hold"/>
                                        <p:tgtEl>
                                          <p:spTgt spid="108"/>
                                        </p:tgtEl>
                                        <p:attrNameLst>
                                          <p:attrName>ppt_x</p:attrName>
                                        </p:attrNameLst>
                                      </p:cBhvr>
                                      <p:tavLst>
                                        <p:tav tm="0">
                                          <p:val>
                                            <p:strVal val="#ppt_x"/>
                                          </p:val>
                                        </p:tav>
                                        <p:tav tm="100000">
                                          <p:val>
                                            <p:strVal val="#ppt_x"/>
                                          </p:val>
                                        </p:tav>
                                      </p:tavLst>
                                    </p:anim>
                                    <p:anim calcmode="lin" valueType="num">
                                      <p:cBhvr>
                                        <p:cTn id="49" dur="500" fill="hold"/>
                                        <p:tgtEl>
                                          <p:spTgt spid="108"/>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117"/>
                                        </p:tgtEl>
                                        <p:attrNameLst>
                                          <p:attrName>style.visibility</p:attrName>
                                        </p:attrNameLst>
                                      </p:cBhvr>
                                      <p:to>
                                        <p:strVal val="visible"/>
                                      </p:to>
                                    </p:set>
                                    <p:animEffect transition="in" filter="fade">
                                      <p:cBhvr>
                                        <p:cTn id="52" dur="750"/>
                                        <p:tgtEl>
                                          <p:spTgt spid="117"/>
                                        </p:tgtEl>
                                      </p:cBhvr>
                                    </p:animEffect>
                                    <p:anim calcmode="lin" valueType="num">
                                      <p:cBhvr>
                                        <p:cTn id="53" dur="750" fill="hold"/>
                                        <p:tgtEl>
                                          <p:spTgt spid="117"/>
                                        </p:tgtEl>
                                        <p:attrNameLst>
                                          <p:attrName>ppt_x</p:attrName>
                                        </p:attrNameLst>
                                      </p:cBhvr>
                                      <p:tavLst>
                                        <p:tav tm="0">
                                          <p:val>
                                            <p:strVal val="#ppt_x"/>
                                          </p:val>
                                        </p:tav>
                                        <p:tav tm="100000">
                                          <p:val>
                                            <p:strVal val="#ppt_x"/>
                                          </p:val>
                                        </p:tav>
                                      </p:tavLst>
                                    </p:anim>
                                    <p:anim calcmode="lin" valueType="num">
                                      <p:cBhvr>
                                        <p:cTn id="54" dur="750" fill="hold"/>
                                        <p:tgtEl>
                                          <p:spTgt spid="117"/>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126"/>
                                        </p:tgtEl>
                                        <p:attrNameLst>
                                          <p:attrName>style.visibility</p:attrName>
                                        </p:attrNameLst>
                                      </p:cBhvr>
                                      <p:to>
                                        <p:strVal val="visible"/>
                                      </p:to>
                                    </p:set>
                                    <p:animEffect transition="in" filter="fade">
                                      <p:cBhvr>
                                        <p:cTn id="57" dur="750"/>
                                        <p:tgtEl>
                                          <p:spTgt spid="126"/>
                                        </p:tgtEl>
                                      </p:cBhvr>
                                    </p:animEffect>
                                    <p:anim calcmode="lin" valueType="num">
                                      <p:cBhvr>
                                        <p:cTn id="58" dur="750" fill="hold"/>
                                        <p:tgtEl>
                                          <p:spTgt spid="126"/>
                                        </p:tgtEl>
                                        <p:attrNameLst>
                                          <p:attrName>ppt_x</p:attrName>
                                        </p:attrNameLst>
                                      </p:cBhvr>
                                      <p:tavLst>
                                        <p:tav tm="0">
                                          <p:val>
                                            <p:strVal val="#ppt_x"/>
                                          </p:val>
                                        </p:tav>
                                        <p:tav tm="100000">
                                          <p:val>
                                            <p:strVal val="#ppt_x"/>
                                          </p:val>
                                        </p:tav>
                                      </p:tavLst>
                                    </p:anim>
                                    <p:anim calcmode="lin" valueType="num">
                                      <p:cBhvr>
                                        <p:cTn id="59" dur="750" fill="hold"/>
                                        <p:tgtEl>
                                          <p:spTgt spid="126"/>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132"/>
                                        </p:tgtEl>
                                        <p:attrNameLst>
                                          <p:attrName>style.visibility</p:attrName>
                                        </p:attrNameLst>
                                      </p:cBhvr>
                                      <p:to>
                                        <p:strVal val="visible"/>
                                      </p:to>
                                    </p:set>
                                    <p:animEffect transition="in" filter="fade">
                                      <p:cBhvr>
                                        <p:cTn id="62" dur="750"/>
                                        <p:tgtEl>
                                          <p:spTgt spid="132"/>
                                        </p:tgtEl>
                                      </p:cBhvr>
                                    </p:animEffect>
                                    <p:anim calcmode="lin" valueType="num">
                                      <p:cBhvr>
                                        <p:cTn id="63" dur="750" fill="hold"/>
                                        <p:tgtEl>
                                          <p:spTgt spid="132"/>
                                        </p:tgtEl>
                                        <p:attrNameLst>
                                          <p:attrName>ppt_x</p:attrName>
                                        </p:attrNameLst>
                                      </p:cBhvr>
                                      <p:tavLst>
                                        <p:tav tm="0">
                                          <p:val>
                                            <p:strVal val="#ppt_x"/>
                                          </p:val>
                                        </p:tav>
                                        <p:tav tm="100000">
                                          <p:val>
                                            <p:strVal val="#ppt_x"/>
                                          </p:val>
                                        </p:tav>
                                      </p:tavLst>
                                    </p:anim>
                                    <p:anim calcmode="lin" valueType="num">
                                      <p:cBhvr>
                                        <p:cTn id="64" dur="750" fill="hold"/>
                                        <p:tgtEl>
                                          <p:spTgt spid="132"/>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140"/>
                                        </p:tgtEl>
                                        <p:attrNameLst>
                                          <p:attrName>style.visibility</p:attrName>
                                        </p:attrNameLst>
                                      </p:cBhvr>
                                      <p:to>
                                        <p:strVal val="visible"/>
                                      </p:to>
                                    </p:set>
                                    <p:animEffect transition="in" filter="fade">
                                      <p:cBhvr>
                                        <p:cTn id="67" dur="750"/>
                                        <p:tgtEl>
                                          <p:spTgt spid="140"/>
                                        </p:tgtEl>
                                      </p:cBhvr>
                                    </p:animEffect>
                                    <p:anim calcmode="lin" valueType="num">
                                      <p:cBhvr>
                                        <p:cTn id="68" dur="750" fill="hold"/>
                                        <p:tgtEl>
                                          <p:spTgt spid="140"/>
                                        </p:tgtEl>
                                        <p:attrNameLst>
                                          <p:attrName>ppt_x</p:attrName>
                                        </p:attrNameLst>
                                      </p:cBhvr>
                                      <p:tavLst>
                                        <p:tav tm="0">
                                          <p:val>
                                            <p:strVal val="#ppt_x"/>
                                          </p:val>
                                        </p:tav>
                                        <p:tav tm="100000">
                                          <p:val>
                                            <p:strVal val="#ppt_x"/>
                                          </p:val>
                                        </p:tav>
                                      </p:tavLst>
                                    </p:anim>
                                    <p:anim calcmode="lin" valueType="num">
                                      <p:cBhvr>
                                        <p:cTn id="69" dur="750" fill="hold"/>
                                        <p:tgtEl>
                                          <p:spTgt spid="140"/>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141"/>
                                        </p:tgtEl>
                                        <p:attrNameLst>
                                          <p:attrName>style.visibility</p:attrName>
                                        </p:attrNameLst>
                                      </p:cBhvr>
                                      <p:to>
                                        <p:strVal val="visible"/>
                                      </p:to>
                                    </p:set>
                                    <p:animEffect transition="in" filter="fade">
                                      <p:cBhvr>
                                        <p:cTn id="72" dur="750"/>
                                        <p:tgtEl>
                                          <p:spTgt spid="141"/>
                                        </p:tgtEl>
                                      </p:cBhvr>
                                    </p:animEffect>
                                    <p:anim calcmode="lin" valueType="num">
                                      <p:cBhvr>
                                        <p:cTn id="73" dur="750" fill="hold"/>
                                        <p:tgtEl>
                                          <p:spTgt spid="141"/>
                                        </p:tgtEl>
                                        <p:attrNameLst>
                                          <p:attrName>ppt_x</p:attrName>
                                        </p:attrNameLst>
                                      </p:cBhvr>
                                      <p:tavLst>
                                        <p:tav tm="0">
                                          <p:val>
                                            <p:strVal val="#ppt_x"/>
                                          </p:val>
                                        </p:tav>
                                        <p:tav tm="100000">
                                          <p:val>
                                            <p:strVal val="#ppt_x"/>
                                          </p:val>
                                        </p:tav>
                                      </p:tavLst>
                                    </p:anim>
                                    <p:anim calcmode="lin" valueType="num">
                                      <p:cBhvr>
                                        <p:cTn id="74" dur="750" fill="hold"/>
                                        <p:tgtEl>
                                          <p:spTgt spid="141"/>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63"/>
                                        </p:tgtEl>
                                        <p:attrNameLst>
                                          <p:attrName>style.visibility</p:attrName>
                                        </p:attrNameLst>
                                      </p:cBhvr>
                                      <p:to>
                                        <p:strVal val="visible"/>
                                      </p:to>
                                    </p:set>
                                    <p:animEffect transition="in" filter="fade">
                                      <p:cBhvr>
                                        <p:cTn id="77" dur="750"/>
                                        <p:tgtEl>
                                          <p:spTgt spid="63"/>
                                        </p:tgtEl>
                                      </p:cBhvr>
                                    </p:animEffect>
                                    <p:anim calcmode="lin" valueType="num">
                                      <p:cBhvr>
                                        <p:cTn id="78" dur="750" fill="hold"/>
                                        <p:tgtEl>
                                          <p:spTgt spid="63"/>
                                        </p:tgtEl>
                                        <p:attrNameLst>
                                          <p:attrName>ppt_x</p:attrName>
                                        </p:attrNameLst>
                                      </p:cBhvr>
                                      <p:tavLst>
                                        <p:tav tm="0">
                                          <p:val>
                                            <p:strVal val="#ppt_x"/>
                                          </p:val>
                                        </p:tav>
                                        <p:tav tm="100000">
                                          <p:val>
                                            <p:strVal val="#ppt_x"/>
                                          </p:val>
                                        </p:tav>
                                      </p:tavLst>
                                    </p:anim>
                                    <p:anim calcmode="lin" valueType="num">
                                      <p:cBhvr>
                                        <p:cTn id="79" dur="750" fill="hold"/>
                                        <p:tgtEl>
                                          <p:spTgt spid="63"/>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0"/>
                                  </p:stCondLst>
                                  <p:childTnLst>
                                    <p:set>
                                      <p:cBhvr>
                                        <p:cTn id="81" dur="1" fill="hold">
                                          <p:stCondLst>
                                            <p:cond delay="0"/>
                                          </p:stCondLst>
                                        </p:cTn>
                                        <p:tgtEl>
                                          <p:spTgt spid="142"/>
                                        </p:tgtEl>
                                        <p:attrNameLst>
                                          <p:attrName>style.visibility</p:attrName>
                                        </p:attrNameLst>
                                      </p:cBhvr>
                                      <p:to>
                                        <p:strVal val="visible"/>
                                      </p:to>
                                    </p:set>
                                    <p:animEffect transition="in" filter="fade">
                                      <p:cBhvr>
                                        <p:cTn id="82" dur="750"/>
                                        <p:tgtEl>
                                          <p:spTgt spid="142"/>
                                        </p:tgtEl>
                                      </p:cBhvr>
                                    </p:animEffect>
                                    <p:anim calcmode="lin" valueType="num">
                                      <p:cBhvr>
                                        <p:cTn id="83" dur="750" fill="hold"/>
                                        <p:tgtEl>
                                          <p:spTgt spid="142"/>
                                        </p:tgtEl>
                                        <p:attrNameLst>
                                          <p:attrName>ppt_x</p:attrName>
                                        </p:attrNameLst>
                                      </p:cBhvr>
                                      <p:tavLst>
                                        <p:tav tm="0">
                                          <p:val>
                                            <p:strVal val="#ppt_x"/>
                                          </p:val>
                                        </p:tav>
                                        <p:tav tm="100000">
                                          <p:val>
                                            <p:strVal val="#ppt_x"/>
                                          </p:val>
                                        </p:tav>
                                      </p:tavLst>
                                    </p:anim>
                                    <p:anim calcmode="lin" valueType="num">
                                      <p:cBhvr>
                                        <p:cTn id="84" dur="750" fill="hold"/>
                                        <p:tgtEl>
                                          <p:spTgt spid="142"/>
                                        </p:tgtEl>
                                        <p:attrNameLst>
                                          <p:attrName>ppt_y</p:attrName>
                                        </p:attrNameLst>
                                      </p:cBhvr>
                                      <p:tavLst>
                                        <p:tav tm="0">
                                          <p:val>
                                            <p:strVal val="#ppt_y+.1"/>
                                          </p:val>
                                        </p:tav>
                                        <p:tav tm="100000">
                                          <p:val>
                                            <p:strVal val="#ppt_y"/>
                                          </p:val>
                                        </p:tav>
                                      </p:tavLst>
                                    </p:anim>
                                  </p:childTnLst>
                                </p:cTn>
                              </p:par>
                              <p:par>
                                <p:cTn id="85" presetID="42" presetClass="entr" presetSubtype="0" fill="hold" nodeType="with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fade">
                                      <p:cBhvr>
                                        <p:cTn id="87" dur="750"/>
                                        <p:tgtEl>
                                          <p:spTgt spid="25"/>
                                        </p:tgtEl>
                                      </p:cBhvr>
                                    </p:animEffect>
                                    <p:anim calcmode="lin" valueType="num">
                                      <p:cBhvr>
                                        <p:cTn id="88" dur="750" fill="hold"/>
                                        <p:tgtEl>
                                          <p:spTgt spid="25"/>
                                        </p:tgtEl>
                                        <p:attrNameLst>
                                          <p:attrName>ppt_x</p:attrName>
                                        </p:attrNameLst>
                                      </p:cBhvr>
                                      <p:tavLst>
                                        <p:tav tm="0">
                                          <p:val>
                                            <p:strVal val="#ppt_x"/>
                                          </p:val>
                                        </p:tav>
                                        <p:tav tm="100000">
                                          <p:val>
                                            <p:strVal val="#ppt_x"/>
                                          </p:val>
                                        </p:tav>
                                      </p:tavLst>
                                    </p:anim>
                                    <p:anim calcmode="lin" valueType="num">
                                      <p:cBhvr>
                                        <p:cTn id="89" dur="750" fill="hold"/>
                                        <p:tgtEl>
                                          <p:spTgt spid="25"/>
                                        </p:tgtEl>
                                        <p:attrNameLst>
                                          <p:attrName>ppt_y</p:attrName>
                                        </p:attrNameLst>
                                      </p:cBhvr>
                                      <p:tavLst>
                                        <p:tav tm="0">
                                          <p:val>
                                            <p:strVal val="#ppt_y+.1"/>
                                          </p:val>
                                        </p:tav>
                                        <p:tav tm="100000">
                                          <p:val>
                                            <p:strVal val="#ppt_y"/>
                                          </p:val>
                                        </p:tav>
                                      </p:tavLst>
                                    </p:anim>
                                  </p:childTnLst>
                                </p:cTn>
                              </p:par>
                              <p:par>
                                <p:cTn id="90" presetID="42" presetClass="entr" presetSubtype="0" fill="hold" nodeType="withEffect">
                                  <p:stCondLst>
                                    <p:cond delay="0"/>
                                  </p:stCondLst>
                                  <p:childTnLst>
                                    <p:set>
                                      <p:cBhvr>
                                        <p:cTn id="91" dur="1" fill="hold">
                                          <p:stCondLst>
                                            <p:cond delay="0"/>
                                          </p:stCondLst>
                                        </p:cTn>
                                        <p:tgtEl>
                                          <p:spTgt spid="3"/>
                                        </p:tgtEl>
                                        <p:attrNameLst>
                                          <p:attrName>style.visibility</p:attrName>
                                        </p:attrNameLst>
                                      </p:cBhvr>
                                      <p:to>
                                        <p:strVal val="visible"/>
                                      </p:to>
                                    </p:set>
                                    <p:animEffect transition="in" filter="fade">
                                      <p:cBhvr>
                                        <p:cTn id="92" dur="750"/>
                                        <p:tgtEl>
                                          <p:spTgt spid="3"/>
                                        </p:tgtEl>
                                      </p:cBhvr>
                                    </p:animEffect>
                                    <p:anim calcmode="lin" valueType="num">
                                      <p:cBhvr>
                                        <p:cTn id="93" dur="750" fill="hold"/>
                                        <p:tgtEl>
                                          <p:spTgt spid="3"/>
                                        </p:tgtEl>
                                        <p:attrNameLst>
                                          <p:attrName>ppt_x</p:attrName>
                                        </p:attrNameLst>
                                      </p:cBhvr>
                                      <p:tavLst>
                                        <p:tav tm="0">
                                          <p:val>
                                            <p:strVal val="#ppt_x"/>
                                          </p:val>
                                        </p:tav>
                                        <p:tav tm="100000">
                                          <p:val>
                                            <p:strVal val="#ppt_x"/>
                                          </p:val>
                                        </p:tav>
                                      </p:tavLst>
                                    </p:anim>
                                    <p:anim calcmode="lin" valueType="num">
                                      <p:cBhvr>
                                        <p:cTn id="94" dur="750" fill="hold"/>
                                        <p:tgtEl>
                                          <p:spTgt spid="3"/>
                                        </p:tgtEl>
                                        <p:attrNameLst>
                                          <p:attrName>ppt_y</p:attrName>
                                        </p:attrNameLst>
                                      </p:cBhvr>
                                      <p:tavLst>
                                        <p:tav tm="0">
                                          <p:val>
                                            <p:strVal val="#ppt_y+.1"/>
                                          </p:val>
                                        </p:tav>
                                        <p:tav tm="100000">
                                          <p:val>
                                            <p:strVal val="#ppt_y"/>
                                          </p:val>
                                        </p:tav>
                                      </p:tavLst>
                                    </p:anim>
                                  </p:childTnLst>
                                </p:cTn>
                              </p:par>
                            </p:childTnLst>
                          </p:cTn>
                        </p:par>
                        <p:par>
                          <p:cTn id="95" fill="hold">
                            <p:stCondLst>
                              <p:cond delay="2500"/>
                            </p:stCondLst>
                            <p:childTnLst>
                              <p:par>
                                <p:cTn id="96" presetID="47" presetClass="entr" presetSubtype="0" fill="hold" grpId="0" nodeType="afterEffect">
                                  <p:stCondLst>
                                    <p:cond delay="0"/>
                                  </p:stCondLst>
                                  <p:childTnLst>
                                    <p:set>
                                      <p:cBhvr>
                                        <p:cTn id="97" dur="1" fill="hold">
                                          <p:stCondLst>
                                            <p:cond delay="0"/>
                                          </p:stCondLst>
                                        </p:cTn>
                                        <p:tgtEl>
                                          <p:spTgt spid="109"/>
                                        </p:tgtEl>
                                        <p:attrNameLst>
                                          <p:attrName>style.visibility</p:attrName>
                                        </p:attrNameLst>
                                      </p:cBhvr>
                                      <p:to>
                                        <p:strVal val="visible"/>
                                      </p:to>
                                    </p:set>
                                    <p:animEffect transition="in" filter="fade">
                                      <p:cBhvr>
                                        <p:cTn id="98" dur="500"/>
                                        <p:tgtEl>
                                          <p:spTgt spid="109"/>
                                        </p:tgtEl>
                                      </p:cBhvr>
                                    </p:animEffect>
                                    <p:anim calcmode="lin" valueType="num">
                                      <p:cBhvr>
                                        <p:cTn id="99" dur="500" fill="hold"/>
                                        <p:tgtEl>
                                          <p:spTgt spid="109"/>
                                        </p:tgtEl>
                                        <p:attrNameLst>
                                          <p:attrName>ppt_x</p:attrName>
                                        </p:attrNameLst>
                                      </p:cBhvr>
                                      <p:tavLst>
                                        <p:tav tm="0">
                                          <p:val>
                                            <p:strVal val="#ppt_x"/>
                                          </p:val>
                                        </p:tav>
                                        <p:tav tm="100000">
                                          <p:val>
                                            <p:strVal val="#ppt_x"/>
                                          </p:val>
                                        </p:tav>
                                      </p:tavLst>
                                    </p:anim>
                                    <p:anim calcmode="lin" valueType="num">
                                      <p:cBhvr>
                                        <p:cTn id="100" dur="500" fill="hold"/>
                                        <p:tgtEl>
                                          <p:spTgt spid="109"/>
                                        </p:tgtEl>
                                        <p:attrNameLst>
                                          <p:attrName>ppt_y</p:attrName>
                                        </p:attrNameLst>
                                      </p:cBhvr>
                                      <p:tavLst>
                                        <p:tav tm="0">
                                          <p:val>
                                            <p:strVal val="#ppt_y-.1"/>
                                          </p:val>
                                        </p:tav>
                                        <p:tav tm="100000">
                                          <p:val>
                                            <p:strVal val="#ppt_y"/>
                                          </p:val>
                                        </p:tav>
                                      </p:tavLst>
                                    </p:anim>
                                  </p:childTnLst>
                                </p:cTn>
                              </p:par>
                              <p:par>
                                <p:cTn id="101" presetID="42" presetClass="entr" presetSubtype="0" fill="hold" nodeType="withEffect">
                                  <p:stCondLst>
                                    <p:cond delay="0"/>
                                  </p:stCondLst>
                                  <p:childTnLst>
                                    <p:set>
                                      <p:cBhvr>
                                        <p:cTn id="102" dur="1" fill="hold">
                                          <p:stCondLst>
                                            <p:cond delay="0"/>
                                          </p:stCondLst>
                                        </p:cTn>
                                        <p:tgtEl>
                                          <p:spTgt spid="21"/>
                                        </p:tgtEl>
                                        <p:attrNameLst>
                                          <p:attrName>style.visibility</p:attrName>
                                        </p:attrNameLst>
                                      </p:cBhvr>
                                      <p:to>
                                        <p:strVal val="visible"/>
                                      </p:to>
                                    </p:set>
                                    <p:animEffect transition="in" filter="fade">
                                      <p:cBhvr>
                                        <p:cTn id="103" dur="750"/>
                                        <p:tgtEl>
                                          <p:spTgt spid="21"/>
                                        </p:tgtEl>
                                      </p:cBhvr>
                                    </p:animEffect>
                                    <p:anim calcmode="lin" valueType="num">
                                      <p:cBhvr>
                                        <p:cTn id="104" dur="750" fill="hold"/>
                                        <p:tgtEl>
                                          <p:spTgt spid="21"/>
                                        </p:tgtEl>
                                        <p:attrNameLst>
                                          <p:attrName>ppt_x</p:attrName>
                                        </p:attrNameLst>
                                      </p:cBhvr>
                                      <p:tavLst>
                                        <p:tav tm="0">
                                          <p:val>
                                            <p:strVal val="#ppt_x"/>
                                          </p:val>
                                        </p:tav>
                                        <p:tav tm="100000">
                                          <p:val>
                                            <p:strVal val="#ppt_x"/>
                                          </p:val>
                                        </p:tav>
                                      </p:tavLst>
                                    </p:anim>
                                    <p:anim calcmode="lin" valueType="num">
                                      <p:cBhvr>
                                        <p:cTn id="105" dur="750" fill="hold"/>
                                        <p:tgtEl>
                                          <p:spTgt spid="21"/>
                                        </p:tgtEl>
                                        <p:attrNameLst>
                                          <p:attrName>ppt_y</p:attrName>
                                        </p:attrNameLst>
                                      </p:cBhvr>
                                      <p:tavLst>
                                        <p:tav tm="0">
                                          <p:val>
                                            <p:strVal val="#ppt_y+.1"/>
                                          </p:val>
                                        </p:tav>
                                        <p:tav tm="100000">
                                          <p:val>
                                            <p:strVal val="#ppt_y"/>
                                          </p:val>
                                        </p:tav>
                                      </p:tavLst>
                                    </p:anim>
                                  </p:childTnLst>
                                </p:cTn>
                              </p:par>
                              <p:par>
                                <p:cTn id="106" presetID="42" presetClass="entr" presetSubtype="0" fill="hold" nodeType="withEffect">
                                  <p:stCondLst>
                                    <p:cond delay="0"/>
                                  </p:stCondLst>
                                  <p:childTnLst>
                                    <p:set>
                                      <p:cBhvr>
                                        <p:cTn id="107" dur="1" fill="hold">
                                          <p:stCondLst>
                                            <p:cond delay="0"/>
                                          </p:stCondLst>
                                        </p:cTn>
                                        <p:tgtEl>
                                          <p:spTgt spid="111"/>
                                        </p:tgtEl>
                                        <p:attrNameLst>
                                          <p:attrName>style.visibility</p:attrName>
                                        </p:attrNameLst>
                                      </p:cBhvr>
                                      <p:to>
                                        <p:strVal val="visible"/>
                                      </p:to>
                                    </p:set>
                                    <p:animEffect transition="in" filter="fade">
                                      <p:cBhvr>
                                        <p:cTn id="108" dur="750"/>
                                        <p:tgtEl>
                                          <p:spTgt spid="111"/>
                                        </p:tgtEl>
                                      </p:cBhvr>
                                    </p:animEffect>
                                    <p:anim calcmode="lin" valueType="num">
                                      <p:cBhvr>
                                        <p:cTn id="109" dur="750" fill="hold"/>
                                        <p:tgtEl>
                                          <p:spTgt spid="111"/>
                                        </p:tgtEl>
                                        <p:attrNameLst>
                                          <p:attrName>ppt_x</p:attrName>
                                        </p:attrNameLst>
                                      </p:cBhvr>
                                      <p:tavLst>
                                        <p:tav tm="0">
                                          <p:val>
                                            <p:strVal val="#ppt_x"/>
                                          </p:val>
                                        </p:tav>
                                        <p:tav tm="100000">
                                          <p:val>
                                            <p:strVal val="#ppt_x"/>
                                          </p:val>
                                        </p:tav>
                                      </p:tavLst>
                                    </p:anim>
                                    <p:anim calcmode="lin" valueType="num">
                                      <p:cBhvr>
                                        <p:cTn id="110" dur="750" fill="hold"/>
                                        <p:tgtEl>
                                          <p:spTgt spid="111"/>
                                        </p:tgtEl>
                                        <p:attrNameLst>
                                          <p:attrName>ppt_y</p:attrName>
                                        </p:attrNameLst>
                                      </p:cBhvr>
                                      <p:tavLst>
                                        <p:tav tm="0">
                                          <p:val>
                                            <p:strVal val="#ppt_y+.1"/>
                                          </p:val>
                                        </p:tav>
                                        <p:tav tm="100000">
                                          <p:val>
                                            <p:strVal val="#ppt_y"/>
                                          </p:val>
                                        </p:tav>
                                      </p:tavLst>
                                    </p:anim>
                                  </p:childTnLst>
                                </p:cTn>
                              </p:par>
                              <p:par>
                                <p:cTn id="111" presetID="42" presetClass="entr" presetSubtype="0" fill="hold" nodeType="withEffect">
                                  <p:stCondLst>
                                    <p:cond delay="0"/>
                                  </p:stCondLst>
                                  <p:childTnLst>
                                    <p:set>
                                      <p:cBhvr>
                                        <p:cTn id="112" dur="1" fill="hold">
                                          <p:stCondLst>
                                            <p:cond delay="0"/>
                                          </p:stCondLst>
                                        </p:cTn>
                                        <p:tgtEl>
                                          <p:spTgt spid="139"/>
                                        </p:tgtEl>
                                        <p:attrNameLst>
                                          <p:attrName>style.visibility</p:attrName>
                                        </p:attrNameLst>
                                      </p:cBhvr>
                                      <p:to>
                                        <p:strVal val="visible"/>
                                      </p:to>
                                    </p:set>
                                    <p:animEffect transition="in" filter="fade">
                                      <p:cBhvr>
                                        <p:cTn id="113" dur="750"/>
                                        <p:tgtEl>
                                          <p:spTgt spid="139"/>
                                        </p:tgtEl>
                                      </p:cBhvr>
                                    </p:animEffect>
                                    <p:anim calcmode="lin" valueType="num">
                                      <p:cBhvr>
                                        <p:cTn id="114" dur="750" fill="hold"/>
                                        <p:tgtEl>
                                          <p:spTgt spid="139"/>
                                        </p:tgtEl>
                                        <p:attrNameLst>
                                          <p:attrName>ppt_x</p:attrName>
                                        </p:attrNameLst>
                                      </p:cBhvr>
                                      <p:tavLst>
                                        <p:tav tm="0">
                                          <p:val>
                                            <p:strVal val="#ppt_x"/>
                                          </p:val>
                                        </p:tav>
                                        <p:tav tm="100000">
                                          <p:val>
                                            <p:strVal val="#ppt_x"/>
                                          </p:val>
                                        </p:tav>
                                      </p:tavLst>
                                    </p:anim>
                                    <p:anim calcmode="lin" valueType="num">
                                      <p:cBhvr>
                                        <p:cTn id="115" dur="750" fill="hold"/>
                                        <p:tgtEl>
                                          <p:spTgt spid="139"/>
                                        </p:tgtEl>
                                        <p:attrNameLst>
                                          <p:attrName>ppt_y</p:attrName>
                                        </p:attrNameLst>
                                      </p:cBhvr>
                                      <p:tavLst>
                                        <p:tav tm="0">
                                          <p:val>
                                            <p:strVal val="#ppt_y+.1"/>
                                          </p:val>
                                        </p:tav>
                                        <p:tav tm="100000">
                                          <p:val>
                                            <p:strVal val="#ppt_y"/>
                                          </p:val>
                                        </p:tav>
                                      </p:tavLst>
                                    </p:anim>
                                  </p:childTnLst>
                                </p:cTn>
                              </p:par>
                              <p:par>
                                <p:cTn id="116" presetID="42" presetClass="entr" presetSubtype="0" fill="hold" nodeType="withEffect">
                                  <p:stCondLst>
                                    <p:cond delay="0"/>
                                  </p:stCondLst>
                                  <p:childTnLst>
                                    <p:set>
                                      <p:cBhvr>
                                        <p:cTn id="117" dur="1" fill="hold">
                                          <p:stCondLst>
                                            <p:cond delay="0"/>
                                          </p:stCondLst>
                                        </p:cTn>
                                        <p:tgtEl>
                                          <p:spTgt spid="156"/>
                                        </p:tgtEl>
                                        <p:attrNameLst>
                                          <p:attrName>style.visibility</p:attrName>
                                        </p:attrNameLst>
                                      </p:cBhvr>
                                      <p:to>
                                        <p:strVal val="visible"/>
                                      </p:to>
                                    </p:set>
                                    <p:animEffect transition="in" filter="fade">
                                      <p:cBhvr>
                                        <p:cTn id="118" dur="750"/>
                                        <p:tgtEl>
                                          <p:spTgt spid="156"/>
                                        </p:tgtEl>
                                      </p:cBhvr>
                                    </p:animEffect>
                                    <p:anim calcmode="lin" valueType="num">
                                      <p:cBhvr>
                                        <p:cTn id="119" dur="750" fill="hold"/>
                                        <p:tgtEl>
                                          <p:spTgt spid="156"/>
                                        </p:tgtEl>
                                        <p:attrNameLst>
                                          <p:attrName>ppt_x</p:attrName>
                                        </p:attrNameLst>
                                      </p:cBhvr>
                                      <p:tavLst>
                                        <p:tav tm="0">
                                          <p:val>
                                            <p:strVal val="#ppt_x"/>
                                          </p:val>
                                        </p:tav>
                                        <p:tav tm="100000">
                                          <p:val>
                                            <p:strVal val="#ppt_x"/>
                                          </p:val>
                                        </p:tav>
                                      </p:tavLst>
                                    </p:anim>
                                    <p:anim calcmode="lin" valueType="num">
                                      <p:cBhvr>
                                        <p:cTn id="120" dur="750" fill="hold"/>
                                        <p:tgtEl>
                                          <p:spTgt spid="156"/>
                                        </p:tgtEl>
                                        <p:attrNameLst>
                                          <p:attrName>ppt_y</p:attrName>
                                        </p:attrNameLst>
                                      </p:cBhvr>
                                      <p:tavLst>
                                        <p:tav tm="0">
                                          <p:val>
                                            <p:strVal val="#ppt_y+.1"/>
                                          </p:val>
                                        </p:tav>
                                        <p:tav tm="100000">
                                          <p:val>
                                            <p:strVal val="#ppt_y"/>
                                          </p:val>
                                        </p:tav>
                                      </p:tavLst>
                                    </p:anim>
                                  </p:childTnLst>
                                </p:cTn>
                              </p:par>
                              <p:par>
                                <p:cTn id="121" presetID="42" presetClass="entr" presetSubtype="0" fill="hold" nodeType="withEffect">
                                  <p:stCondLst>
                                    <p:cond delay="0"/>
                                  </p:stCondLst>
                                  <p:childTnLst>
                                    <p:set>
                                      <p:cBhvr>
                                        <p:cTn id="122" dur="1" fill="hold">
                                          <p:stCondLst>
                                            <p:cond delay="0"/>
                                          </p:stCondLst>
                                        </p:cTn>
                                        <p:tgtEl>
                                          <p:spTgt spid="26"/>
                                        </p:tgtEl>
                                        <p:attrNameLst>
                                          <p:attrName>style.visibility</p:attrName>
                                        </p:attrNameLst>
                                      </p:cBhvr>
                                      <p:to>
                                        <p:strVal val="visible"/>
                                      </p:to>
                                    </p:set>
                                    <p:animEffect transition="in" filter="fade">
                                      <p:cBhvr>
                                        <p:cTn id="123" dur="750"/>
                                        <p:tgtEl>
                                          <p:spTgt spid="26"/>
                                        </p:tgtEl>
                                      </p:cBhvr>
                                    </p:animEffect>
                                    <p:anim calcmode="lin" valueType="num">
                                      <p:cBhvr>
                                        <p:cTn id="124" dur="750" fill="hold"/>
                                        <p:tgtEl>
                                          <p:spTgt spid="26"/>
                                        </p:tgtEl>
                                        <p:attrNameLst>
                                          <p:attrName>ppt_x</p:attrName>
                                        </p:attrNameLst>
                                      </p:cBhvr>
                                      <p:tavLst>
                                        <p:tav tm="0">
                                          <p:val>
                                            <p:strVal val="#ppt_x"/>
                                          </p:val>
                                        </p:tav>
                                        <p:tav tm="100000">
                                          <p:val>
                                            <p:strVal val="#ppt_x"/>
                                          </p:val>
                                        </p:tav>
                                      </p:tavLst>
                                    </p:anim>
                                    <p:anim calcmode="lin" valueType="num">
                                      <p:cBhvr>
                                        <p:cTn id="125" dur="750" fill="hold"/>
                                        <p:tgtEl>
                                          <p:spTgt spid="26"/>
                                        </p:tgtEl>
                                        <p:attrNameLst>
                                          <p:attrName>ppt_y</p:attrName>
                                        </p:attrNameLst>
                                      </p:cBhvr>
                                      <p:tavLst>
                                        <p:tav tm="0">
                                          <p:val>
                                            <p:strVal val="#ppt_y+.1"/>
                                          </p:val>
                                        </p:tav>
                                        <p:tav tm="100000">
                                          <p:val>
                                            <p:strVal val="#ppt_y"/>
                                          </p:val>
                                        </p:tav>
                                      </p:tavLst>
                                    </p:anim>
                                  </p:childTnLst>
                                </p:cTn>
                              </p:par>
                            </p:childTnLst>
                          </p:cTn>
                        </p:par>
                        <p:par>
                          <p:cTn id="126" fill="hold">
                            <p:stCondLst>
                              <p:cond delay="3250"/>
                            </p:stCondLst>
                            <p:childTnLst>
                              <p:par>
                                <p:cTn id="127" presetID="42" presetClass="entr" presetSubtype="0" fill="hold" nodeType="afterEffect">
                                  <p:stCondLst>
                                    <p:cond delay="0"/>
                                  </p:stCondLst>
                                  <p:childTnLst>
                                    <p:set>
                                      <p:cBhvr>
                                        <p:cTn id="128" dur="1" fill="hold">
                                          <p:stCondLst>
                                            <p:cond delay="0"/>
                                          </p:stCondLst>
                                        </p:cTn>
                                        <p:tgtEl>
                                          <p:spTgt spid="64"/>
                                        </p:tgtEl>
                                        <p:attrNameLst>
                                          <p:attrName>style.visibility</p:attrName>
                                        </p:attrNameLst>
                                      </p:cBhvr>
                                      <p:to>
                                        <p:strVal val="visible"/>
                                      </p:to>
                                    </p:set>
                                    <p:animEffect transition="in" filter="fade">
                                      <p:cBhvr>
                                        <p:cTn id="129" dur="1000"/>
                                        <p:tgtEl>
                                          <p:spTgt spid="64"/>
                                        </p:tgtEl>
                                      </p:cBhvr>
                                    </p:animEffect>
                                    <p:anim calcmode="lin" valueType="num">
                                      <p:cBhvr>
                                        <p:cTn id="130" dur="1000" fill="hold"/>
                                        <p:tgtEl>
                                          <p:spTgt spid="64"/>
                                        </p:tgtEl>
                                        <p:attrNameLst>
                                          <p:attrName>ppt_x</p:attrName>
                                        </p:attrNameLst>
                                      </p:cBhvr>
                                      <p:tavLst>
                                        <p:tav tm="0">
                                          <p:val>
                                            <p:strVal val="#ppt_x"/>
                                          </p:val>
                                        </p:tav>
                                        <p:tav tm="100000">
                                          <p:val>
                                            <p:strVal val="#ppt_x"/>
                                          </p:val>
                                        </p:tav>
                                      </p:tavLst>
                                    </p:anim>
                                    <p:anim calcmode="lin" valueType="num">
                                      <p:cBhvr>
                                        <p:cTn id="131" dur="1000" fill="hold"/>
                                        <p:tgtEl>
                                          <p:spTgt spid="64"/>
                                        </p:tgtEl>
                                        <p:attrNameLst>
                                          <p:attrName>ppt_y</p:attrName>
                                        </p:attrNameLst>
                                      </p:cBhvr>
                                      <p:tavLst>
                                        <p:tav tm="0">
                                          <p:val>
                                            <p:strVal val="#ppt_y+.1"/>
                                          </p:val>
                                        </p:tav>
                                        <p:tav tm="100000">
                                          <p:val>
                                            <p:strVal val="#ppt_y"/>
                                          </p:val>
                                        </p:tav>
                                      </p:tavLst>
                                    </p:anim>
                                  </p:childTnLst>
                                </p:cTn>
                              </p:par>
                              <p:par>
                                <p:cTn id="132" presetID="42" presetClass="entr" presetSubtype="0" fill="hold" nodeType="withEffect">
                                  <p:stCondLst>
                                    <p:cond delay="0"/>
                                  </p:stCondLst>
                                  <p:childTnLst>
                                    <p:set>
                                      <p:cBhvr>
                                        <p:cTn id="133" dur="1" fill="hold">
                                          <p:stCondLst>
                                            <p:cond delay="0"/>
                                          </p:stCondLst>
                                        </p:cTn>
                                        <p:tgtEl>
                                          <p:spTgt spid="62"/>
                                        </p:tgtEl>
                                        <p:attrNameLst>
                                          <p:attrName>style.visibility</p:attrName>
                                        </p:attrNameLst>
                                      </p:cBhvr>
                                      <p:to>
                                        <p:strVal val="visible"/>
                                      </p:to>
                                    </p:set>
                                    <p:animEffect transition="in" filter="fade">
                                      <p:cBhvr>
                                        <p:cTn id="134" dur="1000"/>
                                        <p:tgtEl>
                                          <p:spTgt spid="62"/>
                                        </p:tgtEl>
                                      </p:cBhvr>
                                    </p:animEffect>
                                    <p:anim calcmode="lin" valueType="num">
                                      <p:cBhvr>
                                        <p:cTn id="135" dur="1000" fill="hold"/>
                                        <p:tgtEl>
                                          <p:spTgt spid="62"/>
                                        </p:tgtEl>
                                        <p:attrNameLst>
                                          <p:attrName>ppt_x</p:attrName>
                                        </p:attrNameLst>
                                      </p:cBhvr>
                                      <p:tavLst>
                                        <p:tav tm="0">
                                          <p:val>
                                            <p:strVal val="#ppt_x"/>
                                          </p:val>
                                        </p:tav>
                                        <p:tav tm="100000">
                                          <p:val>
                                            <p:strVal val="#ppt_x"/>
                                          </p:val>
                                        </p:tav>
                                      </p:tavLst>
                                    </p:anim>
                                    <p:anim calcmode="lin" valueType="num">
                                      <p:cBhvr>
                                        <p:cTn id="136" dur="1000" fill="hold"/>
                                        <p:tgtEl>
                                          <p:spTgt spid="62"/>
                                        </p:tgtEl>
                                        <p:attrNameLst>
                                          <p:attrName>ppt_y</p:attrName>
                                        </p:attrNameLst>
                                      </p:cBhvr>
                                      <p:tavLst>
                                        <p:tav tm="0">
                                          <p:val>
                                            <p:strVal val="#ppt_y+.1"/>
                                          </p:val>
                                        </p:tav>
                                        <p:tav tm="100000">
                                          <p:val>
                                            <p:strVal val="#ppt_y"/>
                                          </p:val>
                                        </p:tav>
                                      </p:tavLst>
                                    </p:anim>
                                  </p:childTnLst>
                                </p:cTn>
                              </p:par>
                              <p:par>
                                <p:cTn id="137" presetID="42" presetClass="entr" presetSubtype="0" fill="hold" nodeType="withEffect">
                                  <p:stCondLst>
                                    <p:cond delay="0"/>
                                  </p:stCondLst>
                                  <p:childTnLst>
                                    <p:set>
                                      <p:cBhvr>
                                        <p:cTn id="138" dur="1" fill="hold">
                                          <p:stCondLst>
                                            <p:cond delay="0"/>
                                          </p:stCondLst>
                                        </p:cTn>
                                        <p:tgtEl>
                                          <p:spTgt spid="65"/>
                                        </p:tgtEl>
                                        <p:attrNameLst>
                                          <p:attrName>style.visibility</p:attrName>
                                        </p:attrNameLst>
                                      </p:cBhvr>
                                      <p:to>
                                        <p:strVal val="visible"/>
                                      </p:to>
                                    </p:set>
                                    <p:animEffect transition="in" filter="fade">
                                      <p:cBhvr>
                                        <p:cTn id="139" dur="1000"/>
                                        <p:tgtEl>
                                          <p:spTgt spid="65"/>
                                        </p:tgtEl>
                                      </p:cBhvr>
                                    </p:animEffect>
                                    <p:anim calcmode="lin" valueType="num">
                                      <p:cBhvr>
                                        <p:cTn id="140" dur="1000" fill="hold"/>
                                        <p:tgtEl>
                                          <p:spTgt spid="65"/>
                                        </p:tgtEl>
                                        <p:attrNameLst>
                                          <p:attrName>ppt_x</p:attrName>
                                        </p:attrNameLst>
                                      </p:cBhvr>
                                      <p:tavLst>
                                        <p:tav tm="0">
                                          <p:val>
                                            <p:strVal val="#ppt_x"/>
                                          </p:val>
                                        </p:tav>
                                        <p:tav tm="100000">
                                          <p:val>
                                            <p:strVal val="#ppt_x"/>
                                          </p:val>
                                        </p:tav>
                                      </p:tavLst>
                                    </p:anim>
                                    <p:anim calcmode="lin" valueType="num">
                                      <p:cBhvr>
                                        <p:cTn id="141"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P spid="108" grpId="0"/>
      <p:bldP spid="10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65"/>
          <p:cNvGrpSpPr/>
          <p:nvPr/>
        </p:nvGrpSpPr>
        <p:grpSpPr>
          <a:xfrm>
            <a:off x="9482468" y="1466193"/>
            <a:ext cx="2126063" cy="4557821"/>
            <a:chOff x="9482466" y="1466193"/>
            <a:chExt cx="2126063" cy="4557821"/>
          </a:xfrm>
        </p:grpSpPr>
        <p:sp>
          <p:nvSpPr>
            <p:cNvPr id="54" name="Rectangle 9"/>
            <p:cNvSpPr/>
            <p:nvPr/>
          </p:nvSpPr>
          <p:spPr>
            <a:xfrm>
              <a:off x="9482466" y="1466193"/>
              <a:ext cx="2126063" cy="4272455"/>
            </a:xfrm>
            <a:custGeom>
              <a:avLst/>
              <a:gdLst/>
              <a:ahLst/>
              <a:cxnLst/>
              <a:rect l="l" t="t" r="r" b="b"/>
              <a:pathLst>
                <a:path w="2126063" h="4603531">
                  <a:moveTo>
                    <a:pt x="0" y="0"/>
                  </a:moveTo>
                  <a:lnTo>
                    <a:pt x="2126063" y="0"/>
                  </a:lnTo>
                  <a:lnTo>
                    <a:pt x="2126063" y="2433135"/>
                  </a:lnTo>
                  <a:lnTo>
                    <a:pt x="1753166" y="1890619"/>
                  </a:lnTo>
                  <a:lnTo>
                    <a:pt x="1368048" y="1890619"/>
                  </a:lnTo>
                  <a:lnTo>
                    <a:pt x="1753166" y="2450915"/>
                  </a:lnTo>
                  <a:lnTo>
                    <a:pt x="1368048" y="3011211"/>
                  </a:lnTo>
                  <a:lnTo>
                    <a:pt x="1753166" y="3011211"/>
                  </a:lnTo>
                  <a:lnTo>
                    <a:pt x="2126063" y="2468695"/>
                  </a:lnTo>
                  <a:lnTo>
                    <a:pt x="2126063" y="4603531"/>
                  </a:lnTo>
                  <a:lnTo>
                    <a:pt x="0" y="4603531"/>
                  </a:lnTo>
                  <a:close/>
                </a:path>
              </a:pathLst>
            </a:custGeom>
            <a:blipFill dpi="0" rotWithShape="1">
              <a:blip r:embed="rId3">
                <a:alphaModFix amt="9000"/>
              </a:blip>
              <a:srcRect/>
              <a:tile tx="0" ty="0" sx="100000" sy="100000" flip="none" algn="tl"/>
            </a:blipFill>
            <a:ln w="19050" cap="flat" cmpd="sng" algn="ctr">
              <a:solidFill>
                <a:srgbClr val="FFFFFF">
                  <a:alpha val="23922"/>
                </a:srgbClr>
              </a:solidFill>
              <a:prstDash val="solid"/>
              <a:round/>
              <a:headEnd type="none" w="med" len="med"/>
              <a:tailEnd type="none" w="med" len="med"/>
            </a:ln>
            <a:effectLst>
              <a:outerShdw blurRad="63500" sx="102000" sy="102000" algn="ctr" rotWithShape="0">
                <a:prstClr val="black">
                  <a:alpha val="40000"/>
                </a:prstClr>
              </a:outerShdw>
              <a:reflection blurRad="6350" stA="52000" endA="300" endPos="35000" dir="5400000" sy="-100000" algn="bl" rotWithShape="0"/>
            </a:effectLst>
          </p:spPr>
          <p:txBody>
            <a:bodyPr vert="horz" wrap="square" lIns="91426" tIns="45712" rIns="91426" bIns="45712" numCol="1" rtlCol="0" anchor="ctr" anchorCtr="0" compatLnSpc="1">
              <a:prstTxWarp prst="textNoShape">
                <a:avLst/>
              </a:prstTxWarp>
            </a:bodyPr>
            <a:lstStyle/>
            <a:p>
              <a:pPr defTabSz="914256" fontAlgn="base">
                <a:spcBef>
                  <a:spcPct val="0"/>
                </a:spcBef>
                <a:spcAft>
                  <a:spcPct val="0"/>
                </a:spcAft>
              </a:pPr>
              <a:endParaRPr lang="en-US" kern="0">
                <a:solidFill>
                  <a:sysClr val="windowText" lastClr="000000"/>
                </a:solidFill>
              </a:endParaRPr>
            </a:p>
          </p:txBody>
        </p:sp>
        <p:sp>
          <p:nvSpPr>
            <p:cNvPr id="31" name="TextBox 30"/>
            <p:cNvSpPr txBox="1"/>
            <p:nvPr/>
          </p:nvSpPr>
          <p:spPr>
            <a:xfrm>
              <a:off x="9534871" y="1671153"/>
              <a:ext cx="2021254" cy="861774"/>
            </a:xfrm>
            <a:prstGeom prst="rect">
              <a:avLst/>
            </a:prstGeom>
            <a:noFill/>
          </p:spPr>
          <p:txBody>
            <a:bodyPr wrap="square" rtlCol="0">
              <a:spAutoFit/>
            </a:bodyPr>
            <a:lstStyle/>
            <a:p>
              <a:pPr algn="ctr"/>
              <a:r>
                <a:rPr lang="en-US" sz="2500" dirty="0" smtClean="0">
                  <a:solidFill>
                    <a:schemeClr val="bg1"/>
                  </a:solidFill>
                  <a:latin typeface="Segoe" pitchFamily="34" charset="0"/>
                </a:rPr>
                <a:t>Start Pilot</a:t>
              </a:r>
            </a:p>
            <a:p>
              <a:pPr algn="ctr"/>
              <a:r>
                <a:rPr lang="en-US" sz="2500" dirty="0" smtClean="0">
                  <a:solidFill>
                    <a:schemeClr val="bg1"/>
                  </a:solidFill>
                  <a:latin typeface="Segoe" pitchFamily="34" charset="0"/>
                </a:rPr>
                <a:t>Program</a:t>
              </a:r>
              <a:endParaRPr lang="en-US" sz="2500" dirty="0">
                <a:solidFill>
                  <a:schemeClr val="bg1"/>
                </a:solidFill>
                <a:latin typeface="Segoe" pitchFamily="34" charset="0"/>
              </a:endParaRPr>
            </a:p>
          </p:txBody>
        </p:sp>
        <p:pic>
          <p:nvPicPr>
            <p:cNvPr id="44" name="Picture 2" descr="C:\Users\Tany\Desktop\Scenario_Cube Lines.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487573" y="4240924"/>
              <a:ext cx="1581390" cy="1510670"/>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9"/>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9492074" y="4336792"/>
              <a:ext cx="1232021" cy="1687222"/>
            </a:xfrm>
            <a:prstGeom prst="rect">
              <a:avLst/>
            </a:prstGeom>
            <a:noFill/>
            <a:extLst>
              <a:ext uri="{909E8E84-426E-40DD-AFC4-6F175D3DCCD1}">
                <a14:hiddenFill xmlns:a14="http://schemas.microsoft.com/office/drawing/2010/main">
                  <a:solidFill>
                    <a:srgbClr val="FFFFFF"/>
                  </a:solidFill>
                </a14:hiddenFill>
              </a:ext>
            </a:extLst>
          </p:spPr>
        </p:pic>
        <p:sp>
          <p:nvSpPr>
            <p:cNvPr id="49" name="TextBox 48"/>
            <p:cNvSpPr txBox="1"/>
            <p:nvPr/>
          </p:nvSpPr>
          <p:spPr>
            <a:xfrm>
              <a:off x="9591184" y="4603531"/>
              <a:ext cx="502061" cy="830997"/>
            </a:xfrm>
            <a:prstGeom prst="rect">
              <a:avLst/>
            </a:prstGeom>
            <a:noFill/>
          </p:spPr>
          <p:txBody>
            <a:bodyPr wrap="none" rtlCol="0">
              <a:spAutoFit/>
            </a:bodyPr>
            <a:lstStyle/>
            <a:p>
              <a:r>
                <a:rPr lang="en-US" sz="4800" dirty="0" smtClean="0">
                  <a:solidFill>
                    <a:schemeClr val="bg1"/>
                  </a:solidFill>
                  <a:latin typeface="Segoe UI Light" pitchFamily="34" charset="0"/>
                </a:rPr>
                <a:t>5</a:t>
              </a:r>
              <a:endParaRPr lang="en-US" sz="4800" dirty="0">
                <a:solidFill>
                  <a:schemeClr val="bg1"/>
                </a:solidFill>
                <a:latin typeface="Segoe UI Light" pitchFamily="34" charset="0"/>
              </a:endParaRPr>
            </a:p>
          </p:txBody>
        </p:sp>
      </p:grpSp>
      <p:pic>
        <p:nvPicPr>
          <p:cNvPr id="9" name="Picture 3"/>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0" y="5738648"/>
            <a:ext cx="11887200" cy="1119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5" name="TextBox 54"/>
          <p:cNvSpPr txBox="1"/>
          <p:nvPr/>
        </p:nvSpPr>
        <p:spPr>
          <a:xfrm>
            <a:off x="275400" y="313422"/>
            <a:ext cx="10270100" cy="800207"/>
          </a:xfrm>
          <a:prstGeom prst="rect">
            <a:avLst/>
          </a:prstGeom>
          <a:noFill/>
        </p:spPr>
        <p:txBody>
          <a:bodyPr wrap="square" lIns="91428" tIns="45714" rIns="91428" bIns="45714" rtlCol="0">
            <a:spAutoFit/>
          </a:bodyPr>
          <a:lstStyle/>
          <a:p>
            <a:r>
              <a:rPr lang="en-US" sz="4600" dirty="0" smtClean="0">
                <a:solidFill>
                  <a:schemeClr val="bg1"/>
                </a:solidFill>
                <a:latin typeface="Segoe UI Light" pitchFamily="34" charset="0"/>
              </a:rPr>
              <a:t>PATH TO FLEXIBLE </a:t>
            </a:r>
            <a:r>
              <a:rPr lang="en-US" sz="4600" dirty="0">
                <a:solidFill>
                  <a:schemeClr val="bg1"/>
                </a:solidFill>
                <a:latin typeface="Segoe UI Light" pitchFamily="34" charset="0"/>
              </a:rPr>
              <a:t>WORKSPACE</a:t>
            </a:r>
          </a:p>
        </p:txBody>
      </p:sp>
      <p:grpSp>
        <p:nvGrpSpPr>
          <p:cNvPr id="61" name="Group 60"/>
          <p:cNvGrpSpPr/>
          <p:nvPr/>
        </p:nvGrpSpPr>
        <p:grpSpPr>
          <a:xfrm>
            <a:off x="252253" y="1466193"/>
            <a:ext cx="2126063" cy="4557821"/>
            <a:chOff x="252251" y="1466193"/>
            <a:chExt cx="2126063" cy="4557821"/>
          </a:xfrm>
        </p:grpSpPr>
        <p:sp>
          <p:nvSpPr>
            <p:cNvPr id="10" name="Rectangle 9"/>
            <p:cNvSpPr/>
            <p:nvPr/>
          </p:nvSpPr>
          <p:spPr>
            <a:xfrm>
              <a:off x="252251" y="1466193"/>
              <a:ext cx="2126063" cy="4272455"/>
            </a:xfrm>
            <a:custGeom>
              <a:avLst/>
              <a:gdLst/>
              <a:ahLst/>
              <a:cxnLst/>
              <a:rect l="l" t="t" r="r" b="b"/>
              <a:pathLst>
                <a:path w="2126063" h="4603531">
                  <a:moveTo>
                    <a:pt x="0" y="0"/>
                  </a:moveTo>
                  <a:lnTo>
                    <a:pt x="2126063" y="0"/>
                  </a:lnTo>
                  <a:lnTo>
                    <a:pt x="2126063" y="2433135"/>
                  </a:lnTo>
                  <a:lnTo>
                    <a:pt x="1753166" y="1890619"/>
                  </a:lnTo>
                  <a:lnTo>
                    <a:pt x="1368048" y="1890619"/>
                  </a:lnTo>
                  <a:lnTo>
                    <a:pt x="1753166" y="2450915"/>
                  </a:lnTo>
                  <a:lnTo>
                    <a:pt x="1368048" y="3011211"/>
                  </a:lnTo>
                  <a:lnTo>
                    <a:pt x="1753166" y="3011211"/>
                  </a:lnTo>
                  <a:lnTo>
                    <a:pt x="2126063" y="2468695"/>
                  </a:lnTo>
                  <a:lnTo>
                    <a:pt x="2126063" y="4603531"/>
                  </a:lnTo>
                  <a:lnTo>
                    <a:pt x="0" y="4603531"/>
                  </a:lnTo>
                  <a:close/>
                </a:path>
              </a:pathLst>
            </a:custGeom>
            <a:blipFill dpi="0" rotWithShape="1">
              <a:blip r:embed="rId3">
                <a:alphaModFix amt="9000"/>
              </a:blip>
              <a:srcRect/>
              <a:tile tx="0" ty="0" sx="100000" sy="100000" flip="none" algn="tl"/>
            </a:blipFill>
            <a:ln w="19050" cap="flat" cmpd="sng" algn="ctr">
              <a:solidFill>
                <a:srgbClr val="FFFFFF">
                  <a:alpha val="23922"/>
                </a:srgbClr>
              </a:solidFill>
              <a:prstDash val="solid"/>
              <a:round/>
              <a:headEnd type="none" w="med" len="med"/>
              <a:tailEnd type="none" w="med" len="med"/>
            </a:ln>
            <a:effectLst>
              <a:outerShdw blurRad="63500" sx="102000" sy="102000" algn="ctr" rotWithShape="0">
                <a:prstClr val="black">
                  <a:alpha val="40000"/>
                </a:prstClr>
              </a:outerShdw>
              <a:reflection blurRad="6350" stA="52000" endA="300" endPos="35000" dir="5400000" sy="-100000" algn="bl" rotWithShape="0"/>
            </a:effectLst>
          </p:spPr>
          <p:txBody>
            <a:bodyPr vert="horz" wrap="square" lIns="91426" tIns="45712" rIns="91426" bIns="45712" numCol="1" rtlCol="0" anchor="ctr" anchorCtr="0" compatLnSpc="1">
              <a:prstTxWarp prst="textNoShape">
                <a:avLst/>
              </a:prstTxWarp>
            </a:bodyPr>
            <a:lstStyle/>
            <a:p>
              <a:pPr defTabSz="914256" fontAlgn="base">
                <a:spcBef>
                  <a:spcPct val="0"/>
                </a:spcBef>
                <a:spcAft>
                  <a:spcPct val="0"/>
                </a:spcAft>
              </a:pPr>
              <a:endParaRPr lang="en-US" kern="0">
                <a:solidFill>
                  <a:sysClr val="windowText" lastClr="000000"/>
                </a:solidFill>
              </a:endParaRPr>
            </a:p>
          </p:txBody>
        </p:sp>
        <p:sp>
          <p:nvSpPr>
            <p:cNvPr id="15" name="TextBox 14"/>
            <p:cNvSpPr txBox="1"/>
            <p:nvPr/>
          </p:nvSpPr>
          <p:spPr>
            <a:xfrm>
              <a:off x="435233" y="1671154"/>
              <a:ext cx="1773947" cy="1246495"/>
            </a:xfrm>
            <a:prstGeom prst="rect">
              <a:avLst/>
            </a:prstGeom>
            <a:noFill/>
          </p:spPr>
          <p:txBody>
            <a:bodyPr wrap="none" rtlCol="0">
              <a:spAutoFit/>
            </a:bodyPr>
            <a:lstStyle/>
            <a:p>
              <a:pPr algn="ctr"/>
              <a:r>
                <a:rPr lang="en-US" sz="2500" dirty="0" smtClean="0">
                  <a:solidFill>
                    <a:schemeClr val="bg1"/>
                  </a:solidFill>
                  <a:latin typeface="Segoe" pitchFamily="34" charset="0"/>
                </a:rPr>
                <a:t>Assess Your</a:t>
              </a:r>
            </a:p>
            <a:p>
              <a:pPr algn="ctr"/>
              <a:r>
                <a:rPr lang="en-US" sz="2500" dirty="0" smtClean="0">
                  <a:solidFill>
                    <a:schemeClr val="bg1"/>
                  </a:solidFill>
                  <a:latin typeface="Segoe" pitchFamily="34" charset="0"/>
                </a:rPr>
                <a:t>Business</a:t>
              </a:r>
              <a:br>
                <a:rPr lang="en-US" sz="2500" dirty="0" smtClean="0">
                  <a:solidFill>
                    <a:schemeClr val="bg1"/>
                  </a:solidFill>
                  <a:latin typeface="Segoe" pitchFamily="34" charset="0"/>
                </a:rPr>
              </a:br>
              <a:r>
                <a:rPr lang="en-US" sz="2500" dirty="0" smtClean="0">
                  <a:solidFill>
                    <a:schemeClr val="bg1"/>
                  </a:solidFill>
                  <a:latin typeface="Segoe" pitchFamily="34" charset="0"/>
                </a:rPr>
                <a:t>Needs</a:t>
              </a:r>
              <a:endParaRPr lang="en-US" sz="2500" dirty="0">
                <a:solidFill>
                  <a:schemeClr val="bg1"/>
                </a:solidFill>
                <a:latin typeface="Segoe" pitchFamily="34" charset="0"/>
              </a:endParaRPr>
            </a:p>
          </p:txBody>
        </p:sp>
        <p:pic>
          <p:nvPicPr>
            <p:cNvPr id="5" name="Picture 2" descr="C:\Users\Tany\Desktop\Scenario_Cube Lines.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75398" y="4240924"/>
              <a:ext cx="1581390" cy="1510670"/>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9"/>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281471" y="4336792"/>
              <a:ext cx="1232021" cy="1687222"/>
            </a:xfrm>
            <a:prstGeom prst="rect">
              <a:avLst/>
            </a:prstGeom>
            <a:noFill/>
            <a:extLst>
              <a:ext uri="{909E8E84-426E-40DD-AFC4-6F175D3DCCD1}">
                <a14:hiddenFill xmlns:a14="http://schemas.microsoft.com/office/drawing/2010/main">
                  <a:solidFill>
                    <a:srgbClr val="FFFFFF"/>
                  </a:solidFill>
                </a14:hiddenFill>
              </a:ext>
            </a:extLst>
          </p:spPr>
        </p:pic>
        <p:sp>
          <p:nvSpPr>
            <p:cNvPr id="45" name="TextBox 44"/>
            <p:cNvSpPr txBox="1"/>
            <p:nvPr/>
          </p:nvSpPr>
          <p:spPr>
            <a:xfrm>
              <a:off x="342354" y="4603531"/>
              <a:ext cx="502061" cy="830997"/>
            </a:xfrm>
            <a:prstGeom prst="rect">
              <a:avLst/>
            </a:prstGeom>
            <a:noFill/>
          </p:spPr>
          <p:txBody>
            <a:bodyPr wrap="none" rtlCol="0">
              <a:spAutoFit/>
            </a:bodyPr>
            <a:lstStyle/>
            <a:p>
              <a:r>
                <a:rPr lang="en-US" sz="4800" dirty="0" smtClean="0">
                  <a:solidFill>
                    <a:schemeClr val="bg1"/>
                  </a:solidFill>
                  <a:latin typeface="Segoe UI Light" pitchFamily="34" charset="0"/>
                </a:rPr>
                <a:t>1</a:t>
              </a:r>
              <a:endParaRPr lang="en-US" sz="4800" dirty="0">
                <a:solidFill>
                  <a:schemeClr val="bg1"/>
                </a:solidFill>
                <a:latin typeface="Segoe UI Light" pitchFamily="34" charset="0"/>
              </a:endParaRPr>
            </a:p>
          </p:txBody>
        </p:sp>
      </p:grpSp>
      <p:grpSp>
        <p:nvGrpSpPr>
          <p:cNvPr id="63" name="Group 62"/>
          <p:cNvGrpSpPr/>
          <p:nvPr/>
        </p:nvGrpSpPr>
        <p:grpSpPr>
          <a:xfrm>
            <a:off x="2559807" y="1466193"/>
            <a:ext cx="2126063" cy="4557821"/>
            <a:chOff x="2559805" y="1466193"/>
            <a:chExt cx="2126063" cy="4557821"/>
          </a:xfrm>
        </p:grpSpPr>
        <p:sp>
          <p:nvSpPr>
            <p:cNvPr id="51" name="Rectangle 9"/>
            <p:cNvSpPr/>
            <p:nvPr/>
          </p:nvSpPr>
          <p:spPr>
            <a:xfrm>
              <a:off x="2559805" y="1466193"/>
              <a:ext cx="2126063" cy="4272455"/>
            </a:xfrm>
            <a:custGeom>
              <a:avLst/>
              <a:gdLst/>
              <a:ahLst/>
              <a:cxnLst/>
              <a:rect l="l" t="t" r="r" b="b"/>
              <a:pathLst>
                <a:path w="2126063" h="4603531">
                  <a:moveTo>
                    <a:pt x="0" y="0"/>
                  </a:moveTo>
                  <a:lnTo>
                    <a:pt x="2126063" y="0"/>
                  </a:lnTo>
                  <a:lnTo>
                    <a:pt x="2126063" y="2433135"/>
                  </a:lnTo>
                  <a:lnTo>
                    <a:pt x="1753166" y="1890619"/>
                  </a:lnTo>
                  <a:lnTo>
                    <a:pt x="1368048" y="1890619"/>
                  </a:lnTo>
                  <a:lnTo>
                    <a:pt x="1753166" y="2450915"/>
                  </a:lnTo>
                  <a:lnTo>
                    <a:pt x="1368048" y="3011211"/>
                  </a:lnTo>
                  <a:lnTo>
                    <a:pt x="1753166" y="3011211"/>
                  </a:lnTo>
                  <a:lnTo>
                    <a:pt x="2126063" y="2468695"/>
                  </a:lnTo>
                  <a:lnTo>
                    <a:pt x="2126063" y="4603531"/>
                  </a:lnTo>
                  <a:lnTo>
                    <a:pt x="0" y="4603531"/>
                  </a:lnTo>
                  <a:close/>
                </a:path>
              </a:pathLst>
            </a:custGeom>
            <a:blipFill dpi="0" rotWithShape="1">
              <a:blip r:embed="rId3">
                <a:alphaModFix amt="9000"/>
              </a:blip>
              <a:srcRect/>
              <a:tile tx="0" ty="0" sx="100000" sy="100000" flip="none" algn="tl"/>
            </a:blipFill>
            <a:ln w="19050" cap="flat" cmpd="sng" algn="ctr">
              <a:solidFill>
                <a:srgbClr val="FFFFFF">
                  <a:alpha val="23922"/>
                </a:srgbClr>
              </a:solidFill>
              <a:prstDash val="solid"/>
              <a:round/>
              <a:headEnd type="none" w="med" len="med"/>
              <a:tailEnd type="none" w="med" len="med"/>
            </a:ln>
            <a:effectLst>
              <a:outerShdw blurRad="63500" sx="102000" sy="102000" algn="ctr" rotWithShape="0">
                <a:prstClr val="black">
                  <a:alpha val="40000"/>
                </a:prstClr>
              </a:outerShdw>
              <a:reflection blurRad="6350" stA="52000" endA="300" endPos="35000" dir="5400000" sy="-100000" algn="bl" rotWithShape="0"/>
            </a:effectLst>
          </p:spPr>
          <p:txBody>
            <a:bodyPr vert="horz" wrap="square" lIns="91426" tIns="45712" rIns="91426" bIns="45712" numCol="1" rtlCol="0" anchor="ctr" anchorCtr="0" compatLnSpc="1">
              <a:prstTxWarp prst="textNoShape">
                <a:avLst/>
              </a:prstTxWarp>
            </a:bodyPr>
            <a:lstStyle/>
            <a:p>
              <a:pPr defTabSz="914256" fontAlgn="base">
                <a:spcBef>
                  <a:spcPct val="0"/>
                </a:spcBef>
                <a:spcAft>
                  <a:spcPct val="0"/>
                </a:spcAft>
              </a:pPr>
              <a:endParaRPr lang="en-US" kern="0">
                <a:solidFill>
                  <a:sysClr val="windowText" lastClr="000000"/>
                </a:solidFill>
              </a:endParaRPr>
            </a:p>
          </p:txBody>
        </p:sp>
        <p:sp>
          <p:nvSpPr>
            <p:cNvPr id="22" name="TextBox 21"/>
            <p:cNvSpPr txBox="1"/>
            <p:nvPr/>
          </p:nvSpPr>
          <p:spPr>
            <a:xfrm>
              <a:off x="2759628" y="1671154"/>
              <a:ext cx="1817101" cy="861774"/>
            </a:xfrm>
            <a:prstGeom prst="rect">
              <a:avLst/>
            </a:prstGeom>
            <a:noFill/>
          </p:spPr>
          <p:txBody>
            <a:bodyPr wrap="none" rtlCol="0">
              <a:spAutoFit/>
            </a:bodyPr>
            <a:lstStyle/>
            <a:p>
              <a:pPr algn="ctr"/>
              <a:r>
                <a:rPr lang="en-US" sz="2500" dirty="0" smtClean="0">
                  <a:solidFill>
                    <a:schemeClr val="bg1"/>
                  </a:solidFill>
                  <a:latin typeface="Segoe" pitchFamily="34" charset="0"/>
                </a:rPr>
                <a:t>Understand</a:t>
              </a:r>
            </a:p>
            <a:p>
              <a:pPr algn="ctr"/>
              <a:r>
                <a:rPr lang="en-US" sz="2500" dirty="0" smtClean="0">
                  <a:solidFill>
                    <a:schemeClr val="bg1"/>
                  </a:solidFill>
                  <a:latin typeface="Segoe" pitchFamily="34" charset="0"/>
                </a:rPr>
                <a:t>Your Users</a:t>
              </a:r>
              <a:endParaRPr lang="en-US" sz="2500" dirty="0">
                <a:solidFill>
                  <a:schemeClr val="bg1"/>
                </a:solidFill>
                <a:latin typeface="Segoe" pitchFamily="34" charset="0"/>
              </a:endParaRPr>
            </a:p>
          </p:txBody>
        </p:sp>
        <p:pic>
          <p:nvPicPr>
            <p:cNvPr id="41" name="Picture 2" descr="C:\Users\Tany\Desktop\Scenario_Cube Lines.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572952" y="4240924"/>
              <a:ext cx="1581390" cy="1510670"/>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9"/>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2588718" y="4336792"/>
              <a:ext cx="1232021" cy="1687222"/>
            </a:xfrm>
            <a:prstGeom prst="rect">
              <a:avLst/>
            </a:prstGeom>
            <a:noFill/>
            <a:extLst>
              <a:ext uri="{909E8E84-426E-40DD-AFC4-6F175D3DCCD1}">
                <a14:hiddenFill xmlns:a14="http://schemas.microsoft.com/office/drawing/2010/main">
                  <a:solidFill>
                    <a:srgbClr val="FFFFFF"/>
                  </a:solidFill>
                </a14:hiddenFill>
              </a:ext>
            </a:extLst>
          </p:spPr>
        </p:pic>
        <p:sp>
          <p:nvSpPr>
            <p:cNvPr id="46" name="TextBox 45"/>
            <p:cNvSpPr txBox="1"/>
            <p:nvPr/>
          </p:nvSpPr>
          <p:spPr>
            <a:xfrm>
              <a:off x="2661717" y="4603531"/>
              <a:ext cx="502061" cy="830997"/>
            </a:xfrm>
            <a:prstGeom prst="rect">
              <a:avLst/>
            </a:prstGeom>
            <a:noFill/>
          </p:spPr>
          <p:txBody>
            <a:bodyPr wrap="none" rtlCol="0">
              <a:spAutoFit/>
            </a:bodyPr>
            <a:lstStyle/>
            <a:p>
              <a:r>
                <a:rPr lang="en-US" sz="4800" dirty="0" smtClean="0">
                  <a:solidFill>
                    <a:schemeClr val="bg1"/>
                  </a:solidFill>
                  <a:latin typeface="Segoe UI Light" pitchFamily="34" charset="0"/>
                </a:rPr>
                <a:t>2</a:t>
              </a:r>
              <a:endParaRPr lang="en-US" sz="4800" dirty="0">
                <a:solidFill>
                  <a:schemeClr val="bg1"/>
                </a:solidFill>
                <a:latin typeface="Segoe UI Light" pitchFamily="34" charset="0"/>
              </a:endParaRPr>
            </a:p>
          </p:txBody>
        </p:sp>
      </p:grpSp>
      <p:grpSp>
        <p:nvGrpSpPr>
          <p:cNvPr id="64" name="Group 63"/>
          <p:cNvGrpSpPr/>
          <p:nvPr/>
        </p:nvGrpSpPr>
        <p:grpSpPr>
          <a:xfrm>
            <a:off x="4867359" y="1466193"/>
            <a:ext cx="2126063" cy="4557821"/>
            <a:chOff x="4867359" y="1466193"/>
            <a:chExt cx="2126063" cy="4557821"/>
          </a:xfrm>
        </p:grpSpPr>
        <p:sp>
          <p:nvSpPr>
            <p:cNvPr id="52" name="Rectangle 9"/>
            <p:cNvSpPr/>
            <p:nvPr/>
          </p:nvSpPr>
          <p:spPr>
            <a:xfrm>
              <a:off x="4867359" y="1466193"/>
              <a:ext cx="2126063" cy="4272455"/>
            </a:xfrm>
            <a:custGeom>
              <a:avLst/>
              <a:gdLst/>
              <a:ahLst/>
              <a:cxnLst/>
              <a:rect l="l" t="t" r="r" b="b"/>
              <a:pathLst>
                <a:path w="2126063" h="4603531">
                  <a:moveTo>
                    <a:pt x="0" y="0"/>
                  </a:moveTo>
                  <a:lnTo>
                    <a:pt x="2126063" y="0"/>
                  </a:lnTo>
                  <a:lnTo>
                    <a:pt x="2126063" y="2433135"/>
                  </a:lnTo>
                  <a:lnTo>
                    <a:pt x="1753166" y="1890619"/>
                  </a:lnTo>
                  <a:lnTo>
                    <a:pt x="1368048" y="1890619"/>
                  </a:lnTo>
                  <a:lnTo>
                    <a:pt x="1753166" y="2450915"/>
                  </a:lnTo>
                  <a:lnTo>
                    <a:pt x="1368048" y="3011211"/>
                  </a:lnTo>
                  <a:lnTo>
                    <a:pt x="1753166" y="3011211"/>
                  </a:lnTo>
                  <a:lnTo>
                    <a:pt x="2126063" y="2468695"/>
                  </a:lnTo>
                  <a:lnTo>
                    <a:pt x="2126063" y="4603531"/>
                  </a:lnTo>
                  <a:lnTo>
                    <a:pt x="0" y="4603531"/>
                  </a:lnTo>
                  <a:close/>
                </a:path>
              </a:pathLst>
            </a:custGeom>
            <a:blipFill dpi="0" rotWithShape="1">
              <a:blip r:embed="rId3">
                <a:alphaModFix amt="9000"/>
              </a:blip>
              <a:srcRect/>
              <a:tile tx="0" ty="0" sx="100000" sy="100000" flip="none" algn="tl"/>
            </a:blipFill>
            <a:ln w="19050" cap="flat" cmpd="sng" algn="ctr">
              <a:solidFill>
                <a:srgbClr val="FFFFFF">
                  <a:alpha val="23922"/>
                </a:srgbClr>
              </a:solidFill>
              <a:prstDash val="solid"/>
              <a:round/>
              <a:headEnd type="none" w="med" len="med"/>
              <a:tailEnd type="none" w="med" len="med"/>
            </a:ln>
            <a:effectLst>
              <a:outerShdw blurRad="63500" sx="102000" sy="102000" algn="ctr" rotWithShape="0">
                <a:prstClr val="black">
                  <a:alpha val="40000"/>
                </a:prstClr>
              </a:outerShdw>
              <a:reflection blurRad="6350" stA="52000" endA="300" endPos="35000" dir="5400000" sy="-100000" algn="bl" rotWithShape="0"/>
            </a:effectLst>
          </p:spPr>
          <p:txBody>
            <a:bodyPr vert="horz" wrap="square" lIns="91426" tIns="45712" rIns="91426" bIns="45712" numCol="1" rtlCol="0" anchor="ctr" anchorCtr="0" compatLnSpc="1">
              <a:prstTxWarp prst="textNoShape">
                <a:avLst/>
              </a:prstTxWarp>
            </a:bodyPr>
            <a:lstStyle/>
            <a:p>
              <a:pPr defTabSz="914256" fontAlgn="base">
                <a:spcBef>
                  <a:spcPct val="0"/>
                </a:spcBef>
                <a:spcAft>
                  <a:spcPct val="0"/>
                </a:spcAft>
              </a:pPr>
              <a:endParaRPr lang="en-US" kern="0">
                <a:solidFill>
                  <a:sysClr val="windowText" lastClr="000000"/>
                </a:solidFill>
              </a:endParaRPr>
            </a:p>
          </p:txBody>
        </p:sp>
        <p:sp>
          <p:nvSpPr>
            <p:cNvPr id="25" name="TextBox 24"/>
            <p:cNvSpPr txBox="1"/>
            <p:nvPr/>
          </p:nvSpPr>
          <p:spPr>
            <a:xfrm>
              <a:off x="4973843" y="1671154"/>
              <a:ext cx="1960793" cy="861774"/>
            </a:xfrm>
            <a:prstGeom prst="rect">
              <a:avLst/>
            </a:prstGeom>
            <a:noFill/>
          </p:spPr>
          <p:txBody>
            <a:bodyPr wrap="none" rtlCol="0">
              <a:spAutoFit/>
            </a:bodyPr>
            <a:lstStyle/>
            <a:p>
              <a:pPr algn="ctr"/>
              <a:r>
                <a:rPr lang="en-US" sz="2500" dirty="0" smtClean="0">
                  <a:solidFill>
                    <a:schemeClr val="bg1"/>
                  </a:solidFill>
                  <a:latin typeface="Segoe" pitchFamily="34" charset="0"/>
                </a:rPr>
                <a:t>Consider the</a:t>
              </a:r>
            </a:p>
            <a:p>
              <a:pPr algn="ctr"/>
              <a:r>
                <a:rPr lang="en-US" sz="2500" dirty="0" smtClean="0">
                  <a:solidFill>
                    <a:schemeClr val="bg1"/>
                  </a:solidFill>
                  <a:latin typeface="Segoe" pitchFamily="34" charset="0"/>
                </a:rPr>
                <a:t>Essentials</a:t>
              </a:r>
              <a:endParaRPr lang="en-US" sz="2500" dirty="0">
                <a:solidFill>
                  <a:schemeClr val="bg1"/>
                </a:solidFill>
                <a:latin typeface="Segoe" pitchFamily="34" charset="0"/>
              </a:endParaRPr>
            </a:p>
          </p:txBody>
        </p:sp>
        <p:pic>
          <p:nvPicPr>
            <p:cNvPr id="42" name="Picture 2" descr="C:\Users\Tany\Desktop\Scenario_Cube Lines.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893655" y="4240924"/>
              <a:ext cx="1581390" cy="1510670"/>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9"/>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4910395" y="4336792"/>
              <a:ext cx="1232021" cy="1687222"/>
            </a:xfrm>
            <a:prstGeom prst="rect">
              <a:avLst/>
            </a:prstGeom>
            <a:noFill/>
            <a:extLst>
              <a:ext uri="{909E8E84-426E-40DD-AFC4-6F175D3DCCD1}">
                <a14:hiddenFill xmlns:a14="http://schemas.microsoft.com/office/drawing/2010/main">
                  <a:solidFill>
                    <a:srgbClr val="FFFFFF"/>
                  </a:solidFill>
                </a14:hiddenFill>
              </a:ext>
            </a:extLst>
          </p:spPr>
        </p:pic>
        <p:sp>
          <p:nvSpPr>
            <p:cNvPr id="47" name="TextBox 46"/>
            <p:cNvSpPr txBox="1"/>
            <p:nvPr/>
          </p:nvSpPr>
          <p:spPr>
            <a:xfrm>
              <a:off x="5020757" y="4603531"/>
              <a:ext cx="502061" cy="830997"/>
            </a:xfrm>
            <a:prstGeom prst="rect">
              <a:avLst/>
            </a:prstGeom>
            <a:noFill/>
          </p:spPr>
          <p:txBody>
            <a:bodyPr wrap="none" rtlCol="0">
              <a:spAutoFit/>
            </a:bodyPr>
            <a:lstStyle/>
            <a:p>
              <a:r>
                <a:rPr lang="en-US" sz="4800" dirty="0" smtClean="0">
                  <a:solidFill>
                    <a:schemeClr val="bg1"/>
                  </a:solidFill>
                  <a:latin typeface="Segoe UI Light" pitchFamily="34" charset="0"/>
                </a:rPr>
                <a:t>3</a:t>
              </a:r>
              <a:endParaRPr lang="en-US" sz="4800" dirty="0">
                <a:solidFill>
                  <a:schemeClr val="bg1"/>
                </a:solidFill>
                <a:latin typeface="Segoe UI Light" pitchFamily="34" charset="0"/>
              </a:endParaRPr>
            </a:p>
          </p:txBody>
        </p:sp>
      </p:grpSp>
      <p:grpSp>
        <p:nvGrpSpPr>
          <p:cNvPr id="65" name="Group 64"/>
          <p:cNvGrpSpPr/>
          <p:nvPr/>
        </p:nvGrpSpPr>
        <p:grpSpPr>
          <a:xfrm>
            <a:off x="7174913" y="1466193"/>
            <a:ext cx="2126063" cy="4557821"/>
            <a:chOff x="7174913" y="1466193"/>
            <a:chExt cx="2126063" cy="4557821"/>
          </a:xfrm>
        </p:grpSpPr>
        <p:sp>
          <p:nvSpPr>
            <p:cNvPr id="53" name="Rectangle 9"/>
            <p:cNvSpPr/>
            <p:nvPr/>
          </p:nvSpPr>
          <p:spPr>
            <a:xfrm>
              <a:off x="7174913" y="1466193"/>
              <a:ext cx="2126063" cy="4272455"/>
            </a:xfrm>
            <a:custGeom>
              <a:avLst/>
              <a:gdLst/>
              <a:ahLst/>
              <a:cxnLst/>
              <a:rect l="l" t="t" r="r" b="b"/>
              <a:pathLst>
                <a:path w="2126063" h="4603531">
                  <a:moveTo>
                    <a:pt x="0" y="0"/>
                  </a:moveTo>
                  <a:lnTo>
                    <a:pt x="2126063" y="0"/>
                  </a:lnTo>
                  <a:lnTo>
                    <a:pt x="2126063" y="2433135"/>
                  </a:lnTo>
                  <a:lnTo>
                    <a:pt x="1753166" y="1890619"/>
                  </a:lnTo>
                  <a:lnTo>
                    <a:pt x="1368048" y="1890619"/>
                  </a:lnTo>
                  <a:lnTo>
                    <a:pt x="1753166" y="2450915"/>
                  </a:lnTo>
                  <a:lnTo>
                    <a:pt x="1368048" y="3011211"/>
                  </a:lnTo>
                  <a:lnTo>
                    <a:pt x="1753166" y="3011211"/>
                  </a:lnTo>
                  <a:lnTo>
                    <a:pt x="2126063" y="2468695"/>
                  </a:lnTo>
                  <a:lnTo>
                    <a:pt x="2126063" y="4603531"/>
                  </a:lnTo>
                  <a:lnTo>
                    <a:pt x="0" y="4603531"/>
                  </a:lnTo>
                  <a:close/>
                </a:path>
              </a:pathLst>
            </a:custGeom>
            <a:blipFill dpi="0" rotWithShape="1">
              <a:blip r:embed="rId3">
                <a:alphaModFix amt="9000"/>
              </a:blip>
              <a:srcRect/>
              <a:tile tx="0" ty="0" sx="100000" sy="100000" flip="none" algn="tl"/>
            </a:blipFill>
            <a:ln w="19050" cap="flat" cmpd="sng" algn="ctr">
              <a:solidFill>
                <a:srgbClr val="FFFFFF">
                  <a:alpha val="23922"/>
                </a:srgbClr>
              </a:solidFill>
              <a:prstDash val="solid"/>
              <a:round/>
              <a:headEnd type="none" w="med" len="med"/>
              <a:tailEnd type="none" w="med" len="med"/>
            </a:ln>
            <a:effectLst>
              <a:outerShdw blurRad="63500" sx="102000" sy="102000" algn="ctr" rotWithShape="0">
                <a:prstClr val="black">
                  <a:alpha val="40000"/>
                </a:prstClr>
              </a:outerShdw>
              <a:reflection blurRad="6350" stA="52000" endA="300" endPos="35000" dir="5400000" sy="-100000" algn="bl" rotWithShape="0"/>
            </a:effectLst>
          </p:spPr>
          <p:txBody>
            <a:bodyPr vert="horz" wrap="square" lIns="91426" tIns="45712" rIns="91426" bIns="45712" numCol="1" rtlCol="0" anchor="ctr" anchorCtr="0" compatLnSpc="1">
              <a:prstTxWarp prst="textNoShape">
                <a:avLst/>
              </a:prstTxWarp>
            </a:bodyPr>
            <a:lstStyle/>
            <a:p>
              <a:pPr defTabSz="914256" fontAlgn="base">
                <a:spcBef>
                  <a:spcPct val="0"/>
                </a:spcBef>
                <a:spcAft>
                  <a:spcPct val="0"/>
                </a:spcAft>
              </a:pPr>
              <a:endParaRPr lang="en-US" kern="0">
                <a:solidFill>
                  <a:sysClr val="windowText" lastClr="000000"/>
                </a:solidFill>
              </a:endParaRPr>
            </a:p>
          </p:txBody>
        </p:sp>
        <p:sp>
          <p:nvSpPr>
            <p:cNvPr id="28" name="TextBox 27"/>
            <p:cNvSpPr txBox="1"/>
            <p:nvPr/>
          </p:nvSpPr>
          <p:spPr>
            <a:xfrm>
              <a:off x="7273286" y="1671153"/>
              <a:ext cx="2021254" cy="1246495"/>
            </a:xfrm>
            <a:prstGeom prst="rect">
              <a:avLst/>
            </a:prstGeom>
            <a:noFill/>
          </p:spPr>
          <p:txBody>
            <a:bodyPr wrap="square" rtlCol="0">
              <a:spAutoFit/>
            </a:bodyPr>
            <a:lstStyle/>
            <a:p>
              <a:pPr algn="ctr"/>
              <a:r>
                <a:rPr lang="en-US" sz="2500" dirty="0" smtClean="0">
                  <a:solidFill>
                    <a:schemeClr val="bg1"/>
                  </a:solidFill>
                  <a:latin typeface="Segoe" pitchFamily="34" charset="0"/>
                </a:rPr>
                <a:t>Evaluate Enabling Technologies</a:t>
              </a:r>
              <a:endParaRPr lang="en-US" sz="2500" dirty="0">
                <a:solidFill>
                  <a:schemeClr val="bg1"/>
                </a:solidFill>
                <a:latin typeface="Segoe" pitchFamily="34" charset="0"/>
              </a:endParaRPr>
            </a:p>
          </p:txBody>
        </p:sp>
        <p:pic>
          <p:nvPicPr>
            <p:cNvPr id="43" name="Picture 2" descr="C:\Users\Tany\Desktop\Scenario_Cube Lines.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200009" y="4240924"/>
              <a:ext cx="1581390" cy="1510670"/>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9"/>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7200009" y="4336792"/>
              <a:ext cx="1232021" cy="1687222"/>
            </a:xfrm>
            <a:prstGeom prst="rect">
              <a:avLst/>
            </a:prstGeom>
            <a:noFill/>
            <a:extLst>
              <a:ext uri="{909E8E84-426E-40DD-AFC4-6F175D3DCCD1}">
                <a14:hiddenFill xmlns:a14="http://schemas.microsoft.com/office/drawing/2010/main">
                  <a:solidFill>
                    <a:srgbClr val="FFFFFF"/>
                  </a:solidFill>
                </a14:hiddenFill>
              </a:ext>
            </a:extLst>
          </p:spPr>
        </p:pic>
        <p:sp>
          <p:nvSpPr>
            <p:cNvPr id="48" name="TextBox 47"/>
            <p:cNvSpPr txBox="1"/>
            <p:nvPr/>
          </p:nvSpPr>
          <p:spPr>
            <a:xfrm>
              <a:off x="7352116" y="4603531"/>
              <a:ext cx="502061" cy="830997"/>
            </a:xfrm>
            <a:prstGeom prst="rect">
              <a:avLst/>
            </a:prstGeom>
            <a:noFill/>
          </p:spPr>
          <p:txBody>
            <a:bodyPr wrap="none" rtlCol="0">
              <a:spAutoFit/>
            </a:bodyPr>
            <a:lstStyle/>
            <a:p>
              <a:r>
                <a:rPr lang="en-US" sz="4800" dirty="0" smtClean="0">
                  <a:solidFill>
                    <a:schemeClr val="bg1"/>
                  </a:solidFill>
                  <a:latin typeface="Segoe UI Light" pitchFamily="34" charset="0"/>
                </a:rPr>
                <a:t>4</a:t>
              </a:r>
              <a:endParaRPr lang="en-US" sz="4800" dirty="0">
                <a:solidFill>
                  <a:schemeClr val="bg1"/>
                </a:solidFill>
                <a:latin typeface="Segoe UI Light" pitchFamily="34" charset="0"/>
              </a:endParaRPr>
            </a:p>
          </p:txBody>
        </p:sp>
      </p:grpSp>
    </p:spTree>
    <p:extLst>
      <p:ext uri="{BB962C8B-B14F-4D97-AF65-F5344CB8AC3E}">
        <p14:creationId xmlns:p14="http://schemas.microsoft.com/office/powerpoint/2010/main" val="35630600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61"/>
                                        </p:tgtEl>
                                        <p:attrNameLst>
                                          <p:attrName>style.visibility</p:attrName>
                                        </p:attrNameLst>
                                      </p:cBhvr>
                                      <p:to>
                                        <p:strVal val="visible"/>
                                      </p:to>
                                    </p:set>
                                    <p:anim calcmode="lin" valueType="num">
                                      <p:cBhvr additive="base">
                                        <p:cTn id="7" dur="500" fill="hold"/>
                                        <p:tgtEl>
                                          <p:spTgt spid="61"/>
                                        </p:tgtEl>
                                        <p:attrNameLst>
                                          <p:attrName>ppt_x</p:attrName>
                                        </p:attrNameLst>
                                      </p:cBhvr>
                                      <p:tavLst>
                                        <p:tav tm="0">
                                          <p:val>
                                            <p:strVal val="0-#ppt_w/2"/>
                                          </p:val>
                                        </p:tav>
                                        <p:tav tm="100000">
                                          <p:val>
                                            <p:strVal val="#ppt_x"/>
                                          </p:val>
                                        </p:tav>
                                      </p:tavLst>
                                    </p:anim>
                                    <p:anim calcmode="lin" valueType="num">
                                      <p:cBhvr additive="base">
                                        <p:cTn id="8" dur="500" fill="hold"/>
                                        <p:tgtEl>
                                          <p:spTgt spid="61"/>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50"/>
                                  </p:stCondLst>
                                  <p:childTnLst>
                                    <p:set>
                                      <p:cBhvr>
                                        <p:cTn id="10" dur="1" fill="hold">
                                          <p:stCondLst>
                                            <p:cond delay="0"/>
                                          </p:stCondLst>
                                        </p:cTn>
                                        <p:tgtEl>
                                          <p:spTgt spid="63"/>
                                        </p:tgtEl>
                                        <p:attrNameLst>
                                          <p:attrName>style.visibility</p:attrName>
                                        </p:attrNameLst>
                                      </p:cBhvr>
                                      <p:to>
                                        <p:strVal val="visible"/>
                                      </p:to>
                                    </p:set>
                                    <p:anim calcmode="lin" valueType="num">
                                      <p:cBhvr additive="base">
                                        <p:cTn id="11" dur="500" fill="hold"/>
                                        <p:tgtEl>
                                          <p:spTgt spid="63"/>
                                        </p:tgtEl>
                                        <p:attrNameLst>
                                          <p:attrName>ppt_x</p:attrName>
                                        </p:attrNameLst>
                                      </p:cBhvr>
                                      <p:tavLst>
                                        <p:tav tm="0">
                                          <p:val>
                                            <p:strVal val="0-#ppt_w/2"/>
                                          </p:val>
                                        </p:tav>
                                        <p:tav tm="100000">
                                          <p:val>
                                            <p:strVal val="#ppt_x"/>
                                          </p:val>
                                        </p:tav>
                                      </p:tavLst>
                                    </p:anim>
                                    <p:anim calcmode="lin" valueType="num">
                                      <p:cBhvr additive="base">
                                        <p:cTn id="12" dur="500" fill="hold"/>
                                        <p:tgtEl>
                                          <p:spTgt spid="6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64"/>
                                        </p:tgtEl>
                                        <p:attrNameLst>
                                          <p:attrName>style.visibility</p:attrName>
                                        </p:attrNameLst>
                                      </p:cBhvr>
                                      <p:to>
                                        <p:strVal val="visible"/>
                                      </p:to>
                                    </p:set>
                                    <p:anim calcmode="lin" valueType="num">
                                      <p:cBhvr additive="base">
                                        <p:cTn id="15" dur="500" fill="hold"/>
                                        <p:tgtEl>
                                          <p:spTgt spid="64"/>
                                        </p:tgtEl>
                                        <p:attrNameLst>
                                          <p:attrName>ppt_x</p:attrName>
                                        </p:attrNameLst>
                                      </p:cBhvr>
                                      <p:tavLst>
                                        <p:tav tm="0">
                                          <p:val>
                                            <p:strVal val="0-#ppt_w/2"/>
                                          </p:val>
                                        </p:tav>
                                        <p:tav tm="100000">
                                          <p:val>
                                            <p:strVal val="#ppt_x"/>
                                          </p:val>
                                        </p:tav>
                                      </p:tavLst>
                                    </p:anim>
                                    <p:anim calcmode="lin" valueType="num">
                                      <p:cBhvr additive="base">
                                        <p:cTn id="16" dur="500" fill="hold"/>
                                        <p:tgtEl>
                                          <p:spTgt spid="64"/>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750"/>
                                  </p:stCondLst>
                                  <p:childTnLst>
                                    <p:set>
                                      <p:cBhvr>
                                        <p:cTn id="18" dur="1" fill="hold">
                                          <p:stCondLst>
                                            <p:cond delay="0"/>
                                          </p:stCondLst>
                                        </p:cTn>
                                        <p:tgtEl>
                                          <p:spTgt spid="65"/>
                                        </p:tgtEl>
                                        <p:attrNameLst>
                                          <p:attrName>style.visibility</p:attrName>
                                        </p:attrNameLst>
                                      </p:cBhvr>
                                      <p:to>
                                        <p:strVal val="visible"/>
                                      </p:to>
                                    </p:set>
                                    <p:anim calcmode="lin" valueType="num">
                                      <p:cBhvr additive="base">
                                        <p:cTn id="19" dur="500" fill="hold"/>
                                        <p:tgtEl>
                                          <p:spTgt spid="65"/>
                                        </p:tgtEl>
                                        <p:attrNameLst>
                                          <p:attrName>ppt_x</p:attrName>
                                        </p:attrNameLst>
                                      </p:cBhvr>
                                      <p:tavLst>
                                        <p:tav tm="0">
                                          <p:val>
                                            <p:strVal val="0-#ppt_w/2"/>
                                          </p:val>
                                        </p:tav>
                                        <p:tav tm="100000">
                                          <p:val>
                                            <p:strVal val="#ppt_x"/>
                                          </p:val>
                                        </p:tav>
                                      </p:tavLst>
                                    </p:anim>
                                    <p:anim calcmode="lin" valueType="num">
                                      <p:cBhvr additive="base">
                                        <p:cTn id="20" dur="500" fill="hold"/>
                                        <p:tgtEl>
                                          <p:spTgt spid="65"/>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1000"/>
                                  </p:stCondLst>
                                  <p:childTnLst>
                                    <p:set>
                                      <p:cBhvr>
                                        <p:cTn id="22" dur="1" fill="hold">
                                          <p:stCondLst>
                                            <p:cond delay="0"/>
                                          </p:stCondLst>
                                        </p:cTn>
                                        <p:tgtEl>
                                          <p:spTgt spid="66"/>
                                        </p:tgtEl>
                                        <p:attrNameLst>
                                          <p:attrName>style.visibility</p:attrName>
                                        </p:attrNameLst>
                                      </p:cBhvr>
                                      <p:to>
                                        <p:strVal val="visible"/>
                                      </p:to>
                                    </p:set>
                                    <p:anim calcmode="lin" valueType="num">
                                      <p:cBhvr additive="base">
                                        <p:cTn id="23" dur="500" fill="hold"/>
                                        <p:tgtEl>
                                          <p:spTgt spid="66"/>
                                        </p:tgtEl>
                                        <p:attrNameLst>
                                          <p:attrName>ppt_x</p:attrName>
                                        </p:attrNameLst>
                                      </p:cBhvr>
                                      <p:tavLst>
                                        <p:tav tm="0">
                                          <p:val>
                                            <p:strVal val="0-#ppt_w/2"/>
                                          </p:val>
                                        </p:tav>
                                        <p:tav tm="100000">
                                          <p:val>
                                            <p:strVal val="#ppt_x"/>
                                          </p:val>
                                        </p:tav>
                                      </p:tavLst>
                                    </p:anim>
                                    <p:anim calcmode="lin" valueType="num">
                                      <p:cBhvr additive="base">
                                        <p:cTn id="24" dur="500" fill="hold"/>
                                        <p:tgtEl>
                                          <p:spTgt spid="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smtClean="0"/>
              <a:t>Related Sessions</a:t>
            </a:r>
            <a:endParaRPr lang="en-US" dirty="0"/>
          </a:p>
        </p:txBody>
      </p:sp>
      <p:sp>
        <p:nvSpPr>
          <p:cNvPr id="9" name="Rectangle 8"/>
          <p:cNvSpPr/>
          <p:nvPr/>
        </p:nvSpPr>
        <p:spPr bwMode="auto">
          <a:xfrm>
            <a:off x="495300" y="1150040"/>
            <a:ext cx="10896600" cy="941796"/>
          </a:xfrm>
          <a:prstGeom prst="rect">
            <a:avLst/>
          </a:prstGeom>
          <a:noFill/>
          <a:ln w="38100">
            <a:solidFill>
              <a:schemeClr val="accent1"/>
            </a:solidFill>
            <a:miter lim="800000"/>
            <a:headEnd type="none" w="med" len="med"/>
            <a:tailEnd type="none" w="med" len="med"/>
          </a:ln>
          <a:effectLst/>
          <a:scene3d>
            <a:camera prst="orthographicFront" fov="0">
              <a:rot lat="0" lon="0" rev="0"/>
            </a:camera>
            <a:lightRig rig="soft" dir="tl">
              <a:rot lat="0" lon="0" rev="20000000"/>
            </a:lightRig>
          </a:scene3d>
          <a:sp3d prstMaterial="matte"/>
        </p:spPr>
        <p:style>
          <a:lnRef idx="0">
            <a:schemeClr val="accent2"/>
          </a:lnRef>
          <a:fillRef idx="3">
            <a:schemeClr val="accent2"/>
          </a:fillRef>
          <a:effectRef idx="3">
            <a:schemeClr val="accent2"/>
          </a:effectRef>
          <a:fontRef idx="minor">
            <a:schemeClr val="lt1"/>
          </a:fontRef>
        </p:style>
        <p:txBody>
          <a:bodyPr vert="horz" wrap="square" lIns="91436" tIns="137160" rIns="91436" bIns="137160" numCol="1" rtlCol="0" anchor="t" anchorCtr="0" compatLnSpc="1">
            <a:prstTxWarp prst="textNoShape">
              <a:avLst/>
            </a:prstTxWarp>
            <a:spAutoFit/>
          </a:bodyPr>
          <a:lstStyle/>
          <a:p>
            <a:pPr marL="460375" indent="-460375" defTabSz="914363">
              <a:lnSpc>
                <a:spcPct val="90000"/>
              </a:lnSpc>
              <a:spcBef>
                <a:spcPct val="20000"/>
              </a:spcBef>
              <a:buSzPct val="90000"/>
              <a:buFontTx/>
              <a:buBlip>
                <a:blip r:embed="rId3"/>
              </a:buBlip>
            </a:pPr>
            <a:r>
              <a:rPr lang="en-US" sz="2400" dirty="0">
                <a:gradFill>
                  <a:gsLst>
                    <a:gs pos="0">
                      <a:srgbClr val="FFFFFF"/>
                    </a:gs>
                    <a:gs pos="100000">
                      <a:srgbClr val="FFFFFF"/>
                    </a:gs>
                  </a:gsLst>
                  <a:lin ang="5400000" scaled="0"/>
                </a:gradFill>
              </a:rPr>
              <a:t>SIM214 | Client Management and Security Roadmap and </a:t>
            </a:r>
            <a:r>
              <a:rPr lang="en-US" sz="2400" dirty="0" smtClean="0">
                <a:gradFill>
                  <a:gsLst>
                    <a:gs pos="0">
                      <a:srgbClr val="FFFFFF"/>
                    </a:gs>
                    <a:gs pos="100000">
                      <a:srgbClr val="FFFFFF"/>
                    </a:gs>
                  </a:gsLst>
                  <a:lin ang="5400000" scaled="0"/>
                </a:gradFill>
              </a:rPr>
              <a:t>Vision</a:t>
            </a:r>
            <a:br>
              <a:rPr lang="en-US" sz="2400" dirty="0" smtClean="0">
                <a:gradFill>
                  <a:gsLst>
                    <a:gs pos="0">
                      <a:srgbClr val="FFFFFF"/>
                    </a:gs>
                    <a:gs pos="100000">
                      <a:srgbClr val="FFFFFF"/>
                    </a:gs>
                  </a:gsLst>
                  <a:lin ang="5400000" scaled="0"/>
                </a:gradFill>
              </a:rPr>
            </a:br>
            <a:r>
              <a:rPr lang="en-US" sz="2400" dirty="0"/>
              <a:t>Monday, May 16 | 1:15 PM - 2:30 PM | </a:t>
            </a:r>
            <a:r>
              <a:rPr lang="en-US" sz="2400" u="sng" dirty="0">
                <a:hlinkClick r:id="rId4"/>
              </a:rPr>
              <a:t>Room: B407</a:t>
            </a:r>
            <a:r>
              <a:rPr lang="en-US" sz="2400" dirty="0" smtClean="0">
                <a:gradFill>
                  <a:gsLst>
                    <a:gs pos="0">
                      <a:srgbClr val="FFFFFF"/>
                    </a:gs>
                    <a:gs pos="100000">
                      <a:srgbClr val="FFFFFF"/>
                    </a:gs>
                  </a:gsLst>
                  <a:lin ang="5400000" scaled="0"/>
                </a:gradFill>
              </a:rPr>
              <a:t> </a:t>
            </a:r>
            <a:endParaRPr lang="en-US" sz="2400" dirty="0">
              <a:gradFill>
                <a:gsLst>
                  <a:gs pos="0">
                    <a:srgbClr val="FFFFFF"/>
                  </a:gs>
                  <a:gs pos="100000">
                    <a:srgbClr val="FFFFFF"/>
                  </a:gs>
                </a:gsLst>
                <a:lin ang="5400000" scaled="0"/>
              </a:gradFill>
            </a:endParaRPr>
          </a:p>
        </p:txBody>
      </p:sp>
      <p:sp>
        <p:nvSpPr>
          <p:cNvPr id="10" name="Rectangle 9"/>
          <p:cNvSpPr/>
          <p:nvPr/>
        </p:nvSpPr>
        <p:spPr bwMode="auto">
          <a:xfrm>
            <a:off x="495300" y="2538606"/>
            <a:ext cx="10896600" cy="941796"/>
          </a:xfrm>
          <a:prstGeom prst="rect">
            <a:avLst/>
          </a:prstGeom>
          <a:noFill/>
          <a:ln w="38100">
            <a:solidFill>
              <a:schemeClr val="accent1"/>
            </a:solidFill>
            <a:headEnd type="none" w="med" len="med"/>
            <a:tailEnd type="none" w="med" len="med"/>
          </a:ln>
          <a:effectLst/>
          <a:scene3d>
            <a:camera prst="orthographicFront" fov="0">
              <a:rot lat="0" lon="0" rev="0"/>
            </a:camera>
            <a:lightRig rig="soft" dir="tl">
              <a:rot lat="0" lon="0" rev="20000000"/>
            </a:lightRig>
          </a:scene3d>
          <a:sp3d prstMaterial="matte"/>
        </p:spPr>
        <p:style>
          <a:lnRef idx="0">
            <a:schemeClr val="accent2"/>
          </a:lnRef>
          <a:fillRef idx="3">
            <a:schemeClr val="accent2"/>
          </a:fillRef>
          <a:effectRef idx="3">
            <a:schemeClr val="accent2"/>
          </a:effectRef>
          <a:fontRef idx="minor">
            <a:schemeClr val="lt1"/>
          </a:fontRef>
        </p:style>
        <p:txBody>
          <a:bodyPr vert="horz" wrap="square" lIns="91436" tIns="137160" rIns="91436" bIns="137160" numCol="1" rtlCol="0" anchor="t" anchorCtr="0" compatLnSpc="1">
            <a:prstTxWarp prst="textNoShape">
              <a:avLst/>
            </a:prstTxWarp>
            <a:spAutoFit/>
          </a:bodyPr>
          <a:lstStyle/>
          <a:p>
            <a:pPr marL="460375" indent="-460375" defTabSz="914363">
              <a:lnSpc>
                <a:spcPct val="90000"/>
              </a:lnSpc>
              <a:spcBef>
                <a:spcPct val="20000"/>
              </a:spcBef>
              <a:buSzPct val="90000"/>
              <a:buFontTx/>
              <a:buBlip>
                <a:blip r:embed="rId3"/>
              </a:buBlip>
            </a:pPr>
            <a:r>
              <a:rPr lang="en-US" sz="2400" dirty="0">
                <a:gradFill>
                  <a:gsLst>
                    <a:gs pos="0">
                      <a:srgbClr val="FFFFFF"/>
                    </a:gs>
                    <a:gs pos="100000">
                      <a:srgbClr val="FFFFFF"/>
                    </a:gs>
                  </a:gsLst>
                  <a:lin ang="5400000" scaled="0"/>
                </a:gradFill>
              </a:rPr>
              <a:t>VIR201 | Virtualization: State of the </a:t>
            </a:r>
            <a:r>
              <a:rPr lang="en-US" sz="2400" dirty="0" smtClean="0">
                <a:gradFill>
                  <a:gsLst>
                    <a:gs pos="0">
                      <a:srgbClr val="FFFFFF"/>
                    </a:gs>
                    <a:gs pos="100000">
                      <a:srgbClr val="FFFFFF"/>
                    </a:gs>
                  </a:gsLst>
                  <a:lin ang="5400000" scaled="0"/>
                </a:gradFill>
              </a:rPr>
              <a:t>Union</a:t>
            </a:r>
            <a:br>
              <a:rPr lang="en-US" sz="2400" dirty="0" smtClean="0">
                <a:gradFill>
                  <a:gsLst>
                    <a:gs pos="0">
                      <a:srgbClr val="FFFFFF"/>
                    </a:gs>
                    <a:gs pos="100000">
                      <a:srgbClr val="FFFFFF"/>
                    </a:gs>
                  </a:gsLst>
                  <a:lin ang="5400000" scaled="0"/>
                </a:gradFill>
              </a:rPr>
            </a:br>
            <a:r>
              <a:rPr lang="en-US" sz="2400" dirty="0" smtClean="0"/>
              <a:t>Monday, May 16 | 1:15 PM - 2:30 PM | </a:t>
            </a:r>
            <a:r>
              <a:rPr lang="en-US" sz="2400" u="sng" dirty="0" smtClean="0">
                <a:hlinkClick r:id="rId4"/>
              </a:rPr>
              <a:t>Room: B402</a:t>
            </a:r>
            <a:endParaRPr lang="en-US" sz="2400" dirty="0">
              <a:gradFill>
                <a:gsLst>
                  <a:gs pos="0">
                    <a:srgbClr val="FFFFFF"/>
                  </a:gs>
                  <a:gs pos="100000">
                    <a:srgbClr val="FFFFFF"/>
                  </a:gs>
                </a:gsLst>
                <a:lin ang="5400000" scaled="0"/>
              </a:gradFill>
            </a:endParaRPr>
          </a:p>
        </p:txBody>
      </p:sp>
      <p:sp>
        <p:nvSpPr>
          <p:cNvPr id="13" name="Rectangle 12"/>
          <p:cNvSpPr/>
          <p:nvPr/>
        </p:nvSpPr>
        <p:spPr bwMode="auto">
          <a:xfrm>
            <a:off x="517075" y="3927172"/>
            <a:ext cx="10896600" cy="941796"/>
          </a:xfrm>
          <a:prstGeom prst="rect">
            <a:avLst/>
          </a:prstGeom>
          <a:noFill/>
          <a:ln w="38100">
            <a:solidFill>
              <a:schemeClr val="accent1"/>
            </a:solidFill>
            <a:headEnd type="none" w="med" len="med"/>
            <a:tailEnd type="none" w="med" len="med"/>
          </a:ln>
          <a:effectLst/>
          <a:scene3d>
            <a:camera prst="orthographicFront" fov="0">
              <a:rot lat="0" lon="0" rev="0"/>
            </a:camera>
            <a:lightRig rig="soft" dir="tl">
              <a:rot lat="0" lon="0" rev="20000000"/>
            </a:lightRig>
          </a:scene3d>
          <a:sp3d prstMaterial="matte"/>
        </p:spPr>
        <p:style>
          <a:lnRef idx="0">
            <a:schemeClr val="accent2"/>
          </a:lnRef>
          <a:fillRef idx="3">
            <a:schemeClr val="accent2"/>
          </a:fillRef>
          <a:effectRef idx="3">
            <a:schemeClr val="accent2"/>
          </a:effectRef>
          <a:fontRef idx="minor">
            <a:schemeClr val="lt1"/>
          </a:fontRef>
        </p:style>
        <p:txBody>
          <a:bodyPr vert="horz" wrap="square" lIns="91436" tIns="137160" rIns="91436" bIns="137160" numCol="1" rtlCol="0" anchor="t" anchorCtr="0" compatLnSpc="1">
            <a:prstTxWarp prst="textNoShape">
              <a:avLst/>
            </a:prstTxWarp>
            <a:spAutoFit/>
          </a:bodyPr>
          <a:lstStyle/>
          <a:p>
            <a:pPr marL="460375" indent="-460375" defTabSz="914363">
              <a:lnSpc>
                <a:spcPct val="90000"/>
              </a:lnSpc>
              <a:spcBef>
                <a:spcPct val="20000"/>
              </a:spcBef>
              <a:buSzPct val="90000"/>
              <a:buBlip>
                <a:blip r:embed="rId3"/>
              </a:buBlip>
            </a:pPr>
            <a:r>
              <a:rPr lang="en-US" sz="2400" dirty="0">
                <a:gradFill>
                  <a:gsLst>
                    <a:gs pos="0">
                      <a:srgbClr val="FFFFFF"/>
                    </a:gs>
                    <a:gs pos="100000">
                      <a:srgbClr val="FFFFFF"/>
                    </a:gs>
                  </a:gsLst>
                  <a:lin ang="5400000" scaled="0"/>
                </a:gradFill>
              </a:rPr>
              <a:t>WCL215 | Unleashing the Power of </a:t>
            </a:r>
            <a:r>
              <a:rPr lang="en-US" sz="2400" dirty="0" err="1">
                <a:gradFill>
                  <a:gsLst>
                    <a:gs pos="0">
                      <a:srgbClr val="FFFFFF"/>
                    </a:gs>
                    <a:gs pos="100000">
                      <a:srgbClr val="FFFFFF"/>
                    </a:gs>
                  </a:gsLst>
                  <a:lin ang="5400000" scaled="0"/>
                </a:gradFill>
              </a:rPr>
              <a:t>Consumerization</a:t>
            </a:r>
            <a:r>
              <a:rPr lang="en-US" sz="2400" dirty="0">
                <a:gradFill>
                  <a:gsLst>
                    <a:gs pos="0">
                      <a:srgbClr val="FFFFFF"/>
                    </a:gs>
                    <a:gs pos="100000">
                      <a:srgbClr val="FFFFFF"/>
                    </a:gs>
                  </a:gsLst>
                  <a:lin ang="5400000" scaled="0"/>
                </a:gradFill>
              </a:rPr>
              <a:t>: How We Can </a:t>
            </a:r>
            <a:r>
              <a:rPr lang="en-US" sz="2400" dirty="0" smtClean="0">
                <a:gradFill>
                  <a:gsLst>
                    <a:gs pos="0">
                      <a:srgbClr val="FFFFFF"/>
                    </a:gs>
                    <a:gs pos="100000">
                      <a:srgbClr val="FFFFFF"/>
                    </a:gs>
                  </a:gsLst>
                  <a:lin ang="5400000" scaled="0"/>
                </a:gradFill>
              </a:rPr>
              <a:t>Help</a:t>
            </a:r>
            <a:br>
              <a:rPr lang="en-US" sz="2400" dirty="0" smtClean="0">
                <a:gradFill>
                  <a:gsLst>
                    <a:gs pos="0">
                      <a:srgbClr val="FFFFFF"/>
                    </a:gs>
                    <a:gs pos="100000">
                      <a:srgbClr val="FFFFFF"/>
                    </a:gs>
                  </a:gsLst>
                  <a:lin ang="5400000" scaled="0"/>
                </a:gradFill>
              </a:rPr>
            </a:br>
            <a:r>
              <a:rPr lang="en-US" sz="2400" dirty="0"/>
              <a:t>Tuesday, May 17 | 3:15 PM - 4:30 PM | </a:t>
            </a:r>
            <a:r>
              <a:rPr lang="en-US" sz="2400" u="sng" dirty="0">
                <a:hlinkClick r:id="rId4"/>
              </a:rPr>
              <a:t>Room: C205</a:t>
            </a:r>
            <a:r>
              <a:rPr lang="en-US" sz="2400" dirty="0"/>
              <a:t> </a:t>
            </a:r>
          </a:p>
        </p:txBody>
      </p:sp>
      <p:sp>
        <p:nvSpPr>
          <p:cNvPr id="17" name="Rectangle 16"/>
          <p:cNvSpPr/>
          <p:nvPr/>
        </p:nvSpPr>
        <p:spPr bwMode="auto">
          <a:xfrm>
            <a:off x="517075" y="5315738"/>
            <a:ext cx="10896600" cy="1274195"/>
          </a:xfrm>
          <a:prstGeom prst="rect">
            <a:avLst/>
          </a:prstGeom>
          <a:noFill/>
          <a:ln w="38100">
            <a:solidFill>
              <a:schemeClr val="accent1"/>
            </a:solidFill>
            <a:headEnd type="none" w="med" len="med"/>
            <a:tailEnd type="none" w="med" len="med"/>
          </a:ln>
          <a:effectLst/>
          <a:scene3d>
            <a:camera prst="orthographicFront" fov="0">
              <a:rot lat="0" lon="0" rev="0"/>
            </a:camera>
            <a:lightRig rig="soft" dir="tl">
              <a:rot lat="0" lon="0" rev="20000000"/>
            </a:lightRig>
          </a:scene3d>
          <a:sp3d prstMaterial="matte"/>
        </p:spPr>
        <p:style>
          <a:lnRef idx="0">
            <a:schemeClr val="accent2"/>
          </a:lnRef>
          <a:fillRef idx="3">
            <a:schemeClr val="accent2"/>
          </a:fillRef>
          <a:effectRef idx="3">
            <a:schemeClr val="accent2"/>
          </a:effectRef>
          <a:fontRef idx="minor">
            <a:schemeClr val="lt1"/>
          </a:fontRef>
        </p:style>
        <p:txBody>
          <a:bodyPr vert="horz" wrap="square" lIns="91436" tIns="137160" rIns="91436" bIns="137160" numCol="1" rtlCol="0" anchor="t" anchorCtr="0" compatLnSpc="1">
            <a:prstTxWarp prst="textNoShape">
              <a:avLst/>
            </a:prstTxWarp>
            <a:spAutoFit/>
          </a:bodyPr>
          <a:lstStyle/>
          <a:p>
            <a:pPr marL="460375" indent="-460375" defTabSz="914363">
              <a:lnSpc>
                <a:spcPct val="90000"/>
              </a:lnSpc>
              <a:spcBef>
                <a:spcPct val="20000"/>
              </a:spcBef>
              <a:buSzPct val="90000"/>
              <a:buBlip>
                <a:blip r:embed="rId3"/>
              </a:buBlip>
            </a:pPr>
            <a:r>
              <a:rPr lang="en-US" sz="2400" dirty="0">
                <a:gradFill>
                  <a:gsLst>
                    <a:gs pos="0">
                      <a:srgbClr val="FFFFFF"/>
                    </a:gs>
                    <a:gs pos="100000">
                      <a:srgbClr val="FFFFFF"/>
                    </a:gs>
                  </a:gsLst>
                  <a:lin ang="5400000" scaled="0"/>
                </a:gradFill>
              </a:rPr>
              <a:t>WCL209 | Windows </a:t>
            </a:r>
            <a:r>
              <a:rPr lang="en-US" sz="2400" dirty="0" err="1">
                <a:gradFill>
                  <a:gsLst>
                    <a:gs pos="0">
                      <a:srgbClr val="FFFFFF"/>
                    </a:gs>
                    <a:gs pos="100000">
                      <a:srgbClr val="FFFFFF"/>
                    </a:gs>
                  </a:gsLst>
                  <a:lin ang="5400000" scaled="0"/>
                </a:gradFill>
              </a:rPr>
              <a:t>Intune</a:t>
            </a:r>
            <a:r>
              <a:rPr lang="en-US" sz="2400" dirty="0">
                <a:gradFill>
                  <a:gsLst>
                    <a:gs pos="0">
                      <a:srgbClr val="FFFFFF"/>
                    </a:gs>
                    <a:gs pos="100000">
                      <a:srgbClr val="FFFFFF"/>
                    </a:gs>
                  </a:gsLst>
                  <a:lin ang="5400000" scaled="0"/>
                </a:gradFill>
              </a:rPr>
              <a:t>: PC Management with Cloud Services and Windows 7 </a:t>
            </a:r>
            <a:br>
              <a:rPr lang="en-US" sz="2400" dirty="0">
                <a:gradFill>
                  <a:gsLst>
                    <a:gs pos="0">
                      <a:srgbClr val="FFFFFF"/>
                    </a:gs>
                    <a:gs pos="100000">
                      <a:srgbClr val="FFFFFF"/>
                    </a:gs>
                  </a:gsLst>
                  <a:lin ang="5400000" scaled="0"/>
                </a:gradFill>
              </a:rPr>
            </a:br>
            <a:r>
              <a:rPr lang="en-US" sz="2400" dirty="0"/>
              <a:t>Wednesday, May 18 | 3:15 PM - 4:30 PM | </a:t>
            </a:r>
            <a:r>
              <a:rPr lang="en-US" sz="2400" u="sng" dirty="0">
                <a:hlinkClick r:id="rId4"/>
              </a:rPr>
              <a:t>Room: B213</a:t>
            </a:r>
            <a:endParaRPr lang="en-US" sz="2400" dirty="0"/>
          </a:p>
        </p:txBody>
      </p:sp>
    </p:spTree>
    <p:extLst>
      <p:ext uri="{BB962C8B-B14F-4D97-AF65-F5344CB8AC3E}">
        <p14:creationId xmlns:p14="http://schemas.microsoft.com/office/powerpoint/2010/main" val="2958799512"/>
      </p:ext>
    </p:extLst>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alpha val="99000"/>
                  </a:schemeClr>
                </a:solidFill>
              </a:rPr>
              <a:t>Resources</a:t>
            </a:r>
          </a:p>
        </p:txBody>
      </p:sp>
      <p:sp>
        <p:nvSpPr>
          <p:cNvPr id="4" name="Rounded Rectangle 3"/>
          <p:cNvSpPr/>
          <p:nvPr/>
        </p:nvSpPr>
        <p:spPr bwMode="ltGray">
          <a:xfrm>
            <a:off x="495300" y="2767118"/>
            <a:ext cx="5213033" cy="1863725"/>
          </a:xfrm>
          <a:prstGeom prst="roundRect">
            <a:avLst>
              <a:gd name="adj" fmla="val 6216"/>
            </a:avLst>
          </a:prstGeom>
          <a:solidFill>
            <a:schemeClr val="bg1">
              <a:lumMod val="65000"/>
              <a:lumOff val="35000"/>
            </a:schemeClr>
          </a:solidFill>
          <a:ln>
            <a:headEnd type="none" w="med" len="med"/>
            <a:tailEnd type="none" w="med" len="med"/>
          </a:ln>
          <a:scene3d>
            <a:camera prst="orthographicFront" fov="0">
              <a:rot lat="0" lon="0" rev="0"/>
            </a:camera>
            <a:lightRig rig="soft" dir="tl">
              <a:rot lat="0" lon="0" rev="20000000"/>
            </a:lightRig>
          </a:scene3d>
          <a:sp3d prstMaterial="matte"/>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0">
                    <a:srgbClr val="FFFFFF"/>
                  </a:gs>
                  <a:gs pos="100000">
                    <a:srgbClr val="FFFFFF"/>
                  </a:gs>
                </a:gsLst>
                <a:lin ang="5400000" scaled="0"/>
              </a:gradFill>
            </a:endParaRPr>
          </a:p>
        </p:txBody>
      </p:sp>
      <p:sp>
        <p:nvSpPr>
          <p:cNvPr id="6" name="Rectangle 5"/>
          <p:cNvSpPr/>
          <p:nvPr/>
        </p:nvSpPr>
        <p:spPr bwMode="white">
          <a:xfrm>
            <a:off x="495301" y="4240386"/>
            <a:ext cx="5200650" cy="369332"/>
          </a:xfrm>
          <a:prstGeom prst="rect">
            <a:avLst/>
          </a:prstGeom>
        </p:spPr>
        <p:txBody>
          <a:bodyPr wrap="square">
            <a:spAutoFit/>
          </a:bodyPr>
          <a:lstStyle/>
          <a:p>
            <a:pPr algn="ctr"/>
            <a:r>
              <a:rPr lang="en-US" dirty="0" smtClean="0">
                <a:solidFill>
                  <a:srgbClr val="FFFFFF"/>
                </a:solidFill>
                <a:hlinkClick r:id="rId3"/>
              </a:rPr>
              <a:t>www.microsoft.com/teched</a:t>
            </a:r>
            <a:endParaRPr lang="en-US" sz="1600" dirty="0"/>
          </a:p>
        </p:txBody>
      </p:sp>
      <p:sp>
        <p:nvSpPr>
          <p:cNvPr id="8" name="Rectangle 7"/>
          <p:cNvSpPr/>
          <p:nvPr/>
        </p:nvSpPr>
        <p:spPr bwMode="auto">
          <a:xfrm>
            <a:off x="495300" y="3849793"/>
            <a:ext cx="5213033" cy="390525"/>
          </a:xfrm>
          <a:prstGeom prst="rect">
            <a:avLst/>
          </a:prstGeom>
          <a:solidFill>
            <a:schemeClr val="tx1"/>
          </a:solidFill>
          <a:ln>
            <a:headEnd type="none" w="med" len="med"/>
            <a:tailEnd type="none" w="med" len="med"/>
          </a:ln>
          <a:effectLst/>
          <a:scene3d>
            <a:camera prst="orthographicFront" fov="0">
              <a:rot lat="0" lon="0" rev="0"/>
            </a:camera>
            <a:lightRig rig="soft" dir="tl">
              <a:rot lat="0" lon="0" rev="20000000"/>
            </a:lightRig>
          </a:scene3d>
          <a:sp3d prstMaterial="matte"/>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0">
                    <a:srgbClr val="FFFFFF"/>
                  </a:gs>
                  <a:gs pos="100000">
                    <a:srgbClr val="FFFFFF"/>
                  </a:gs>
                </a:gsLst>
                <a:lin ang="5400000" scaled="0"/>
              </a:gradFill>
            </a:endParaRPr>
          </a:p>
        </p:txBody>
      </p:sp>
      <p:sp>
        <p:nvSpPr>
          <p:cNvPr id="7" name="Rectangle 6"/>
          <p:cNvSpPr/>
          <p:nvPr/>
        </p:nvSpPr>
        <p:spPr>
          <a:xfrm>
            <a:off x="482917" y="3871113"/>
            <a:ext cx="5213033" cy="338554"/>
          </a:xfrm>
          <a:prstGeom prst="rect">
            <a:avLst/>
          </a:prstGeom>
        </p:spPr>
        <p:txBody>
          <a:bodyPr wrap="square">
            <a:spAutoFit/>
          </a:bodyPr>
          <a:lstStyle/>
          <a:p>
            <a:pPr marL="0" lvl="1" algn="ctr">
              <a:tabLst>
                <a:tab pos="1828800" algn="l"/>
              </a:tabLst>
            </a:pPr>
            <a:r>
              <a:rPr lang="en-US" sz="1600" dirty="0" smtClean="0">
                <a:solidFill>
                  <a:schemeClr val="bg1">
                    <a:lumMod val="65000"/>
                    <a:lumOff val="35000"/>
                    <a:alpha val="99000"/>
                  </a:schemeClr>
                </a:solidFill>
              </a:rPr>
              <a:t>Sessions On-Demand &amp; Community</a:t>
            </a:r>
          </a:p>
        </p:txBody>
      </p:sp>
      <p:pic>
        <p:nvPicPr>
          <p:cNvPr id="9" name="Picture 8" descr="TechEd_online.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bwMode="white">
          <a:xfrm>
            <a:off x="1926722" y="2830649"/>
            <a:ext cx="2350191" cy="1076325"/>
          </a:xfrm>
          <a:prstGeom prst="rect">
            <a:avLst/>
          </a:prstGeom>
          <a:noFill/>
          <a:ln>
            <a:noFill/>
          </a:ln>
        </p:spPr>
      </p:pic>
      <p:sp>
        <p:nvSpPr>
          <p:cNvPr id="10" name="Rounded Rectangle 9"/>
          <p:cNvSpPr/>
          <p:nvPr/>
        </p:nvSpPr>
        <p:spPr bwMode="ltGray">
          <a:xfrm>
            <a:off x="6178868" y="2767118"/>
            <a:ext cx="5213033" cy="1863725"/>
          </a:xfrm>
          <a:prstGeom prst="roundRect">
            <a:avLst>
              <a:gd name="adj" fmla="val 6216"/>
            </a:avLst>
          </a:prstGeom>
          <a:solidFill>
            <a:schemeClr val="bg1">
              <a:lumMod val="65000"/>
              <a:lumOff val="35000"/>
            </a:schemeClr>
          </a:solidFill>
          <a:ln>
            <a:headEnd type="none" w="med" len="med"/>
            <a:tailEnd type="none" w="med" len="med"/>
          </a:ln>
          <a:scene3d>
            <a:camera prst="orthographicFront" fov="0">
              <a:rot lat="0" lon="0" rev="0"/>
            </a:camera>
            <a:lightRig rig="soft" dir="tl">
              <a:rot lat="0" lon="0" rev="20000000"/>
            </a:lightRig>
          </a:scene3d>
          <a:sp3d prstMaterial="matte"/>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0">
                    <a:srgbClr val="FFFFFF"/>
                  </a:gs>
                  <a:gs pos="100000">
                    <a:srgbClr val="FFFFFF"/>
                  </a:gs>
                </a:gsLst>
                <a:lin ang="5400000" scaled="0"/>
              </a:gradFill>
            </a:endParaRPr>
          </a:p>
        </p:txBody>
      </p:sp>
      <p:sp>
        <p:nvSpPr>
          <p:cNvPr id="12" name="Rectangle 11"/>
          <p:cNvSpPr/>
          <p:nvPr/>
        </p:nvSpPr>
        <p:spPr bwMode="auto">
          <a:xfrm>
            <a:off x="6178868" y="3849793"/>
            <a:ext cx="5213033" cy="390525"/>
          </a:xfrm>
          <a:prstGeom prst="rect">
            <a:avLst/>
          </a:prstGeom>
          <a:solidFill>
            <a:schemeClr val="tx1"/>
          </a:solidFill>
          <a:ln>
            <a:headEnd type="none" w="med" len="med"/>
            <a:tailEnd type="none" w="med" len="med"/>
          </a:ln>
          <a:effectLst/>
          <a:scene3d>
            <a:camera prst="orthographicFront" fov="0">
              <a:rot lat="0" lon="0" rev="0"/>
            </a:camera>
            <a:lightRig rig="soft" dir="tl">
              <a:rot lat="0" lon="0" rev="20000000"/>
            </a:lightRig>
          </a:scene3d>
          <a:sp3d prstMaterial="matte"/>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0">
                    <a:srgbClr val="FFFFFF"/>
                  </a:gs>
                  <a:gs pos="100000">
                    <a:srgbClr val="FFFFFF"/>
                  </a:gs>
                </a:gsLst>
                <a:lin ang="5400000" scaled="0"/>
              </a:gradFill>
            </a:endParaRPr>
          </a:p>
        </p:txBody>
      </p:sp>
      <p:sp>
        <p:nvSpPr>
          <p:cNvPr id="13" name="Rectangle 12"/>
          <p:cNvSpPr/>
          <p:nvPr/>
        </p:nvSpPr>
        <p:spPr>
          <a:xfrm>
            <a:off x="6166485" y="3871113"/>
            <a:ext cx="5213033" cy="338554"/>
          </a:xfrm>
          <a:prstGeom prst="rect">
            <a:avLst/>
          </a:prstGeom>
        </p:spPr>
        <p:txBody>
          <a:bodyPr wrap="square">
            <a:spAutoFit/>
          </a:bodyPr>
          <a:lstStyle/>
          <a:p>
            <a:pPr marL="0" lvl="1" algn="ctr">
              <a:tabLst>
                <a:tab pos="1828800" algn="l"/>
              </a:tabLst>
            </a:pPr>
            <a:r>
              <a:rPr lang="en-US" sz="1600" dirty="0" smtClean="0">
                <a:solidFill>
                  <a:schemeClr val="bg1">
                    <a:lumMod val="65000"/>
                    <a:lumOff val="35000"/>
                    <a:alpha val="99000"/>
                  </a:schemeClr>
                </a:solidFill>
              </a:rPr>
              <a:t>Microsoft Certification &amp; Training Resources</a:t>
            </a:r>
          </a:p>
        </p:txBody>
      </p:sp>
      <p:sp>
        <p:nvSpPr>
          <p:cNvPr id="15" name="Rounded Rectangle 14"/>
          <p:cNvSpPr/>
          <p:nvPr/>
        </p:nvSpPr>
        <p:spPr bwMode="ltGray">
          <a:xfrm>
            <a:off x="495300" y="4812908"/>
            <a:ext cx="5213033" cy="1863725"/>
          </a:xfrm>
          <a:prstGeom prst="roundRect">
            <a:avLst>
              <a:gd name="adj" fmla="val 6216"/>
            </a:avLst>
          </a:prstGeom>
          <a:solidFill>
            <a:schemeClr val="bg1">
              <a:lumMod val="65000"/>
              <a:lumOff val="35000"/>
            </a:schemeClr>
          </a:solidFill>
          <a:ln>
            <a:headEnd type="none" w="med" len="med"/>
            <a:tailEnd type="none" w="med" len="med"/>
          </a:ln>
          <a:scene3d>
            <a:camera prst="orthographicFront" fov="0">
              <a:rot lat="0" lon="0" rev="0"/>
            </a:camera>
            <a:lightRig rig="soft" dir="tl">
              <a:rot lat="0" lon="0" rev="20000000"/>
            </a:lightRig>
          </a:scene3d>
          <a:sp3d prstMaterial="matte"/>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a:gradFill>
                <a:gsLst>
                  <a:gs pos="0">
                    <a:srgbClr val="FFFFFF"/>
                  </a:gs>
                  <a:gs pos="100000">
                    <a:srgbClr val="FFFFFF"/>
                  </a:gs>
                </a:gsLst>
                <a:lin ang="5400000" scaled="0"/>
              </a:gradFill>
            </a:endParaRPr>
          </a:p>
        </p:txBody>
      </p:sp>
      <p:sp>
        <p:nvSpPr>
          <p:cNvPr id="17" name="Rectangle 16"/>
          <p:cNvSpPr/>
          <p:nvPr/>
        </p:nvSpPr>
        <p:spPr bwMode="auto">
          <a:xfrm>
            <a:off x="495300" y="5895583"/>
            <a:ext cx="5213033" cy="390525"/>
          </a:xfrm>
          <a:prstGeom prst="rect">
            <a:avLst/>
          </a:prstGeom>
          <a:solidFill>
            <a:schemeClr val="tx1"/>
          </a:solidFill>
          <a:ln>
            <a:headEnd type="none" w="med" len="med"/>
            <a:tailEnd type="none" w="med" len="med"/>
          </a:ln>
          <a:effectLst/>
          <a:scene3d>
            <a:camera prst="orthographicFront" fov="0">
              <a:rot lat="0" lon="0" rev="0"/>
            </a:camera>
            <a:lightRig rig="soft" dir="tl">
              <a:rot lat="0" lon="0" rev="20000000"/>
            </a:lightRig>
          </a:scene3d>
          <a:sp3d prstMaterial="matte"/>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0">
                    <a:srgbClr val="FFFFFF"/>
                  </a:gs>
                  <a:gs pos="100000">
                    <a:srgbClr val="FFFFFF"/>
                  </a:gs>
                </a:gsLst>
                <a:lin ang="5400000" scaled="0"/>
              </a:gradFill>
            </a:endParaRPr>
          </a:p>
        </p:txBody>
      </p:sp>
      <p:sp>
        <p:nvSpPr>
          <p:cNvPr id="18" name="Rectangle 17"/>
          <p:cNvSpPr/>
          <p:nvPr/>
        </p:nvSpPr>
        <p:spPr>
          <a:xfrm>
            <a:off x="482917" y="5916903"/>
            <a:ext cx="5213033" cy="338554"/>
          </a:xfrm>
          <a:prstGeom prst="rect">
            <a:avLst/>
          </a:prstGeom>
        </p:spPr>
        <p:txBody>
          <a:bodyPr wrap="square">
            <a:spAutoFit/>
          </a:bodyPr>
          <a:lstStyle/>
          <a:p>
            <a:pPr marL="0" lvl="1" algn="ctr">
              <a:tabLst>
                <a:tab pos="1828800" algn="l"/>
              </a:tabLst>
            </a:pPr>
            <a:r>
              <a:rPr lang="en-US" sz="1600" dirty="0" smtClean="0">
                <a:solidFill>
                  <a:schemeClr val="bg1">
                    <a:lumMod val="65000"/>
                    <a:lumOff val="35000"/>
                    <a:alpha val="99000"/>
                  </a:schemeClr>
                </a:solidFill>
              </a:rPr>
              <a:t>Resources for IT Professionals</a:t>
            </a:r>
          </a:p>
        </p:txBody>
      </p:sp>
      <p:sp>
        <p:nvSpPr>
          <p:cNvPr id="20" name="Rounded Rectangle 19"/>
          <p:cNvSpPr/>
          <p:nvPr/>
        </p:nvSpPr>
        <p:spPr bwMode="ltGray">
          <a:xfrm>
            <a:off x="6178868" y="4812908"/>
            <a:ext cx="5213033" cy="1863725"/>
          </a:xfrm>
          <a:prstGeom prst="roundRect">
            <a:avLst>
              <a:gd name="adj" fmla="val 6216"/>
            </a:avLst>
          </a:prstGeom>
          <a:solidFill>
            <a:schemeClr val="bg1">
              <a:lumMod val="65000"/>
              <a:lumOff val="35000"/>
            </a:schemeClr>
          </a:solidFill>
          <a:ln>
            <a:headEnd type="none" w="med" len="med"/>
            <a:tailEnd type="none" w="med" len="med"/>
          </a:ln>
          <a:scene3d>
            <a:camera prst="orthographicFront" fov="0">
              <a:rot lat="0" lon="0" rev="0"/>
            </a:camera>
            <a:lightRig rig="soft" dir="tl">
              <a:rot lat="0" lon="0" rev="20000000"/>
            </a:lightRig>
          </a:scene3d>
          <a:sp3d prstMaterial="matte"/>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0">
                    <a:srgbClr val="FFFFFF"/>
                  </a:gs>
                  <a:gs pos="100000">
                    <a:srgbClr val="FFFFFF"/>
                  </a:gs>
                </a:gsLst>
                <a:lin ang="5400000" scaled="0"/>
              </a:gradFill>
            </a:endParaRPr>
          </a:p>
        </p:txBody>
      </p:sp>
      <p:sp>
        <p:nvSpPr>
          <p:cNvPr id="22" name="Rectangle 21"/>
          <p:cNvSpPr/>
          <p:nvPr/>
        </p:nvSpPr>
        <p:spPr bwMode="auto">
          <a:xfrm>
            <a:off x="6178868" y="5895583"/>
            <a:ext cx="5213033" cy="390525"/>
          </a:xfrm>
          <a:prstGeom prst="rect">
            <a:avLst/>
          </a:prstGeom>
          <a:solidFill>
            <a:schemeClr val="tx1"/>
          </a:solidFill>
          <a:ln>
            <a:headEnd type="none" w="med" len="med"/>
            <a:tailEnd type="none" w="med" len="med"/>
          </a:ln>
          <a:effectLst/>
          <a:scene3d>
            <a:camera prst="orthographicFront" fov="0">
              <a:rot lat="0" lon="0" rev="0"/>
            </a:camera>
            <a:lightRig rig="soft" dir="tl">
              <a:rot lat="0" lon="0" rev="20000000"/>
            </a:lightRig>
          </a:scene3d>
          <a:sp3d prstMaterial="matte"/>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0">
                    <a:srgbClr val="FFFFFF"/>
                  </a:gs>
                  <a:gs pos="100000">
                    <a:srgbClr val="FFFFFF"/>
                  </a:gs>
                </a:gsLst>
                <a:lin ang="5400000" scaled="0"/>
              </a:gradFill>
            </a:endParaRPr>
          </a:p>
        </p:txBody>
      </p:sp>
      <p:sp>
        <p:nvSpPr>
          <p:cNvPr id="23" name="Rectangle 22"/>
          <p:cNvSpPr/>
          <p:nvPr/>
        </p:nvSpPr>
        <p:spPr>
          <a:xfrm>
            <a:off x="6166485" y="5916903"/>
            <a:ext cx="5213033" cy="338554"/>
          </a:xfrm>
          <a:prstGeom prst="rect">
            <a:avLst/>
          </a:prstGeom>
        </p:spPr>
        <p:txBody>
          <a:bodyPr wrap="square">
            <a:spAutoFit/>
          </a:bodyPr>
          <a:lstStyle/>
          <a:p>
            <a:pPr marL="0" lvl="1" algn="ctr">
              <a:tabLst>
                <a:tab pos="1828800" algn="l"/>
              </a:tabLst>
            </a:pPr>
            <a:r>
              <a:rPr lang="en-US" sz="1600" dirty="0" smtClean="0">
                <a:solidFill>
                  <a:schemeClr val="bg1">
                    <a:lumMod val="65000"/>
                    <a:lumOff val="35000"/>
                    <a:alpha val="99000"/>
                  </a:schemeClr>
                </a:solidFill>
              </a:rPr>
              <a:t>Resources for Developers</a:t>
            </a:r>
          </a:p>
        </p:txBody>
      </p:sp>
      <p:sp>
        <p:nvSpPr>
          <p:cNvPr id="25" name="Rectangle 24"/>
          <p:cNvSpPr/>
          <p:nvPr/>
        </p:nvSpPr>
        <p:spPr bwMode="white">
          <a:xfrm>
            <a:off x="6166485" y="4249911"/>
            <a:ext cx="5225415" cy="369332"/>
          </a:xfrm>
          <a:prstGeom prst="rect">
            <a:avLst/>
          </a:prstGeom>
        </p:spPr>
        <p:txBody>
          <a:bodyPr wrap="square">
            <a:spAutoFit/>
          </a:bodyPr>
          <a:lstStyle/>
          <a:p>
            <a:pPr algn="ctr"/>
            <a:r>
              <a:rPr lang="en-US" dirty="0" smtClean="0">
                <a:solidFill>
                  <a:srgbClr val="FFFFFF"/>
                </a:solidFill>
                <a:hlinkClick r:id="rId5"/>
              </a:rPr>
              <a:t>www.microsoft.com/learning</a:t>
            </a:r>
            <a:r>
              <a:rPr lang="en-US" dirty="0" smtClean="0">
                <a:solidFill>
                  <a:srgbClr val="FFFFFF"/>
                </a:solidFill>
              </a:rPr>
              <a:t> </a:t>
            </a:r>
            <a:endParaRPr lang="en-US" sz="1600" dirty="0"/>
          </a:p>
        </p:txBody>
      </p:sp>
      <p:sp>
        <p:nvSpPr>
          <p:cNvPr id="26" name="Rectangle 25"/>
          <p:cNvSpPr/>
          <p:nvPr/>
        </p:nvSpPr>
        <p:spPr bwMode="white">
          <a:xfrm>
            <a:off x="495300" y="6291910"/>
            <a:ext cx="5175885" cy="369332"/>
          </a:xfrm>
          <a:prstGeom prst="rect">
            <a:avLst/>
          </a:prstGeom>
        </p:spPr>
        <p:txBody>
          <a:bodyPr wrap="square">
            <a:spAutoFit/>
          </a:bodyPr>
          <a:lstStyle/>
          <a:p>
            <a:pPr lvl="0" algn="ctr">
              <a:spcBef>
                <a:spcPts val="600"/>
              </a:spcBef>
              <a:buSzPct val="120000"/>
              <a:tabLst>
                <a:tab pos="1828800" algn="l"/>
              </a:tabLst>
              <a:defRPr/>
            </a:pPr>
            <a:r>
              <a:rPr lang="en-US" dirty="0" smtClean="0">
                <a:solidFill>
                  <a:srgbClr val="FFFFFF"/>
                </a:solidFill>
                <a:latin typeface="Calibri" pitchFamily="34" charset="0"/>
                <a:hlinkClick r:id="rId6"/>
              </a:rPr>
              <a:t>http://microsoft.com/technet</a:t>
            </a:r>
            <a:r>
              <a:rPr lang="en-US" b="1" dirty="0" smtClean="0">
                <a:solidFill>
                  <a:srgbClr val="FFFFFF"/>
                </a:solidFill>
                <a:latin typeface="Calibri" pitchFamily="34" charset="0"/>
              </a:rPr>
              <a:t>  </a:t>
            </a:r>
            <a:endParaRPr lang="en-US" dirty="0" smtClean="0">
              <a:solidFill>
                <a:srgbClr val="FFFFFF"/>
              </a:solidFill>
              <a:latin typeface="Calibri" pitchFamily="34" charset="0"/>
            </a:endParaRPr>
          </a:p>
        </p:txBody>
      </p:sp>
      <p:sp>
        <p:nvSpPr>
          <p:cNvPr id="27" name="Rectangle 26"/>
          <p:cNvSpPr/>
          <p:nvPr/>
        </p:nvSpPr>
        <p:spPr bwMode="white">
          <a:xfrm>
            <a:off x="6178867" y="6291910"/>
            <a:ext cx="5213033" cy="369332"/>
          </a:xfrm>
          <a:prstGeom prst="rect">
            <a:avLst/>
          </a:prstGeom>
        </p:spPr>
        <p:txBody>
          <a:bodyPr wrap="square" anchor="ctr">
            <a:spAutoFit/>
          </a:bodyPr>
          <a:lstStyle/>
          <a:p>
            <a:pPr lvl="0" algn="ctr">
              <a:spcBef>
                <a:spcPts val="600"/>
              </a:spcBef>
              <a:tabLst>
                <a:tab pos="1828800" algn="l"/>
              </a:tabLst>
            </a:pPr>
            <a:r>
              <a:rPr lang="en-US" dirty="0" smtClean="0">
                <a:solidFill>
                  <a:srgbClr val="FFFFFF"/>
                </a:solidFill>
                <a:hlinkClick r:id="rId7"/>
              </a:rPr>
              <a:t>http://microsoft.com/msdn</a:t>
            </a:r>
            <a:r>
              <a:rPr lang="en-US" b="1" dirty="0" smtClean="0">
                <a:solidFill>
                  <a:srgbClr val="FFFFFF"/>
                </a:solidFill>
              </a:rPr>
              <a:t> </a:t>
            </a:r>
            <a:endParaRPr lang="en-US" dirty="0" smtClean="0">
              <a:solidFill>
                <a:srgbClr val="FFFFFF"/>
              </a:solidFill>
            </a:endParaRPr>
          </a:p>
        </p:txBody>
      </p:sp>
      <p:pic>
        <p:nvPicPr>
          <p:cNvPr id="28" name="Picture 27" descr="TechNet.png"/>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bwMode="white">
          <a:xfrm>
            <a:off x="640772" y="4920291"/>
            <a:ext cx="4922092" cy="1027750"/>
          </a:xfrm>
          <a:prstGeom prst="rect">
            <a:avLst/>
          </a:prstGeom>
          <a:noFill/>
          <a:ln>
            <a:noFill/>
          </a:ln>
        </p:spPr>
      </p:pic>
      <p:pic>
        <p:nvPicPr>
          <p:cNvPr id="29" name="Picture 28" descr="msdn_1inch_rgb.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bwMode="white">
          <a:xfrm>
            <a:off x="7879679" y="4876505"/>
            <a:ext cx="1811412" cy="942975"/>
          </a:xfrm>
          <a:prstGeom prst="rect">
            <a:avLst/>
          </a:prstGeom>
          <a:noFill/>
          <a:ln>
            <a:noFill/>
          </a:ln>
        </p:spPr>
      </p:pic>
      <p:pic>
        <p:nvPicPr>
          <p:cNvPr id="32" name="Picture 31" descr="ms_Learning_w.eps"/>
          <p:cNvPicPr>
            <a:picLocks noChangeAspect="1"/>
          </p:cNvPicPr>
          <p:nvPr/>
        </p:nvPicPr>
        <p:blipFill>
          <a:blip r:embed="rId10" cstate="screen">
            <a:extLst>
              <a:ext uri="{28A0092B-C50C-407E-A947-70E740481C1C}">
                <a14:useLocalDpi xmlns:a14="http://schemas.microsoft.com/office/drawing/2010/main"/>
              </a:ext>
            </a:extLst>
          </a:blip>
          <a:srcRect l="51467" r="43859"/>
          <a:stretch>
            <a:fillRect/>
          </a:stretch>
        </p:blipFill>
        <p:spPr bwMode="white">
          <a:xfrm>
            <a:off x="8828566" y="2998644"/>
            <a:ext cx="223041" cy="771334"/>
          </a:xfrm>
          <a:prstGeom prst="rect">
            <a:avLst/>
          </a:prstGeom>
          <a:noFill/>
          <a:ln>
            <a:noFill/>
          </a:ln>
        </p:spPr>
      </p:pic>
      <p:pic>
        <p:nvPicPr>
          <p:cNvPr id="33" name="Picture 2" descr="C:\Documents and Settings\Pennie\My Documents\ACERDATA (D)\Pennie's documents\MS Image\Boxshot_Logo\MICROSOFT\Microsoft Logo wht shadow.png"/>
          <p:cNvPicPr>
            <a:picLocks noChangeAspect="1" noChangeArrowheads="1"/>
          </p:cNvPicPr>
          <p:nvPr/>
        </p:nvPicPr>
        <p:blipFill>
          <a:blip r:embed="rId11" cstate="email">
            <a:extLst>
              <a:ext uri="{28A0092B-C50C-407E-A947-70E740481C1C}">
                <a14:useLocalDpi xmlns:a14="http://schemas.microsoft.com/office/drawing/2010/main"/>
              </a:ext>
            </a:extLst>
          </a:blip>
          <a:stretch>
            <a:fillRect/>
          </a:stretch>
        </p:blipFill>
        <p:spPr bwMode="white">
          <a:xfrm>
            <a:off x="6573887" y="3169916"/>
            <a:ext cx="2279502" cy="428793"/>
          </a:xfrm>
          <a:prstGeom prst="rect">
            <a:avLst/>
          </a:prstGeom>
          <a:noFill/>
          <a:ln>
            <a:noFill/>
          </a:ln>
        </p:spPr>
      </p:pic>
      <p:sp>
        <p:nvSpPr>
          <p:cNvPr id="34" name="TextBox 33"/>
          <p:cNvSpPr txBox="1"/>
          <p:nvPr/>
        </p:nvSpPr>
        <p:spPr bwMode="white">
          <a:xfrm>
            <a:off x="9041290" y="3168869"/>
            <a:ext cx="1373937" cy="430887"/>
          </a:xfrm>
          <a:prstGeom prst="rect">
            <a:avLst/>
          </a:prstGeom>
          <a:noFill/>
        </p:spPr>
        <p:txBody>
          <a:bodyPr wrap="square" lIns="0" tIns="0" rIns="0" bIns="0" rtlCol="0">
            <a:spAutoFit/>
          </a:bodyPr>
          <a:lstStyle/>
          <a:p>
            <a:r>
              <a:rPr lang="en-US" sz="2800" dirty="0" smtClean="0">
                <a:gradFill>
                  <a:gsLst>
                    <a:gs pos="0">
                      <a:schemeClr val="tx1"/>
                    </a:gs>
                    <a:gs pos="86000">
                      <a:schemeClr val="tx1"/>
                    </a:gs>
                  </a:gsLst>
                  <a:lin ang="5400000" scaled="0"/>
                </a:gradFill>
                <a:latin typeface="Segoe" pitchFamily="34" charset="0"/>
              </a:rPr>
              <a:t>Learning</a:t>
            </a:r>
          </a:p>
        </p:txBody>
      </p:sp>
      <p:sp>
        <p:nvSpPr>
          <p:cNvPr id="30" name="Rounded Rectangle 29"/>
          <p:cNvSpPr/>
          <p:nvPr/>
        </p:nvSpPr>
        <p:spPr bwMode="ltGray">
          <a:xfrm>
            <a:off x="3319820" y="724957"/>
            <a:ext cx="5213033" cy="1863725"/>
          </a:xfrm>
          <a:prstGeom prst="roundRect">
            <a:avLst>
              <a:gd name="adj" fmla="val 6216"/>
            </a:avLst>
          </a:prstGeom>
          <a:solidFill>
            <a:schemeClr val="bg1">
              <a:lumMod val="65000"/>
              <a:lumOff val="35000"/>
            </a:schemeClr>
          </a:solidFill>
          <a:ln>
            <a:headEnd type="none" w="med" len="med"/>
            <a:tailEnd type="none" w="med" len="med"/>
          </a:ln>
          <a:scene3d>
            <a:camera prst="orthographicFront" fov="0">
              <a:rot lat="0" lon="0" rev="0"/>
            </a:camera>
            <a:lightRig rig="soft" dir="tl">
              <a:rot lat="0" lon="0" rev="20000000"/>
            </a:lightRig>
          </a:scene3d>
          <a:sp3d prstMaterial="matte"/>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a:gradFill>
                <a:gsLst>
                  <a:gs pos="0">
                    <a:srgbClr val="FFFFFF"/>
                  </a:gs>
                  <a:gs pos="100000">
                    <a:srgbClr val="FFFFFF"/>
                  </a:gs>
                </a:gsLst>
                <a:lin ang="5400000" scaled="0"/>
              </a:gradFill>
            </a:endParaRPr>
          </a:p>
        </p:txBody>
      </p:sp>
      <p:sp>
        <p:nvSpPr>
          <p:cNvPr id="31" name="Rectangle 30"/>
          <p:cNvSpPr/>
          <p:nvPr/>
        </p:nvSpPr>
        <p:spPr bwMode="white">
          <a:xfrm>
            <a:off x="3319821" y="2198226"/>
            <a:ext cx="5200650" cy="369332"/>
          </a:xfrm>
          <a:prstGeom prst="rect">
            <a:avLst/>
          </a:prstGeom>
        </p:spPr>
        <p:txBody>
          <a:bodyPr wrap="square">
            <a:spAutoFit/>
          </a:bodyPr>
          <a:lstStyle/>
          <a:p>
            <a:pPr algn="ctr"/>
            <a:r>
              <a:rPr lang="en-US" u="sng" dirty="0" smtClean="0">
                <a:hlinkClick r:id="rId12"/>
              </a:rPr>
              <a:t>http://northamerica.msteched.com</a:t>
            </a:r>
            <a:endParaRPr lang="en-US" sz="1600" dirty="0"/>
          </a:p>
        </p:txBody>
      </p:sp>
      <p:sp>
        <p:nvSpPr>
          <p:cNvPr id="35" name="Rectangle 34"/>
          <p:cNvSpPr/>
          <p:nvPr/>
        </p:nvSpPr>
        <p:spPr bwMode="auto">
          <a:xfrm>
            <a:off x="3319820" y="1807633"/>
            <a:ext cx="5213033" cy="390525"/>
          </a:xfrm>
          <a:prstGeom prst="rect">
            <a:avLst/>
          </a:prstGeom>
          <a:solidFill>
            <a:schemeClr val="tx1"/>
          </a:solidFill>
          <a:ln>
            <a:headEnd type="none" w="med" len="med"/>
            <a:tailEnd type="none" w="med" len="med"/>
          </a:ln>
          <a:effectLst/>
          <a:scene3d>
            <a:camera prst="orthographicFront" fov="0">
              <a:rot lat="0" lon="0" rev="0"/>
            </a:camera>
            <a:lightRig rig="soft" dir="tl">
              <a:rot lat="0" lon="0" rev="20000000"/>
            </a:lightRig>
          </a:scene3d>
          <a:sp3d prstMaterial="matte"/>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400" dirty="0" smtClean="0">
              <a:gradFill>
                <a:gsLst>
                  <a:gs pos="0">
                    <a:srgbClr val="FFFFFF"/>
                  </a:gs>
                  <a:gs pos="100000">
                    <a:srgbClr val="FFFFFF"/>
                  </a:gs>
                </a:gsLst>
                <a:lin ang="5400000" scaled="0"/>
              </a:gradFill>
            </a:endParaRPr>
          </a:p>
        </p:txBody>
      </p:sp>
      <p:sp>
        <p:nvSpPr>
          <p:cNvPr id="36" name="Rectangle 35"/>
          <p:cNvSpPr/>
          <p:nvPr/>
        </p:nvSpPr>
        <p:spPr>
          <a:xfrm>
            <a:off x="3307437" y="1828953"/>
            <a:ext cx="5213033" cy="338554"/>
          </a:xfrm>
          <a:prstGeom prst="rect">
            <a:avLst/>
          </a:prstGeom>
        </p:spPr>
        <p:txBody>
          <a:bodyPr wrap="square">
            <a:spAutoFit/>
          </a:bodyPr>
          <a:lstStyle/>
          <a:p>
            <a:pPr marL="0" lvl="1" algn="ctr">
              <a:tabLst>
                <a:tab pos="1828800" algn="l"/>
              </a:tabLst>
            </a:pPr>
            <a:r>
              <a:rPr lang="en-US" sz="1600" dirty="0">
                <a:solidFill>
                  <a:schemeClr val="bg1">
                    <a:lumMod val="65000"/>
                    <a:lumOff val="35000"/>
                    <a:alpha val="99000"/>
                  </a:schemeClr>
                </a:solidFill>
              </a:rPr>
              <a:t>Connect. Share. Discuss.</a:t>
            </a:r>
            <a:endParaRPr lang="en-US" sz="1600" dirty="0" smtClean="0">
              <a:solidFill>
                <a:schemeClr val="bg1">
                  <a:lumMod val="65000"/>
                  <a:lumOff val="35000"/>
                  <a:alpha val="99000"/>
                </a:schemeClr>
              </a:solidFill>
            </a:endParaRPr>
          </a:p>
        </p:txBody>
      </p:sp>
      <p:pic>
        <p:nvPicPr>
          <p:cNvPr id="3" name="Picture 2"/>
          <p:cNvPicPr>
            <a:picLocks noChangeAspect="1"/>
          </p:cNvPicPr>
          <p:nvPr/>
        </p:nvPicPr>
        <p:blipFill>
          <a:blip r:embed="rId13" cstate="print">
            <a:extLst>
              <a:ext uri="{BEBA8EAE-BF5A-486C-A8C5-ECC9F3942E4B}">
                <a14:imgProps xmlns:a14="http://schemas.microsoft.com/office/drawing/2010/main">
                  <a14:imgLayer r:embed="rId1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4825042" y="862360"/>
            <a:ext cx="2202590" cy="806917"/>
          </a:xfrm>
          <a:prstGeom prst="rect">
            <a:avLst/>
          </a:prstGeom>
        </p:spPr>
      </p:pic>
    </p:spTree>
    <p:extLst>
      <p:ext uri="{BB962C8B-B14F-4D97-AF65-F5344CB8AC3E}">
        <p14:creationId xmlns:p14="http://schemas.microsoft.com/office/powerpoint/2010/main" val="1791245543"/>
      </p:ext>
    </p:extLst>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455627" y="437440"/>
            <a:ext cx="2729412" cy="2948596"/>
          </a:xfrm>
          <a:prstGeom prst="rect">
            <a:avLst/>
          </a:prstGeom>
          <a:noFill/>
          <a:ln>
            <a:noFill/>
          </a:ln>
        </p:spPr>
      </p:pic>
      <p:pic>
        <p:nvPicPr>
          <p:cNvPr id="3" name="Picture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664052" y="384578"/>
            <a:ext cx="980743" cy="1933901"/>
          </a:xfrm>
          <a:prstGeom prst="rect">
            <a:avLst/>
          </a:prstGeom>
        </p:spPr>
      </p:pic>
      <p:sp>
        <p:nvSpPr>
          <p:cNvPr id="15" name="Rectangle 14"/>
          <p:cNvSpPr/>
          <p:nvPr/>
        </p:nvSpPr>
        <p:spPr bwMode="auto">
          <a:xfrm>
            <a:off x="0" y="4095751"/>
            <a:ext cx="5151120" cy="2105025"/>
          </a:xfrm>
          <a:prstGeom prst="rect">
            <a:avLst/>
          </a:prstGeom>
          <a:solidFill>
            <a:srgbClr val="FFFFFF">
              <a:alpha val="9000"/>
            </a:srgbClr>
          </a:solidFill>
          <a:ln w="38100">
            <a:solidFill>
              <a:schemeClr val="accent4"/>
            </a:solidFill>
            <a:headEnd type="none" w="med" len="med"/>
            <a:tailEnd type="none" w="med" len="med"/>
          </a:ln>
          <a:effectLst/>
          <a:scene3d>
            <a:camera prst="orthographicFront" fov="0">
              <a:rot lat="0" lon="0" rev="0"/>
            </a:camera>
            <a:lightRig rig="soft" dir="tl">
              <a:rot lat="0" lon="0" rev="20000000"/>
            </a:lightRig>
          </a:scene3d>
          <a:sp3d prstMaterial="matte"/>
        </p:spPr>
        <p:style>
          <a:lnRef idx="0">
            <a:schemeClr val="accent2"/>
          </a:lnRef>
          <a:fillRef idx="3">
            <a:schemeClr val="accent2"/>
          </a:fillRef>
          <a:effectRef idx="3">
            <a:schemeClr val="accent2"/>
          </a:effectRef>
          <a:fontRef idx="minor">
            <a:schemeClr val="lt1"/>
          </a:fontRef>
        </p:style>
        <p:txBody>
          <a:bodyPr vert="horz" wrap="square" lIns="91436" tIns="137160" rIns="91436" bIns="137160" numCol="1" rtlCol="0" anchor="t" anchorCtr="0" compatLnSpc="1">
            <a:prstTxWarp prst="textNoShape">
              <a:avLst/>
            </a:prstTxWarp>
            <a:noAutofit/>
          </a:bodyPr>
          <a:lstStyle/>
          <a:p>
            <a:pPr marL="460375" lvl="0" indent="-460375">
              <a:lnSpc>
                <a:spcPct val="90000"/>
              </a:lnSpc>
              <a:spcBef>
                <a:spcPct val="20000"/>
              </a:spcBef>
              <a:buSzPct val="100000"/>
            </a:pPr>
            <a:endParaRPr lang="en-US" sz="2400" dirty="0" smtClean="0">
              <a:gradFill>
                <a:gsLst>
                  <a:gs pos="0">
                    <a:srgbClr val="FFFFFF"/>
                  </a:gs>
                  <a:gs pos="86000">
                    <a:srgbClr val="FFFFFF"/>
                  </a:gs>
                </a:gsLst>
                <a:lin ang="0" scaled="0"/>
              </a:gradFill>
            </a:endParaRPr>
          </a:p>
        </p:txBody>
      </p:sp>
      <p:sp>
        <p:nvSpPr>
          <p:cNvPr id="11" name="Rounded Rectangle 10"/>
          <p:cNvSpPr/>
          <p:nvPr/>
        </p:nvSpPr>
        <p:spPr bwMode="blackGray">
          <a:xfrm>
            <a:off x="1178139" y="4131399"/>
            <a:ext cx="3948217" cy="2009776"/>
          </a:xfrm>
          <a:prstGeom prst="roundRect">
            <a:avLst/>
          </a:prstGeom>
          <a:noFill/>
          <a:ln w="9525">
            <a:noFill/>
            <a:miter lim="800000"/>
            <a:headEnd/>
            <a:tailEnd/>
          </a:ln>
          <a:scene3d>
            <a:camera prst="orthographicFront"/>
            <a:lightRig rig="contrasting" dir="t">
              <a:rot lat="0" lon="0" rev="7800000"/>
            </a:lightRig>
          </a:scene3d>
          <a:sp3d prstMaterial="metal">
            <a:bevelB w="0" h="0"/>
          </a:sp3d>
        </p:spPr>
        <p:txBody>
          <a:bodyPr anchor="ctr" anchorCtr="0"/>
          <a:lstStyle/>
          <a:p>
            <a:pPr defTabSz="914099" fontAlgn="base">
              <a:spcBef>
                <a:spcPct val="0"/>
              </a:spcBef>
              <a:spcAft>
                <a:spcPct val="0"/>
              </a:spcAft>
              <a:defRPr/>
            </a:pPr>
            <a:r>
              <a:rPr lang="en-US" sz="3200" dirty="0" smtClean="0">
                <a:gradFill>
                  <a:gsLst>
                    <a:gs pos="0">
                      <a:schemeClr val="tx1"/>
                    </a:gs>
                    <a:gs pos="86000">
                      <a:schemeClr val="tx1"/>
                    </a:gs>
                  </a:gsLst>
                  <a:lin ang="5400000" scaled="0"/>
                </a:gradFill>
                <a:latin typeface="Segoe" pitchFamily="34" charset="0"/>
              </a:rPr>
              <a:t>Complete an evaluation on </a:t>
            </a:r>
            <a:r>
              <a:rPr lang="en-US" sz="3200" dirty="0" err="1" smtClean="0">
                <a:gradFill>
                  <a:gsLst>
                    <a:gs pos="0">
                      <a:schemeClr val="tx1"/>
                    </a:gs>
                    <a:gs pos="86000">
                      <a:schemeClr val="tx1"/>
                    </a:gs>
                  </a:gsLst>
                  <a:lin ang="5400000" scaled="0"/>
                </a:gradFill>
                <a:latin typeface="Segoe" pitchFamily="34" charset="0"/>
              </a:rPr>
              <a:t>CommNet</a:t>
            </a:r>
            <a:r>
              <a:rPr lang="en-US" sz="3200" dirty="0" smtClean="0">
                <a:gradFill>
                  <a:gsLst>
                    <a:gs pos="0">
                      <a:schemeClr val="tx1"/>
                    </a:gs>
                    <a:gs pos="86000">
                      <a:schemeClr val="tx1"/>
                    </a:gs>
                  </a:gsLst>
                  <a:lin ang="5400000" scaled="0"/>
                </a:gradFill>
                <a:latin typeface="Segoe" pitchFamily="34" charset="0"/>
              </a:rPr>
              <a:t> and </a:t>
            </a:r>
            <a:br>
              <a:rPr lang="en-US" sz="3200" dirty="0" smtClean="0">
                <a:gradFill>
                  <a:gsLst>
                    <a:gs pos="0">
                      <a:schemeClr val="tx1"/>
                    </a:gs>
                    <a:gs pos="86000">
                      <a:schemeClr val="tx1"/>
                    </a:gs>
                  </a:gsLst>
                  <a:lin ang="5400000" scaled="0"/>
                </a:gradFill>
                <a:latin typeface="Segoe" pitchFamily="34" charset="0"/>
              </a:rPr>
            </a:br>
            <a:r>
              <a:rPr lang="en-US" sz="3200" dirty="0" smtClean="0">
                <a:gradFill>
                  <a:gsLst>
                    <a:gs pos="0">
                      <a:schemeClr val="tx1"/>
                    </a:gs>
                    <a:gs pos="86000">
                      <a:schemeClr val="tx1"/>
                    </a:gs>
                  </a:gsLst>
                  <a:lin ang="5400000" scaled="0"/>
                </a:gradFill>
                <a:latin typeface="Segoe" pitchFamily="34" charset="0"/>
              </a:rPr>
              <a:t>enter to win!</a:t>
            </a:r>
          </a:p>
        </p:txBody>
      </p:sp>
      <p:pic>
        <p:nvPicPr>
          <p:cNvPr id="17" name="Picture 5"/>
          <p:cNvPicPr>
            <a:picLocks noChangeAspect="1" noChangeArrowheads="1"/>
          </p:cNvPicPr>
          <p:nvPr/>
        </p:nvPicPr>
        <p:blipFill>
          <a:blip r:embed="rId5" cstate="email">
            <a:extLst>
              <a:ext uri="{28A0092B-C50C-407E-A947-70E740481C1C}">
                <a14:useLocalDpi xmlns:a14="http://schemas.microsoft.com/office/drawing/2010/main"/>
              </a:ext>
            </a:extLst>
          </a:blip>
          <a:stretch>
            <a:fillRect/>
          </a:stretch>
        </p:blipFill>
        <p:spPr bwMode="auto">
          <a:xfrm rot="20307775">
            <a:off x="5875737" y="2949078"/>
            <a:ext cx="751374" cy="804993"/>
          </a:xfrm>
          <a:prstGeom prst="rect">
            <a:avLst/>
          </a:prstGeom>
          <a:noFill/>
          <a:ln>
            <a:noFill/>
          </a:ln>
        </p:spPr>
      </p:pic>
      <p:pic>
        <p:nvPicPr>
          <p:cNvPr id="2" name="Picture 1"/>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803129" y="5136288"/>
            <a:ext cx="584387" cy="1239183"/>
          </a:xfrm>
          <a:prstGeom prst="rect">
            <a:avLst/>
          </a:prstGeom>
        </p:spPr>
      </p:pic>
      <p:pic>
        <p:nvPicPr>
          <p:cNvPr id="19" name="Picture 18"/>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785604" y="5078617"/>
            <a:ext cx="479298" cy="1016345"/>
          </a:xfrm>
          <a:prstGeom prst="rect">
            <a:avLst/>
          </a:prstGeom>
        </p:spPr>
      </p:pic>
      <p:pic>
        <p:nvPicPr>
          <p:cNvPr id="20" name="Picture 19"/>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042338" y="5136287"/>
            <a:ext cx="788691" cy="1672406"/>
          </a:xfrm>
          <a:prstGeom prst="rect">
            <a:avLst/>
          </a:prstGeom>
        </p:spPr>
      </p:pic>
      <p:pic>
        <p:nvPicPr>
          <p:cNvPr id="21" name="Picture 20"/>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878193" y="5079871"/>
            <a:ext cx="788691" cy="1672406"/>
          </a:xfrm>
          <a:prstGeom prst="rect">
            <a:avLst/>
          </a:prstGeom>
        </p:spPr>
      </p:pic>
      <p:pic>
        <p:nvPicPr>
          <p:cNvPr id="23" name="Picture 22"/>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8831029" y="5107120"/>
            <a:ext cx="305948" cy="648758"/>
          </a:xfrm>
          <a:prstGeom prst="rect">
            <a:avLst/>
          </a:prstGeom>
        </p:spPr>
      </p:pic>
      <p:pic>
        <p:nvPicPr>
          <p:cNvPr id="24" name="Picture 23"/>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7582307" y="5078617"/>
            <a:ext cx="305948" cy="648758"/>
          </a:xfrm>
          <a:prstGeom prst="rect">
            <a:avLst/>
          </a:prstGeom>
        </p:spPr>
      </p:pic>
      <p:pic>
        <p:nvPicPr>
          <p:cNvPr id="25" name="Picture 5"/>
          <p:cNvPicPr>
            <a:picLocks noChangeAspect="1" noChangeArrowheads="1"/>
          </p:cNvPicPr>
          <p:nvPr/>
        </p:nvPicPr>
        <p:blipFill>
          <a:blip r:embed="rId10" cstate="email">
            <a:extLst>
              <a:ext uri="{28A0092B-C50C-407E-A947-70E740481C1C}">
                <a14:useLocalDpi xmlns:a14="http://schemas.microsoft.com/office/drawing/2010/main"/>
              </a:ext>
            </a:extLst>
          </a:blip>
          <a:stretch>
            <a:fillRect/>
          </a:stretch>
        </p:blipFill>
        <p:spPr bwMode="auto">
          <a:xfrm rot="1341843">
            <a:off x="9370966" y="3651523"/>
            <a:ext cx="829276" cy="888455"/>
          </a:xfrm>
          <a:prstGeom prst="rect">
            <a:avLst/>
          </a:prstGeom>
          <a:noFill/>
          <a:ln>
            <a:noFill/>
          </a:ln>
        </p:spPr>
      </p:pic>
      <p:pic>
        <p:nvPicPr>
          <p:cNvPr id="28" name="Picture 5"/>
          <p:cNvPicPr>
            <a:picLocks noChangeAspect="1" noChangeArrowheads="1"/>
          </p:cNvPicPr>
          <p:nvPr/>
        </p:nvPicPr>
        <p:blipFill>
          <a:blip r:embed="rId11" cstate="email">
            <a:extLst>
              <a:ext uri="{28A0092B-C50C-407E-A947-70E740481C1C}">
                <a14:useLocalDpi xmlns:a14="http://schemas.microsoft.com/office/drawing/2010/main"/>
              </a:ext>
            </a:extLst>
          </a:blip>
          <a:stretch>
            <a:fillRect/>
          </a:stretch>
        </p:blipFill>
        <p:spPr bwMode="auto">
          <a:xfrm rot="20307775">
            <a:off x="9673665" y="2776703"/>
            <a:ext cx="598084" cy="640764"/>
          </a:xfrm>
          <a:prstGeom prst="rect">
            <a:avLst/>
          </a:prstGeom>
          <a:noFill/>
          <a:ln>
            <a:noFill/>
          </a:ln>
        </p:spPr>
      </p:pic>
      <p:pic>
        <p:nvPicPr>
          <p:cNvPr id="27" name="Picture 5"/>
          <p:cNvPicPr>
            <a:picLocks noChangeAspect="1" noChangeArrowheads="1"/>
          </p:cNvPicPr>
          <p:nvPr/>
        </p:nvPicPr>
        <p:blipFill>
          <a:blip r:embed="rId12" cstate="email">
            <a:extLst>
              <a:ext uri="{28A0092B-C50C-407E-A947-70E740481C1C}">
                <a14:useLocalDpi xmlns:a14="http://schemas.microsoft.com/office/drawing/2010/main"/>
              </a:ext>
            </a:extLst>
          </a:blip>
          <a:stretch>
            <a:fillRect/>
          </a:stretch>
        </p:blipFill>
        <p:spPr bwMode="auto">
          <a:xfrm rot="20307775">
            <a:off x="6685905" y="3396820"/>
            <a:ext cx="1172498" cy="1256169"/>
          </a:xfrm>
          <a:prstGeom prst="rect">
            <a:avLst/>
          </a:prstGeom>
          <a:noFill/>
          <a:ln>
            <a:noFill/>
          </a:ln>
        </p:spPr>
      </p:pic>
      <p:pic>
        <p:nvPicPr>
          <p:cNvPr id="26" name="Picture 5"/>
          <p:cNvPicPr>
            <a:picLocks noChangeAspect="1" noChangeArrowheads="1"/>
          </p:cNvPicPr>
          <p:nvPr/>
        </p:nvPicPr>
        <p:blipFill>
          <a:blip r:embed="rId13" cstate="email">
            <a:extLst>
              <a:ext uri="{28A0092B-C50C-407E-A947-70E740481C1C}">
                <a14:useLocalDpi xmlns:a14="http://schemas.microsoft.com/office/drawing/2010/main"/>
              </a:ext>
            </a:extLst>
          </a:blip>
          <a:stretch>
            <a:fillRect/>
          </a:stretch>
        </p:blipFill>
        <p:spPr bwMode="auto">
          <a:xfrm>
            <a:off x="7604266" y="2835764"/>
            <a:ext cx="1664833" cy="1783638"/>
          </a:xfrm>
          <a:prstGeom prst="rect">
            <a:avLst/>
          </a:prstGeom>
          <a:noFill/>
          <a:ln>
            <a:noFill/>
          </a:ln>
        </p:spPr>
      </p:pic>
      <p:pic>
        <p:nvPicPr>
          <p:cNvPr id="29" name="Picture 2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071374" y="384578"/>
            <a:ext cx="980743" cy="1933901"/>
          </a:xfrm>
          <a:prstGeom prst="rect">
            <a:avLst/>
          </a:prstGeom>
        </p:spPr>
      </p:pic>
      <p:cxnSp>
        <p:nvCxnSpPr>
          <p:cNvPr id="6" name="Straight Connector 5"/>
          <p:cNvCxnSpPr/>
          <p:nvPr/>
        </p:nvCxnSpPr>
        <p:spPr>
          <a:xfrm>
            <a:off x="5760186" y="2508098"/>
            <a:ext cx="4911717"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5760186" y="4892102"/>
            <a:ext cx="4911717"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22" name="Picture 21"/>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9039862" y="5187640"/>
            <a:ext cx="687045" cy="1456868"/>
          </a:xfrm>
          <a:prstGeom prst="rect">
            <a:avLst/>
          </a:prstGeom>
        </p:spPr>
      </p:pic>
      <p:pic>
        <p:nvPicPr>
          <p:cNvPr id="31" name="Picture 30"/>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972709" y="5402997"/>
            <a:ext cx="584387" cy="1239183"/>
          </a:xfrm>
          <a:prstGeom prst="rect">
            <a:avLst/>
          </a:prstGeom>
        </p:spPr>
      </p:pic>
      <p:cxnSp>
        <p:nvCxnSpPr>
          <p:cNvPr id="32" name="Straight Connector 31"/>
          <p:cNvCxnSpPr/>
          <p:nvPr/>
        </p:nvCxnSpPr>
        <p:spPr>
          <a:xfrm rot="16200000">
            <a:off x="3677545" y="1911738"/>
            <a:ext cx="2194560"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8460698"/>
      </p:ext>
    </p:extLst>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Microsoft logo and tagline"/>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black">
          <a:xfrm>
            <a:off x="3753348" y="3051283"/>
            <a:ext cx="4380504" cy="755434"/>
          </a:xfrm>
          <a:prstGeom prst="rect">
            <a:avLst/>
          </a:prstGeom>
          <a:noFill/>
          <a:ln>
            <a:noFill/>
          </a:ln>
        </p:spPr>
      </p:pic>
      <p:sp>
        <p:nvSpPr>
          <p:cNvPr id="5" name="Text Box 3"/>
          <p:cNvSpPr txBox="1">
            <a:spLocks noChangeArrowheads="1"/>
          </p:cNvSpPr>
          <p:nvPr/>
        </p:nvSpPr>
        <p:spPr bwMode="blackWhite">
          <a:xfrm>
            <a:off x="495300" y="6083573"/>
            <a:ext cx="10896600" cy="415484"/>
          </a:xfrm>
          <a:prstGeom prst="rect">
            <a:avLst/>
          </a:prstGeom>
          <a:noFill/>
          <a:ln w="12700">
            <a:noFill/>
            <a:miter lim="800000"/>
            <a:headEnd type="none" w="sm" len="sm"/>
            <a:tailEnd type="none" w="sm" len="sm"/>
          </a:ln>
          <a:effectLst/>
        </p:spPr>
        <p:txBody>
          <a:bodyPr vert="horz" wrap="square" lIns="91425" tIns="45713" rIns="91425" bIns="45713" numCol="1" anchor="t" anchorCtr="0" compatLnSpc="1">
            <a:prstTxWarp prst="textNoShape">
              <a:avLst/>
            </a:prstTxWarp>
            <a:spAutoFit/>
          </a:bodyPr>
          <a:lstStyle/>
          <a:p>
            <a:pPr algn="ctr" defTabSz="914099" eaLnBrk="0" hangingPunct="0"/>
            <a:r>
              <a:rPr lang="en-US" sz="700" dirty="0">
                <a:gradFill>
                  <a:gsLst>
                    <a:gs pos="0">
                      <a:schemeClr val="tx1"/>
                    </a:gs>
                    <a:gs pos="100000">
                      <a:schemeClr val="tx1"/>
                    </a:gs>
                  </a:gsLst>
                  <a:lin ang="5400000" scaled="0"/>
                </a:gradFill>
                <a:latin typeface="Segoe UI" pitchFamily="34" charset="0"/>
                <a:cs typeface="Arial" charset="0"/>
              </a:rPr>
              <a:t>© </a:t>
            </a:r>
            <a:r>
              <a:rPr lang="en-US" sz="700" dirty="0" smtClean="0">
                <a:gradFill>
                  <a:gsLst>
                    <a:gs pos="0">
                      <a:schemeClr val="tx1"/>
                    </a:gs>
                    <a:gs pos="100000">
                      <a:schemeClr val="tx1"/>
                    </a:gs>
                  </a:gsLst>
                  <a:lin ang="5400000" scaled="0"/>
                </a:gradFill>
                <a:latin typeface="Segoe UI" pitchFamily="34" charset="0"/>
                <a:cs typeface="Arial" charset="0"/>
              </a:rPr>
              <a:t>2011 Microsoft </a:t>
            </a:r>
            <a:r>
              <a:rPr lang="en-US" sz="700" dirty="0">
                <a:gradFill>
                  <a:gsLst>
                    <a:gs pos="0">
                      <a:schemeClr val="tx1"/>
                    </a:gs>
                    <a:gs pos="100000">
                      <a:schemeClr val="tx1"/>
                    </a:gs>
                  </a:gsLst>
                  <a:lin ang="5400000" scaled="0"/>
                </a:gradFill>
                <a:latin typeface="Segoe UI" pitchFamily="34" charset="0"/>
                <a:cs typeface="Arial" charset="0"/>
              </a:rPr>
              <a:t>Corporation. All rights reserved. Microsoft, Windows, Windows Vista and other product names are or may be registered trademarks and/or trademarks in the U.S. and/or other countries.</a:t>
            </a:r>
          </a:p>
          <a:p>
            <a:pPr algn="ctr" defTabSz="914099" eaLnBrk="0" hangingPunct="0"/>
            <a:r>
              <a:rPr lang="en-US" sz="700" dirty="0">
                <a:gradFill>
                  <a:gsLst>
                    <a:gs pos="0">
                      <a:schemeClr val="tx1"/>
                    </a:gs>
                    <a:gs pos="100000">
                      <a:schemeClr val="tx1"/>
                    </a:gs>
                  </a:gsLst>
                  <a:lin ang="5400000" scaled="0"/>
                </a:gradFill>
                <a:latin typeface="Segoe UI" pitchFamily="34" charset="0"/>
                <a:cs typeface="Arial" charset="0"/>
              </a:rPr>
              <a:t>The information herein is for informational purposes only and represents the current view of Microsoft Corporation as of the date of this presentation.  Because Microsoft must respond to changing market conditions, it should not be interpreted to be a commitment </a:t>
            </a:r>
            <a:r>
              <a:rPr lang="en-US" sz="700" dirty="0" smtClean="0">
                <a:gradFill>
                  <a:gsLst>
                    <a:gs pos="0">
                      <a:schemeClr val="tx1"/>
                    </a:gs>
                    <a:gs pos="100000">
                      <a:schemeClr val="tx1"/>
                    </a:gs>
                  </a:gsLst>
                  <a:lin ang="5400000" scaled="0"/>
                </a:gradFill>
                <a:latin typeface="Segoe UI" pitchFamily="34" charset="0"/>
                <a:cs typeface="Arial" charset="0"/>
              </a:rPr>
              <a:t/>
            </a:r>
            <a:br>
              <a:rPr lang="en-US" sz="700" dirty="0" smtClean="0">
                <a:gradFill>
                  <a:gsLst>
                    <a:gs pos="0">
                      <a:schemeClr val="tx1"/>
                    </a:gs>
                    <a:gs pos="100000">
                      <a:schemeClr val="tx1"/>
                    </a:gs>
                  </a:gsLst>
                  <a:lin ang="5400000" scaled="0"/>
                </a:gradFill>
                <a:latin typeface="Segoe UI" pitchFamily="34" charset="0"/>
                <a:cs typeface="Arial" charset="0"/>
              </a:rPr>
            </a:br>
            <a:r>
              <a:rPr lang="en-US" sz="700" dirty="0" smtClean="0">
                <a:gradFill>
                  <a:gsLst>
                    <a:gs pos="0">
                      <a:schemeClr val="tx1"/>
                    </a:gs>
                    <a:gs pos="100000">
                      <a:schemeClr val="tx1"/>
                    </a:gs>
                  </a:gsLst>
                  <a:lin ang="5400000" scaled="0"/>
                </a:gradFill>
                <a:latin typeface="Segoe UI" pitchFamily="34" charset="0"/>
                <a:cs typeface="Arial" charset="0"/>
              </a:rPr>
              <a:t>on </a:t>
            </a:r>
            <a:r>
              <a:rPr lang="en-US" sz="700" dirty="0">
                <a:gradFill>
                  <a:gsLst>
                    <a:gs pos="0">
                      <a:schemeClr val="tx1"/>
                    </a:gs>
                    <a:gs pos="100000">
                      <a:schemeClr val="tx1"/>
                    </a:gs>
                  </a:gsLst>
                  <a:lin ang="5400000" scaled="0"/>
                </a:gradFill>
                <a:latin typeface="Segoe UI" pitchFamily="34" charset="0"/>
                <a:cs typeface="Arial" charset="0"/>
              </a:rPr>
              <a:t>the part of Microsoft, and Microsoft cannot guarantee the accuracy of any information provided after the date of this presentation</a:t>
            </a:r>
            <a:r>
              <a:rPr lang="en-US" sz="700" dirty="0" smtClean="0">
                <a:gradFill>
                  <a:gsLst>
                    <a:gs pos="0">
                      <a:schemeClr val="tx1"/>
                    </a:gs>
                    <a:gs pos="100000">
                      <a:schemeClr val="tx1"/>
                    </a:gs>
                  </a:gsLst>
                  <a:lin ang="5400000" scaled="0"/>
                </a:gradFill>
                <a:latin typeface="Segoe UI" pitchFamily="34" charset="0"/>
                <a:cs typeface="Arial" charset="0"/>
              </a:rPr>
              <a:t>. MICROSOFT </a:t>
            </a:r>
            <a:r>
              <a:rPr lang="en-US" sz="700" dirty="0">
                <a:gradFill>
                  <a:gsLst>
                    <a:gs pos="0">
                      <a:schemeClr val="tx1"/>
                    </a:gs>
                    <a:gs pos="100000">
                      <a:schemeClr val="tx1"/>
                    </a:gs>
                  </a:gsLst>
                  <a:lin ang="5400000" scaled="0"/>
                </a:gradFill>
                <a:latin typeface="Segoe UI" pitchFamily="34" charset="0"/>
                <a:cs typeface="Arial" charset="0"/>
              </a:rPr>
              <a:t>MAKES NO WARRANTIES, EXPRESS, IMPLIED OR STATUTORY, AS TO THE INFORMATION IN THIS PRESENTATION.</a:t>
            </a:r>
          </a:p>
        </p:txBody>
      </p:sp>
    </p:spTree>
    <p:extLst>
      <p:ext uri="{BB962C8B-B14F-4D97-AF65-F5344CB8AC3E}">
        <p14:creationId xmlns:p14="http://schemas.microsoft.com/office/powerpoint/2010/main" val="4260940254"/>
      </p:ext>
    </p:extLst>
  </p:cSld>
  <p:clrMapOvr>
    <a:masterClrMapping/>
  </p:clrMapOvr>
  <p:transition>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哎呀小小草"/>
  <p:tag name="ISPRING_FIRST_PUBLISH" val="1"/>
</p:tagLst>
</file>

<file path=ppt/tags/tag2.xml><?xml version="1.0" encoding="utf-8"?>
<p:tagLst xmlns:a="http://schemas.openxmlformats.org/drawingml/2006/main" xmlns:r="http://schemas.openxmlformats.org/officeDocument/2006/relationships" xmlns:p="http://schemas.openxmlformats.org/presentationml/2006/main">
  <p:tag name="TIMING" val="|2.2"/>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Windows 7 Blue">
  <a:themeElements>
    <a:clrScheme name="Custom 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548DD4"/>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Windows 7 Blue">
  <a:themeElements>
    <a:clrScheme name="Custom 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548DD4"/>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NA11_BreakoutSession_Template_16x9_Final_033011">
  <a:themeElements>
    <a:clrScheme name="MS_TechEd_NorthAmerica_2011">
      <a:dk1>
        <a:srgbClr val="000000"/>
      </a:dk1>
      <a:lt1>
        <a:srgbClr val="FFFFFF"/>
      </a:lt1>
      <a:dk2>
        <a:srgbClr val="03C2F1"/>
      </a:dk2>
      <a:lt2>
        <a:srgbClr val="005A84"/>
      </a:lt2>
      <a:accent1>
        <a:srgbClr val="FFC425"/>
      </a:accent1>
      <a:accent2>
        <a:srgbClr val="F15C44"/>
      </a:accent2>
      <a:accent3>
        <a:srgbClr val="ED1977"/>
      </a:accent3>
      <a:accent4>
        <a:srgbClr val="FAA634"/>
      </a:accent4>
      <a:accent5>
        <a:srgbClr val="59585A"/>
      </a:accent5>
      <a:accent6>
        <a:srgbClr val="777777"/>
      </a:accent6>
      <a:hlink>
        <a:srgbClr val="F0ED7B"/>
      </a:hlink>
      <a:folHlink>
        <a:srgbClr val="F3EB4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tx2">
                <a:lumMod val="50000"/>
              </a:schemeClr>
            </a:gs>
            <a:gs pos="80000">
              <a:schemeClr val="tx2"/>
            </a:gs>
            <a:gs pos="100000">
              <a:schemeClr val="tx2"/>
            </a:gs>
          </a:gsLst>
        </a:gradFill>
        <a:ln>
          <a:solidFill>
            <a:schemeClr val="tx2"/>
          </a:solidFill>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200" dirty="0" smtClean="0">
            <a:solidFill>
              <a:schemeClr val="tx1">
                <a:alpha val="99000"/>
              </a:schemeClr>
            </a:solidFill>
          </a:defRPr>
        </a:defPPr>
      </a:lstStyle>
      <a:style>
        <a:lnRef idx="1">
          <a:schemeClr val="accent1"/>
        </a:lnRef>
        <a:fillRef idx="3">
          <a:schemeClr val="accent1"/>
        </a:fillRef>
        <a:effectRef idx="2">
          <a:schemeClr val="accent1"/>
        </a:effectRef>
        <a:fontRef idx="minor">
          <a:schemeClr val="lt1"/>
        </a:fontRef>
      </a:style>
    </a:spDef>
    <a:txDef>
      <a:spPr>
        <a:noFill/>
      </a:spPr>
      <a:bodyPr wrap="square" lIns="0" tIns="0" rIns="0" bIns="0" rtlCol="0">
        <a:spAutoFit/>
      </a:bodyPr>
      <a:lstStyle>
        <a:defPPr>
          <a:defRPr dirty="0" err="1" smtClean="0">
            <a:gradFill>
              <a:gsLst>
                <a:gs pos="0">
                  <a:schemeClr val="tx1"/>
                </a:gs>
                <a:gs pos="86000">
                  <a:schemeClr val="tx1"/>
                </a:gs>
              </a:gsLst>
              <a:lin ang="5400000" scaled="0"/>
            </a:gradFill>
          </a:defRPr>
        </a:defPPr>
      </a:lstStyle>
    </a:txDef>
  </a:objectDefaults>
  <a:extraClrSchemeLst/>
</a:theme>
</file>

<file path=ppt/theme/theme6.xml><?xml version="1.0" encoding="utf-8"?>
<a:theme xmlns:a="http://schemas.openxmlformats.org/drawingml/2006/main" name="TENA11_BreakoutSession_Template_16x9_Final (2)">
  <a:themeElements>
    <a:clrScheme name="MS_TechEd_NorthAmerica_2011">
      <a:dk1>
        <a:srgbClr val="000000"/>
      </a:dk1>
      <a:lt1>
        <a:srgbClr val="FFFFFF"/>
      </a:lt1>
      <a:dk2>
        <a:srgbClr val="03C2F1"/>
      </a:dk2>
      <a:lt2>
        <a:srgbClr val="005A84"/>
      </a:lt2>
      <a:accent1>
        <a:srgbClr val="FFC425"/>
      </a:accent1>
      <a:accent2>
        <a:srgbClr val="F15C44"/>
      </a:accent2>
      <a:accent3>
        <a:srgbClr val="ED1977"/>
      </a:accent3>
      <a:accent4>
        <a:srgbClr val="FAA634"/>
      </a:accent4>
      <a:accent5>
        <a:srgbClr val="59585A"/>
      </a:accent5>
      <a:accent6>
        <a:srgbClr val="777777"/>
      </a:accent6>
      <a:hlink>
        <a:srgbClr val="F0ED7B"/>
      </a:hlink>
      <a:folHlink>
        <a:srgbClr val="F3EB4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tx2">
                <a:lumMod val="50000"/>
              </a:schemeClr>
            </a:gs>
            <a:gs pos="80000">
              <a:schemeClr val="tx2"/>
            </a:gs>
            <a:gs pos="100000">
              <a:schemeClr val="tx2"/>
            </a:gs>
          </a:gsLst>
        </a:gradFill>
        <a:ln>
          <a:solidFill>
            <a:schemeClr val="tx2"/>
          </a:solidFill>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200" dirty="0" smtClean="0">
            <a:solidFill>
              <a:schemeClr val="tx1">
                <a:alpha val="99000"/>
              </a:schemeClr>
            </a:solidFill>
          </a:defRPr>
        </a:defPPr>
      </a:lstStyle>
      <a:style>
        <a:lnRef idx="1">
          <a:schemeClr val="accent1"/>
        </a:lnRef>
        <a:fillRef idx="3">
          <a:schemeClr val="accent1"/>
        </a:fillRef>
        <a:effectRef idx="2">
          <a:schemeClr val="accent1"/>
        </a:effectRef>
        <a:fontRef idx="minor">
          <a:schemeClr val="lt1"/>
        </a:fontRef>
      </a:style>
    </a:spDef>
    <a:txDef>
      <a:spPr>
        <a:noFill/>
      </a:spPr>
      <a:bodyPr wrap="square" lIns="0" tIns="0" rIns="0" bIns="0" rtlCol="0">
        <a:spAutoFit/>
      </a:bodyPr>
      <a:lstStyle>
        <a:defPPr>
          <a:defRPr dirty="0" err="1" smtClean="0">
            <a:gradFill>
              <a:gsLst>
                <a:gs pos="0">
                  <a:schemeClr val="tx1"/>
                </a:gs>
                <a:gs pos="86000">
                  <a:schemeClr val="tx1"/>
                </a:gs>
              </a:gsLst>
              <a:lin ang="5400000" scaled="0"/>
            </a:gradFill>
          </a:defRPr>
        </a:defPPr>
      </a:lstStyle>
    </a:txDef>
  </a:objectDefaults>
  <a:extraClrSchemeLst/>
</a:theme>
</file>

<file path=ppt/theme/theme7.xml><?xml version="1.0" encoding="utf-8"?>
<a:theme xmlns:a="http://schemas.openxmlformats.org/drawingml/2006/main" name="White with Consolas font for code slides">
  <a:themeElements>
    <a:clrScheme name="MS_TechEd_NorthAmerica_2011">
      <a:dk1>
        <a:srgbClr val="000000"/>
      </a:dk1>
      <a:lt1>
        <a:srgbClr val="FFFFFF"/>
      </a:lt1>
      <a:dk2>
        <a:srgbClr val="03C2F1"/>
      </a:dk2>
      <a:lt2>
        <a:srgbClr val="005A84"/>
      </a:lt2>
      <a:accent1>
        <a:srgbClr val="FFC425"/>
      </a:accent1>
      <a:accent2>
        <a:srgbClr val="F15C44"/>
      </a:accent2>
      <a:accent3>
        <a:srgbClr val="ED1977"/>
      </a:accent3>
      <a:accent4>
        <a:srgbClr val="FAA634"/>
      </a:accent4>
      <a:accent5>
        <a:srgbClr val="59585A"/>
      </a:accent5>
      <a:accent6>
        <a:srgbClr val="777777"/>
      </a:accent6>
      <a:hlink>
        <a:srgbClr val="F0ED7B"/>
      </a:hlink>
      <a:folHlink>
        <a:srgbClr val="F3EB4F"/>
      </a:folHlink>
    </a:clrScheme>
    <a:fontScheme name="Segoe UI - Segoe UI">
      <a:majorFont>
        <a:latin typeface="Segoe UI"/>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200" dirty="0" smtClean="0">
            <a:gradFill>
              <a:gsLst>
                <a:gs pos="0">
                  <a:srgbClr val="FFFFFF"/>
                </a:gs>
                <a:gs pos="100000">
                  <a:srgbClr val="FFFFFF"/>
                </a:gs>
              </a:gsLst>
              <a:lin ang="5400000" scaled="0"/>
            </a:gradFill>
          </a:defRPr>
        </a:defPPr>
      </a:lstStyle>
      <a:style>
        <a:lnRef idx="1">
          <a:schemeClr val="accent2"/>
        </a:lnRef>
        <a:fillRef idx="3">
          <a:schemeClr val="accent2"/>
        </a:fillRef>
        <a:effectRef idx="2">
          <a:schemeClr val="accent2"/>
        </a:effectRef>
        <a:fontRef idx="minor">
          <a:schemeClr val="lt1"/>
        </a:fontRef>
      </a:style>
    </a:spDef>
    <a:txDef>
      <a:spPr>
        <a:noFill/>
      </a:spPr>
      <a:bodyPr wrap="square" lIns="0" tIns="0" rIns="0" bIns="0" rtlCol="0">
        <a:spAutoFit/>
      </a:bodyPr>
      <a:lstStyle>
        <a:defPPr>
          <a:defRPr dirty="0" err="1" smtClean="0">
            <a:gradFill>
              <a:gsLst>
                <a:gs pos="417">
                  <a:srgbClr val="000000"/>
                </a:gs>
                <a:gs pos="100000">
                  <a:srgbClr val="000000"/>
                </a:gs>
              </a:gsLst>
              <a:lin ang="5400000" scaled="0"/>
            </a:gradFill>
          </a:defRPr>
        </a:defPPr>
      </a:lstStyle>
    </a:txDef>
  </a:objectDefaults>
  <a:extraClrSchemeLst/>
</a:theme>
</file>

<file path=ppt/theme/theme8.xml><?xml version="1.0" encoding="utf-8"?>
<a:theme xmlns:a="http://schemas.openxmlformats.org/drawingml/2006/main" name="TENA11_BreakoutSession_Template_16x9_Final_05132011">
  <a:themeElements>
    <a:clrScheme name="MS_TechEd_NorthAmerica_2011">
      <a:dk1>
        <a:srgbClr val="000000"/>
      </a:dk1>
      <a:lt1>
        <a:srgbClr val="FFFFFF"/>
      </a:lt1>
      <a:dk2>
        <a:srgbClr val="03C2F1"/>
      </a:dk2>
      <a:lt2>
        <a:srgbClr val="005A84"/>
      </a:lt2>
      <a:accent1>
        <a:srgbClr val="FFC425"/>
      </a:accent1>
      <a:accent2>
        <a:srgbClr val="F15C44"/>
      </a:accent2>
      <a:accent3>
        <a:srgbClr val="ED1977"/>
      </a:accent3>
      <a:accent4>
        <a:srgbClr val="FAA634"/>
      </a:accent4>
      <a:accent5>
        <a:srgbClr val="59585A"/>
      </a:accent5>
      <a:accent6>
        <a:srgbClr val="777777"/>
      </a:accent6>
      <a:hlink>
        <a:srgbClr val="F0ED7B"/>
      </a:hlink>
      <a:folHlink>
        <a:srgbClr val="F3EB4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tx2">
                <a:lumMod val="50000"/>
              </a:schemeClr>
            </a:gs>
            <a:gs pos="80000">
              <a:schemeClr val="tx2"/>
            </a:gs>
            <a:gs pos="100000">
              <a:schemeClr val="tx2"/>
            </a:gs>
          </a:gsLst>
        </a:gradFill>
        <a:ln>
          <a:solidFill>
            <a:schemeClr val="tx2"/>
          </a:solidFill>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a:defRPr sz="2200" dirty="0" smtClean="0">
            <a:solidFill>
              <a:schemeClr val="tx1">
                <a:alpha val="99000"/>
              </a:schemeClr>
            </a:solidFill>
          </a:defRPr>
        </a:defPPr>
      </a:lstStyle>
      <a:style>
        <a:lnRef idx="1">
          <a:schemeClr val="accent1"/>
        </a:lnRef>
        <a:fillRef idx="3">
          <a:schemeClr val="accent1"/>
        </a:fillRef>
        <a:effectRef idx="2">
          <a:schemeClr val="accent1"/>
        </a:effectRef>
        <a:fontRef idx="minor">
          <a:schemeClr val="lt1"/>
        </a:fontRef>
      </a:style>
    </a:spDef>
    <a:txDef>
      <a:spPr>
        <a:noFill/>
      </a:spPr>
      <a:bodyPr wrap="square" lIns="0" tIns="0" rIns="0" bIns="0" rtlCol="0">
        <a:spAutoFit/>
      </a:bodyPr>
      <a:lstStyle>
        <a:defPPr>
          <a:defRPr dirty="0" err="1" smtClean="0">
            <a:gradFill>
              <a:gsLst>
                <a:gs pos="0">
                  <a:schemeClr val="tx1"/>
                </a:gs>
                <a:gs pos="86000">
                  <a:schemeClr val="tx1"/>
                </a:gs>
              </a:gsLst>
              <a:lin ang="5400000" scaled="0"/>
            </a:gradFill>
          </a:defRPr>
        </a:defPPr>
      </a:lstStyle>
    </a:txDef>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15482</TotalTime>
  <Words>1336</Words>
  <Application>Microsoft Office PowerPoint</Application>
  <PresentationFormat>自定义</PresentationFormat>
  <Paragraphs>237</Paragraphs>
  <Slides>34</Slides>
  <Notes>34</Notes>
  <HiddenSlides>0</HiddenSlides>
  <MMClips>0</MMClips>
  <ScaleCrop>false</ScaleCrop>
  <HeadingPairs>
    <vt:vector size="6" baseType="variant">
      <vt:variant>
        <vt:lpstr>已用的字体</vt:lpstr>
      </vt:variant>
      <vt:variant>
        <vt:i4>13</vt:i4>
      </vt:variant>
      <vt:variant>
        <vt:lpstr>主题</vt:lpstr>
      </vt:variant>
      <vt:variant>
        <vt:i4>8</vt:i4>
      </vt:variant>
      <vt:variant>
        <vt:lpstr>幻灯片标题</vt:lpstr>
      </vt:variant>
      <vt:variant>
        <vt:i4>34</vt:i4>
      </vt:variant>
    </vt:vector>
  </HeadingPairs>
  <TitlesOfParts>
    <vt:vector size="55" baseType="lpstr">
      <vt:lpstr>Calibri</vt:lpstr>
      <vt:lpstr>Segoe</vt:lpstr>
      <vt:lpstr>Consolas</vt:lpstr>
      <vt:lpstr>宋体</vt:lpstr>
      <vt:lpstr>Wingdings</vt:lpstr>
      <vt:lpstr>Segoe Condensed</vt:lpstr>
      <vt:lpstr>Segoe Semibold</vt:lpstr>
      <vt:lpstr>Segoe UI Light</vt:lpstr>
      <vt:lpstr>黑体</vt:lpstr>
      <vt:lpstr>Segoe UI</vt:lpstr>
      <vt:lpstr>Segoe Light</vt:lpstr>
      <vt:lpstr>Wingdings 2</vt:lpstr>
      <vt:lpstr>Arial</vt:lpstr>
      <vt:lpstr>Office Theme</vt:lpstr>
      <vt:lpstr>Windows 7 Blue</vt:lpstr>
      <vt:lpstr>1_Office Theme</vt:lpstr>
      <vt:lpstr>1_Windows 7 Blue</vt:lpstr>
      <vt:lpstr>TENA11_BreakoutSession_Template_16x9_Final_033011</vt:lpstr>
      <vt:lpstr>TENA11_BreakoutSession_Template_16x9_Final (2)</vt:lpstr>
      <vt:lpstr>White with Consolas font for code slides</vt:lpstr>
      <vt:lpstr>TENA11_BreakoutSession_Template_16x9_Final_05132011</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Unified management across devices</vt:lpstr>
      <vt:lpstr>PowerPoint 演示文稿</vt:lpstr>
      <vt:lpstr>Work on your own device</vt:lpstr>
      <vt:lpstr>PowerPoint 演示文稿</vt:lpstr>
      <vt:lpstr>Personalized Windows devices</vt:lpstr>
      <vt:lpstr>Demo</vt:lpstr>
      <vt:lpstr>PowerPoint 演示文稿</vt:lpstr>
      <vt:lpstr>Work on the road</vt:lpstr>
      <vt:lpstr>PowerPoint 演示文稿</vt:lpstr>
      <vt:lpstr>Work from my phone</vt:lpstr>
      <vt:lpstr>Demo</vt:lpstr>
      <vt:lpstr>PowerPoint 演示文稿</vt:lpstr>
      <vt:lpstr>PowerPoint 演示文稿</vt:lpstr>
      <vt:lpstr>Demo</vt:lpstr>
      <vt:lpstr>PowerPoint 演示文稿</vt:lpstr>
      <vt:lpstr>PowerPoint 演示文稿</vt:lpstr>
      <vt:lpstr>PowerPoint 演示文稿</vt:lpstr>
      <vt:lpstr>Related Sessions</vt:lpstr>
      <vt:lpstr>Resources</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哎呀小小草</dc:title>
  <dc:subject>哎呀小小草</dc:subject>
  <dc:creator>哎呀小小草</dc:creator>
  <cp:keywords>https:/800sucai.taobao.com</cp:keywords>
  <dc:description>https://800sucai.taobao.com</dc:description>
  <cp:lastModifiedBy>faith123</cp:lastModifiedBy>
  <cp:revision>622</cp:revision>
  <cp:lastPrinted>2011-04-11T18:45:29Z</cp:lastPrinted>
  <dcterms:created xsi:type="dcterms:W3CDTF">2011-03-14T16:26:57Z</dcterms:created>
  <dcterms:modified xsi:type="dcterms:W3CDTF">2018-06-09T02:00:20Z</dcterms:modified>
  <cp:category>https://800sucai.taobao.com</cp:category>
</cp:coreProperties>
</file>