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3"/>
    <p:sldId id="258" r:id="rId4"/>
    <p:sldId id="260" r:id="rId5"/>
    <p:sldId id="271" r:id="rId6"/>
    <p:sldId id="265" r:id="rId7"/>
    <p:sldId id="272" r:id="rId9"/>
    <p:sldId id="267" r:id="rId10"/>
    <p:sldId id="285" r:id="rId11"/>
    <p:sldId id="268" r:id="rId12"/>
    <p:sldId id="297" r:id="rId13"/>
    <p:sldId id="269" r:id="rId14"/>
    <p:sldId id="261" r:id="rId15"/>
    <p:sldId id="273" r:id="rId16"/>
    <p:sldId id="274" r:id="rId17"/>
    <p:sldId id="275" r:id="rId18"/>
    <p:sldId id="276" r:id="rId19"/>
    <p:sldId id="294" r:id="rId20"/>
    <p:sldId id="277" r:id="rId21"/>
    <p:sldId id="296" r:id="rId22"/>
    <p:sldId id="262" r:id="rId23"/>
    <p:sldId id="292" r:id="rId24"/>
    <p:sldId id="278" r:id="rId25"/>
    <p:sldId id="290" r:id="rId26"/>
    <p:sldId id="287" r:id="rId27"/>
    <p:sldId id="279" r:id="rId28"/>
    <p:sldId id="270" r:id="rId29"/>
    <p:sldId id="263" r:id="rId30"/>
    <p:sldId id="289" r:id="rId31"/>
    <p:sldId id="266" r:id="rId32"/>
    <p:sldId id="280" r:id="rId33"/>
    <p:sldId id="281" r:id="rId34"/>
    <p:sldId id="282" r:id="rId35"/>
    <p:sldId id="283" r:id="rId36"/>
    <p:sldId id="264" r:id="rId37"/>
    <p:sldId id="284" r:id="rId38"/>
    <p:sldId id="286" r:id="rId39"/>
    <p:sldId id="288" r:id="rId40"/>
    <p:sldId id="291" r:id="rId41"/>
    <p:sldId id="293" r:id="rId42"/>
    <p:sldId id="295" r:id="rId43"/>
    <p:sldId id="298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878"/>
    <a:srgbClr val="CC3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628" autoAdjust="0"/>
    <p:restoredTop sz="94660"/>
  </p:normalViewPr>
  <p:slideViewPr>
    <p:cSldViewPr snapToGrid="0">
      <p:cViewPr>
        <p:scale>
          <a:sx n="57" d="100"/>
          <a:sy n="57" d="100"/>
        </p:scale>
        <p:origin x="2298" y="12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7" Type="http://schemas.openxmlformats.org/officeDocument/2006/relationships/tableStyles" Target="tableStyles.xml"/><Relationship Id="rId46" Type="http://schemas.openxmlformats.org/officeDocument/2006/relationships/viewProps" Target="viewProps.xml"/><Relationship Id="rId45" Type="http://schemas.openxmlformats.org/officeDocument/2006/relationships/presProps" Target="presProps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Analysis 01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  <c:pt idx="5">
                  <c:v>Category 6</c:v>
                </c:pt>
                <c:pt idx="6">
                  <c:v>Category 7</c:v>
                </c:pt>
                <c:pt idx="7">
                  <c:v>Category 8</c:v>
                </c:pt>
                <c:pt idx="8">
                  <c:v>Category 9</c:v>
                </c:pt>
              </c:strCache>
            </c:strRef>
          </c:cat>
          <c:val>
            <c:numRef>
              <c:f>Sheet1!$B$2:$B$10</c:f>
              <c:numCache>
                <c:formatCode>"$"#,##0_);[Red]\("$"#,##0\)</c:formatCode>
                <c:ptCount val="9"/>
                <c:pt idx="0">
                  <c:v>60000</c:v>
                </c:pt>
                <c:pt idx="1">
                  <c:v>50000</c:v>
                </c:pt>
                <c:pt idx="2">
                  <c:v>80000</c:v>
                </c:pt>
                <c:pt idx="3">
                  <c:v>50000</c:v>
                </c:pt>
                <c:pt idx="4">
                  <c:v>120000</c:v>
                </c:pt>
                <c:pt idx="5">
                  <c:v>50000</c:v>
                </c:pt>
                <c:pt idx="6">
                  <c:v>70000</c:v>
                </c:pt>
                <c:pt idx="7">
                  <c:v>120000</c:v>
                </c:pt>
                <c:pt idx="8">
                  <c:v>150000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-178778208"/>
        <c:axId val="-178761344"/>
      </c:barChart>
      <c:catAx>
        <c:axId val="-1787782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</a:p>
        </c:txPr>
        <c:crossAx val="-178761344"/>
        <c:crosses val="autoZero"/>
        <c:auto val="1"/>
        <c:lblAlgn val="ctr"/>
        <c:lblOffset val="100"/>
        <c:noMultiLvlLbl val="0"/>
      </c:catAx>
      <c:valAx>
        <c:axId val="-1787613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pPr>
          </a:p>
        </c:txPr>
        <c:crossAx val="-178778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b="1">
          <a:latin typeface="+mn-ea"/>
          <a:ea typeface="+mn-ea"/>
        </a:defRPr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CDFD29-5600-451F-91B5-2109C28768B9}" type="doc">
      <dgm:prSet loTypeId="urn:microsoft.com/office/officeart/2005/8/layout/matrix2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50B8B5-888D-4864-9E59-5AE47A8EC6C0}">
      <dgm:prSet phldrT="[Text]" custT="1"/>
      <dgm:spPr/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2C53C54F-5B24-4F71-A2BF-9FBAE97FE0CD}" cxnId="{068110C7-7222-49FE-9C8C-014EBE9A1707}" type="parTrans">
      <dgm:prSet/>
      <dgm:spPr/>
      <dgm:t>
        <a:bodyPr/>
        <a:lstStyle/>
        <a:p>
          <a:endParaRPr lang="en-US"/>
        </a:p>
      </dgm:t>
    </dgm:pt>
    <dgm:pt modelId="{60BC0E20-D399-476A-9392-464DF2C45E71}" cxnId="{068110C7-7222-49FE-9C8C-014EBE9A1707}" type="sibTrans">
      <dgm:prSet/>
      <dgm:spPr/>
      <dgm:t>
        <a:bodyPr/>
        <a:lstStyle/>
        <a:p>
          <a:endParaRPr lang="en-US"/>
        </a:p>
      </dgm:t>
    </dgm:pt>
    <dgm:pt modelId="{0C90414D-D9D7-4FE1-A564-EA9D368CF73D}">
      <dgm:prSet phldrT="[Text]" custT="1"/>
      <dgm:spPr>
        <a:solidFill>
          <a:schemeClr val="accent3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5212712A-32B4-4C10-AF30-09620D0BE98C}" cxnId="{FBFFDB7F-DC4B-4328-B336-4920A3B56704}" type="parTrans">
      <dgm:prSet/>
      <dgm:spPr/>
      <dgm:t>
        <a:bodyPr/>
        <a:lstStyle/>
        <a:p>
          <a:endParaRPr lang="en-US"/>
        </a:p>
      </dgm:t>
    </dgm:pt>
    <dgm:pt modelId="{463130C0-7F28-4B70-BBBE-5813EDDD52DD}" cxnId="{FBFFDB7F-DC4B-4328-B336-4920A3B56704}" type="sibTrans">
      <dgm:prSet/>
      <dgm:spPr/>
      <dgm:t>
        <a:bodyPr/>
        <a:lstStyle/>
        <a:p>
          <a:endParaRPr lang="en-US"/>
        </a:p>
      </dgm:t>
    </dgm:pt>
    <dgm:pt modelId="{1983DEEF-2178-49E4-AC73-9D26197ABA4D}">
      <dgm:prSet phldrT="[Text]" custT="1"/>
      <dgm:spPr>
        <a:solidFill>
          <a:schemeClr val="accent4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0CAC87AC-3D72-4FDC-AF53-5444962E6414}" cxnId="{1B173D51-BDED-4FC0-82F5-ACD5C90D0662}" type="parTrans">
      <dgm:prSet/>
      <dgm:spPr/>
      <dgm:t>
        <a:bodyPr/>
        <a:lstStyle/>
        <a:p>
          <a:endParaRPr lang="en-US"/>
        </a:p>
      </dgm:t>
    </dgm:pt>
    <dgm:pt modelId="{756D256D-8589-4A16-8F37-B6CC7E81711B}" cxnId="{1B173D51-BDED-4FC0-82F5-ACD5C90D0662}" type="sibTrans">
      <dgm:prSet/>
      <dgm:spPr/>
      <dgm:t>
        <a:bodyPr/>
        <a:lstStyle/>
        <a:p>
          <a:endParaRPr lang="en-US"/>
        </a:p>
      </dgm:t>
    </dgm:pt>
    <dgm:pt modelId="{CB20022C-5AD3-4067-916D-15599D927FC5}">
      <dgm:prSet phldrT="[Text]" custT="1"/>
      <dgm:spPr>
        <a:solidFill>
          <a:schemeClr val="accent6"/>
        </a:solidFill>
      </dgm:spPr>
      <dgm:t>
        <a:bodyPr/>
        <a:lstStyle/>
        <a:p>
          <a:r>
            <a:rPr lang="en-US" sz="1000" dirty="0" smtClean="0"/>
            <a:t> </a:t>
          </a:r>
          <a:endParaRPr lang="en-US" sz="1000" dirty="0"/>
        </a:p>
      </dgm:t>
    </dgm:pt>
    <dgm:pt modelId="{DF2E454A-F4B1-4803-97B7-58472CEADBEB}" cxnId="{A2600C31-CB8E-42D1-8F93-725647A776BF}" type="parTrans">
      <dgm:prSet/>
      <dgm:spPr/>
      <dgm:t>
        <a:bodyPr/>
        <a:lstStyle/>
        <a:p>
          <a:endParaRPr lang="en-US"/>
        </a:p>
      </dgm:t>
    </dgm:pt>
    <dgm:pt modelId="{8A55484D-B6D0-4A7B-98BA-C0A38181BA63}" cxnId="{A2600C31-CB8E-42D1-8F93-725647A776BF}" type="sibTrans">
      <dgm:prSet/>
      <dgm:spPr/>
      <dgm:t>
        <a:bodyPr/>
        <a:lstStyle/>
        <a:p>
          <a:endParaRPr lang="en-US"/>
        </a:p>
      </dgm:t>
    </dgm:pt>
    <dgm:pt modelId="{14090DB9-0A23-4C3E-963F-AC6488D34277}" type="pres">
      <dgm:prSet presAssocID="{31CDFD29-5600-451F-91B5-2109C28768B9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782FA5-10F4-4D7C-B52F-BDC2F0BC9843}" type="pres">
      <dgm:prSet presAssocID="{31CDFD29-5600-451F-91B5-2109C28768B9}" presName="axisShape" presStyleLbl="bgShp" presStyleIdx="0" presStyleCnt="1"/>
      <dgm:spPr>
        <a:solidFill>
          <a:schemeClr val="bg1">
            <a:lumMod val="95000"/>
          </a:schemeClr>
        </a:solidFill>
      </dgm:spPr>
    </dgm:pt>
    <dgm:pt modelId="{B8CA5C69-06DE-4B06-B0A3-7BB569CBF1A4}" type="pres">
      <dgm:prSet presAssocID="{31CDFD29-5600-451F-91B5-2109C28768B9}" presName="rect1" presStyleLbl="node1" presStyleIdx="0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6B02FEFB-1E12-4B61-8DB6-EF3EC71E4AA3}" type="pres">
      <dgm:prSet presAssocID="{31CDFD29-5600-451F-91B5-2109C28768B9}" presName="rect2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4461674B-7841-4BB7-8DDF-01A840B3B8AA}" type="pres">
      <dgm:prSet presAssocID="{31CDFD29-5600-451F-91B5-2109C28768B9}" presName="rect3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2D5FB7F-98A4-4FE8-8120-F832B0FED003}" type="pres">
      <dgm:prSet presAssocID="{31CDFD29-5600-451F-91B5-2109C28768B9}" presName="rect4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C817FA7F-3202-4FFE-8668-C69E63F4B849}" type="presOf" srcId="{8F50B8B5-888D-4864-9E59-5AE47A8EC6C0}" destId="{B8CA5C69-06DE-4B06-B0A3-7BB569CBF1A4}" srcOrd="0" destOrd="0" presId="urn:microsoft.com/office/officeart/2005/8/layout/matrix2"/>
    <dgm:cxn modelId="{6D629E69-F6B8-475A-8C90-D3B30682A87A}" type="presOf" srcId="{1983DEEF-2178-49E4-AC73-9D26197ABA4D}" destId="{4461674B-7841-4BB7-8DDF-01A840B3B8AA}" srcOrd="0" destOrd="0" presId="urn:microsoft.com/office/officeart/2005/8/layout/matrix2"/>
    <dgm:cxn modelId="{A2600C31-CB8E-42D1-8F93-725647A776BF}" srcId="{31CDFD29-5600-451F-91B5-2109C28768B9}" destId="{CB20022C-5AD3-4067-916D-15599D927FC5}" srcOrd="3" destOrd="0" parTransId="{DF2E454A-F4B1-4803-97B7-58472CEADBEB}" sibTransId="{8A55484D-B6D0-4A7B-98BA-C0A38181BA63}"/>
    <dgm:cxn modelId="{75B7F98E-9940-4B1D-9F69-C5CD5C21C93F}" type="presOf" srcId="{0C90414D-D9D7-4FE1-A564-EA9D368CF73D}" destId="{6B02FEFB-1E12-4B61-8DB6-EF3EC71E4AA3}" srcOrd="0" destOrd="0" presId="urn:microsoft.com/office/officeart/2005/8/layout/matrix2"/>
    <dgm:cxn modelId="{068110C7-7222-49FE-9C8C-014EBE9A1707}" srcId="{31CDFD29-5600-451F-91B5-2109C28768B9}" destId="{8F50B8B5-888D-4864-9E59-5AE47A8EC6C0}" srcOrd="0" destOrd="0" parTransId="{2C53C54F-5B24-4F71-A2BF-9FBAE97FE0CD}" sibTransId="{60BC0E20-D399-476A-9392-464DF2C45E71}"/>
    <dgm:cxn modelId="{FBFFDB7F-DC4B-4328-B336-4920A3B56704}" srcId="{31CDFD29-5600-451F-91B5-2109C28768B9}" destId="{0C90414D-D9D7-4FE1-A564-EA9D368CF73D}" srcOrd="1" destOrd="0" parTransId="{5212712A-32B4-4C10-AF30-09620D0BE98C}" sibTransId="{463130C0-7F28-4B70-BBBE-5813EDDD52DD}"/>
    <dgm:cxn modelId="{1B173D51-BDED-4FC0-82F5-ACD5C90D0662}" srcId="{31CDFD29-5600-451F-91B5-2109C28768B9}" destId="{1983DEEF-2178-49E4-AC73-9D26197ABA4D}" srcOrd="2" destOrd="0" parTransId="{0CAC87AC-3D72-4FDC-AF53-5444962E6414}" sibTransId="{756D256D-8589-4A16-8F37-B6CC7E81711B}"/>
    <dgm:cxn modelId="{DDB510CD-91A5-4B8F-9413-87059116D09F}" type="presOf" srcId="{31CDFD29-5600-451F-91B5-2109C28768B9}" destId="{14090DB9-0A23-4C3E-963F-AC6488D34277}" srcOrd="0" destOrd="0" presId="urn:microsoft.com/office/officeart/2005/8/layout/matrix2"/>
    <dgm:cxn modelId="{E29255FF-7E6F-4533-A4EB-84DEC1A68ECF}" type="presOf" srcId="{CB20022C-5AD3-4067-916D-15599D927FC5}" destId="{B2D5FB7F-98A4-4FE8-8120-F832B0FED003}" srcOrd="0" destOrd="0" presId="urn:microsoft.com/office/officeart/2005/8/layout/matrix2"/>
    <dgm:cxn modelId="{2686DE71-D3AC-4895-B022-3D884B97ECDC}" type="presParOf" srcId="{14090DB9-0A23-4C3E-963F-AC6488D34277}" destId="{8F782FA5-10F4-4D7C-B52F-BDC2F0BC9843}" srcOrd="0" destOrd="0" presId="urn:microsoft.com/office/officeart/2005/8/layout/matrix2"/>
    <dgm:cxn modelId="{B4AA1A2B-AC3B-4E38-B639-4258204226F0}" type="presParOf" srcId="{14090DB9-0A23-4C3E-963F-AC6488D34277}" destId="{B8CA5C69-06DE-4B06-B0A3-7BB569CBF1A4}" srcOrd="1" destOrd="0" presId="urn:microsoft.com/office/officeart/2005/8/layout/matrix2"/>
    <dgm:cxn modelId="{274D4364-15F5-42BA-B1DC-D011B8CF30A0}" type="presParOf" srcId="{14090DB9-0A23-4C3E-963F-AC6488D34277}" destId="{6B02FEFB-1E12-4B61-8DB6-EF3EC71E4AA3}" srcOrd="2" destOrd="0" presId="urn:microsoft.com/office/officeart/2005/8/layout/matrix2"/>
    <dgm:cxn modelId="{0254B882-91B3-4E75-A66D-39F847540B15}" type="presParOf" srcId="{14090DB9-0A23-4C3E-963F-AC6488D34277}" destId="{4461674B-7841-4BB7-8DDF-01A840B3B8AA}" srcOrd="3" destOrd="0" presId="urn:microsoft.com/office/officeart/2005/8/layout/matrix2"/>
    <dgm:cxn modelId="{D019737B-6E58-45FF-AC74-E0F444EF38A7}" type="presParOf" srcId="{14090DB9-0A23-4C3E-963F-AC6488D34277}" destId="{B2D5FB7F-98A4-4FE8-8120-F832B0FED003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782FA5-10F4-4D7C-B52F-BDC2F0BC9843}">
      <dsp:nvSpPr>
        <dsp:cNvPr id="0" name=""/>
        <dsp:cNvSpPr/>
      </dsp:nvSpPr>
      <dsp:spPr>
        <a:xfrm>
          <a:off x="1017885" y="0"/>
          <a:ext cx="4073133" cy="4073133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bg1">
            <a:lumMod val="9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CA5C69-06DE-4B06-B0A3-7BB569CBF1A4}">
      <dsp:nvSpPr>
        <dsp:cNvPr id="0" name=""/>
        <dsp:cNvSpPr/>
      </dsp:nvSpPr>
      <dsp:spPr>
        <a:xfrm>
          <a:off x="1282638" y="264753"/>
          <a:ext cx="1629253" cy="16292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1521237" y="503352"/>
        <a:ext cx="1152055" cy="1152055"/>
      </dsp:txXfrm>
    </dsp:sp>
    <dsp:sp modelId="{6B02FEFB-1E12-4B61-8DB6-EF3EC71E4AA3}">
      <dsp:nvSpPr>
        <dsp:cNvPr id="0" name=""/>
        <dsp:cNvSpPr/>
      </dsp:nvSpPr>
      <dsp:spPr>
        <a:xfrm>
          <a:off x="3197011" y="264753"/>
          <a:ext cx="1629253" cy="1629253"/>
        </a:xfrm>
        <a:prstGeom prst="ellipse">
          <a:avLst/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3435610" y="503352"/>
        <a:ext cx="1152055" cy="1152055"/>
      </dsp:txXfrm>
    </dsp:sp>
    <dsp:sp modelId="{4461674B-7841-4BB7-8DDF-01A840B3B8AA}">
      <dsp:nvSpPr>
        <dsp:cNvPr id="0" name=""/>
        <dsp:cNvSpPr/>
      </dsp:nvSpPr>
      <dsp:spPr>
        <a:xfrm>
          <a:off x="1282638" y="2179126"/>
          <a:ext cx="1629253" cy="1629253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1521237" y="2417725"/>
        <a:ext cx="1152055" cy="1152055"/>
      </dsp:txXfrm>
    </dsp:sp>
    <dsp:sp modelId="{B2D5FB7F-98A4-4FE8-8120-F832B0FED003}">
      <dsp:nvSpPr>
        <dsp:cNvPr id="0" name=""/>
        <dsp:cNvSpPr/>
      </dsp:nvSpPr>
      <dsp:spPr>
        <a:xfrm>
          <a:off x="3197011" y="2179126"/>
          <a:ext cx="1629253" cy="1629253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 </a:t>
          </a:r>
          <a:endParaRPr lang="en-US" sz="1000" kern="1200" dirty="0"/>
        </a:p>
      </dsp:txBody>
      <dsp:txXfrm>
        <a:off x="3435610" y="2417725"/>
        <a:ext cx="1152055" cy="1152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9BCAE-EB6A-4EAF-9A43-CD501A789B2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8DDF9-F556-4BEF-A652-4B9D356B63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B1FB53-074E-453F-8BCF-006D7CFC3C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8643" y="315698"/>
            <a:ext cx="10515600" cy="549275"/>
          </a:xfrm>
        </p:spPr>
        <p:txBody>
          <a:bodyPr>
            <a:normAutofit/>
          </a:bodyPr>
          <a:lstStyle>
            <a:lvl1pPr>
              <a:defRPr sz="3600" b="1">
                <a:gradFill flip="none" rotWithShape="1">
                  <a:gsLst>
                    <a:gs pos="0">
                      <a:srgbClr val="CC343D">
                        <a:shade val="30000"/>
                        <a:satMod val="115000"/>
                      </a:srgbClr>
                    </a:gs>
                    <a:gs pos="50000">
                      <a:srgbClr val="CC343D">
                        <a:shade val="67500"/>
                        <a:satMod val="115000"/>
                      </a:srgbClr>
                    </a:gs>
                    <a:gs pos="100000">
                      <a:srgbClr val="CC343D">
                        <a:shade val="100000"/>
                        <a:satMod val="115000"/>
                      </a:srgbClr>
                    </a:gs>
                  </a:gsLst>
                  <a:lin ang="0" scaled="1"/>
                  <a:tileRect/>
                </a:gra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9" Type="http://schemas.openxmlformats.org/officeDocument/2006/relationships/theme" Target="../theme/theme1.xml"/><Relationship Id="rId28" Type="http://schemas.openxmlformats.org/officeDocument/2006/relationships/image" Target="../media/image2.jpeg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4284543" y="2254776"/>
            <a:ext cx="3848051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20XX</a:t>
            </a:r>
            <a:endParaRPr lang="zh-CN" altLang="en-US" sz="1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PA_矩形 2"/>
          <p:cNvSpPr/>
          <p:nvPr>
            <p:custDataLst>
              <p:tags r:id="rId2"/>
            </p:custDataLst>
          </p:nvPr>
        </p:nvSpPr>
        <p:spPr>
          <a:xfrm>
            <a:off x="2094563" y="1981754"/>
            <a:ext cx="8228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POWERPOINT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TEMPLATE</a:t>
            </a:r>
            <a:endParaRPr kumimoji="1" lang="zh-CN" altLang="en-US" sz="2000" b="1" dirty="0">
              <a:solidFill>
                <a:schemeClr val="bg1"/>
              </a:solidFill>
              <a:latin typeface="Adobe 明體 Std L" panose="02020300000000000000" pitchFamily="18" charset="-128"/>
              <a:ea typeface="Adobe 明體 Std L" panose="02020300000000000000" pitchFamily="18" charset="-128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4963456" y="4266739"/>
            <a:ext cx="2490225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MOUMOUMOU</a:t>
            </a:r>
            <a:endParaRPr kumimoji="1" lang="en-US" altLang="zh-CN" sz="1200" dirty="0" smtClean="0">
              <a:solidFill>
                <a:schemeClr val="bg1"/>
              </a:solidFill>
            </a:endParaRPr>
          </a:p>
        </p:txBody>
      </p:sp>
      <p:cxnSp>
        <p:nvCxnSpPr>
          <p:cNvPr id="5" name="PA_直接连接符 4"/>
          <p:cNvCxnSpPr/>
          <p:nvPr>
            <p:custDataLst>
              <p:tags r:id="rId4"/>
            </p:custDataLst>
          </p:nvPr>
        </p:nvCxnSpPr>
        <p:spPr>
          <a:xfrm>
            <a:off x="4455968" y="2477114"/>
            <a:ext cx="350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A_直接连接符 5"/>
          <p:cNvCxnSpPr/>
          <p:nvPr>
            <p:custDataLst>
              <p:tags r:id="rId5"/>
            </p:custDataLst>
          </p:nvPr>
        </p:nvCxnSpPr>
        <p:spPr>
          <a:xfrm>
            <a:off x="4455968" y="4190539"/>
            <a:ext cx="350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Breathing Heavily - Nova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34094" y="-14311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49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9"/>
          <p:cNvGrpSpPr/>
          <p:nvPr/>
        </p:nvGrpSpPr>
        <p:grpSpPr bwMode="auto">
          <a:xfrm>
            <a:off x="943608" y="2410343"/>
            <a:ext cx="2259335" cy="2445791"/>
            <a:chOff x="0" y="0"/>
            <a:chExt cx="4387852" cy="4811712"/>
          </a:xfrm>
          <a:gradFill flip="none" rotWithShape="1">
            <a:gsLst>
              <a:gs pos="0">
                <a:srgbClr val="CC343D">
                  <a:shade val="30000"/>
                  <a:satMod val="115000"/>
                </a:srgbClr>
              </a:gs>
              <a:gs pos="50000">
                <a:srgbClr val="CC343D">
                  <a:shade val="67500"/>
                  <a:satMod val="115000"/>
                </a:srgbClr>
              </a:gs>
              <a:gs pos="100000">
                <a:srgbClr val="CC343D">
                  <a:shade val="100000"/>
                  <a:satMod val="115000"/>
                </a:srgbClr>
              </a:gs>
            </a:gsLst>
            <a:lin ang="0" scaled="1"/>
            <a:tileRect/>
          </a:gradFill>
        </p:grpSpPr>
        <p:sp>
          <p:nvSpPr>
            <p:cNvPr id="23" name="Freeform 6"/>
            <p:cNvSpPr>
              <a:spLocks noChangeArrowheads="1"/>
            </p:cNvSpPr>
            <p:nvPr/>
          </p:nvSpPr>
          <p:spPr bwMode="auto">
            <a:xfrm>
              <a:off x="0" y="0"/>
              <a:ext cx="2339975" cy="4616450"/>
            </a:xfrm>
            <a:custGeom>
              <a:avLst/>
              <a:gdLst>
                <a:gd name="T0" fmla="*/ 2147483647 w 624"/>
                <a:gd name="T1" fmla="*/ 2147483647 h 1231"/>
                <a:gd name="T2" fmla="*/ 2147483647 w 624"/>
                <a:gd name="T3" fmla="*/ 2147483647 h 1231"/>
                <a:gd name="T4" fmla="*/ 2147483647 w 624"/>
                <a:gd name="T5" fmla="*/ 2147483647 h 1231"/>
                <a:gd name="T6" fmla="*/ 2147483647 w 624"/>
                <a:gd name="T7" fmla="*/ 2147483647 h 1231"/>
                <a:gd name="T8" fmla="*/ 2147483647 w 624"/>
                <a:gd name="T9" fmla="*/ 2147483647 h 1231"/>
                <a:gd name="T10" fmla="*/ 2147483647 w 624"/>
                <a:gd name="T11" fmla="*/ 2147483647 h 1231"/>
                <a:gd name="T12" fmla="*/ 2147483647 w 624"/>
                <a:gd name="T13" fmla="*/ 2147483647 h 1231"/>
                <a:gd name="T14" fmla="*/ 2147483647 w 624"/>
                <a:gd name="T15" fmla="*/ 2147483647 h 1231"/>
                <a:gd name="T16" fmla="*/ 2147483647 w 624"/>
                <a:gd name="T17" fmla="*/ 2147483647 h 1231"/>
                <a:gd name="T18" fmla="*/ 2147483647 w 624"/>
                <a:gd name="T19" fmla="*/ 0 h 1231"/>
                <a:gd name="T20" fmla="*/ 2147483647 w 624"/>
                <a:gd name="T21" fmla="*/ 2147483647 h 1231"/>
                <a:gd name="T22" fmla="*/ 0 w 624"/>
                <a:gd name="T23" fmla="*/ 2147483647 h 1231"/>
                <a:gd name="T24" fmla="*/ 2147483647 w 624"/>
                <a:gd name="T25" fmla="*/ 2147483647 h 1231"/>
                <a:gd name="T26" fmla="*/ 2147483647 w 624"/>
                <a:gd name="T27" fmla="*/ 2147483647 h 1231"/>
                <a:gd name="T28" fmla="*/ 2147483647 w 624"/>
                <a:gd name="T29" fmla="*/ 2147483647 h 123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24"/>
                <a:gd name="T46" fmla="*/ 0 h 1231"/>
                <a:gd name="T47" fmla="*/ 624 w 624"/>
                <a:gd name="T48" fmla="*/ 1231 h 123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24" h="1231">
                  <a:moveTo>
                    <a:pt x="528" y="1145"/>
                  </a:moveTo>
                  <a:cubicBezTo>
                    <a:pt x="600" y="1064"/>
                    <a:pt x="600" y="1064"/>
                    <a:pt x="600" y="1064"/>
                  </a:cubicBezTo>
                  <a:cubicBezTo>
                    <a:pt x="595" y="1064"/>
                    <a:pt x="590" y="1064"/>
                    <a:pt x="585" y="1064"/>
                  </a:cubicBezTo>
                  <a:cubicBezTo>
                    <a:pt x="354" y="1064"/>
                    <a:pt x="166" y="877"/>
                    <a:pt x="166" y="646"/>
                  </a:cubicBezTo>
                  <a:cubicBezTo>
                    <a:pt x="166" y="473"/>
                    <a:pt x="271" y="324"/>
                    <a:pt x="421" y="261"/>
                  </a:cubicBezTo>
                  <a:cubicBezTo>
                    <a:pt x="421" y="328"/>
                    <a:pt x="421" y="328"/>
                    <a:pt x="421" y="328"/>
                  </a:cubicBezTo>
                  <a:cubicBezTo>
                    <a:pt x="503" y="235"/>
                    <a:pt x="503" y="235"/>
                    <a:pt x="503" y="235"/>
                  </a:cubicBezTo>
                  <a:cubicBezTo>
                    <a:pt x="584" y="144"/>
                    <a:pt x="584" y="144"/>
                    <a:pt x="584" y="144"/>
                  </a:cubicBezTo>
                  <a:cubicBezTo>
                    <a:pt x="497" y="67"/>
                    <a:pt x="497" y="67"/>
                    <a:pt x="497" y="67"/>
                  </a:cubicBezTo>
                  <a:cubicBezTo>
                    <a:pt x="421" y="0"/>
                    <a:pt x="421" y="0"/>
                    <a:pt x="421" y="0"/>
                  </a:cubicBezTo>
                  <a:cubicBezTo>
                    <a:pt x="421" y="84"/>
                    <a:pt x="421" y="84"/>
                    <a:pt x="421" y="84"/>
                  </a:cubicBezTo>
                  <a:cubicBezTo>
                    <a:pt x="177" y="155"/>
                    <a:pt x="0" y="380"/>
                    <a:pt x="0" y="646"/>
                  </a:cubicBezTo>
                  <a:cubicBezTo>
                    <a:pt x="0" y="969"/>
                    <a:pt x="262" y="1231"/>
                    <a:pt x="585" y="1231"/>
                  </a:cubicBezTo>
                  <a:cubicBezTo>
                    <a:pt x="598" y="1231"/>
                    <a:pt x="611" y="1230"/>
                    <a:pt x="624" y="1230"/>
                  </a:cubicBezTo>
                  <a:lnTo>
                    <a:pt x="528" y="1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413" tIns="49723" rIns="95413" bIns="49723"/>
            <a:lstStyle/>
            <a:p>
              <a:pPr>
                <a:lnSpc>
                  <a:spcPct val="140000"/>
                </a:lnSpc>
              </a:pPr>
              <a:endParaRPr lang="zh-CN" altLang="en-US" sz="2400">
                <a:solidFill>
                  <a:srgbClr val="CC343D"/>
                </a:solidFill>
              </a:endParaRPr>
            </a:p>
          </p:txBody>
        </p:sp>
        <p:sp>
          <p:nvSpPr>
            <p:cNvPr id="24" name="Freeform 7"/>
            <p:cNvSpPr>
              <a:spLocks noChangeArrowheads="1"/>
            </p:cNvSpPr>
            <p:nvPr/>
          </p:nvSpPr>
          <p:spPr bwMode="auto">
            <a:xfrm>
              <a:off x="2084389" y="225426"/>
              <a:ext cx="2303463" cy="4586286"/>
            </a:xfrm>
            <a:custGeom>
              <a:avLst/>
              <a:gdLst>
                <a:gd name="T0" fmla="*/ 2147483647 w 614"/>
                <a:gd name="T1" fmla="*/ 0 h 1223"/>
                <a:gd name="T2" fmla="*/ 0 w 614"/>
                <a:gd name="T3" fmla="*/ 2147483647 h 1223"/>
                <a:gd name="T4" fmla="*/ 2147483647 w 614"/>
                <a:gd name="T5" fmla="*/ 2147483647 h 1223"/>
                <a:gd name="T6" fmla="*/ 2147483647 w 614"/>
                <a:gd name="T7" fmla="*/ 2147483647 h 1223"/>
                <a:gd name="T8" fmla="*/ 2147483647 w 614"/>
                <a:gd name="T9" fmla="*/ 2147483647 h 1223"/>
                <a:gd name="T10" fmla="*/ 2147483647 w 614"/>
                <a:gd name="T11" fmla="*/ 2147483647 h 1223"/>
                <a:gd name="T12" fmla="*/ 2147483647 w 614"/>
                <a:gd name="T13" fmla="*/ 2147483647 h 1223"/>
                <a:gd name="T14" fmla="*/ 2147483647 w 614"/>
                <a:gd name="T15" fmla="*/ 2147483647 h 1223"/>
                <a:gd name="T16" fmla="*/ 2147483647 w 614"/>
                <a:gd name="T17" fmla="*/ 2147483647 h 1223"/>
                <a:gd name="T18" fmla="*/ 2147483647 w 614"/>
                <a:gd name="T19" fmla="*/ 2147483647 h 1223"/>
                <a:gd name="T20" fmla="*/ 2147483647 w 614"/>
                <a:gd name="T21" fmla="*/ 2147483647 h 1223"/>
                <a:gd name="T22" fmla="*/ 2147483647 w 614"/>
                <a:gd name="T23" fmla="*/ 2147483647 h 1223"/>
                <a:gd name="T24" fmla="*/ 2147483647 w 614"/>
                <a:gd name="T25" fmla="*/ 2147483647 h 1223"/>
                <a:gd name="T26" fmla="*/ 2147483647 w 614"/>
                <a:gd name="T27" fmla="*/ 2147483647 h 1223"/>
                <a:gd name="T28" fmla="*/ 2147483647 w 614"/>
                <a:gd name="T29" fmla="*/ 0 h 122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14"/>
                <a:gd name="T46" fmla="*/ 0 h 1223"/>
                <a:gd name="T47" fmla="*/ 614 w 614"/>
                <a:gd name="T48" fmla="*/ 1223 h 122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14" h="1223">
                  <a:moveTo>
                    <a:pt x="29" y="0"/>
                  </a:moveTo>
                  <a:cubicBezTo>
                    <a:pt x="19" y="0"/>
                    <a:pt x="9" y="1"/>
                    <a:pt x="0" y="1"/>
                  </a:cubicBezTo>
                  <a:cubicBezTo>
                    <a:pt x="87" y="78"/>
                    <a:pt x="87" y="78"/>
                    <a:pt x="87" y="78"/>
                  </a:cubicBezTo>
                  <a:cubicBezTo>
                    <a:pt x="8" y="168"/>
                    <a:pt x="8" y="168"/>
                    <a:pt x="8" y="168"/>
                  </a:cubicBezTo>
                  <a:cubicBezTo>
                    <a:pt x="15" y="167"/>
                    <a:pt x="22" y="167"/>
                    <a:pt x="29" y="167"/>
                  </a:cubicBezTo>
                  <a:cubicBezTo>
                    <a:pt x="260" y="167"/>
                    <a:pt x="448" y="354"/>
                    <a:pt x="448" y="586"/>
                  </a:cubicBezTo>
                  <a:cubicBezTo>
                    <a:pt x="448" y="758"/>
                    <a:pt x="343" y="906"/>
                    <a:pt x="194" y="970"/>
                  </a:cubicBezTo>
                  <a:cubicBezTo>
                    <a:pt x="194" y="896"/>
                    <a:pt x="194" y="896"/>
                    <a:pt x="194" y="896"/>
                  </a:cubicBezTo>
                  <a:cubicBezTo>
                    <a:pt x="103" y="998"/>
                    <a:pt x="103" y="998"/>
                    <a:pt x="103" y="998"/>
                  </a:cubicBezTo>
                  <a:cubicBezTo>
                    <a:pt x="31" y="1079"/>
                    <a:pt x="31" y="1079"/>
                    <a:pt x="31" y="1079"/>
                  </a:cubicBezTo>
                  <a:cubicBezTo>
                    <a:pt x="126" y="1163"/>
                    <a:pt x="126" y="1163"/>
                    <a:pt x="126" y="1163"/>
                  </a:cubicBezTo>
                  <a:cubicBezTo>
                    <a:pt x="194" y="1223"/>
                    <a:pt x="194" y="1223"/>
                    <a:pt x="194" y="1223"/>
                  </a:cubicBezTo>
                  <a:cubicBezTo>
                    <a:pt x="194" y="1147"/>
                    <a:pt x="194" y="1147"/>
                    <a:pt x="194" y="1147"/>
                  </a:cubicBezTo>
                  <a:cubicBezTo>
                    <a:pt x="437" y="1076"/>
                    <a:pt x="614" y="851"/>
                    <a:pt x="614" y="586"/>
                  </a:cubicBezTo>
                  <a:cubicBezTo>
                    <a:pt x="614" y="262"/>
                    <a:pt x="352" y="0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5413" tIns="49723" rIns="95413" bIns="49723"/>
            <a:lstStyle/>
            <a:p>
              <a:pPr>
                <a:lnSpc>
                  <a:spcPct val="140000"/>
                </a:lnSpc>
              </a:pPr>
              <a:endParaRPr lang="zh-CN" altLang="en-US" sz="2400">
                <a:solidFill>
                  <a:srgbClr val="CC343D"/>
                </a:solidFill>
              </a:endParaRPr>
            </a:p>
          </p:txBody>
        </p:sp>
      </p:grpSp>
      <p:sp>
        <p:nvSpPr>
          <p:cNvPr id="25" name="矩形 81"/>
          <p:cNvSpPr>
            <a:spLocks noChangeArrowheads="1"/>
          </p:cNvSpPr>
          <p:nvPr/>
        </p:nvSpPr>
        <p:spPr bwMode="auto">
          <a:xfrm>
            <a:off x="1328327" y="3066162"/>
            <a:ext cx="1486391" cy="100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A1A1A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buFont typeface="Arial" panose="020B0604020202020204" pitchFamily="34" charset="0"/>
              <a:buNone/>
            </a:pPr>
            <a:r>
              <a:rPr lang="zh-CN" altLang="en-US" sz="4230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230" b="1" dirty="0">
              <a:solidFill>
                <a:srgbClr val="CC343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缺角矩形 25"/>
          <p:cNvSpPr/>
          <p:nvPr/>
        </p:nvSpPr>
        <p:spPr>
          <a:xfrm>
            <a:off x="3779426" y="1460781"/>
            <a:ext cx="653136" cy="653136"/>
          </a:xfrm>
          <a:prstGeom prst="plaqu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CC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200" dirty="0">
              <a:solidFill>
                <a:srgbClr val="CC34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缺角矩形 26"/>
          <p:cNvSpPr/>
          <p:nvPr/>
        </p:nvSpPr>
        <p:spPr>
          <a:xfrm>
            <a:off x="4306742" y="2276653"/>
            <a:ext cx="653136" cy="653136"/>
          </a:xfrm>
          <a:prstGeom prst="plaqu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4F81BD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CC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200" dirty="0">
              <a:solidFill>
                <a:srgbClr val="CC34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缺角矩形 27"/>
          <p:cNvSpPr/>
          <p:nvPr/>
        </p:nvSpPr>
        <p:spPr>
          <a:xfrm>
            <a:off x="4431154" y="3347960"/>
            <a:ext cx="653136" cy="653136"/>
          </a:xfrm>
          <a:prstGeom prst="plaqu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CC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200" dirty="0">
              <a:solidFill>
                <a:srgbClr val="CC34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缺角矩形 28"/>
          <p:cNvSpPr/>
          <p:nvPr/>
        </p:nvSpPr>
        <p:spPr>
          <a:xfrm>
            <a:off x="4253782" y="4367840"/>
            <a:ext cx="653136" cy="653136"/>
          </a:xfrm>
          <a:prstGeom prst="plaqu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CC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200" dirty="0">
              <a:solidFill>
                <a:srgbClr val="CC34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42"/>
          <p:cNvSpPr txBox="1"/>
          <p:nvPr/>
        </p:nvSpPr>
        <p:spPr>
          <a:xfrm>
            <a:off x="4551325" y="1468637"/>
            <a:ext cx="58387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年终工作概述：</a:t>
            </a: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此处添加说明文字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3"/>
          <p:cNvSpPr txBox="1"/>
          <p:nvPr/>
        </p:nvSpPr>
        <p:spPr>
          <a:xfrm>
            <a:off x="5045459" y="2410343"/>
            <a:ext cx="58387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工作完成情况：</a:t>
            </a: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此处添加说明文字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4"/>
          <p:cNvSpPr txBox="1"/>
          <p:nvPr/>
        </p:nvSpPr>
        <p:spPr>
          <a:xfrm>
            <a:off x="5109469" y="3435530"/>
            <a:ext cx="58387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成功项目展示：</a:t>
            </a: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此处添加说明文字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1"/>
          <p:cNvSpPr txBox="1"/>
          <p:nvPr/>
        </p:nvSpPr>
        <p:spPr>
          <a:xfrm>
            <a:off x="4981397" y="4367841"/>
            <a:ext cx="58387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工作不足之处：</a:t>
            </a: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此处添加说明文字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缺角矩形 33"/>
          <p:cNvSpPr/>
          <p:nvPr/>
        </p:nvSpPr>
        <p:spPr>
          <a:xfrm>
            <a:off x="3639565" y="5141459"/>
            <a:ext cx="653136" cy="653136"/>
          </a:xfrm>
          <a:prstGeom prst="plaqu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chemeClr val="accent1">
                  <a:tint val="0"/>
                </a:scheme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rgbClr val="CC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200" dirty="0">
              <a:solidFill>
                <a:srgbClr val="CC34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53"/>
          <p:cNvSpPr txBox="1"/>
          <p:nvPr/>
        </p:nvSpPr>
        <p:spPr>
          <a:xfrm>
            <a:off x="4524571" y="5279942"/>
            <a:ext cx="583878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b="1" dirty="0">
                <a:solidFill>
                  <a:srgbClr val="CC34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明年工作计划：</a:t>
            </a: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此处添加说明文字</a:t>
            </a:r>
            <a:endParaRPr lang="zh-CN" altLang="en-US" sz="213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标题 3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 smtClean="0"/>
              <a:t>目录页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438 0.27129 L -0.00221 0.0150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02" y="-1282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761 0.15255 L -0.0155 0.02199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9" y="-652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789 -0.00394 L -0.0194 0.01829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24" y="11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81 -0.19259 L -0.01289 -0.0081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60" y="921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065 -0.28773 L -0.01354 0.00371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49" y="145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0"/>
                            </p:stCondLst>
                            <p:childTnLst>
                              <p:par>
                                <p:cTn id="96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 animBg="1"/>
      <p:bldP spid="34" grpId="1" animBg="1"/>
      <p:bldP spid="34" grpId="2" animBg="1"/>
      <p:bldP spid="35" grpId="0"/>
      <p:bldP spid="3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86766" y="1926569"/>
            <a:ext cx="4347729" cy="2536401"/>
            <a:chOff x="1332621" y="1609202"/>
            <a:chExt cx="3260797" cy="1902302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410822" y="2620891"/>
              <a:ext cx="3097844" cy="890613"/>
              <a:chOff x="1548343" y="747514"/>
              <a:chExt cx="3098146" cy="888056"/>
            </a:xfrm>
          </p:grpSpPr>
          <p:sp>
            <p:nvSpPr>
              <p:cNvPr id="6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747514"/>
                <a:ext cx="2412194" cy="4373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年 度 工 作 概 述</a:t>
                </a:r>
                <a:endParaRPr lang="zh-CN" altLang="en-US" sz="3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PART01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5880915" y="1418220"/>
            <a:ext cx="407784" cy="440972"/>
            <a:chOff x="4410665" y="1063666"/>
            <a:chExt cx="305878" cy="330729"/>
          </a:xfrm>
        </p:grpSpPr>
        <p:sp>
          <p:nvSpPr>
            <p:cNvPr id="22" name="椭圆 21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410665" y="1063666"/>
              <a:ext cx="2347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1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880915" y="5574606"/>
            <a:ext cx="407784" cy="445348"/>
            <a:chOff x="4410665" y="1060384"/>
            <a:chExt cx="305878" cy="334011"/>
          </a:xfrm>
        </p:grpSpPr>
        <p:sp>
          <p:nvSpPr>
            <p:cNvPr id="25" name="椭圆 24"/>
            <p:cNvSpPr/>
            <p:nvPr/>
          </p:nvSpPr>
          <p:spPr>
            <a:xfrm>
              <a:off x="4417853" y="1095705"/>
              <a:ext cx="298690" cy="2986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410665" y="1060384"/>
              <a:ext cx="2347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2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448070" y="1441829"/>
            <a:ext cx="3255950" cy="417365"/>
            <a:chOff x="1835696" y="1081371"/>
            <a:chExt cx="2442281" cy="313024"/>
          </a:xfrm>
        </p:grpSpPr>
        <p:sp>
          <p:nvSpPr>
            <p:cNvPr id="28" name="矩形 27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023507" y="1081371"/>
              <a:ext cx="2189827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方正大黑简体" pitchFamily="2" charset="-122"/>
                  <a:ea typeface="方正大黑简体" pitchFamily="2" charset="-122"/>
                </a:rPr>
                <a:t>YOUR  TEXT  HERE</a:t>
              </a:r>
              <a:r>
                <a:rPr lang="zh-CN" altLang="en-US" sz="2100" dirty="0">
                  <a:solidFill>
                    <a:schemeClr val="bg1"/>
                  </a:solidFill>
                  <a:latin typeface="方正大黑简体" pitchFamily="2" charset="-122"/>
                  <a:ea typeface="方正大黑简体" pitchFamily="2" charset="-122"/>
                </a:rPr>
                <a:t>！</a:t>
              </a:r>
              <a:endParaRPr lang="zh-CN" altLang="en-US" sz="2100" dirty="0">
                <a:solidFill>
                  <a:schemeClr val="bg1"/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92192" y="5602591"/>
            <a:ext cx="3255951" cy="417365"/>
            <a:chOff x="1835696" y="1081371"/>
            <a:chExt cx="2442281" cy="313024"/>
          </a:xfrm>
        </p:grpSpPr>
        <p:sp>
          <p:nvSpPr>
            <p:cNvPr id="31" name="矩形 30"/>
            <p:cNvSpPr/>
            <p:nvPr/>
          </p:nvSpPr>
          <p:spPr>
            <a:xfrm>
              <a:off x="1835696" y="1095705"/>
              <a:ext cx="2442281" cy="29869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849335" y="1081371"/>
              <a:ext cx="2189827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100" dirty="0">
                  <a:solidFill>
                    <a:schemeClr val="bg1"/>
                  </a:solidFill>
                  <a:latin typeface="方正大黑简体" pitchFamily="2" charset="-122"/>
                  <a:ea typeface="方正大黑简体" pitchFamily="2" charset="-122"/>
                </a:rPr>
                <a:t>YOUR  TEXT  HERE</a:t>
              </a:r>
              <a:r>
                <a:rPr lang="zh-CN" altLang="en-US" sz="2100" dirty="0">
                  <a:solidFill>
                    <a:schemeClr val="bg1"/>
                  </a:solidFill>
                  <a:latin typeface="方正大黑简体" pitchFamily="2" charset="-122"/>
                  <a:ea typeface="方正大黑简体" pitchFamily="2" charset="-122"/>
                </a:rPr>
                <a:t>！</a:t>
              </a:r>
              <a:endParaRPr lang="zh-CN" altLang="en-US" sz="2100" dirty="0">
                <a:solidFill>
                  <a:schemeClr val="bg1"/>
                </a:solidFill>
                <a:latin typeface="方正大黑简体" pitchFamily="2" charset="-122"/>
                <a:ea typeface="方正大黑简体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29970" y="1986866"/>
            <a:ext cx="4140817" cy="3499225"/>
            <a:chOff x="4822508" y="1490148"/>
            <a:chExt cx="3106017" cy="2624419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896077" y="2498615"/>
              <a:ext cx="2736968" cy="1615952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35" name="矩形 34"/>
            <p:cNvSpPr/>
            <p:nvPr/>
          </p:nvSpPr>
          <p:spPr>
            <a:xfrm>
              <a:off x="4822508" y="1490148"/>
              <a:ext cx="3106017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661797" y="2196575"/>
            <a:ext cx="4042224" cy="3272562"/>
            <a:chOff x="1245914" y="1647431"/>
            <a:chExt cx="3032063" cy="2454421"/>
          </a:xfrm>
        </p:grpSpPr>
        <p:pic>
          <p:nvPicPr>
            <p:cNvPr id="3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78190" y="1647431"/>
              <a:ext cx="2767510" cy="1712500"/>
            </a:xfrm>
            <a:prstGeom prst="rect">
              <a:avLst/>
            </a:prstGeom>
            <a:solidFill>
              <a:schemeClr val="accent2"/>
            </a:solidFill>
            <a:ln w="38100">
              <a:noFill/>
              <a:miter lim="800000"/>
              <a:headEnd/>
              <a:tailEnd/>
            </a:ln>
          </p:spPr>
        </p:pic>
        <p:sp>
          <p:nvSpPr>
            <p:cNvPr id="38" name="矩形 37"/>
            <p:cNvSpPr/>
            <p:nvPr/>
          </p:nvSpPr>
          <p:spPr>
            <a:xfrm>
              <a:off x="1245914" y="3478604"/>
              <a:ext cx="3032063" cy="6232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</a:t>
              </a:r>
              <a:endPara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1.46469E-6 L 8.33333E-7 0.32778 " pathEditMode="relative" rAng="0" ptsTypes="AA">
                                      <p:cBhvr>
                                        <p:cTn id="9" dur="12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-0.27845 L 8.33333E-7 0.04934 " pathEditMode="relative" rAng="0" ptsTypes="AA">
                                      <p:cBhvr>
                                        <p:cTn id="14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7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右箭头 3"/>
          <p:cNvSpPr>
            <a:spLocks noChangeArrowheads="1"/>
          </p:cNvSpPr>
          <p:nvPr/>
        </p:nvSpPr>
        <p:spPr bwMode="auto">
          <a:xfrm>
            <a:off x="3564816" y="2038787"/>
            <a:ext cx="4744170" cy="525993"/>
          </a:xfrm>
          <a:prstGeom prst="rightArrow">
            <a:avLst>
              <a:gd name="adj1" fmla="val 50000"/>
              <a:gd name="adj2" fmla="val 50092"/>
            </a:avLst>
          </a:prstGeom>
          <a:solidFill>
            <a:schemeClr val="tx2"/>
          </a:solidFill>
          <a:ln>
            <a:noFill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lIns="128215" tIns="64106" rIns="128215" bIns="64106" anchor="ctr"/>
          <a:lstStyle/>
          <a:p>
            <a:pPr>
              <a:lnSpc>
                <a:spcPct val="120000"/>
              </a:lnSpc>
              <a:defRPr/>
            </a:pPr>
            <a:endParaRPr lang="zh-CN" altLang="en-US" sz="25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右箭头 4"/>
          <p:cNvSpPr>
            <a:spLocks noChangeArrowheads="1"/>
          </p:cNvSpPr>
          <p:nvPr/>
        </p:nvSpPr>
        <p:spPr bwMode="auto">
          <a:xfrm flipH="1">
            <a:off x="3739786" y="2827775"/>
            <a:ext cx="4912498" cy="523745"/>
          </a:xfrm>
          <a:prstGeom prst="rightArrow">
            <a:avLst>
              <a:gd name="adj1" fmla="val 50000"/>
              <a:gd name="adj2" fmla="val 50064"/>
            </a:avLst>
          </a:prstGeom>
          <a:solidFill>
            <a:schemeClr val="accent1"/>
          </a:solidFill>
          <a:ln>
            <a:noFill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lIns="128215" tIns="64106" rIns="128215" bIns="64106" anchor="ctr"/>
          <a:lstStyle/>
          <a:p>
            <a:pPr>
              <a:lnSpc>
                <a:spcPct val="120000"/>
              </a:lnSpc>
              <a:defRPr/>
            </a:pPr>
            <a:endParaRPr lang="zh-CN" altLang="en-US" sz="2500" b="1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1239238" y="1382422"/>
            <a:ext cx="2500546" cy="2537801"/>
          </a:xfrm>
          <a:prstGeom prst="ellipse">
            <a:avLst/>
          </a:prstGeom>
          <a:solidFill>
            <a:schemeClr val="tx2"/>
          </a:solidFill>
          <a:ln>
            <a:noFill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lIns="128215" tIns="64106" rIns="128215" bIns="64106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2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添加标题</a:t>
            </a:r>
            <a:endParaRPr lang="zh-CN" altLang="en-US" sz="25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8393150" y="1382422"/>
            <a:ext cx="2502761" cy="2537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lIns="128215" tIns="64106" rIns="128215" bIns="64106"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25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添加标题</a:t>
            </a:r>
            <a:endParaRPr lang="zh-CN" altLang="en-US" sz="25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02574" y="1865703"/>
            <a:ext cx="1982275" cy="166114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lIns="128215" tIns="64106" rIns="128215" bIns="64106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下箭头 8"/>
          <p:cNvSpPr>
            <a:spLocks noChangeArrowheads="1"/>
          </p:cNvSpPr>
          <p:nvPr/>
        </p:nvSpPr>
        <p:spPr bwMode="auto">
          <a:xfrm>
            <a:off x="5367688" y="3971921"/>
            <a:ext cx="1122922" cy="78674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  <a:effectLst>
            <a:outerShdw dist="38100" algn="l" rotWithShape="0">
              <a:srgbClr val="000000">
                <a:alpha val="39999"/>
              </a:srgbClr>
            </a:outerShdw>
          </a:effectLst>
        </p:spPr>
        <p:txBody>
          <a:bodyPr lIns="128215" tIns="64106" rIns="128215" bIns="64106" anchor="ctr"/>
          <a:lstStyle/>
          <a:p>
            <a:pPr>
              <a:lnSpc>
                <a:spcPct val="120000"/>
              </a:lnSpc>
              <a:defRPr/>
            </a:pPr>
            <a:endParaRPr lang="zh-CN" altLang="en-US" sz="2500" b="1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1378953" y="4187712"/>
            <a:ext cx="2068653" cy="1764248"/>
          </a:xfrm>
          <a:prstGeom prst="rect">
            <a:avLst/>
          </a:prstGeom>
          <a:noFill/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8610382" y="4273131"/>
            <a:ext cx="2070869" cy="1764248"/>
          </a:xfrm>
          <a:prstGeom prst="rect">
            <a:avLst/>
          </a:prstGeom>
          <a:noFill/>
        </p:spPr>
        <p:txBody>
          <a:bodyPr lIns="128215" tIns="64106" rIns="128215" bIns="64106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5293670" y="5014915"/>
            <a:ext cx="1570316" cy="917384"/>
          </a:xfrm>
          <a:prstGeom prst="rect">
            <a:avLst/>
          </a:prstGeom>
          <a:noFill/>
          <a:ln>
            <a:noFill/>
          </a:ln>
        </p:spPr>
        <p:txBody>
          <a:bodyPr lIns="128215" tIns="64106" rIns="128215" bIns="6410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1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700199" y="2559065"/>
            <a:ext cx="5963697" cy="3195714"/>
            <a:chOff x="3779912" y="1912064"/>
            <a:chExt cx="4473355" cy="2396785"/>
          </a:xfrm>
        </p:grpSpPr>
        <p:sp>
          <p:nvSpPr>
            <p:cNvPr id="3" name="矩形 2"/>
            <p:cNvSpPr>
              <a:spLocks noChangeArrowheads="1"/>
            </p:cNvSpPr>
            <p:nvPr/>
          </p:nvSpPr>
          <p:spPr bwMode="auto">
            <a:xfrm>
              <a:off x="3779912" y="2300608"/>
              <a:ext cx="4473355" cy="2008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cs typeface="华文黑体" pitchFamily="2" charset="-122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  <a:p>
              <a:pPr lvl="0">
                <a:lnSpc>
                  <a:spcPct val="150000"/>
                </a:lnSpc>
              </a:pP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cs typeface="华文黑体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796928" y="1912064"/>
              <a:ext cx="1677601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</a:rPr>
                <a:t>添加小标题</a:t>
              </a:r>
              <a:endParaRPr lang="zh-CN" altLang="en-US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42059" y="1959636"/>
            <a:ext cx="4225621" cy="3577565"/>
            <a:chOff x="918836" y="1457200"/>
            <a:chExt cx="3169628" cy="2683174"/>
          </a:xfrm>
        </p:grpSpPr>
        <p:grpSp>
          <p:nvGrpSpPr>
            <p:cNvPr id="6" name="组合 5"/>
            <p:cNvGrpSpPr/>
            <p:nvPr/>
          </p:nvGrpSpPr>
          <p:grpSpPr>
            <a:xfrm>
              <a:off x="918836" y="1457200"/>
              <a:ext cx="3169628" cy="2683174"/>
              <a:chOff x="918836" y="1457200"/>
              <a:chExt cx="3169628" cy="268317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918836" y="1457200"/>
                <a:ext cx="3169628" cy="268317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9" name="Picture 2"/>
              <p:cNvPicPr>
                <a:picLocks noChangeAspect="1" noChangeArrowheads="1"/>
              </p:cNvPicPr>
              <p:nvPr/>
            </p:nvPicPr>
            <p:blipFill>
              <a:blip r:embed="rId1" cstate="screen"/>
              <a:stretch>
                <a:fillRect/>
              </a:stretch>
            </p:blipFill>
            <p:spPr bwMode="auto">
              <a:xfrm>
                <a:off x="965940" y="1506007"/>
                <a:ext cx="3075632" cy="2205062"/>
              </a:xfrm>
              <a:prstGeom prst="rect">
                <a:avLst/>
              </a:prstGeom>
              <a:blipFill>
                <a:blip r:embed="rId2" cstate="screen"/>
                <a:stretch>
                  <a:fillRect/>
                </a:stretch>
              </a:blipFill>
              <a:ln w="19050">
                <a:noFill/>
                <a:miter lim="800000"/>
                <a:headEnd/>
                <a:tailEnd/>
              </a:ln>
            </p:spPr>
          </p:pic>
        </p:grpSp>
        <p:sp>
          <p:nvSpPr>
            <p:cNvPr id="7" name="矩形 6"/>
            <p:cNvSpPr/>
            <p:nvPr/>
          </p:nvSpPr>
          <p:spPr>
            <a:xfrm>
              <a:off x="1980820" y="3759768"/>
              <a:ext cx="946536" cy="3116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1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添加文字</a:t>
              </a:r>
              <a:endParaRPr lang="zh-CN" altLang="en-US" sz="21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矩形 45"/>
          <p:cNvSpPr/>
          <p:nvPr/>
        </p:nvSpPr>
        <p:spPr>
          <a:xfrm>
            <a:off x="1574485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7" name="矩形 46"/>
          <p:cNvSpPr/>
          <p:nvPr/>
        </p:nvSpPr>
        <p:spPr>
          <a:xfrm>
            <a:off x="1574485" y="3171263"/>
            <a:ext cx="1758227" cy="1059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561281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49" name="矩形 48"/>
          <p:cNvSpPr/>
          <p:nvPr/>
        </p:nvSpPr>
        <p:spPr>
          <a:xfrm>
            <a:off x="3561281" y="3171263"/>
            <a:ext cx="1758227" cy="105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48080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1" name="矩形 50"/>
          <p:cNvSpPr/>
          <p:nvPr/>
        </p:nvSpPr>
        <p:spPr>
          <a:xfrm>
            <a:off x="5548080" y="3171263"/>
            <a:ext cx="1758227" cy="1059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534877" y="1405218"/>
            <a:ext cx="1758227" cy="17660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3" name="矩形 52"/>
          <p:cNvSpPr/>
          <p:nvPr/>
        </p:nvSpPr>
        <p:spPr>
          <a:xfrm>
            <a:off x="7534877" y="3171263"/>
            <a:ext cx="1758227" cy="10596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9521673" y="1405218"/>
            <a:ext cx="1758227" cy="17660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/>
          </a:p>
        </p:txBody>
      </p:sp>
      <p:sp>
        <p:nvSpPr>
          <p:cNvPr id="55" name="矩形 54"/>
          <p:cNvSpPr/>
          <p:nvPr/>
        </p:nvSpPr>
        <p:spPr>
          <a:xfrm>
            <a:off x="9521673" y="3171263"/>
            <a:ext cx="1758227" cy="1059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137374" y="1617142"/>
            <a:ext cx="632446" cy="816587"/>
            <a:chOff x="3095876" y="2479873"/>
            <a:chExt cx="366231" cy="470769"/>
          </a:xfrm>
        </p:grpSpPr>
        <p:sp>
          <p:nvSpPr>
            <p:cNvPr id="57" name="Freeform 108"/>
            <p:cNvSpPr/>
            <p:nvPr/>
          </p:nvSpPr>
          <p:spPr bwMode="auto">
            <a:xfrm flipH="1">
              <a:off x="3095876" y="2898027"/>
              <a:ext cx="51923" cy="52615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8" name="Freeform 109"/>
            <p:cNvSpPr>
              <a:spLocks noEditPoints="1"/>
            </p:cNvSpPr>
            <p:nvPr/>
          </p:nvSpPr>
          <p:spPr bwMode="auto">
            <a:xfrm flipH="1">
              <a:off x="3095876" y="2479873"/>
              <a:ext cx="366231" cy="470769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9" name="Rectangle 110"/>
            <p:cNvSpPr>
              <a:spLocks noChangeArrowheads="1"/>
            </p:cNvSpPr>
            <p:nvPr/>
          </p:nvSpPr>
          <p:spPr bwMode="auto">
            <a:xfrm flipH="1">
              <a:off x="3095876" y="2741565"/>
              <a:ext cx="51923" cy="519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0" name="Rectangle 111"/>
            <p:cNvSpPr>
              <a:spLocks noChangeArrowheads="1"/>
            </p:cNvSpPr>
            <p:nvPr/>
          </p:nvSpPr>
          <p:spPr bwMode="auto">
            <a:xfrm flipH="1">
              <a:off x="3095876" y="2819796"/>
              <a:ext cx="51923" cy="526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1" name="Freeform 64"/>
          <p:cNvSpPr>
            <a:spLocks noEditPoints="1"/>
          </p:cNvSpPr>
          <p:nvPr/>
        </p:nvSpPr>
        <p:spPr bwMode="auto">
          <a:xfrm flipH="1">
            <a:off x="4005074" y="1662937"/>
            <a:ext cx="870644" cy="724997"/>
          </a:xfrm>
          <a:custGeom>
            <a:avLst/>
            <a:gdLst>
              <a:gd name="T0" fmla="*/ 188 w 308"/>
              <a:gd name="T1" fmla="*/ 19 h 256"/>
              <a:gd name="T2" fmla="*/ 154 w 308"/>
              <a:gd name="T3" fmla="*/ 0 h 256"/>
              <a:gd name="T4" fmla="*/ 120 w 308"/>
              <a:gd name="T5" fmla="*/ 19 h 256"/>
              <a:gd name="T6" fmla="*/ 8 w 308"/>
              <a:gd name="T7" fmla="*/ 195 h 256"/>
              <a:gd name="T8" fmla="*/ 7 w 308"/>
              <a:gd name="T9" fmla="*/ 235 h 256"/>
              <a:gd name="T10" fmla="*/ 42 w 308"/>
              <a:gd name="T11" fmla="*/ 256 h 256"/>
              <a:gd name="T12" fmla="*/ 266 w 308"/>
              <a:gd name="T13" fmla="*/ 256 h 256"/>
              <a:gd name="T14" fmla="*/ 301 w 308"/>
              <a:gd name="T15" fmla="*/ 235 h 256"/>
              <a:gd name="T16" fmla="*/ 300 w 308"/>
              <a:gd name="T17" fmla="*/ 195 h 256"/>
              <a:gd name="T18" fmla="*/ 188 w 308"/>
              <a:gd name="T19" fmla="*/ 19 h 256"/>
              <a:gd name="T20" fmla="*/ 154 w 308"/>
              <a:gd name="T21" fmla="*/ 216 h 256"/>
              <a:gd name="T22" fmla="*/ 138 w 308"/>
              <a:gd name="T23" fmla="*/ 200 h 256"/>
              <a:gd name="T24" fmla="*/ 154 w 308"/>
              <a:gd name="T25" fmla="*/ 184 h 256"/>
              <a:gd name="T26" fmla="*/ 170 w 308"/>
              <a:gd name="T27" fmla="*/ 200 h 256"/>
              <a:gd name="T28" fmla="*/ 154 w 308"/>
              <a:gd name="T29" fmla="*/ 216 h 256"/>
              <a:gd name="T30" fmla="*/ 170 w 308"/>
              <a:gd name="T31" fmla="*/ 152 h 256"/>
              <a:gd name="T32" fmla="*/ 154 w 308"/>
              <a:gd name="T33" fmla="*/ 168 h 256"/>
              <a:gd name="T34" fmla="*/ 138 w 308"/>
              <a:gd name="T35" fmla="*/ 152 h 256"/>
              <a:gd name="T36" fmla="*/ 138 w 308"/>
              <a:gd name="T37" fmla="*/ 96 h 256"/>
              <a:gd name="T38" fmla="*/ 154 w 308"/>
              <a:gd name="T39" fmla="*/ 80 h 256"/>
              <a:gd name="T40" fmla="*/ 170 w 308"/>
              <a:gd name="T41" fmla="*/ 96 h 256"/>
              <a:gd name="T42" fmla="*/ 170 w 308"/>
              <a:gd name="T43" fmla="*/ 15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08" h="256">
                <a:moveTo>
                  <a:pt x="188" y="19"/>
                </a:moveTo>
                <a:cubicBezTo>
                  <a:pt x="180" y="7"/>
                  <a:pt x="168" y="0"/>
                  <a:pt x="154" y="0"/>
                </a:cubicBezTo>
                <a:cubicBezTo>
                  <a:pt x="140" y="0"/>
                  <a:pt x="128" y="7"/>
                  <a:pt x="120" y="19"/>
                </a:cubicBezTo>
                <a:cubicBezTo>
                  <a:pt x="8" y="195"/>
                  <a:pt x="8" y="195"/>
                  <a:pt x="8" y="195"/>
                </a:cubicBezTo>
                <a:cubicBezTo>
                  <a:pt x="0" y="207"/>
                  <a:pt x="0" y="222"/>
                  <a:pt x="7" y="235"/>
                </a:cubicBezTo>
                <a:cubicBezTo>
                  <a:pt x="14" y="248"/>
                  <a:pt x="27" y="256"/>
                  <a:pt x="42" y="256"/>
                </a:cubicBezTo>
                <a:cubicBezTo>
                  <a:pt x="266" y="256"/>
                  <a:pt x="266" y="256"/>
                  <a:pt x="266" y="256"/>
                </a:cubicBezTo>
                <a:cubicBezTo>
                  <a:pt x="281" y="256"/>
                  <a:pt x="294" y="248"/>
                  <a:pt x="301" y="235"/>
                </a:cubicBezTo>
                <a:cubicBezTo>
                  <a:pt x="308" y="222"/>
                  <a:pt x="308" y="207"/>
                  <a:pt x="300" y="195"/>
                </a:cubicBezTo>
                <a:lnTo>
                  <a:pt x="188" y="19"/>
                </a:lnTo>
                <a:close/>
                <a:moveTo>
                  <a:pt x="154" y="216"/>
                </a:moveTo>
                <a:cubicBezTo>
                  <a:pt x="145" y="216"/>
                  <a:pt x="138" y="209"/>
                  <a:pt x="138" y="200"/>
                </a:cubicBezTo>
                <a:cubicBezTo>
                  <a:pt x="138" y="191"/>
                  <a:pt x="145" y="184"/>
                  <a:pt x="154" y="184"/>
                </a:cubicBezTo>
                <a:cubicBezTo>
                  <a:pt x="163" y="184"/>
                  <a:pt x="170" y="191"/>
                  <a:pt x="170" y="200"/>
                </a:cubicBezTo>
                <a:cubicBezTo>
                  <a:pt x="170" y="209"/>
                  <a:pt x="163" y="216"/>
                  <a:pt x="154" y="216"/>
                </a:cubicBezTo>
                <a:close/>
                <a:moveTo>
                  <a:pt x="170" y="152"/>
                </a:moveTo>
                <a:cubicBezTo>
                  <a:pt x="170" y="161"/>
                  <a:pt x="163" y="168"/>
                  <a:pt x="154" y="168"/>
                </a:cubicBezTo>
                <a:cubicBezTo>
                  <a:pt x="145" y="168"/>
                  <a:pt x="138" y="161"/>
                  <a:pt x="138" y="152"/>
                </a:cubicBezTo>
                <a:cubicBezTo>
                  <a:pt x="138" y="96"/>
                  <a:pt x="138" y="96"/>
                  <a:pt x="138" y="96"/>
                </a:cubicBezTo>
                <a:cubicBezTo>
                  <a:pt x="138" y="87"/>
                  <a:pt x="145" y="80"/>
                  <a:pt x="154" y="80"/>
                </a:cubicBezTo>
                <a:cubicBezTo>
                  <a:pt x="163" y="80"/>
                  <a:pt x="170" y="87"/>
                  <a:pt x="170" y="96"/>
                </a:cubicBezTo>
                <a:lnTo>
                  <a:pt x="170" y="1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155438" y="1628167"/>
            <a:ext cx="543508" cy="794541"/>
            <a:chOff x="5690315" y="3674507"/>
            <a:chExt cx="314729" cy="458061"/>
          </a:xfrm>
        </p:grpSpPr>
        <p:sp>
          <p:nvSpPr>
            <p:cNvPr id="63" name="Freeform 36"/>
            <p:cNvSpPr/>
            <p:nvPr/>
          </p:nvSpPr>
          <p:spPr bwMode="auto">
            <a:xfrm flipH="1">
              <a:off x="5782528" y="4054387"/>
              <a:ext cx="130302" cy="78181"/>
            </a:xfrm>
            <a:custGeom>
              <a:avLst/>
              <a:gdLst>
                <a:gd name="T0" fmla="*/ 73 w 80"/>
                <a:gd name="T1" fmla="*/ 2 h 48"/>
                <a:gd name="T2" fmla="*/ 44 w 80"/>
                <a:gd name="T3" fmla="*/ 8 h 48"/>
                <a:gd name="T4" fmla="*/ 40 w 80"/>
                <a:gd name="T5" fmla="*/ 8 h 48"/>
                <a:gd name="T6" fmla="*/ 36 w 80"/>
                <a:gd name="T7" fmla="*/ 8 h 48"/>
                <a:gd name="T8" fmla="*/ 7 w 80"/>
                <a:gd name="T9" fmla="*/ 2 h 48"/>
                <a:gd name="T10" fmla="*/ 0 w 80"/>
                <a:gd name="T11" fmla="*/ 0 h 48"/>
                <a:gd name="T12" fmla="*/ 0 w 80"/>
                <a:gd name="T13" fmla="*/ 0 h 48"/>
                <a:gd name="T14" fmla="*/ 40 w 80"/>
                <a:gd name="T15" fmla="*/ 48 h 48"/>
                <a:gd name="T16" fmla="*/ 80 w 80"/>
                <a:gd name="T17" fmla="*/ 0 h 48"/>
                <a:gd name="T18" fmla="*/ 80 w 80"/>
                <a:gd name="T19" fmla="*/ 0 h 48"/>
                <a:gd name="T20" fmla="*/ 73 w 80"/>
                <a:gd name="T21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0" h="48">
                  <a:moveTo>
                    <a:pt x="73" y="2"/>
                  </a:moveTo>
                  <a:cubicBezTo>
                    <a:pt x="65" y="5"/>
                    <a:pt x="55" y="7"/>
                    <a:pt x="44" y="8"/>
                  </a:cubicBezTo>
                  <a:cubicBezTo>
                    <a:pt x="42" y="8"/>
                    <a:pt x="41" y="8"/>
                    <a:pt x="40" y="8"/>
                  </a:cubicBezTo>
                  <a:cubicBezTo>
                    <a:pt x="39" y="8"/>
                    <a:pt x="38" y="8"/>
                    <a:pt x="36" y="8"/>
                  </a:cubicBezTo>
                  <a:cubicBezTo>
                    <a:pt x="25" y="7"/>
                    <a:pt x="15" y="5"/>
                    <a:pt x="7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13" y="48"/>
                    <a:pt x="40" y="48"/>
                  </a:cubicBezTo>
                  <a:cubicBezTo>
                    <a:pt x="67" y="48"/>
                    <a:pt x="80" y="27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77" y="1"/>
                    <a:pt x="7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4" name="Freeform 37"/>
            <p:cNvSpPr>
              <a:spLocks noEditPoints="1"/>
            </p:cNvSpPr>
            <p:nvPr/>
          </p:nvSpPr>
          <p:spPr bwMode="auto">
            <a:xfrm flipH="1">
              <a:off x="5690315" y="3674507"/>
              <a:ext cx="314729" cy="366849"/>
            </a:xfrm>
            <a:custGeom>
              <a:avLst/>
              <a:gdLst>
                <a:gd name="T0" fmla="*/ 96 w 192"/>
                <a:gd name="T1" fmla="*/ 0 h 224"/>
                <a:gd name="T2" fmla="*/ 0 w 192"/>
                <a:gd name="T3" fmla="*/ 96 h 224"/>
                <a:gd name="T4" fmla="*/ 48 w 192"/>
                <a:gd name="T5" fmla="*/ 200 h 224"/>
                <a:gd name="T6" fmla="*/ 67 w 192"/>
                <a:gd name="T7" fmla="*/ 219 h 224"/>
                <a:gd name="T8" fmla="*/ 90 w 192"/>
                <a:gd name="T9" fmla="*/ 224 h 224"/>
                <a:gd name="T10" fmla="*/ 96 w 192"/>
                <a:gd name="T11" fmla="*/ 224 h 224"/>
                <a:gd name="T12" fmla="*/ 125 w 192"/>
                <a:gd name="T13" fmla="*/ 218 h 224"/>
                <a:gd name="T14" fmla="*/ 144 w 192"/>
                <a:gd name="T15" fmla="*/ 200 h 224"/>
                <a:gd name="T16" fmla="*/ 192 w 192"/>
                <a:gd name="T17" fmla="*/ 96 h 224"/>
                <a:gd name="T18" fmla="*/ 96 w 192"/>
                <a:gd name="T19" fmla="*/ 0 h 224"/>
                <a:gd name="T20" fmla="*/ 113 w 192"/>
                <a:gd name="T21" fmla="*/ 40 h 224"/>
                <a:gd name="T22" fmla="*/ 31 w 192"/>
                <a:gd name="T23" fmla="*/ 121 h 224"/>
                <a:gd name="T24" fmla="*/ 31 w 192"/>
                <a:gd name="T25" fmla="*/ 128 h 224"/>
                <a:gd name="T26" fmla="*/ 24 w 192"/>
                <a:gd name="T27" fmla="*/ 98 h 224"/>
                <a:gd name="T28" fmla="*/ 99 w 192"/>
                <a:gd name="T29" fmla="*/ 24 h 224"/>
                <a:gd name="T30" fmla="*/ 160 w 192"/>
                <a:gd name="T31" fmla="*/ 54 h 224"/>
                <a:gd name="T32" fmla="*/ 113 w 192"/>
                <a:gd name="T33" fmla="*/ 4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" h="224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4"/>
                    <a:pt x="48" y="184"/>
                    <a:pt x="48" y="200"/>
                  </a:cubicBezTo>
                  <a:cubicBezTo>
                    <a:pt x="48" y="205"/>
                    <a:pt x="54" y="213"/>
                    <a:pt x="67" y="219"/>
                  </a:cubicBezTo>
                  <a:cubicBezTo>
                    <a:pt x="73" y="220"/>
                    <a:pt x="82" y="223"/>
                    <a:pt x="90" y="224"/>
                  </a:cubicBezTo>
                  <a:cubicBezTo>
                    <a:pt x="92" y="224"/>
                    <a:pt x="94" y="224"/>
                    <a:pt x="96" y="224"/>
                  </a:cubicBezTo>
                  <a:cubicBezTo>
                    <a:pt x="103" y="224"/>
                    <a:pt x="113" y="222"/>
                    <a:pt x="125" y="218"/>
                  </a:cubicBezTo>
                  <a:cubicBezTo>
                    <a:pt x="138" y="213"/>
                    <a:pt x="144" y="205"/>
                    <a:pt x="144" y="200"/>
                  </a:cubicBezTo>
                  <a:cubicBezTo>
                    <a:pt x="144" y="184"/>
                    <a:pt x="192" y="144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13" y="40"/>
                  </a:moveTo>
                  <a:cubicBezTo>
                    <a:pt x="68" y="40"/>
                    <a:pt x="31" y="76"/>
                    <a:pt x="31" y="121"/>
                  </a:cubicBezTo>
                  <a:cubicBezTo>
                    <a:pt x="31" y="123"/>
                    <a:pt x="31" y="126"/>
                    <a:pt x="31" y="128"/>
                  </a:cubicBezTo>
                  <a:cubicBezTo>
                    <a:pt x="27" y="119"/>
                    <a:pt x="24" y="109"/>
                    <a:pt x="24" y="98"/>
                  </a:cubicBezTo>
                  <a:cubicBezTo>
                    <a:pt x="24" y="57"/>
                    <a:pt x="58" y="24"/>
                    <a:pt x="99" y="24"/>
                  </a:cubicBezTo>
                  <a:cubicBezTo>
                    <a:pt x="124" y="24"/>
                    <a:pt x="146" y="36"/>
                    <a:pt x="160" y="54"/>
                  </a:cubicBezTo>
                  <a:cubicBezTo>
                    <a:pt x="147" y="45"/>
                    <a:pt x="131" y="40"/>
                    <a:pt x="113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65" name="Freeform 9"/>
          <p:cNvSpPr/>
          <p:nvPr/>
        </p:nvSpPr>
        <p:spPr bwMode="auto">
          <a:xfrm flipH="1">
            <a:off x="7962226" y="1741175"/>
            <a:ext cx="903530" cy="568524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89420" tIns="44710" rIns="89420" bIns="4471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4080">
              <a:defRPr/>
            </a:pPr>
            <a:endParaRPr lang="zh-CN" altLang="en-US" sz="1600">
              <a:solidFill>
                <a:sysClr val="windowText" lastClr="000000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10015664" y="1662068"/>
            <a:ext cx="770253" cy="726739"/>
            <a:chOff x="1784487" y="2486066"/>
            <a:chExt cx="446032" cy="418971"/>
          </a:xfrm>
        </p:grpSpPr>
        <p:sp>
          <p:nvSpPr>
            <p:cNvPr id="67" name="Freeform 68"/>
            <p:cNvSpPr/>
            <p:nvPr/>
          </p:nvSpPr>
          <p:spPr bwMode="auto">
            <a:xfrm flipH="1">
              <a:off x="1784487" y="2669491"/>
              <a:ext cx="66153" cy="235546"/>
            </a:xfrm>
            <a:custGeom>
              <a:avLst/>
              <a:gdLst>
                <a:gd name="T0" fmla="*/ 24 w 40"/>
                <a:gd name="T1" fmla="*/ 0 h 144"/>
                <a:gd name="T2" fmla="*/ 0 w 40"/>
                <a:gd name="T3" fmla="*/ 0 h 144"/>
                <a:gd name="T4" fmla="*/ 0 w 40"/>
                <a:gd name="T5" fmla="*/ 100 h 144"/>
                <a:gd name="T6" fmla="*/ 9 w 40"/>
                <a:gd name="T7" fmla="*/ 108 h 144"/>
                <a:gd name="T8" fmla="*/ 9 w 40"/>
                <a:gd name="T9" fmla="*/ 109 h 144"/>
                <a:gd name="T10" fmla="*/ 11 w 40"/>
                <a:gd name="T11" fmla="*/ 111 h 144"/>
                <a:gd name="T12" fmla="*/ 12 w 40"/>
                <a:gd name="T13" fmla="*/ 113 h 144"/>
                <a:gd name="T14" fmla="*/ 13 w 40"/>
                <a:gd name="T15" fmla="*/ 115 h 144"/>
                <a:gd name="T16" fmla="*/ 14 w 40"/>
                <a:gd name="T17" fmla="*/ 117 h 144"/>
                <a:gd name="T18" fmla="*/ 15 w 40"/>
                <a:gd name="T19" fmla="*/ 119 h 144"/>
                <a:gd name="T20" fmla="*/ 15 w 40"/>
                <a:gd name="T21" fmla="*/ 122 h 144"/>
                <a:gd name="T22" fmla="*/ 16 w 40"/>
                <a:gd name="T23" fmla="*/ 123 h 144"/>
                <a:gd name="T24" fmla="*/ 16 w 40"/>
                <a:gd name="T25" fmla="*/ 128 h 144"/>
                <a:gd name="T26" fmla="*/ 15 w 40"/>
                <a:gd name="T27" fmla="*/ 133 h 144"/>
                <a:gd name="T28" fmla="*/ 15 w 40"/>
                <a:gd name="T29" fmla="*/ 136 h 144"/>
                <a:gd name="T30" fmla="*/ 14 w 40"/>
                <a:gd name="T31" fmla="*/ 138 h 144"/>
                <a:gd name="T32" fmla="*/ 12 w 40"/>
                <a:gd name="T33" fmla="*/ 144 h 144"/>
                <a:gd name="T34" fmla="*/ 24 w 40"/>
                <a:gd name="T35" fmla="*/ 144 h 144"/>
                <a:gd name="T36" fmla="*/ 40 w 40"/>
                <a:gd name="T37" fmla="*/ 128 h 144"/>
                <a:gd name="T38" fmla="*/ 40 w 40"/>
                <a:gd name="T39" fmla="*/ 16 h 144"/>
                <a:gd name="T40" fmla="*/ 24 w 40"/>
                <a:gd name="T4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144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102"/>
                    <a:pt x="6" y="105"/>
                    <a:pt x="9" y="108"/>
                  </a:cubicBezTo>
                  <a:cubicBezTo>
                    <a:pt x="9" y="109"/>
                    <a:pt x="9" y="109"/>
                    <a:pt x="9" y="109"/>
                  </a:cubicBezTo>
                  <a:cubicBezTo>
                    <a:pt x="10" y="109"/>
                    <a:pt x="10" y="110"/>
                    <a:pt x="11" y="111"/>
                  </a:cubicBezTo>
                  <a:cubicBezTo>
                    <a:pt x="11" y="112"/>
                    <a:pt x="12" y="112"/>
                    <a:pt x="12" y="113"/>
                  </a:cubicBezTo>
                  <a:cubicBezTo>
                    <a:pt x="12" y="113"/>
                    <a:pt x="13" y="114"/>
                    <a:pt x="13" y="115"/>
                  </a:cubicBezTo>
                  <a:cubicBezTo>
                    <a:pt x="13" y="115"/>
                    <a:pt x="14" y="116"/>
                    <a:pt x="14" y="117"/>
                  </a:cubicBezTo>
                  <a:cubicBezTo>
                    <a:pt x="14" y="118"/>
                    <a:pt x="14" y="118"/>
                    <a:pt x="15" y="119"/>
                  </a:cubicBezTo>
                  <a:cubicBezTo>
                    <a:pt x="15" y="120"/>
                    <a:pt x="15" y="121"/>
                    <a:pt x="15" y="122"/>
                  </a:cubicBezTo>
                  <a:cubicBezTo>
                    <a:pt x="15" y="122"/>
                    <a:pt x="16" y="123"/>
                    <a:pt x="16" y="123"/>
                  </a:cubicBezTo>
                  <a:cubicBezTo>
                    <a:pt x="16" y="125"/>
                    <a:pt x="16" y="126"/>
                    <a:pt x="16" y="128"/>
                  </a:cubicBezTo>
                  <a:cubicBezTo>
                    <a:pt x="16" y="130"/>
                    <a:pt x="16" y="132"/>
                    <a:pt x="15" y="133"/>
                  </a:cubicBezTo>
                  <a:cubicBezTo>
                    <a:pt x="15" y="134"/>
                    <a:pt x="15" y="135"/>
                    <a:pt x="15" y="136"/>
                  </a:cubicBezTo>
                  <a:cubicBezTo>
                    <a:pt x="15" y="136"/>
                    <a:pt x="15" y="137"/>
                    <a:pt x="14" y="138"/>
                  </a:cubicBezTo>
                  <a:cubicBezTo>
                    <a:pt x="14" y="140"/>
                    <a:pt x="13" y="142"/>
                    <a:pt x="12" y="144"/>
                  </a:cubicBezTo>
                  <a:cubicBezTo>
                    <a:pt x="24" y="144"/>
                    <a:pt x="24" y="144"/>
                    <a:pt x="24" y="144"/>
                  </a:cubicBezTo>
                  <a:cubicBezTo>
                    <a:pt x="33" y="144"/>
                    <a:pt x="40" y="137"/>
                    <a:pt x="40" y="128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7"/>
                    <a:pt x="33" y="0"/>
                    <a:pt x="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 flipH="1">
              <a:off x="1850640" y="2852915"/>
              <a:ext cx="313727" cy="52121"/>
            </a:xfrm>
            <a:custGeom>
              <a:avLst/>
              <a:gdLst>
                <a:gd name="T0" fmla="*/ 191 w 192"/>
                <a:gd name="T1" fmla="*/ 10 h 32"/>
                <a:gd name="T2" fmla="*/ 189 w 192"/>
                <a:gd name="T3" fmla="*/ 8 h 32"/>
                <a:gd name="T4" fmla="*/ 188 w 192"/>
                <a:gd name="T5" fmla="*/ 6 h 32"/>
                <a:gd name="T6" fmla="*/ 187 w 192"/>
                <a:gd name="T7" fmla="*/ 4 h 32"/>
                <a:gd name="T8" fmla="*/ 184 w 192"/>
                <a:gd name="T9" fmla="*/ 3 h 32"/>
                <a:gd name="T10" fmla="*/ 181 w 192"/>
                <a:gd name="T11" fmla="*/ 1 h 32"/>
                <a:gd name="T12" fmla="*/ 176 w 192"/>
                <a:gd name="T13" fmla="*/ 0 h 32"/>
                <a:gd name="T14" fmla="*/ 16 w 192"/>
                <a:gd name="T15" fmla="*/ 0 h 32"/>
                <a:gd name="T16" fmla="*/ 11 w 192"/>
                <a:gd name="T17" fmla="*/ 1 h 32"/>
                <a:gd name="T18" fmla="*/ 8 w 192"/>
                <a:gd name="T19" fmla="*/ 3 h 32"/>
                <a:gd name="T20" fmla="*/ 5 w 192"/>
                <a:gd name="T21" fmla="*/ 4 h 32"/>
                <a:gd name="T22" fmla="*/ 4 w 192"/>
                <a:gd name="T23" fmla="*/ 6 h 32"/>
                <a:gd name="T24" fmla="*/ 3 w 192"/>
                <a:gd name="T25" fmla="*/ 8 h 32"/>
                <a:gd name="T26" fmla="*/ 1 w 192"/>
                <a:gd name="T27" fmla="*/ 10 h 32"/>
                <a:gd name="T28" fmla="*/ 1 w 192"/>
                <a:gd name="T29" fmla="*/ 11 h 32"/>
                <a:gd name="T30" fmla="*/ 0 w 192"/>
                <a:gd name="T31" fmla="*/ 16 h 32"/>
                <a:gd name="T32" fmla="*/ 2 w 192"/>
                <a:gd name="T33" fmla="*/ 24 h 32"/>
                <a:gd name="T34" fmla="*/ 3 w 192"/>
                <a:gd name="T35" fmla="*/ 25 h 32"/>
                <a:gd name="T36" fmla="*/ 16 w 192"/>
                <a:gd name="T37" fmla="*/ 32 h 32"/>
                <a:gd name="T38" fmla="*/ 176 w 192"/>
                <a:gd name="T39" fmla="*/ 32 h 32"/>
                <a:gd name="T40" fmla="*/ 189 w 192"/>
                <a:gd name="T41" fmla="*/ 25 h 32"/>
                <a:gd name="T42" fmla="*/ 190 w 192"/>
                <a:gd name="T43" fmla="*/ 24 h 32"/>
                <a:gd name="T44" fmla="*/ 192 w 192"/>
                <a:gd name="T45" fmla="*/ 16 h 32"/>
                <a:gd name="T46" fmla="*/ 191 w 192"/>
                <a:gd name="T47" fmla="*/ 11 h 32"/>
                <a:gd name="T48" fmla="*/ 191 w 192"/>
                <a:gd name="T4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2" h="32">
                  <a:moveTo>
                    <a:pt x="191" y="10"/>
                  </a:moveTo>
                  <a:cubicBezTo>
                    <a:pt x="190" y="9"/>
                    <a:pt x="190" y="8"/>
                    <a:pt x="189" y="8"/>
                  </a:cubicBezTo>
                  <a:cubicBezTo>
                    <a:pt x="189" y="7"/>
                    <a:pt x="188" y="6"/>
                    <a:pt x="188" y="6"/>
                  </a:cubicBezTo>
                  <a:cubicBezTo>
                    <a:pt x="188" y="5"/>
                    <a:pt x="187" y="5"/>
                    <a:pt x="187" y="4"/>
                  </a:cubicBezTo>
                  <a:cubicBezTo>
                    <a:pt x="186" y="4"/>
                    <a:pt x="185" y="3"/>
                    <a:pt x="184" y="3"/>
                  </a:cubicBezTo>
                  <a:cubicBezTo>
                    <a:pt x="183" y="2"/>
                    <a:pt x="182" y="1"/>
                    <a:pt x="181" y="1"/>
                  </a:cubicBezTo>
                  <a:cubicBezTo>
                    <a:pt x="180" y="0"/>
                    <a:pt x="178" y="0"/>
                    <a:pt x="17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4" y="0"/>
                    <a:pt x="12" y="0"/>
                    <a:pt x="11" y="1"/>
                  </a:cubicBezTo>
                  <a:cubicBezTo>
                    <a:pt x="10" y="1"/>
                    <a:pt x="9" y="2"/>
                    <a:pt x="8" y="3"/>
                  </a:cubicBezTo>
                  <a:cubicBezTo>
                    <a:pt x="7" y="3"/>
                    <a:pt x="6" y="4"/>
                    <a:pt x="5" y="4"/>
                  </a:cubicBezTo>
                  <a:cubicBezTo>
                    <a:pt x="5" y="5"/>
                    <a:pt x="4" y="5"/>
                    <a:pt x="4" y="6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2" y="8"/>
                    <a:pt x="2" y="9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0" y="13"/>
                    <a:pt x="0" y="14"/>
                    <a:pt x="0" y="16"/>
                  </a:cubicBezTo>
                  <a:cubicBezTo>
                    <a:pt x="0" y="19"/>
                    <a:pt x="1" y="21"/>
                    <a:pt x="2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5" y="29"/>
                    <a:pt x="10" y="32"/>
                    <a:pt x="16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82" y="32"/>
                    <a:pt x="187" y="29"/>
                    <a:pt x="189" y="25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1"/>
                    <a:pt x="192" y="19"/>
                    <a:pt x="192" y="16"/>
                  </a:cubicBezTo>
                  <a:cubicBezTo>
                    <a:pt x="192" y="14"/>
                    <a:pt x="192" y="13"/>
                    <a:pt x="191" y="11"/>
                  </a:cubicBezTo>
                  <a:cubicBezTo>
                    <a:pt x="191" y="11"/>
                    <a:pt x="191" y="10"/>
                    <a:pt x="191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 flipH="1">
              <a:off x="2164366" y="2669491"/>
              <a:ext cx="66153" cy="235546"/>
            </a:xfrm>
            <a:custGeom>
              <a:avLst/>
              <a:gdLst>
                <a:gd name="T0" fmla="*/ 40 w 40"/>
                <a:gd name="T1" fmla="*/ 96 h 144"/>
                <a:gd name="T2" fmla="*/ 40 w 40"/>
                <a:gd name="T3" fmla="*/ 64 h 144"/>
                <a:gd name="T4" fmla="*/ 24 w 40"/>
                <a:gd name="T5" fmla="*/ 64 h 144"/>
                <a:gd name="T6" fmla="*/ 24 w 40"/>
                <a:gd name="T7" fmla="*/ 48 h 144"/>
                <a:gd name="T8" fmla="*/ 40 w 40"/>
                <a:gd name="T9" fmla="*/ 48 h 144"/>
                <a:gd name="T10" fmla="*/ 40 w 40"/>
                <a:gd name="T11" fmla="*/ 32 h 144"/>
                <a:gd name="T12" fmla="*/ 24 w 40"/>
                <a:gd name="T13" fmla="*/ 32 h 144"/>
                <a:gd name="T14" fmla="*/ 24 w 40"/>
                <a:gd name="T15" fmla="*/ 16 h 144"/>
                <a:gd name="T16" fmla="*/ 40 w 40"/>
                <a:gd name="T17" fmla="*/ 16 h 144"/>
                <a:gd name="T18" fmla="*/ 40 w 40"/>
                <a:gd name="T19" fmla="*/ 0 h 144"/>
                <a:gd name="T20" fmla="*/ 16 w 40"/>
                <a:gd name="T21" fmla="*/ 0 h 144"/>
                <a:gd name="T22" fmla="*/ 0 w 40"/>
                <a:gd name="T23" fmla="*/ 16 h 144"/>
                <a:gd name="T24" fmla="*/ 0 w 40"/>
                <a:gd name="T25" fmla="*/ 128 h 144"/>
                <a:gd name="T26" fmla="*/ 16 w 40"/>
                <a:gd name="T27" fmla="*/ 144 h 144"/>
                <a:gd name="T28" fmla="*/ 28 w 40"/>
                <a:gd name="T29" fmla="*/ 144 h 144"/>
                <a:gd name="T30" fmla="*/ 26 w 40"/>
                <a:gd name="T31" fmla="*/ 138 h 144"/>
                <a:gd name="T32" fmla="*/ 25 w 40"/>
                <a:gd name="T33" fmla="*/ 136 h 144"/>
                <a:gd name="T34" fmla="*/ 25 w 40"/>
                <a:gd name="T35" fmla="*/ 133 h 144"/>
                <a:gd name="T36" fmla="*/ 24 w 40"/>
                <a:gd name="T37" fmla="*/ 128 h 144"/>
                <a:gd name="T38" fmla="*/ 24 w 40"/>
                <a:gd name="T39" fmla="*/ 123 h 144"/>
                <a:gd name="T40" fmla="*/ 25 w 40"/>
                <a:gd name="T41" fmla="*/ 122 h 144"/>
                <a:gd name="T42" fmla="*/ 25 w 40"/>
                <a:gd name="T43" fmla="*/ 119 h 144"/>
                <a:gd name="T44" fmla="*/ 26 w 40"/>
                <a:gd name="T45" fmla="*/ 117 h 144"/>
                <a:gd name="T46" fmla="*/ 27 w 40"/>
                <a:gd name="T47" fmla="*/ 115 h 144"/>
                <a:gd name="T48" fmla="*/ 28 w 40"/>
                <a:gd name="T49" fmla="*/ 113 h 144"/>
                <a:gd name="T50" fmla="*/ 29 w 40"/>
                <a:gd name="T51" fmla="*/ 111 h 144"/>
                <a:gd name="T52" fmla="*/ 31 w 40"/>
                <a:gd name="T53" fmla="*/ 109 h 144"/>
                <a:gd name="T54" fmla="*/ 31 w 40"/>
                <a:gd name="T55" fmla="*/ 108 h 144"/>
                <a:gd name="T56" fmla="*/ 40 w 40"/>
                <a:gd name="T57" fmla="*/ 100 h 144"/>
                <a:gd name="T58" fmla="*/ 40 w 40"/>
                <a:gd name="T59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" h="144">
                  <a:moveTo>
                    <a:pt x="40" y="96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7"/>
                    <a:pt x="7" y="144"/>
                    <a:pt x="16" y="144"/>
                  </a:cubicBezTo>
                  <a:cubicBezTo>
                    <a:pt x="28" y="144"/>
                    <a:pt x="28" y="144"/>
                    <a:pt x="28" y="144"/>
                  </a:cubicBezTo>
                  <a:cubicBezTo>
                    <a:pt x="27" y="142"/>
                    <a:pt x="26" y="140"/>
                    <a:pt x="26" y="138"/>
                  </a:cubicBezTo>
                  <a:cubicBezTo>
                    <a:pt x="25" y="137"/>
                    <a:pt x="25" y="136"/>
                    <a:pt x="25" y="136"/>
                  </a:cubicBezTo>
                  <a:cubicBezTo>
                    <a:pt x="25" y="135"/>
                    <a:pt x="25" y="134"/>
                    <a:pt x="25" y="133"/>
                  </a:cubicBezTo>
                  <a:cubicBezTo>
                    <a:pt x="24" y="132"/>
                    <a:pt x="24" y="130"/>
                    <a:pt x="24" y="128"/>
                  </a:cubicBezTo>
                  <a:cubicBezTo>
                    <a:pt x="24" y="126"/>
                    <a:pt x="24" y="125"/>
                    <a:pt x="24" y="123"/>
                  </a:cubicBezTo>
                  <a:cubicBezTo>
                    <a:pt x="24" y="123"/>
                    <a:pt x="25" y="122"/>
                    <a:pt x="25" y="122"/>
                  </a:cubicBezTo>
                  <a:cubicBezTo>
                    <a:pt x="25" y="121"/>
                    <a:pt x="25" y="120"/>
                    <a:pt x="25" y="119"/>
                  </a:cubicBezTo>
                  <a:cubicBezTo>
                    <a:pt x="26" y="118"/>
                    <a:pt x="26" y="118"/>
                    <a:pt x="26" y="117"/>
                  </a:cubicBezTo>
                  <a:cubicBezTo>
                    <a:pt x="26" y="116"/>
                    <a:pt x="27" y="115"/>
                    <a:pt x="27" y="115"/>
                  </a:cubicBezTo>
                  <a:cubicBezTo>
                    <a:pt x="27" y="114"/>
                    <a:pt x="28" y="113"/>
                    <a:pt x="28" y="113"/>
                  </a:cubicBezTo>
                  <a:cubicBezTo>
                    <a:pt x="28" y="112"/>
                    <a:pt x="29" y="112"/>
                    <a:pt x="29" y="111"/>
                  </a:cubicBezTo>
                  <a:cubicBezTo>
                    <a:pt x="30" y="110"/>
                    <a:pt x="30" y="109"/>
                    <a:pt x="31" y="109"/>
                  </a:cubicBezTo>
                  <a:cubicBezTo>
                    <a:pt x="31" y="108"/>
                    <a:pt x="31" y="108"/>
                    <a:pt x="31" y="108"/>
                  </a:cubicBezTo>
                  <a:cubicBezTo>
                    <a:pt x="34" y="105"/>
                    <a:pt x="37" y="102"/>
                    <a:pt x="40" y="100"/>
                  </a:cubicBezTo>
                  <a:lnTo>
                    <a:pt x="40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 flipH="1">
              <a:off x="1863670" y="2486066"/>
              <a:ext cx="91211" cy="91211"/>
            </a:xfrm>
            <a:custGeom>
              <a:avLst/>
              <a:gdLst>
                <a:gd name="T0" fmla="*/ 16 w 56"/>
                <a:gd name="T1" fmla="*/ 56 h 56"/>
                <a:gd name="T2" fmla="*/ 56 w 56"/>
                <a:gd name="T3" fmla="*/ 56 h 56"/>
                <a:gd name="T4" fmla="*/ 0 w 56"/>
                <a:gd name="T5" fmla="*/ 0 h 56"/>
                <a:gd name="T6" fmla="*/ 0 w 56"/>
                <a:gd name="T7" fmla="*/ 40 h 56"/>
                <a:gd name="T8" fmla="*/ 16 w 56"/>
                <a:gd name="T9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1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9"/>
                    <a:pt x="7" y="56"/>
                    <a:pt x="16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 flipH="1">
              <a:off x="1863670" y="2486066"/>
              <a:ext cx="287666" cy="157365"/>
            </a:xfrm>
            <a:custGeom>
              <a:avLst/>
              <a:gdLst>
                <a:gd name="T0" fmla="*/ 176 w 176"/>
                <a:gd name="T1" fmla="*/ 72 h 96"/>
                <a:gd name="T2" fmla="*/ 120 w 176"/>
                <a:gd name="T3" fmla="*/ 72 h 96"/>
                <a:gd name="T4" fmla="*/ 104 w 176"/>
                <a:gd name="T5" fmla="*/ 56 h 96"/>
                <a:gd name="T6" fmla="*/ 104 w 176"/>
                <a:gd name="T7" fmla="*/ 40 h 96"/>
                <a:gd name="T8" fmla="*/ 104 w 176"/>
                <a:gd name="T9" fmla="*/ 0 h 96"/>
                <a:gd name="T10" fmla="*/ 16 w 176"/>
                <a:gd name="T11" fmla="*/ 0 h 96"/>
                <a:gd name="T12" fmla="*/ 0 w 176"/>
                <a:gd name="T13" fmla="*/ 16 h 96"/>
                <a:gd name="T14" fmla="*/ 0 w 176"/>
                <a:gd name="T15" fmla="*/ 96 h 96"/>
                <a:gd name="T16" fmla="*/ 176 w 176"/>
                <a:gd name="T17" fmla="*/ 96 h 96"/>
                <a:gd name="T18" fmla="*/ 176 w 176"/>
                <a:gd name="T19" fmla="*/ 7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96">
                  <a:moveTo>
                    <a:pt x="176" y="72"/>
                  </a:moveTo>
                  <a:cubicBezTo>
                    <a:pt x="120" y="72"/>
                    <a:pt x="120" y="72"/>
                    <a:pt x="120" y="72"/>
                  </a:cubicBezTo>
                  <a:cubicBezTo>
                    <a:pt x="111" y="72"/>
                    <a:pt x="104" y="65"/>
                    <a:pt x="104" y="56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176" y="96"/>
                    <a:pt x="176" y="96"/>
                    <a:pt x="176" y="96"/>
                  </a:cubicBezTo>
                  <a:lnTo>
                    <a:pt x="176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2" name="Rectangle 73"/>
            <p:cNvSpPr>
              <a:spLocks noChangeArrowheads="1"/>
            </p:cNvSpPr>
            <p:nvPr/>
          </p:nvSpPr>
          <p:spPr bwMode="auto">
            <a:xfrm flipH="1">
              <a:off x="1876700" y="2669491"/>
              <a:ext cx="261606" cy="1563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4080">
                <a:defRPr/>
              </a:pPr>
              <a:endParaRPr lang="zh-CN" altLang="en-US" sz="1600">
                <a:solidFill>
                  <a:sysClr val="windowText" lastClr="000000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348107" y="2676768"/>
            <a:ext cx="8158175" cy="211925"/>
            <a:chOff x="1918742" y="3212976"/>
            <a:chExt cx="8352927" cy="216024"/>
          </a:xfrm>
        </p:grpSpPr>
        <p:sp>
          <p:nvSpPr>
            <p:cNvPr id="74" name="椭圆 73"/>
            <p:cNvSpPr/>
            <p:nvPr/>
          </p:nvSpPr>
          <p:spPr>
            <a:xfrm>
              <a:off x="1918742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5" name="椭圆 74"/>
            <p:cNvSpPr/>
            <p:nvPr/>
          </p:nvSpPr>
          <p:spPr>
            <a:xfrm>
              <a:off x="3913428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6" name="椭圆 75"/>
            <p:cNvSpPr/>
            <p:nvPr/>
          </p:nvSpPr>
          <p:spPr>
            <a:xfrm>
              <a:off x="5987194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7" name="椭圆 76"/>
            <p:cNvSpPr/>
            <p:nvPr/>
          </p:nvSpPr>
          <p:spPr>
            <a:xfrm>
              <a:off x="8021420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055645" y="3212976"/>
              <a:ext cx="216024" cy="2160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  <p:sp>
          <p:nvSpPr>
            <p:cNvPr id="79" name="矩形 78"/>
            <p:cNvSpPr/>
            <p:nvPr/>
          </p:nvSpPr>
          <p:spPr>
            <a:xfrm>
              <a:off x="1959948" y="3298129"/>
              <a:ext cx="8136905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/>
            </a:p>
          </p:txBody>
        </p:sp>
      </p:grpSp>
      <p:sp>
        <p:nvSpPr>
          <p:cNvPr id="80" name="等腰三角形 79"/>
          <p:cNvSpPr/>
          <p:nvPr/>
        </p:nvSpPr>
        <p:spPr>
          <a:xfrm flipV="1">
            <a:off x="2331229" y="4230885"/>
            <a:ext cx="244745" cy="21192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1" name="等腰三角形 80"/>
          <p:cNvSpPr/>
          <p:nvPr/>
        </p:nvSpPr>
        <p:spPr>
          <a:xfrm flipV="1">
            <a:off x="4318026" y="4230885"/>
            <a:ext cx="244745" cy="21192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flipV="1">
            <a:off x="6304823" y="4230885"/>
            <a:ext cx="244745" cy="21192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3" name="等腰三角形 82"/>
          <p:cNvSpPr/>
          <p:nvPr/>
        </p:nvSpPr>
        <p:spPr>
          <a:xfrm flipV="1">
            <a:off x="8291619" y="4230885"/>
            <a:ext cx="244745" cy="211925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4" name="等腰三角形 83"/>
          <p:cNvSpPr/>
          <p:nvPr/>
        </p:nvSpPr>
        <p:spPr>
          <a:xfrm flipV="1">
            <a:off x="10278418" y="4230885"/>
            <a:ext cx="244745" cy="211925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16205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803002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789801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776598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763393" y="4574979"/>
            <a:ext cx="1274790" cy="418613"/>
          </a:xfrm>
          <a:prstGeom prst="rect">
            <a:avLst/>
          </a:prstGeom>
          <a:noFill/>
        </p:spPr>
        <p:txBody>
          <a:bodyPr wrap="none" lIns="89420" tIns="44710" rIns="89420" bIns="44710" rtlCol="0">
            <a:spAutoFit/>
          </a:bodyPr>
          <a:lstStyle/>
          <a:p>
            <a:pPr algn="ctr"/>
            <a:r>
              <a: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574486" y="5078587"/>
            <a:ext cx="9705417" cy="57802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20" tIns="44710" rIns="89420" bIns="44710"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1" grpId="0" animBg="1"/>
      <p:bldP spid="65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/>
      <p:bldP spid="86" grpId="0"/>
      <p:bldP spid="87" grpId="0"/>
      <p:bldP spid="88" grpId="0"/>
      <p:bldP spid="89" grpId="0"/>
      <p:bldP spid="9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9412" y="1377509"/>
            <a:ext cx="2480332" cy="1376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C:\Users\Administrator\Desktop\218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12" l="0" r="90000">
                        <a14:foregroundMark x1="14182" y1="94118" x2="14182" y2="94118"/>
                        <a14:foregroundMark x1="8909" y1="10588" x2="8909" y2="10588"/>
                        <a14:foregroundMark x1="3455" y1="10588" x2="3455" y2="10588"/>
                        <a14:backgroundMark x1="1091" y1="2353" x2="1091" y2="2353"/>
                        <a14:backgroundMark x1="1818" y1="1176" x2="1818" y2="1176"/>
                      </a14:backgroundRemoval>
                    </a14:imgEffect>
                  </a14:imgLayer>
                </a14:imgProps>
              </a:ext>
            </a:extLst>
          </a:blip>
          <a:srcRect l="8641" r="45448"/>
          <a:stretch>
            <a:fillRect/>
          </a:stretch>
        </p:blipFill>
        <p:spPr bwMode="auto">
          <a:xfrm flipH="1">
            <a:off x="8417682" y="0"/>
            <a:ext cx="37823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:\360云盘\02-个人资料\！PPT图片及版面资源\06-PPT精选插图\02-商务\188141-1205221426079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02"/>
          <a:stretch>
            <a:fillRect/>
          </a:stretch>
        </p:blipFill>
        <p:spPr bwMode="auto">
          <a:xfrm>
            <a:off x="6064456" y="2900943"/>
            <a:ext cx="2417019" cy="1360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" r="25260"/>
          <a:stretch>
            <a:fillRect/>
          </a:stretch>
        </p:blipFill>
        <p:spPr bwMode="auto">
          <a:xfrm>
            <a:off x="901351" y="2900943"/>
            <a:ext cx="2443610" cy="136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组合 9"/>
          <p:cNvGrpSpPr/>
          <p:nvPr/>
        </p:nvGrpSpPr>
        <p:grpSpPr>
          <a:xfrm>
            <a:off x="6064456" y="1377509"/>
            <a:ext cx="2417019" cy="1376497"/>
            <a:chOff x="3946913" y="1827911"/>
            <a:chExt cx="1958168" cy="1283142"/>
          </a:xfrm>
        </p:grpSpPr>
        <p:sp>
          <p:nvSpPr>
            <p:cNvPr id="11" name="矩形 10"/>
            <p:cNvSpPr/>
            <p:nvPr/>
          </p:nvSpPr>
          <p:spPr>
            <a:xfrm>
              <a:off x="3946913" y="1827911"/>
              <a:ext cx="1958168" cy="1283142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28395">
                <a:defRPr/>
              </a:pPr>
              <a:endParaRPr lang="zh-CN" altLang="en-US" sz="17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7"/>
            <p:cNvSpPr txBox="1">
              <a:spLocks noChangeArrowheads="1"/>
            </p:cNvSpPr>
            <p:nvPr/>
          </p:nvSpPr>
          <p:spPr bwMode="auto">
            <a:xfrm flipH="1">
              <a:off x="4287376" y="2218785"/>
              <a:ext cx="1335298" cy="44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128395">
                <a:defRPr/>
              </a:pPr>
              <a:r>
                <a:rPr lang="zh-CN" altLang="en-US" sz="25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25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01353" y="1377509"/>
            <a:ext cx="2443610" cy="1376497"/>
            <a:chOff x="0" y="2095862"/>
            <a:chExt cx="1979711" cy="1283142"/>
          </a:xfrm>
          <a:solidFill>
            <a:schemeClr val="bg2"/>
          </a:solidFill>
        </p:grpSpPr>
        <p:sp>
          <p:nvSpPr>
            <p:cNvPr id="14" name="矩形 13"/>
            <p:cNvSpPr/>
            <p:nvPr/>
          </p:nvSpPr>
          <p:spPr>
            <a:xfrm>
              <a:off x="0" y="2095862"/>
              <a:ext cx="1979711" cy="12831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18"/>
            <p:cNvSpPr txBox="1">
              <a:spLocks noChangeArrowheads="1"/>
            </p:cNvSpPr>
            <p:nvPr/>
          </p:nvSpPr>
          <p:spPr bwMode="auto">
            <a:xfrm flipH="1">
              <a:off x="379065" y="2486736"/>
              <a:ext cx="1335298" cy="44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25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25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59413" y="2900943"/>
            <a:ext cx="2480333" cy="1360151"/>
            <a:chOff x="2072433" y="511758"/>
            <a:chExt cx="2009463" cy="1267904"/>
          </a:xfrm>
        </p:grpSpPr>
        <p:sp>
          <p:nvSpPr>
            <p:cNvPr id="17" name="矩形 16"/>
            <p:cNvSpPr/>
            <p:nvPr/>
          </p:nvSpPr>
          <p:spPr>
            <a:xfrm>
              <a:off x="2072433" y="511758"/>
              <a:ext cx="2009463" cy="1267904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128395">
                <a:defRPr/>
              </a:pPr>
              <a:endParaRPr lang="zh-CN" altLang="en-US" sz="170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8"/>
            <p:cNvSpPr txBox="1">
              <a:spLocks noChangeArrowheads="1"/>
            </p:cNvSpPr>
            <p:nvPr/>
          </p:nvSpPr>
          <p:spPr bwMode="auto">
            <a:xfrm flipH="1">
              <a:off x="2467297" y="901751"/>
              <a:ext cx="1335298" cy="444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zh-CN" altLang="en-US" sz="2500" b="1" kern="0" dirty="0">
                  <a:solidFill>
                    <a:sysClr val="window" lastClr="FFFFFF">
                      <a:lumMod val="95000"/>
                    </a:sys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填加文字</a:t>
              </a:r>
              <a:endParaRPr lang="en-US" altLang="zh-CN" sz="2500" b="1" kern="0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795402" y="4341102"/>
            <a:ext cx="7988548" cy="1277372"/>
          </a:xfrm>
          <a:prstGeom prst="rect">
            <a:avLst/>
          </a:prstGeom>
          <a:noFill/>
        </p:spPr>
        <p:txBody>
          <a:bodyPr wrap="square" lIns="112862" tIns="56432" rIns="112862" bIns="5643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300" b="1" dirty="0">
                <a:solidFill>
                  <a:schemeClr val="accent1"/>
                </a:solidFill>
                <a:latin typeface="+mj-ea"/>
                <a:ea typeface="+mj-ea"/>
              </a:rPr>
              <a:t>单击填加标题</a:t>
            </a:r>
            <a:endParaRPr lang="en-US" altLang="zh-CN" sz="2300" b="1" dirty="0">
              <a:solidFill>
                <a:schemeClr val="accent1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6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</a:t>
            </a:r>
            <a:endParaRPr lang="en-US" altLang="zh-CN" sz="16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483238" y="3374857"/>
            <a:ext cx="9181539" cy="2623891"/>
            <a:chOff x="1097462" y="2569315"/>
            <a:chExt cx="6887051" cy="1967918"/>
          </a:xfrm>
        </p:grpSpPr>
        <p:grpSp>
          <p:nvGrpSpPr>
            <p:cNvPr id="30" name="组合 29"/>
            <p:cNvGrpSpPr/>
            <p:nvPr/>
          </p:nvGrpSpPr>
          <p:grpSpPr>
            <a:xfrm>
              <a:off x="1097462" y="2569315"/>
              <a:ext cx="6769962" cy="1565798"/>
              <a:chOff x="1039405" y="2438687"/>
              <a:chExt cx="6769962" cy="1565798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1540164" y="2611462"/>
                <a:ext cx="6254544" cy="533400"/>
                <a:chOff x="1540164" y="2611462"/>
                <a:chExt cx="6254544" cy="533400"/>
              </a:xfrm>
            </p:grpSpPr>
            <p:cxnSp>
              <p:nvCxnSpPr>
                <p:cNvPr id="47" name="直接连接符 46"/>
                <p:cNvCxnSpPr/>
                <p:nvPr/>
              </p:nvCxnSpPr>
              <p:spPr>
                <a:xfrm>
                  <a:off x="1540164" y="31448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直接连接符 47"/>
                <p:cNvCxnSpPr/>
                <p:nvPr/>
              </p:nvCxnSpPr>
              <p:spPr>
                <a:xfrm>
                  <a:off x="1540164" y="28781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直接连接符 48"/>
                <p:cNvCxnSpPr/>
                <p:nvPr/>
              </p:nvCxnSpPr>
              <p:spPr>
                <a:xfrm>
                  <a:off x="1540164" y="2611462"/>
                  <a:ext cx="6254544" cy="0"/>
                </a:xfrm>
                <a:prstGeom prst="line">
                  <a:avLst/>
                </a:prstGeom>
                <a:ln w="1270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7" name="组合 36"/>
              <p:cNvGrpSpPr/>
              <p:nvPr/>
            </p:nvGrpSpPr>
            <p:grpSpPr>
              <a:xfrm>
                <a:off x="1540163" y="2599426"/>
                <a:ext cx="6269204" cy="1382024"/>
                <a:chOff x="2622771" y="2467744"/>
                <a:chExt cx="4493608" cy="990600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>
                  <a:off x="2622771" y="2467744"/>
                  <a:ext cx="4493608" cy="990600"/>
                </a:xfrm>
                <a:custGeom>
                  <a:avLst/>
                  <a:gdLst>
                    <a:gd name="connsiteX0" fmla="*/ 0 w 4483100"/>
                    <a:gd name="connsiteY0" fmla="*/ 952500 h 990600"/>
                    <a:gd name="connsiteX1" fmla="*/ 0 w 4483100"/>
                    <a:gd name="connsiteY1" fmla="*/ 596900 h 990600"/>
                    <a:gd name="connsiteX2" fmla="*/ 3022600 w 4483100"/>
                    <a:gd name="connsiteY2" fmla="*/ 393700 h 990600"/>
                    <a:gd name="connsiteX3" fmla="*/ 4483100 w 4483100"/>
                    <a:gd name="connsiteY3" fmla="*/ 0 h 990600"/>
                    <a:gd name="connsiteX4" fmla="*/ 4483100 w 4483100"/>
                    <a:gd name="connsiteY4" fmla="*/ 990600 h 990600"/>
                    <a:gd name="connsiteX5" fmla="*/ 0 w 4483100"/>
                    <a:gd name="connsiteY5" fmla="*/ 952500 h 990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83100" h="990600">
                      <a:moveTo>
                        <a:pt x="0" y="952500"/>
                      </a:moveTo>
                      <a:lnTo>
                        <a:pt x="0" y="596900"/>
                      </a:lnTo>
                      <a:lnTo>
                        <a:pt x="3022600" y="393700"/>
                      </a:lnTo>
                      <a:lnTo>
                        <a:pt x="4483100" y="0"/>
                      </a:lnTo>
                      <a:lnTo>
                        <a:pt x="4483100" y="990600"/>
                      </a:lnTo>
                      <a:lnTo>
                        <a:pt x="0" y="9525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任意多边形 44"/>
                <p:cNvSpPr/>
                <p:nvPr/>
              </p:nvSpPr>
              <p:spPr>
                <a:xfrm>
                  <a:off x="2622771" y="2886844"/>
                  <a:ext cx="4493608" cy="571500"/>
                </a:xfrm>
                <a:custGeom>
                  <a:avLst/>
                  <a:gdLst>
                    <a:gd name="connsiteX0" fmla="*/ 0 w 4483100"/>
                    <a:gd name="connsiteY0" fmla="*/ 571500 h 571500"/>
                    <a:gd name="connsiteX1" fmla="*/ 0 w 4483100"/>
                    <a:gd name="connsiteY1" fmla="*/ 304800 h 571500"/>
                    <a:gd name="connsiteX2" fmla="*/ 1562100 w 4483100"/>
                    <a:gd name="connsiteY2" fmla="*/ 177800 h 571500"/>
                    <a:gd name="connsiteX3" fmla="*/ 3035300 w 4483100"/>
                    <a:gd name="connsiteY3" fmla="*/ 203200 h 571500"/>
                    <a:gd name="connsiteX4" fmla="*/ 4483100 w 4483100"/>
                    <a:gd name="connsiteY4" fmla="*/ 0 h 571500"/>
                    <a:gd name="connsiteX5" fmla="*/ 4483100 w 4483100"/>
                    <a:gd name="connsiteY5" fmla="*/ 558800 h 571500"/>
                    <a:gd name="connsiteX6" fmla="*/ 0 w 4483100"/>
                    <a:gd name="connsiteY6" fmla="*/ 571500 h 5715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483100" h="571500">
                      <a:moveTo>
                        <a:pt x="0" y="571500"/>
                      </a:moveTo>
                      <a:lnTo>
                        <a:pt x="0" y="304800"/>
                      </a:lnTo>
                      <a:lnTo>
                        <a:pt x="1562100" y="177800"/>
                      </a:lnTo>
                      <a:lnTo>
                        <a:pt x="3035300" y="203200"/>
                      </a:lnTo>
                      <a:lnTo>
                        <a:pt x="4483100" y="0"/>
                      </a:lnTo>
                      <a:lnTo>
                        <a:pt x="4483100" y="558800"/>
                      </a:lnTo>
                      <a:lnTo>
                        <a:pt x="0" y="5715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>
                  <a:off x="2622771" y="3191644"/>
                  <a:ext cx="4493608" cy="266700"/>
                </a:xfrm>
                <a:custGeom>
                  <a:avLst/>
                  <a:gdLst>
                    <a:gd name="connsiteX0" fmla="*/ 0 w 4470400"/>
                    <a:gd name="connsiteY0" fmla="*/ 266700 h 266700"/>
                    <a:gd name="connsiteX1" fmla="*/ 0 w 4470400"/>
                    <a:gd name="connsiteY1" fmla="*/ 76200 h 266700"/>
                    <a:gd name="connsiteX2" fmla="*/ 3009900 w 4470400"/>
                    <a:gd name="connsiteY2" fmla="*/ 0 h 266700"/>
                    <a:gd name="connsiteX3" fmla="*/ 4470400 w 4470400"/>
                    <a:gd name="connsiteY3" fmla="*/ 152400 h 266700"/>
                    <a:gd name="connsiteX4" fmla="*/ 4470400 w 4470400"/>
                    <a:gd name="connsiteY4" fmla="*/ 266700 h 266700"/>
                    <a:gd name="connsiteX5" fmla="*/ 0 w 4470400"/>
                    <a:gd name="connsiteY5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470400" h="266700">
                      <a:moveTo>
                        <a:pt x="0" y="266700"/>
                      </a:moveTo>
                      <a:lnTo>
                        <a:pt x="0" y="76200"/>
                      </a:lnTo>
                      <a:lnTo>
                        <a:pt x="3009900" y="0"/>
                      </a:lnTo>
                      <a:lnTo>
                        <a:pt x="4470400" y="152400"/>
                      </a:lnTo>
                      <a:lnTo>
                        <a:pt x="4470400" y="266700"/>
                      </a:lnTo>
                      <a:lnTo>
                        <a:pt x="0" y="26670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TextBox 37"/>
              <p:cNvSpPr txBox="1"/>
              <p:nvPr/>
            </p:nvSpPr>
            <p:spPr>
              <a:xfrm>
                <a:off x="1138791" y="3715944"/>
                <a:ext cx="24553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38791" y="3460491"/>
                <a:ext cx="24553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138791" y="3205040"/>
                <a:ext cx="24553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38791" y="2949589"/>
                <a:ext cx="24553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138791" y="2694138"/>
                <a:ext cx="245532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039405" y="2438687"/>
                <a:ext cx="352546" cy="2885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</a:t>
                </a:r>
                <a:endPara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1409024" y="4248692"/>
              <a:ext cx="56657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11253" y="4248692"/>
              <a:ext cx="56657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13481" y="4248692"/>
              <a:ext cx="56657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915710" y="4248692"/>
              <a:ext cx="56657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17938" y="4248692"/>
              <a:ext cx="56657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805078" y="1652442"/>
            <a:ext cx="2020829" cy="384721"/>
            <a:chOff x="1353388" y="1296413"/>
            <a:chExt cx="1515819" cy="288541"/>
          </a:xfrm>
        </p:grpSpPr>
        <p:sp>
          <p:nvSpPr>
            <p:cNvPr id="51" name="矩形 50"/>
            <p:cNvSpPr/>
            <p:nvPr/>
          </p:nvSpPr>
          <p:spPr>
            <a:xfrm>
              <a:off x="1353388" y="1385590"/>
              <a:ext cx="144016" cy="144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34092" y="1296413"/>
              <a:ext cx="123511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797783" y="1652442"/>
            <a:ext cx="2020829" cy="384721"/>
            <a:chOff x="1353388" y="1701361"/>
            <a:chExt cx="1515819" cy="288541"/>
          </a:xfrm>
        </p:grpSpPr>
        <p:sp>
          <p:nvSpPr>
            <p:cNvPr id="54" name="矩形 53"/>
            <p:cNvSpPr/>
            <p:nvPr/>
          </p:nvSpPr>
          <p:spPr>
            <a:xfrm>
              <a:off x="1353388" y="1792716"/>
              <a:ext cx="144016" cy="14401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634092" y="1701361"/>
              <a:ext cx="123511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790484" y="1652442"/>
            <a:ext cx="2020829" cy="384721"/>
            <a:chOff x="1353388" y="2093247"/>
            <a:chExt cx="1515819" cy="288541"/>
          </a:xfrm>
        </p:grpSpPr>
        <p:sp>
          <p:nvSpPr>
            <p:cNvPr id="57" name="矩形 56"/>
            <p:cNvSpPr/>
            <p:nvPr/>
          </p:nvSpPr>
          <p:spPr>
            <a:xfrm>
              <a:off x="1353388" y="2199842"/>
              <a:ext cx="144016" cy="14401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634092" y="2093247"/>
              <a:ext cx="1235115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198785" y="2160423"/>
            <a:ext cx="1568058" cy="672583"/>
            <a:chOff x="1636180" y="1682946"/>
            <a:chExt cx="1176197" cy="504437"/>
          </a:xfrm>
        </p:grpSpPr>
        <p:sp>
          <p:nvSpPr>
            <p:cNvPr id="60" name="TextBox 59"/>
            <p:cNvSpPr txBox="1"/>
            <p:nvPr/>
          </p:nvSpPr>
          <p:spPr>
            <a:xfrm>
              <a:off x="1636180" y="1682946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36180" y="1933467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5204639" y="2160423"/>
            <a:ext cx="1568058" cy="672583"/>
            <a:chOff x="1636180" y="1682946"/>
            <a:chExt cx="1176197" cy="504437"/>
          </a:xfrm>
        </p:grpSpPr>
        <p:sp>
          <p:nvSpPr>
            <p:cNvPr id="63" name="TextBox 62"/>
            <p:cNvSpPr txBox="1"/>
            <p:nvPr/>
          </p:nvSpPr>
          <p:spPr>
            <a:xfrm>
              <a:off x="1636180" y="1682946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636180" y="1933467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8177095" y="2160423"/>
            <a:ext cx="1568058" cy="672583"/>
            <a:chOff x="1636180" y="1682946"/>
            <a:chExt cx="1176197" cy="504437"/>
          </a:xfrm>
        </p:grpSpPr>
        <p:sp>
          <p:nvSpPr>
            <p:cNvPr id="66" name="TextBox 65"/>
            <p:cNvSpPr txBox="1"/>
            <p:nvPr/>
          </p:nvSpPr>
          <p:spPr>
            <a:xfrm>
              <a:off x="1636180" y="1682946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636180" y="1933467"/>
              <a:ext cx="11761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&gt;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添加文字内容</a:t>
              </a:r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4906741" y="2406986"/>
            <a:ext cx="1312991" cy="430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详细描述</a:t>
            </a:r>
            <a:endParaRPr lang="zh-CN" altLang="en-US" sz="22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336460" y="1506732"/>
            <a:ext cx="957763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有家（中国）行业有限公司是一家专注于某某产品及服务的综合性公司，在行业内拥有领先地位。在此录入上述图表的综合描述说明，在此录入上述图表的综合描述说明。在此录入上述图表的综合描述说明。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416661" y="2428271"/>
            <a:ext cx="3135607" cy="3589819"/>
          </a:xfrm>
          <a:prstGeom prst="rect">
            <a:avLst/>
          </a:prstGeom>
          <a:blipFill>
            <a:blip r:embed="rId1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919619" y="2928016"/>
            <a:ext cx="2071173" cy="323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右键点击图片选择设置图片格式可直接替换图片。您可以点击文字框输入您的描述说明，或者通过复制粘贴，在此录入您的描述说明。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423663" y="5144274"/>
            <a:ext cx="792782" cy="797434"/>
            <a:chOff x="7423835" y="4902562"/>
            <a:chExt cx="792885" cy="797434"/>
          </a:xfrm>
        </p:grpSpPr>
        <p:sp>
          <p:nvSpPr>
            <p:cNvPr id="47" name="Oval 10"/>
            <p:cNvSpPr/>
            <p:nvPr/>
          </p:nvSpPr>
          <p:spPr>
            <a:xfrm>
              <a:off x="7423835" y="4902562"/>
              <a:ext cx="792885" cy="7974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48" name="Group 22"/>
            <p:cNvGrpSpPr/>
            <p:nvPr/>
          </p:nvGrpSpPr>
          <p:grpSpPr>
            <a:xfrm>
              <a:off x="7642954" y="5130001"/>
              <a:ext cx="354646" cy="342557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49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0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2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3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4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5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8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9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7423663" y="2548300"/>
            <a:ext cx="792782" cy="797434"/>
            <a:chOff x="7423835" y="2372212"/>
            <a:chExt cx="792885" cy="797434"/>
          </a:xfrm>
        </p:grpSpPr>
        <p:sp>
          <p:nvSpPr>
            <p:cNvPr id="45" name="Oval 6"/>
            <p:cNvSpPr/>
            <p:nvPr/>
          </p:nvSpPr>
          <p:spPr>
            <a:xfrm>
              <a:off x="7423835" y="2372212"/>
              <a:ext cx="792885" cy="79743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63" name="Freeform 35"/>
            <p:cNvSpPr>
              <a:spLocks noEditPoints="1"/>
            </p:cNvSpPr>
            <p:nvPr/>
          </p:nvSpPr>
          <p:spPr bwMode="auto">
            <a:xfrm>
              <a:off x="7609706" y="2628869"/>
              <a:ext cx="421143" cy="28412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68" name="矩形 67"/>
          <p:cNvSpPr/>
          <p:nvPr/>
        </p:nvSpPr>
        <p:spPr>
          <a:xfrm>
            <a:off x="8278904" y="2548302"/>
            <a:ext cx="2372428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旗下分支机构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8278905" y="2917011"/>
            <a:ext cx="251298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278904" y="3843532"/>
            <a:ext cx="2372428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拥有员工数量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8278905" y="4212658"/>
            <a:ext cx="251298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278904" y="5139179"/>
            <a:ext cx="2372428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产品总销售额</a:t>
            </a:r>
            <a:endParaRPr lang="en-US" altLang="zh-CN" sz="20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8278905" y="5495009"/>
            <a:ext cx="251298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在此录入图表的描述说明，在此录入图表的描述说明。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423663" y="3846287"/>
            <a:ext cx="792782" cy="797434"/>
            <a:chOff x="7423835" y="3637387"/>
            <a:chExt cx="792885" cy="797434"/>
          </a:xfrm>
        </p:grpSpPr>
        <p:sp>
          <p:nvSpPr>
            <p:cNvPr id="46" name="Oval 8"/>
            <p:cNvSpPr/>
            <p:nvPr/>
          </p:nvSpPr>
          <p:spPr>
            <a:xfrm>
              <a:off x="7423835" y="3637387"/>
              <a:ext cx="792885" cy="79743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>
              <a:off x="7549643" y="3842436"/>
              <a:ext cx="541268" cy="387337"/>
            </a:xfrm>
            <a:custGeom>
              <a:avLst/>
              <a:gdLst>
                <a:gd name="connsiteX0" fmla="*/ 387898 w 613253"/>
                <a:gd name="connsiteY0" fmla="*/ 243653 h 438850"/>
                <a:gd name="connsiteX1" fmla="*/ 395944 w 613253"/>
                <a:gd name="connsiteY1" fmla="*/ 271151 h 438850"/>
                <a:gd name="connsiteX2" fmla="*/ 351715 w 613253"/>
                <a:gd name="connsiteY2" fmla="*/ 369631 h 438850"/>
                <a:gd name="connsiteX3" fmla="*/ 351092 w 613253"/>
                <a:gd name="connsiteY3" fmla="*/ 369631 h 438850"/>
                <a:gd name="connsiteX4" fmla="*/ 351529 w 613253"/>
                <a:gd name="connsiteY4" fmla="*/ 370046 h 438850"/>
                <a:gd name="connsiteX5" fmla="*/ 351093 w 613253"/>
                <a:gd name="connsiteY5" fmla="*/ 371017 h 438850"/>
                <a:gd name="connsiteX6" fmla="*/ 352550 w 613253"/>
                <a:gd name="connsiteY6" fmla="*/ 371017 h 438850"/>
                <a:gd name="connsiteX7" fmla="*/ 402076 w 613253"/>
                <a:gd name="connsiteY7" fmla="*/ 418085 h 438850"/>
                <a:gd name="connsiteX8" fmla="*/ 451601 w 613253"/>
                <a:gd name="connsiteY8" fmla="*/ 371017 h 438850"/>
                <a:gd name="connsiteX9" fmla="*/ 453059 w 613253"/>
                <a:gd name="connsiteY9" fmla="*/ 371017 h 438850"/>
                <a:gd name="connsiteX10" fmla="*/ 452623 w 613253"/>
                <a:gd name="connsiteY10" fmla="*/ 370045 h 438850"/>
                <a:gd name="connsiteX11" fmla="*/ 453059 w 613253"/>
                <a:gd name="connsiteY11" fmla="*/ 369631 h 438850"/>
                <a:gd name="connsiteX12" fmla="*/ 452437 w 613253"/>
                <a:gd name="connsiteY12" fmla="*/ 369631 h 438850"/>
                <a:gd name="connsiteX13" fmla="*/ 408207 w 613253"/>
                <a:gd name="connsiteY13" fmla="*/ 271149 h 438850"/>
                <a:gd name="connsiteX14" fmla="*/ 416253 w 613253"/>
                <a:gd name="connsiteY14" fmla="*/ 243653 h 438850"/>
                <a:gd name="connsiteX15" fmla="*/ 157406 w 613253"/>
                <a:gd name="connsiteY15" fmla="*/ 216295 h 438850"/>
                <a:gd name="connsiteX16" fmla="*/ 163926 w 613253"/>
                <a:gd name="connsiteY16" fmla="*/ 238576 h 438850"/>
                <a:gd name="connsiteX17" fmla="*/ 128088 w 613253"/>
                <a:gd name="connsiteY17" fmla="*/ 318371 h 438850"/>
                <a:gd name="connsiteX18" fmla="*/ 127583 w 613253"/>
                <a:gd name="connsiteY18" fmla="*/ 318371 h 438850"/>
                <a:gd name="connsiteX19" fmla="*/ 127937 w 613253"/>
                <a:gd name="connsiteY19" fmla="*/ 318708 h 438850"/>
                <a:gd name="connsiteX20" fmla="*/ 127584 w 613253"/>
                <a:gd name="connsiteY20" fmla="*/ 319494 h 438850"/>
                <a:gd name="connsiteX21" fmla="*/ 128765 w 613253"/>
                <a:gd name="connsiteY21" fmla="*/ 319494 h 438850"/>
                <a:gd name="connsiteX22" fmla="*/ 168894 w 613253"/>
                <a:gd name="connsiteY22" fmla="*/ 357632 h 438850"/>
                <a:gd name="connsiteX23" fmla="*/ 209023 w 613253"/>
                <a:gd name="connsiteY23" fmla="*/ 319494 h 438850"/>
                <a:gd name="connsiteX24" fmla="*/ 210205 w 613253"/>
                <a:gd name="connsiteY24" fmla="*/ 319494 h 438850"/>
                <a:gd name="connsiteX25" fmla="*/ 209851 w 613253"/>
                <a:gd name="connsiteY25" fmla="*/ 318707 h 438850"/>
                <a:gd name="connsiteX26" fmla="*/ 210204 w 613253"/>
                <a:gd name="connsiteY26" fmla="*/ 318371 h 438850"/>
                <a:gd name="connsiteX27" fmla="*/ 209701 w 613253"/>
                <a:gd name="connsiteY27" fmla="*/ 318371 h 438850"/>
                <a:gd name="connsiteX28" fmla="*/ 173862 w 613253"/>
                <a:gd name="connsiteY28" fmla="*/ 238574 h 438850"/>
                <a:gd name="connsiteX29" fmla="*/ 180381 w 613253"/>
                <a:gd name="connsiteY29" fmla="*/ 216295 h 438850"/>
                <a:gd name="connsiteX30" fmla="*/ 402620 w 613253"/>
                <a:gd name="connsiteY30" fmla="*/ 0 h 438850"/>
                <a:gd name="connsiteX31" fmla="*/ 515766 w 613253"/>
                <a:gd name="connsiteY31" fmla="*/ 114905 h 438850"/>
                <a:gd name="connsiteX32" fmla="*/ 454423 w 613253"/>
                <a:gd name="connsiteY32" fmla="*/ 215466 h 438850"/>
                <a:gd name="connsiteX33" fmla="*/ 454423 w 613253"/>
                <a:gd name="connsiteY33" fmla="*/ 231044 h 438850"/>
                <a:gd name="connsiteX34" fmla="*/ 613253 w 613253"/>
                <a:gd name="connsiteY34" fmla="*/ 391500 h 438850"/>
                <a:gd name="connsiteX35" fmla="*/ 398531 w 613253"/>
                <a:gd name="connsiteY35" fmla="*/ 438850 h 438850"/>
                <a:gd name="connsiteX36" fmla="*/ 193634 w 613253"/>
                <a:gd name="connsiteY36" fmla="*/ 395700 h 438850"/>
                <a:gd name="connsiteX37" fmla="*/ 203279 w 613253"/>
                <a:gd name="connsiteY37" fmla="*/ 370444 h 438850"/>
                <a:gd name="connsiteX38" fmla="*/ 166022 w 613253"/>
                <a:gd name="connsiteY38" fmla="*/ 374457 h 438850"/>
                <a:gd name="connsiteX39" fmla="*/ 0 w 613253"/>
                <a:gd name="connsiteY39" fmla="*/ 339494 h 438850"/>
                <a:gd name="connsiteX40" fmla="*/ 125154 w 613253"/>
                <a:gd name="connsiteY40" fmla="*/ 207518 h 438850"/>
                <a:gd name="connsiteX41" fmla="*/ 125154 w 613253"/>
                <a:gd name="connsiteY41" fmla="*/ 191945 h 438850"/>
                <a:gd name="connsiteX42" fmla="*/ 77656 w 613253"/>
                <a:gd name="connsiteY42" fmla="*/ 111974 h 438850"/>
                <a:gd name="connsiteX43" fmla="*/ 169335 w 613253"/>
                <a:gd name="connsiteY43" fmla="*/ 18870 h 438850"/>
                <a:gd name="connsiteX44" fmla="*/ 261014 w 613253"/>
                <a:gd name="connsiteY44" fmla="*/ 111974 h 438850"/>
                <a:gd name="connsiteX45" fmla="*/ 211310 w 613253"/>
                <a:gd name="connsiteY45" fmla="*/ 193456 h 438850"/>
                <a:gd name="connsiteX46" fmla="*/ 211310 w 613253"/>
                <a:gd name="connsiteY46" fmla="*/ 206078 h 438850"/>
                <a:gd name="connsiteX47" fmla="*/ 292834 w 613253"/>
                <a:gd name="connsiteY47" fmla="*/ 252540 h 438850"/>
                <a:gd name="connsiteX48" fmla="*/ 295048 w 613253"/>
                <a:gd name="connsiteY48" fmla="*/ 255467 h 438850"/>
                <a:gd name="connsiteX49" fmla="*/ 348094 w 613253"/>
                <a:gd name="connsiteY49" fmla="*/ 232822 h 438850"/>
                <a:gd name="connsiteX50" fmla="*/ 348094 w 613253"/>
                <a:gd name="connsiteY50" fmla="*/ 213602 h 438850"/>
                <a:gd name="connsiteX51" fmla="*/ 289474 w 613253"/>
                <a:gd name="connsiteY51" fmla="*/ 114905 h 438850"/>
                <a:gd name="connsiteX52" fmla="*/ 402620 w 613253"/>
                <a:gd name="connsiteY52" fmla="*/ 0 h 43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613253" h="438850">
                  <a:moveTo>
                    <a:pt x="387898" y="243653"/>
                  </a:moveTo>
                  <a:lnTo>
                    <a:pt x="395944" y="271151"/>
                  </a:lnTo>
                  <a:lnTo>
                    <a:pt x="351715" y="369631"/>
                  </a:lnTo>
                  <a:lnTo>
                    <a:pt x="351092" y="369631"/>
                  </a:lnTo>
                  <a:lnTo>
                    <a:pt x="351529" y="370046"/>
                  </a:lnTo>
                  <a:lnTo>
                    <a:pt x="351093" y="371017"/>
                  </a:lnTo>
                  <a:lnTo>
                    <a:pt x="352550" y="371017"/>
                  </a:lnTo>
                  <a:lnTo>
                    <a:pt x="402076" y="418085"/>
                  </a:lnTo>
                  <a:lnTo>
                    <a:pt x="451601" y="371017"/>
                  </a:lnTo>
                  <a:lnTo>
                    <a:pt x="453059" y="371017"/>
                  </a:lnTo>
                  <a:lnTo>
                    <a:pt x="452623" y="370045"/>
                  </a:lnTo>
                  <a:lnTo>
                    <a:pt x="453059" y="369631"/>
                  </a:lnTo>
                  <a:lnTo>
                    <a:pt x="452437" y="369631"/>
                  </a:lnTo>
                  <a:lnTo>
                    <a:pt x="408207" y="271149"/>
                  </a:lnTo>
                  <a:lnTo>
                    <a:pt x="416253" y="243653"/>
                  </a:lnTo>
                  <a:close/>
                  <a:moveTo>
                    <a:pt x="157406" y="216295"/>
                  </a:moveTo>
                  <a:lnTo>
                    <a:pt x="163926" y="238576"/>
                  </a:lnTo>
                  <a:lnTo>
                    <a:pt x="128088" y="318371"/>
                  </a:lnTo>
                  <a:lnTo>
                    <a:pt x="127583" y="318371"/>
                  </a:lnTo>
                  <a:lnTo>
                    <a:pt x="127937" y="318708"/>
                  </a:lnTo>
                  <a:lnTo>
                    <a:pt x="127584" y="319494"/>
                  </a:lnTo>
                  <a:lnTo>
                    <a:pt x="128765" y="319494"/>
                  </a:lnTo>
                  <a:lnTo>
                    <a:pt x="168894" y="357632"/>
                  </a:lnTo>
                  <a:lnTo>
                    <a:pt x="209023" y="319494"/>
                  </a:lnTo>
                  <a:lnTo>
                    <a:pt x="210205" y="319494"/>
                  </a:lnTo>
                  <a:lnTo>
                    <a:pt x="209851" y="318707"/>
                  </a:lnTo>
                  <a:lnTo>
                    <a:pt x="210204" y="318371"/>
                  </a:lnTo>
                  <a:lnTo>
                    <a:pt x="209701" y="318371"/>
                  </a:lnTo>
                  <a:lnTo>
                    <a:pt x="173862" y="238574"/>
                  </a:lnTo>
                  <a:lnTo>
                    <a:pt x="180381" y="216295"/>
                  </a:lnTo>
                  <a:close/>
                  <a:moveTo>
                    <a:pt x="402620" y="0"/>
                  </a:moveTo>
                  <a:cubicBezTo>
                    <a:pt x="465109" y="0"/>
                    <a:pt x="515766" y="51445"/>
                    <a:pt x="515766" y="114905"/>
                  </a:cubicBezTo>
                  <a:cubicBezTo>
                    <a:pt x="515766" y="159138"/>
                    <a:pt x="491155" y="197534"/>
                    <a:pt x="454423" y="215466"/>
                  </a:cubicBezTo>
                  <a:lnTo>
                    <a:pt x="454423" y="231044"/>
                  </a:lnTo>
                  <a:cubicBezTo>
                    <a:pt x="531505" y="249779"/>
                    <a:pt x="592702" y="311734"/>
                    <a:pt x="613253" y="391500"/>
                  </a:cubicBezTo>
                  <a:cubicBezTo>
                    <a:pt x="550688" y="422070"/>
                    <a:pt x="477097" y="438850"/>
                    <a:pt x="398531" y="438850"/>
                  </a:cubicBezTo>
                  <a:cubicBezTo>
                    <a:pt x="323987" y="438850"/>
                    <a:pt x="253921" y="423744"/>
                    <a:pt x="193634" y="395700"/>
                  </a:cubicBezTo>
                  <a:lnTo>
                    <a:pt x="203279" y="370444"/>
                  </a:lnTo>
                  <a:lnTo>
                    <a:pt x="166022" y="374457"/>
                  </a:lnTo>
                  <a:cubicBezTo>
                    <a:pt x="105620" y="374457"/>
                    <a:pt x="48848" y="362217"/>
                    <a:pt x="0" y="339494"/>
                  </a:cubicBezTo>
                  <a:cubicBezTo>
                    <a:pt x="15404" y="274815"/>
                    <a:pt x="63667" y="224043"/>
                    <a:pt x="125154" y="207518"/>
                  </a:cubicBezTo>
                  <a:lnTo>
                    <a:pt x="125154" y="191945"/>
                  </a:lnTo>
                  <a:cubicBezTo>
                    <a:pt x="96529" y="177233"/>
                    <a:pt x="77656" y="146842"/>
                    <a:pt x="77656" y="111974"/>
                  </a:cubicBezTo>
                  <a:cubicBezTo>
                    <a:pt x="77656" y="60554"/>
                    <a:pt x="118702" y="18870"/>
                    <a:pt x="169335" y="18870"/>
                  </a:cubicBezTo>
                  <a:cubicBezTo>
                    <a:pt x="219968" y="18870"/>
                    <a:pt x="261014" y="60554"/>
                    <a:pt x="261014" y="111974"/>
                  </a:cubicBezTo>
                  <a:cubicBezTo>
                    <a:pt x="261014" y="147815"/>
                    <a:pt x="241072" y="178926"/>
                    <a:pt x="211310" y="193456"/>
                  </a:cubicBezTo>
                  <a:lnTo>
                    <a:pt x="211310" y="206078"/>
                  </a:lnTo>
                  <a:cubicBezTo>
                    <a:pt x="242539" y="213668"/>
                    <a:pt x="270549" y="230014"/>
                    <a:pt x="292834" y="252540"/>
                  </a:cubicBezTo>
                  <a:lnTo>
                    <a:pt x="295048" y="255467"/>
                  </a:lnTo>
                  <a:lnTo>
                    <a:pt x="348094" y="232822"/>
                  </a:lnTo>
                  <a:lnTo>
                    <a:pt x="348094" y="213602"/>
                  </a:lnTo>
                  <a:cubicBezTo>
                    <a:pt x="312767" y="195444"/>
                    <a:pt x="289474" y="157937"/>
                    <a:pt x="289474" y="114905"/>
                  </a:cubicBezTo>
                  <a:cubicBezTo>
                    <a:pt x="289474" y="51445"/>
                    <a:pt x="340131" y="0"/>
                    <a:pt x="4026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920750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2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/>
      <p:bldP spid="43" grpId="0" animBg="1"/>
      <p:bldP spid="44" grpId="0"/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/>
          <p:cNvSpPr/>
          <p:nvPr/>
        </p:nvSpPr>
        <p:spPr bwMode="auto">
          <a:xfrm>
            <a:off x="1955563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1955563" y="2478546"/>
            <a:ext cx="313143" cy="59192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2357934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2758622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155943" y="1141236"/>
            <a:ext cx="314824" cy="1929235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2357934" y="2075499"/>
            <a:ext cx="313143" cy="994972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2758622" y="1658956"/>
            <a:ext cx="314824" cy="1411512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3155943" y="1385763"/>
            <a:ext cx="314824" cy="1684708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4113886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514575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916947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5" name="Freeform 17"/>
          <p:cNvSpPr/>
          <p:nvPr/>
        </p:nvSpPr>
        <p:spPr bwMode="auto">
          <a:xfrm>
            <a:off x="5319318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6" name="Freeform 18"/>
          <p:cNvSpPr/>
          <p:nvPr/>
        </p:nvSpPr>
        <p:spPr bwMode="auto">
          <a:xfrm>
            <a:off x="4113886" y="2783784"/>
            <a:ext cx="313143" cy="286687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7" name="Freeform 19"/>
          <p:cNvSpPr/>
          <p:nvPr/>
        </p:nvSpPr>
        <p:spPr bwMode="auto">
          <a:xfrm>
            <a:off x="4514575" y="2083928"/>
            <a:ext cx="314824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8" name="Freeform 20"/>
          <p:cNvSpPr/>
          <p:nvPr/>
        </p:nvSpPr>
        <p:spPr bwMode="auto">
          <a:xfrm>
            <a:off x="4916947" y="1385763"/>
            <a:ext cx="314824" cy="1684708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19" name="Freeform 21"/>
          <p:cNvSpPr/>
          <p:nvPr/>
        </p:nvSpPr>
        <p:spPr bwMode="auto">
          <a:xfrm>
            <a:off x="5319318" y="2330146"/>
            <a:ext cx="314824" cy="740327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0" name="Freeform 22"/>
          <p:cNvSpPr/>
          <p:nvPr/>
        </p:nvSpPr>
        <p:spPr bwMode="auto">
          <a:xfrm>
            <a:off x="626211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1" name="Freeform 23"/>
          <p:cNvSpPr/>
          <p:nvPr/>
        </p:nvSpPr>
        <p:spPr bwMode="auto">
          <a:xfrm>
            <a:off x="6664482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2" name="Freeform 24"/>
          <p:cNvSpPr/>
          <p:nvPr/>
        </p:nvSpPr>
        <p:spPr bwMode="auto">
          <a:xfrm>
            <a:off x="706685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3" name="Freeform 25"/>
          <p:cNvSpPr/>
          <p:nvPr/>
        </p:nvSpPr>
        <p:spPr bwMode="auto">
          <a:xfrm>
            <a:off x="746754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4" name="Freeform 26"/>
          <p:cNvSpPr/>
          <p:nvPr/>
        </p:nvSpPr>
        <p:spPr bwMode="auto">
          <a:xfrm>
            <a:off x="7467540" y="1377327"/>
            <a:ext cx="314824" cy="1693140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5" name="Freeform 27"/>
          <p:cNvSpPr/>
          <p:nvPr/>
        </p:nvSpPr>
        <p:spPr bwMode="auto">
          <a:xfrm>
            <a:off x="7066850" y="1691002"/>
            <a:ext cx="313143" cy="1379471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6" name="Freeform 28"/>
          <p:cNvSpPr/>
          <p:nvPr/>
        </p:nvSpPr>
        <p:spPr bwMode="auto">
          <a:xfrm>
            <a:off x="6664482" y="2083928"/>
            <a:ext cx="313143" cy="986541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7" name="Freeform 29"/>
          <p:cNvSpPr/>
          <p:nvPr/>
        </p:nvSpPr>
        <p:spPr bwMode="auto">
          <a:xfrm>
            <a:off x="6262110" y="2492039"/>
            <a:ext cx="314824" cy="578433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8" name="Freeform 30"/>
          <p:cNvSpPr/>
          <p:nvPr/>
        </p:nvSpPr>
        <p:spPr bwMode="auto">
          <a:xfrm>
            <a:off x="8526500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29" name="Freeform 31"/>
          <p:cNvSpPr/>
          <p:nvPr/>
        </p:nvSpPr>
        <p:spPr bwMode="auto">
          <a:xfrm>
            <a:off x="8923821" y="1141236"/>
            <a:ext cx="314824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0" name="Freeform 32"/>
          <p:cNvSpPr/>
          <p:nvPr/>
        </p:nvSpPr>
        <p:spPr bwMode="auto">
          <a:xfrm>
            <a:off x="9326190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1" name="Freeform 33"/>
          <p:cNvSpPr/>
          <p:nvPr/>
        </p:nvSpPr>
        <p:spPr bwMode="auto">
          <a:xfrm>
            <a:off x="9728561" y="1141236"/>
            <a:ext cx="313143" cy="1929235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2" name="Freeform 34"/>
          <p:cNvSpPr/>
          <p:nvPr/>
        </p:nvSpPr>
        <p:spPr bwMode="auto">
          <a:xfrm>
            <a:off x="9728561" y="1395882"/>
            <a:ext cx="313143" cy="1674591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3" name="Freeform 35"/>
          <p:cNvSpPr/>
          <p:nvPr/>
        </p:nvSpPr>
        <p:spPr bwMode="auto">
          <a:xfrm>
            <a:off x="9326190" y="1542596"/>
            <a:ext cx="313143" cy="1527872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4" name="Freeform 36"/>
          <p:cNvSpPr/>
          <p:nvPr/>
        </p:nvSpPr>
        <p:spPr bwMode="auto">
          <a:xfrm>
            <a:off x="8923821" y="2658988"/>
            <a:ext cx="314824" cy="411480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5" name="Freeform 37"/>
          <p:cNvSpPr/>
          <p:nvPr/>
        </p:nvSpPr>
        <p:spPr bwMode="auto">
          <a:xfrm>
            <a:off x="8526500" y="1895053"/>
            <a:ext cx="314824" cy="1175417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6" name="Oval 38"/>
          <p:cNvSpPr>
            <a:spLocks noChangeArrowheads="1"/>
          </p:cNvSpPr>
          <p:nvPr/>
        </p:nvSpPr>
        <p:spPr bwMode="auto">
          <a:xfrm>
            <a:off x="230574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7" name="Freeform 39"/>
          <p:cNvSpPr>
            <a:spLocks noEditPoints="1"/>
          </p:cNvSpPr>
          <p:nvPr/>
        </p:nvSpPr>
        <p:spPr bwMode="auto">
          <a:xfrm>
            <a:off x="2494849" y="3577621"/>
            <a:ext cx="421481" cy="427569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8" name="Oval 40"/>
          <p:cNvSpPr>
            <a:spLocks noChangeArrowheads="1"/>
          </p:cNvSpPr>
          <p:nvPr/>
        </p:nvSpPr>
        <p:spPr bwMode="auto">
          <a:xfrm>
            <a:off x="4473613" y="3392069"/>
            <a:ext cx="797326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39" name="Oval 41"/>
          <p:cNvSpPr>
            <a:spLocks noChangeArrowheads="1"/>
          </p:cNvSpPr>
          <p:nvPr/>
        </p:nvSpPr>
        <p:spPr bwMode="auto">
          <a:xfrm>
            <a:off x="6630810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0" name="Oval 42"/>
          <p:cNvSpPr>
            <a:spLocks noChangeArrowheads="1"/>
          </p:cNvSpPr>
          <p:nvPr/>
        </p:nvSpPr>
        <p:spPr bwMode="auto">
          <a:xfrm>
            <a:off x="8869523" y="3392069"/>
            <a:ext cx="794641" cy="798667"/>
          </a:xfrm>
          <a:prstGeom prst="ellipse">
            <a:avLst/>
          </a:prstGeom>
          <a:solidFill>
            <a:schemeClr val="bg1"/>
          </a:solidFill>
          <a:ln w="12700" cap="flat">
            <a:solidFill>
              <a:schemeClr val="tx2"/>
            </a:solidFill>
            <a:prstDash val="solid"/>
            <a:miter lim="800000"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860501" y="3658290"/>
            <a:ext cx="330205" cy="26622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2" name="Freeform 44"/>
          <p:cNvSpPr>
            <a:spLocks noEditPoints="1"/>
          </p:cNvSpPr>
          <p:nvPr/>
        </p:nvSpPr>
        <p:spPr bwMode="auto">
          <a:xfrm>
            <a:off x="4643243" y="3593252"/>
            <a:ext cx="456383" cy="397989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3" name="Freeform 45"/>
          <p:cNvSpPr>
            <a:spLocks noEditPoints="1"/>
          </p:cNvSpPr>
          <p:nvPr/>
        </p:nvSpPr>
        <p:spPr bwMode="auto">
          <a:xfrm>
            <a:off x="9097712" y="3600635"/>
            <a:ext cx="338261" cy="376475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960" tIns="48479" rIns="96960" bIns="48479" numCol="1" anchor="t" anchorCtr="0" compatLnSpc="1"/>
          <a:lstStyle/>
          <a:p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90591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151976" y="4304345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773690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35072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27441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88827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164893" y="4711294"/>
            <a:ext cx="2224942" cy="1598316"/>
          </a:xfrm>
          <a:prstGeom prst="rect">
            <a:avLst/>
          </a:prstGeom>
          <a:noFill/>
        </p:spPr>
        <p:txBody>
          <a:bodyPr wrap="square" lIns="96960" tIns="48479" rIns="96960" bIns="48479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  <a:endParaRPr lang="zh-CN" altLang="en-US" sz="15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726278" y="4344651"/>
            <a:ext cx="1881638" cy="293033"/>
          </a:xfrm>
          <a:prstGeom prst="rect">
            <a:avLst/>
          </a:prstGeom>
          <a:noFill/>
        </p:spPr>
        <p:txBody>
          <a:bodyPr wrap="square" lIns="96960" tIns="0" rIns="96960" bIns="0" rtlCol="0" anchor="t">
            <a:spAutoFit/>
          </a:bodyPr>
          <a:lstStyle/>
          <a:p>
            <a:r>
              <a:rPr lang="zh-CN" altLang="en-US" sz="2800" baseline="-3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aseline="-3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0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5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5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86766" y="1926569"/>
            <a:ext cx="4347729" cy="2536401"/>
            <a:chOff x="1332621" y="1609202"/>
            <a:chExt cx="3260797" cy="1902302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410822" y="2620891"/>
              <a:ext cx="3097844" cy="890613"/>
              <a:chOff x="1548343" y="747514"/>
              <a:chExt cx="3098146" cy="888056"/>
            </a:xfrm>
          </p:grpSpPr>
          <p:sp>
            <p:nvSpPr>
              <p:cNvPr id="6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747514"/>
                <a:ext cx="2497562" cy="43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工 作 完 成 情  况</a:t>
                </a:r>
                <a:endParaRPr lang="zh-CN" altLang="en-US" sz="3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PART02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直接连接符 54"/>
          <p:cNvCxnSpPr/>
          <p:nvPr/>
        </p:nvCxnSpPr>
        <p:spPr>
          <a:xfrm>
            <a:off x="795" y="5738704"/>
            <a:ext cx="12190413" cy="0"/>
          </a:xfrm>
          <a:prstGeom prst="line">
            <a:avLst/>
          </a:prstGeom>
          <a:ln w="19050">
            <a:solidFill>
              <a:srgbClr val="C0C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252951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769925" y="1642933"/>
            <a:ext cx="1777529" cy="3721401"/>
            <a:chOff x="1115616" y="1077584"/>
            <a:chExt cx="1224136" cy="2562492"/>
          </a:xfrm>
        </p:grpSpPr>
        <p:sp>
          <p:nvSpPr>
            <p:cNvPr id="58" name="任意多边形 57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1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1"/>
                  </a:solidFill>
                </a:rPr>
                <a:t>第一阶段</a:t>
              </a:r>
              <a:endParaRPr lang="zh-CN" altLang="en-US" sz="1900" b="1" dirty="0">
                <a:solidFill>
                  <a:schemeClr val="accent1"/>
                </a:solidFill>
              </a:endParaRPr>
            </a:p>
          </p:txBody>
        </p:sp>
        <p:sp>
          <p:nvSpPr>
            <p:cNvPr id="62" name="文本框 16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3" name="文本框 17"/>
            <p:cNvSpPr txBox="1"/>
            <p:nvPr/>
          </p:nvSpPr>
          <p:spPr>
            <a:xfrm>
              <a:off x="1317830" y="2214035"/>
              <a:ext cx="938732" cy="1102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4" name="椭圆 63"/>
          <p:cNvSpPr/>
          <p:nvPr/>
        </p:nvSpPr>
        <p:spPr>
          <a:xfrm>
            <a:off x="4873945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4114360" y="1642933"/>
            <a:ext cx="1777531" cy="3721401"/>
            <a:chOff x="1115616" y="1077584"/>
            <a:chExt cx="1224136" cy="2562492"/>
          </a:xfrm>
        </p:grpSpPr>
        <p:sp>
          <p:nvSpPr>
            <p:cNvPr id="66" name="任意多边形 65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4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4"/>
                  </a:solidFill>
                </a:rPr>
                <a:t>第二阶段</a:t>
              </a:r>
              <a:endParaRPr lang="zh-CN" altLang="en-US" sz="1900" b="1" dirty="0">
                <a:solidFill>
                  <a:schemeClr val="accent4"/>
                </a:solidFill>
              </a:endParaRPr>
            </a:p>
          </p:txBody>
        </p:sp>
        <p:sp>
          <p:nvSpPr>
            <p:cNvPr id="69" name="文本框 24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25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1" name="椭圆 70"/>
          <p:cNvSpPr/>
          <p:nvPr/>
        </p:nvSpPr>
        <p:spPr>
          <a:xfrm>
            <a:off x="7218378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458793" y="1642933"/>
            <a:ext cx="1777531" cy="3721401"/>
            <a:chOff x="1115616" y="1077584"/>
            <a:chExt cx="1224136" cy="2562492"/>
          </a:xfrm>
        </p:grpSpPr>
        <p:sp>
          <p:nvSpPr>
            <p:cNvPr id="73" name="任意多边形 72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圆角矩形 73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3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3"/>
                  </a:solidFill>
                </a:rPr>
                <a:t>第三阶段</a:t>
              </a:r>
              <a:endParaRPr lang="zh-CN" altLang="en-US" sz="1900" b="1" dirty="0">
                <a:solidFill>
                  <a:schemeClr val="accent3"/>
                </a:solidFill>
              </a:endParaRPr>
            </a:p>
          </p:txBody>
        </p:sp>
        <p:sp>
          <p:nvSpPr>
            <p:cNvPr id="76" name="文本框 31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32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78" name="椭圆 77"/>
          <p:cNvSpPr/>
          <p:nvPr/>
        </p:nvSpPr>
        <p:spPr>
          <a:xfrm>
            <a:off x="9562813" y="5553678"/>
            <a:ext cx="313682" cy="31372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5"/>
            </a:solidFill>
          </a:ln>
          <a:effectLst>
            <a:outerShdw blurRad="50800" dist="38100" dir="5400000" algn="t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8803225" y="1642933"/>
            <a:ext cx="1777531" cy="3721401"/>
            <a:chOff x="1115616" y="1077584"/>
            <a:chExt cx="1224136" cy="2562492"/>
          </a:xfrm>
        </p:grpSpPr>
        <p:sp>
          <p:nvSpPr>
            <p:cNvPr id="80" name="任意多边形 79"/>
            <p:cNvSpPr/>
            <p:nvPr/>
          </p:nvSpPr>
          <p:spPr>
            <a:xfrm flipV="1">
              <a:off x="1115616" y="1077584"/>
              <a:ext cx="1224136" cy="2562492"/>
            </a:xfrm>
            <a:custGeom>
              <a:avLst/>
              <a:gdLst>
                <a:gd name="connsiteX0" fmla="*/ 213563 w 1224136"/>
                <a:gd name="connsiteY0" fmla="*/ 2562492 h 2562492"/>
                <a:gd name="connsiteX1" fmla="*/ 1010573 w 1224136"/>
                <a:gd name="connsiteY1" fmla="*/ 2562492 h 2562492"/>
                <a:gd name="connsiteX2" fmla="*/ 1224136 w 1224136"/>
                <a:gd name="connsiteY2" fmla="*/ 2348929 h 2562492"/>
                <a:gd name="connsiteX3" fmla="*/ 1224136 w 1224136"/>
                <a:gd name="connsiteY3" fmla="*/ 399791 h 2562492"/>
                <a:gd name="connsiteX4" fmla="*/ 1010573 w 1224136"/>
                <a:gd name="connsiteY4" fmla="*/ 186228 h 2562492"/>
                <a:gd name="connsiteX5" fmla="*/ 720080 w 1224136"/>
                <a:gd name="connsiteY5" fmla="*/ 186228 h 2562492"/>
                <a:gd name="connsiteX6" fmla="*/ 612068 w 1224136"/>
                <a:gd name="connsiteY6" fmla="*/ 0 h 2562492"/>
                <a:gd name="connsiteX7" fmla="*/ 504056 w 1224136"/>
                <a:gd name="connsiteY7" fmla="*/ 186228 h 2562492"/>
                <a:gd name="connsiteX8" fmla="*/ 213563 w 1224136"/>
                <a:gd name="connsiteY8" fmla="*/ 186228 h 2562492"/>
                <a:gd name="connsiteX9" fmla="*/ 0 w 1224136"/>
                <a:gd name="connsiteY9" fmla="*/ 399791 h 2562492"/>
                <a:gd name="connsiteX10" fmla="*/ 0 w 1224136"/>
                <a:gd name="connsiteY10" fmla="*/ 2348929 h 2562492"/>
                <a:gd name="connsiteX11" fmla="*/ 213563 w 1224136"/>
                <a:gd name="connsiteY11" fmla="*/ 2562492 h 2562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24136" h="2562492">
                  <a:moveTo>
                    <a:pt x="213563" y="2562492"/>
                  </a:moveTo>
                  <a:lnTo>
                    <a:pt x="1010573" y="2562492"/>
                  </a:lnTo>
                  <a:cubicBezTo>
                    <a:pt x="1128521" y="2562492"/>
                    <a:pt x="1224136" y="2466877"/>
                    <a:pt x="1224136" y="2348929"/>
                  </a:cubicBezTo>
                  <a:lnTo>
                    <a:pt x="1224136" y="399791"/>
                  </a:lnTo>
                  <a:cubicBezTo>
                    <a:pt x="1224136" y="281843"/>
                    <a:pt x="1128521" y="186228"/>
                    <a:pt x="1010573" y="186228"/>
                  </a:cubicBezTo>
                  <a:lnTo>
                    <a:pt x="720080" y="186228"/>
                  </a:lnTo>
                  <a:lnTo>
                    <a:pt x="612068" y="0"/>
                  </a:lnTo>
                  <a:lnTo>
                    <a:pt x="504056" y="186228"/>
                  </a:lnTo>
                  <a:lnTo>
                    <a:pt x="213563" y="186228"/>
                  </a:lnTo>
                  <a:cubicBezTo>
                    <a:pt x="95615" y="186228"/>
                    <a:pt x="0" y="281843"/>
                    <a:pt x="0" y="399791"/>
                  </a:cubicBezTo>
                  <a:lnTo>
                    <a:pt x="0" y="2348929"/>
                  </a:lnTo>
                  <a:cubicBezTo>
                    <a:pt x="0" y="2466877"/>
                    <a:pt x="95615" y="2562492"/>
                    <a:pt x="213563" y="2562492"/>
                  </a:cubicBezTo>
                  <a:close/>
                </a:path>
              </a:pathLst>
            </a:cu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4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200000" scaled="0"/>
              </a:gradFill>
            </a:ln>
            <a:effectLst>
              <a:outerShdw blurRad="266700" dist="38100" dir="8100000" sx="101000" sy="101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圆角矩形 80"/>
            <p:cNvSpPr/>
            <p:nvPr/>
          </p:nvSpPr>
          <p:spPr>
            <a:xfrm>
              <a:off x="1259632" y="1216298"/>
              <a:ext cx="936104" cy="2088232"/>
            </a:xfrm>
            <a:prstGeom prst="roundRect">
              <a:avLst>
                <a:gd name="adj" fmla="val 14632"/>
              </a:avLst>
            </a:prstGeom>
            <a:solidFill>
              <a:schemeClr val="accent5"/>
            </a:solidFill>
            <a:ln>
              <a:noFill/>
            </a:ln>
            <a:effectLst>
              <a:innerShdw blurRad="63500" dist="50800" dir="18900000">
                <a:prstClr val="black">
                  <a:alpha val="33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矩形 81"/>
            <p:cNvSpPr/>
            <p:nvPr/>
          </p:nvSpPr>
          <p:spPr>
            <a:xfrm>
              <a:off x="1257002" y="1851670"/>
              <a:ext cx="938733" cy="360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900" b="1" dirty="0">
                  <a:solidFill>
                    <a:schemeClr val="accent5"/>
                  </a:solidFill>
                </a:rPr>
                <a:t>第四阶段</a:t>
              </a:r>
              <a:endParaRPr lang="zh-CN" altLang="en-US" sz="1900" b="1" dirty="0">
                <a:solidFill>
                  <a:schemeClr val="accent5"/>
                </a:solidFill>
              </a:endParaRPr>
            </a:p>
          </p:txBody>
        </p:sp>
        <p:sp>
          <p:nvSpPr>
            <p:cNvPr id="83" name="文本框 38"/>
            <p:cNvSpPr txBox="1"/>
            <p:nvPr/>
          </p:nvSpPr>
          <p:spPr>
            <a:xfrm>
              <a:off x="1368152" y="1253361"/>
              <a:ext cx="683569" cy="4450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添加标题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84" name="文本框 39"/>
            <p:cNvSpPr txBox="1"/>
            <p:nvPr/>
          </p:nvSpPr>
          <p:spPr>
            <a:xfrm>
              <a:off x="1257000" y="2214035"/>
              <a:ext cx="938732" cy="107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</a:rPr>
                <a:t>单击此处添加文本，单击此处添加文本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64" grpId="0" animBg="1"/>
      <p:bldP spid="71" grpId="0" animBg="1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stCxn id="10" idx="6"/>
            <a:endCxn id="21" idx="2"/>
          </p:cNvCxnSpPr>
          <p:nvPr/>
        </p:nvCxnSpPr>
        <p:spPr>
          <a:xfrm>
            <a:off x="1270629" y="5124757"/>
            <a:ext cx="9547362" cy="2117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9"/>
          <p:cNvGrpSpPr/>
          <p:nvPr/>
        </p:nvGrpSpPr>
        <p:grpSpPr>
          <a:xfrm>
            <a:off x="341783" y="4660272"/>
            <a:ext cx="928847" cy="928968"/>
            <a:chOff x="255774" y="3805440"/>
            <a:chExt cx="696726" cy="696726"/>
          </a:xfrm>
        </p:grpSpPr>
        <p:sp>
          <p:nvSpPr>
            <p:cNvPr id="10" name="Oval 9"/>
            <p:cNvSpPr/>
            <p:nvPr/>
          </p:nvSpPr>
          <p:spPr>
            <a:xfrm>
              <a:off x="25577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1" name="Isosceles Triangle 40"/>
            <p:cNvSpPr/>
            <p:nvPr/>
          </p:nvSpPr>
          <p:spPr>
            <a:xfrm rot="5400000">
              <a:off x="493716" y="4019782"/>
              <a:ext cx="279448" cy="24090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Group 70"/>
          <p:cNvGrpSpPr/>
          <p:nvPr/>
        </p:nvGrpSpPr>
        <p:grpSpPr>
          <a:xfrm>
            <a:off x="10817992" y="4660272"/>
            <a:ext cx="928847" cy="928968"/>
            <a:chOff x="8113954" y="3805440"/>
            <a:chExt cx="696726" cy="696726"/>
          </a:xfrm>
        </p:grpSpPr>
        <p:sp>
          <p:nvSpPr>
            <p:cNvPr id="21" name="Oval 20"/>
            <p:cNvSpPr/>
            <p:nvPr/>
          </p:nvSpPr>
          <p:spPr>
            <a:xfrm>
              <a:off x="8113954" y="3805440"/>
              <a:ext cx="696726" cy="69672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8358214" y="4048124"/>
              <a:ext cx="238120" cy="2381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334089" y="5206118"/>
            <a:ext cx="656505" cy="36933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开始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0000771" y="5206118"/>
            <a:ext cx="656505" cy="369332"/>
          </a:xfrm>
          <a:prstGeom prst="rect">
            <a:avLst/>
          </a:prstGeom>
        </p:spPr>
        <p:txBody>
          <a:bodyPr wrap="none" lIns="121908" tIns="60954" rIns="121908" bIns="60954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rPr>
              <a:t>理念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" panose="020B0606030504020204" pitchFamily="34" charset="0"/>
            </a:endParaRPr>
          </a:p>
        </p:txBody>
      </p:sp>
      <p:grpSp>
        <p:nvGrpSpPr>
          <p:cNvPr id="11" name="Group 61"/>
          <p:cNvGrpSpPr/>
          <p:nvPr/>
        </p:nvGrpSpPr>
        <p:grpSpPr>
          <a:xfrm>
            <a:off x="2674998" y="1769836"/>
            <a:ext cx="1706714" cy="3493725"/>
            <a:chOff x="2005914" y="1637612"/>
            <a:chExt cx="1280202" cy="2620294"/>
          </a:xfrm>
        </p:grpSpPr>
        <p:sp>
          <p:nvSpPr>
            <p:cNvPr id="13" name="Oval 12"/>
            <p:cNvSpPr/>
            <p:nvPr/>
          </p:nvSpPr>
          <p:spPr>
            <a:xfrm>
              <a:off x="211128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2" name="Group 66"/>
            <p:cNvGrpSpPr/>
            <p:nvPr/>
          </p:nvGrpSpPr>
          <p:grpSpPr>
            <a:xfrm>
              <a:off x="2285984" y="2214560"/>
              <a:ext cx="1000132" cy="1553142"/>
              <a:chOff x="2285984" y="2214560"/>
              <a:chExt cx="1000132" cy="1553142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85984" y="2428874"/>
                <a:ext cx="1000132" cy="1338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2285984" y="2214560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cxnSp>
          <p:nvCxnSpPr>
            <p:cNvPr id="27" name="Straight Connector 26"/>
            <p:cNvCxnSpPr/>
            <p:nvPr/>
          </p:nvCxnSpPr>
          <p:spPr>
            <a:xfrm rot="16200000" flipH="1">
              <a:off x="1337273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59"/>
            <p:cNvGrpSpPr/>
            <p:nvPr/>
          </p:nvGrpSpPr>
          <p:grpSpPr>
            <a:xfrm>
              <a:off x="2005914" y="1637612"/>
              <a:ext cx="418280" cy="418280"/>
              <a:chOff x="2005914" y="1637612"/>
              <a:chExt cx="418280" cy="418280"/>
            </a:xfrm>
          </p:grpSpPr>
          <p:sp>
            <p:nvSpPr>
              <p:cNvPr id="26" name="Teardrop 25"/>
              <p:cNvSpPr/>
              <p:nvPr/>
            </p:nvSpPr>
            <p:spPr>
              <a:xfrm rot="8100000">
                <a:off x="2005914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Freeform 63"/>
              <p:cNvSpPr>
                <a:spLocks noEditPoints="1"/>
              </p:cNvSpPr>
              <p:nvPr/>
            </p:nvSpPr>
            <p:spPr bwMode="auto">
              <a:xfrm>
                <a:off x="2115407" y="1762183"/>
                <a:ext cx="199914" cy="171356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0" y="4"/>
                  </a:cxn>
                  <a:cxn ang="0">
                    <a:pos x="0" y="62"/>
                  </a:cxn>
                  <a:cxn ang="0">
                    <a:pos x="9" y="71"/>
                  </a:cxn>
                  <a:cxn ang="0">
                    <a:pos x="53" y="45"/>
                  </a:cxn>
                  <a:cxn ang="0">
                    <a:pos x="58" y="31"/>
                  </a:cxn>
                  <a:cxn ang="0">
                    <a:pos x="307" y="11"/>
                  </a:cxn>
                  <a:cxn ang="0">
                    <a:pos x="95" y="11"/>
                  </a:cxn>
                  <a:cxn ang="0">
                    <a:pos x="85" y="27"/>
                  </a:cxn>
                  <a:cxn ang="0">
                    <a:pos x="85" y="51"/>
                  </a:cxn>
                  <a:cxn ang="0">
                    <a:pos x="102" y="62"/>
                  </a:cxn>
                  <a:cxn ang="0">
                    <a:pos x="314" y="60"/>
                  </a:cxn>
                  <a:cxn ang="0">
                    <a:pos x="323" y="43"/>
                  </a:cxn>
                  <a:cxn ang="0">
                    <a:pos x="323" y="20"/>
                  </a:cxn>
                  <a:cxn ang="0">
                    <a:pos x="307" y="11"/>
                  </a:cxn>
                  <a:cxn ang="0">
                    <a:pos x="53" y="147"/>
                  </a:cxn>
                  <a:cxn ang="0">
                    <a:pos x="60" y="138"/>
                  </a:cxn>
                  <a:cxn ang="0">
                    <a:pos x="15" y="112"/>
                  </a:cxn>
                  <a:cxn ang="0">
                    <a:pos x="4" y="111"/>
                  </a:cxn>
                  <a:cxn ang="0">
                    <a:pos x="0" y="163"/>
                  </a:cxn>
                  <a:cxn ang="0">
                    <a:pos x="4" y="172"/>
                  </a:cxn>
                  <a:cxn ang="0">
                    <a:pos x="15" y="172"/>
                  </a:cxn>
                  <a:cxn ang="0">
                    <a:pos x="102" y="112"/>
                  </a:cxn>
                  <a:cxn ang="0">
                    <a:pos x="85" y="123"/>
                  </a:cxn>
                  <a:cxn ang="0">
                    <a:pos x="85" y="147"/>
                  </a:cxn>
                  <a:cxn ang="0">
                    <a:pos x="95" y="163"/>
                  </a:cxn>
                  <a:cxn ang="0">
                    <a:pos x="307" y="163"/>
                  </a:cxn>
                  <a:cxn ang="0">
                    <a:pos x="323" y="154"/>
                  </a:cxn>
                  <a:cxn ang="0">
                    <a:pos x="323" y="129"/>
                  </a:cxn>
                  <a:cxn ang="0">
                    <a:pos x="314" y="114"/>
                  </a:cxn>
                  <a:cxn ang="0">
                    <a:pos x="53" y="232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72"/>
                  </a:cxn>
                  <a:cxn ang="0">
                    <a:pos x="15" y="274"/>
                  </a:cxn>
                  <a:cxn ang="0">
                    <a:pos x="58" y="245"/>
                  </a:cxn>
                  <a:cxn ang="0">
                    <a:pos x="53" y="232"/>
                  </a:cxn>
                  <a:cxn ang="0">
                    <a:pos x="102" y="214"/>
                  </a:cxn>
                  <a:cxn ang="0">
                    <a:pos x="91" y="219"/>
                  </a:cxn>
                  <a:cxn ang="0">
                    <a:pos x="85" y="248"/>
                  </a:cxn>
                  <a:cxn ang="0">
                    <a:pos x="91" y="261"/>
                  </a:cxn>
                  <a:cxn ang="0">
                    <a:pos x="307" y="266"/>
                  </a:cxn>
                  <a:cxn ang="0">
                    <a:pos x="319" y="261"/>
                  </a:cxn>
                  <a:cxn ang="0">
                    <a:pos x="323" y="232"/>
                  </a:cxn>
                  <a:cxn ang="0">
                    <a:pos x="319" y="219"/>
                  </a:cxn>
                  <a:cxn ang="0">
                    <a:pos x="307" y="214"/>
                  </a:cxn>
                </a:cxnLst>
                <a:rect l="0" t="0" r="r" b="b"/>
                <a:pathLst>
                  <a:path w="323" h="275">
                    <a:moveTo>
                      <a:pt x="53" y="27"/>
                    </a:move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7"/>
                    </a:lnTo>
                    <a:lnTo>
                      <a:pt x="4" y="71"/>
                    </a:lnTo>
                    <a:lnTo>
                      <a:pt x="9" y="71"/>
                    </a:lnTo>
                    <a:lnTo>
                      <a:pt x="15" y="69"/>
                    </a:lnTo>
                    <a:lnTo>
                      <a:pt x="53" y="45"/>
                    </a:lnTo>
                    <a:lnTo>
                      <a:pt x="53" y="45"/>
                    </a:lnTo>
                    <a:lnTo>
                      <a:pt x="58" y="40"/>
                    </a:lnTo>
                    <a:lnTo>
                      <a:pt x="60" y="36"/>
                    </a:lnTo>
                    <a:lnTo>
                      <a:pt x="58" y="31"/>
                    </a:lnTo>
                    <a:lnTo>
                      <a:pt x="53" y="27"/>
                    </a:lnTo>
                    <a:lnTo>
                      <a:pt x="53" y="27"/>
                    </a:lnTo>
                    <a:close/>
                    <a:moveTo>
                      <a:pt x="307" y="11"/>
                    </a:moveTo>
                    <a:lnTo>
                      <a:pt x="102" y="11"/>
                    </a:lnTo>
                    <a:lnTo>
                      <a:pt x="102" y="11"/>
                    </a:lnTo>
                    <a:lnTo>
                      <a:pt x="95" y="11"/>
                    </a:lnTo>
                    <a:lnTo>
                      <a:pt x="91" y="14"/>
                    </a:lnTo>
                    <a:lnTo>
                      <a:pt x="85" y="20"/>
                    </a:lnTo>
                    <a:lnTo>
                      <a:pt x="85" y="27"/>
                    </a:lnTo>
                    <a:lnTo>
                      <a:pt x="85" y="43"/>
                    </a:lnTo>
                    <a:lnTo>
                      <a:pt x="85" y="43"/>
                    </a:lnTo>
                    <a:lnTo>
                      <a:pt x="85" y="51"/>
                    </a:lnTo>
                    <a:lnTo>
                      <a:pt x="91" y="56"/>
                    </a:lnTo>
                    <a:lnTo>
                      <a:pt x="95" y="60"/>
                    </a:lnTo>
                    <a:lnTo>
                      <a:pt x="102" y="62"/>
                    </a:lnTo>
                    <a:lnTo>
                      <a:pt x="307" y="62"/>
                    </a:lnTo>
                    <a:lnTo>
                      <a:pt x="307" y="62"/>
                    </a:lnTo>
                    <a:lnTo>
                      <a:pt x="314" y="60"/>
                    </a:lnTo>
                    <a:lnTo>
                      <a:pt x="319" y="56"/>
                    </a:lnTo>
                    <a:lnTo>
                      <a:pt x="323" y="51"/>
                    </a:lnTo>
                    <a:lnTo>
                      <a:pt x="323" y="43"/>
                    </a:lnTo>
                    <a:lnTo>
                      <a:pt x="323" y="27"/>
                    </a:lnTo>
                    <a:lnTo>
                      <a:pt x="323" y="27"/>
                    </a:lnTo>
                    <a:lnTo>
                      <a:pt x="323" y="20"/>
                    </a:lnTo>
                    <a:lnTo>
                      <a:pt x="319" y="14"/>
                    </a:lnTo>
                    <a:lnTo>
                      <a:pt x="314" y="11"/>
                    </a:lnTo>
                    <a:lnTo>
                      <a:pt x="307" y="11"/>
                    </a:lnTo>
                    <a:lnTo>
                      <a:pt x="307" y="11"/>
                    </a:lnTo>
                    <a:close/>
                    <a:moveTo>
                      <a:pt x="15" y="172"/>
                    </a:moveTo>
                    <a:lnTo>
                      <a:pt x="53" y="147"/>
                    </a:lnTo>
                    <a:lnTo>
                      <a:pt x="53" y="147"/>
                    </a:lnTo>
                    <a:lnTo>
                      <a:pt x="58" y="143"/>
                    </a:lnTo>
                    <a:lnTo>
                      <a:pt x="60" y="138"/>
                    </a:lnTo>
                    <a:lnTo>
                      <a:pt x="58" y="134"/>
                    </a:lnTo>
                    <a:lnTo>
                      <a:pt x="53" y="130"/>
                    </a:lnTo>
                    <a:lnTo>
                      <a:pt x="15" y="112"/>
                    </a:lnTo>
                    <a:lnTo>
                      <a:pt x="15" y="112"/>
                    </a:lnTo>
                    <a:lnTo>
                      <a:pt x="9" y="111"/>
                    </a:lnTo>
                    <a:lnTo>
                      <a:pt x="4" y="111"/>
                    </a:lnTo>
                    <a:lnTo>
                      <a:pt x="0" y="114"/>
                    </a:lnTo>
                    <a:lnTo>
                      <a:pt x="0" y="121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70"/>
                    </a:lnTo>
                    <a:lnTo>
                      <a:pt x="4" y="172"/>
                    </a:lnTo>
                    <a:lnTo>
                      <a:pt x="9" y="174"/>
                    </a:lnTo>
                    <a:lnTo>
                      <a:pt x="15" y="172"/>
                    </a:lnTo>
                    <a:lnTo>
                      <a:pt x="15" y="172"/>
                    </a:lnTo>
                    <a:close/>
                    <a:moveTo>
                      <a:pt x="307" y="112"/>
                    </a:moveTo>
                    <a:lnTo>
                      <a:pt x="102" y="112"/>
                    </a:lnTo>
                    <a:lnTo>
                      <a:pt x="102" y="112"/>
                    </a:lnTo>
                    <a:lnTo>
                      <a:pt x="95" y="114"/>
                    </a:lnTo>
                    <a:lnTo>
                      <a:pt x="91" y="118"/>
                    </a:lnTo>
                    <a:lnTo>
                      <a:pt x="85" y="123"/>
                    </a:lnTo>
                    <a:lnTo>
                      <a:pt x="85" y="129"/>
                    </a:lnTo>
                    <a:lnTo>
                      <a:pt x="85" y="147"/>
                    </a:lnTo>
                    <a:lnTo>
                      <a:pt x="85" y="147"/>
                    </a:lnTo>
                    <a:lnTo>
                      <a:pt x="85" y="154"/>
                    </a:lnTo>
                    <a:lnTo>
                      <a:pt x="91" y="159"/>
                    </a:lnTo>
                    <a:lnTo>
                      <a:pt x="95" y="163"/>
                    </a:lnTo>
                    <a:lnTo>
                      <a:pt x="102" y="163"/>
                    </a:lnTo>
                    <a:lnTo>
                      <a:pt x="307" y="163"/>
                    </a:lnTo>
                    <a:lnTo>
                      <a:pt x="307" y="163"/>
                    </a:lnTo>
                    <a:lnTo>
                      <a:pt x="314" y="163"/>
                    </a:lnTo>
                    <a:lnTo>
                      <a:pt x="319" y="159"/>
                    </a:lnTo>
                    <a:lnTo>
                      <a:pt x="323" y="154"/>
                    </a:lnTo>
                    <a:lnTo>
                      <a:pt x="323" y="147"/>
                    </a:lnTo>
                    <a:lnTo>
                      <a:pt x="323" y="129"/>
                    </a:lnTo>
                    <a:lnTo>
                      <a:pt x="323" y="129"/>
                    </a:lnTo>
                    <a:lnTo>
                      <a:pt x="323" y="123"/>
                    </a:lnTo>
                    <a:lnTo>
                      <a:pt x="319" y="118"/>
                    </a:lnTo>
                    <a:lnTo>
                      <a:pt x="314" y="114"/>
                    </a:lnTo>
                    <a:lnTo>
                      <a:pt x="307" y="112"/>
                    </a:lnTo>
                    <a:lnTo>
                      <a:pt x="307" y="112"/>
                    </a:lnTo>
                    <a:close/>
                    <a:moveTo>
                      <a:pt x="53" y="232"/>
                    </a:moveTo>
                    <a:lnTo>
                      <a:pt x="15" y="207"/>
                    </a:lnTo>
                    <a:lnTo>
                      <a:pt x="15" y="207"/>
                    </a:lnTo>
                    <a:lnTo>
                      <a:pt x="9" y="205"/>
                    </a:lnTo>
                    <a:lnTo>
                      <a:pt x="4" y="205"/>
                    </a:lnTo>
                    <a:lnTo>
                      <a:pt x="0" y="208"/>
                    </a:lnTo>
                    <a:lnTo>
                      <a:pt x="0" y="214"/>
                    </a:lnTo>
                    <a:lnTo>
                      <a:pt x="0" y="266"/>
                    </a:lnTo>
                    <a:lnTo>
                      <a:pt x="0" y="266"/>
                    </a:lnTo>
                    <a:lnTo>
                      <a:pt x="0" y="272"/>
                    </a:lnTo>
                    <a:lnTo>
                      <a:pt x="4" y="275"/>
                    </a:lnTo>
                    <a:lnTo>
                      <a:pt x="9" y="275"/>
                    </a:lnTo>
                    <a:lnTo>
                      <a:pt x="15" y="274"/>
                    </a:lnTo>
                    <a:lnTo>
                      <a:pt x="53" y="250"/>
                    </a:lnTo>
                    <a:lnTo>
                      <a:pt x="53" y="250"/>
                    </a:lnTo>
                    <a:lnTo>
                      <a:pt x="58" y="245"/>
                    </a:lnTo>
                    <a:lnTo>
                      <a:pt x="60" y="241"/>
                    </a:lnTo>
                    <a:lnTo>
                      <a:pt x="58" y="236"/>
                    </a:lnTo>
                    <a:lnTo>
                      <a:pt x="53" y="232"/>
                    </a:lnTo>
                    <a:lnTo>
                      <a:pt x="53" y="232"/>
                    </a:lnTo>
                    <a:close/>
                    <a:moveTo>
                      <a:pt x="307" y="214"/>
                    </a:moveTo>
                    <a:lnTo>
                      <a:pt x="102" y="214"/>
                    </a:lnTo>
                    <a:lnTo>
                      <a:pt x="102" y="214"/>
                    </a:lnTo>
                    <a:lnTo>
                      <a:pt x="95" y="216"/>
                    </a:lnTo>
                    <a:lnTo>
                      <a:pt x="91" y="219"/>
                    </a:lnTo>
                    <a:lnTo>
                      <a:pt x="85" y="225"/>
                    </a:lnTo>
                    <a:lnTo>
                      <a:pt x="85" y="232"/>
                    </a:lnTo>
                    <a:lnTo>
                      <a:pt x="85" y="248"/>
                    </a:lnTo>
                    <a:lnTo>
                      <a:pt x="85" y="248"/>
                    </a:lnTo>
                    <a:lnTo>
                      <a:pt x="85" y="256"/>
                    </a:lnTo>
                    <a:lnTo>
                      <a:pt x="91" y="261"/>
                    </a:lnTo>
                    <a:lnTo>
                      <a:pt x="95" y="265"/>
                    </a:lnTo>
                    <a:lnTo>
                      <a:pt x="102" y="266"/>
                    </a:lnTo>
                    <a:lnTo>
                      <a:pt x="307" y="266"/>
                    </a:lnTo>
                    <a:lnTo>
                      <a:pt x="307" y="266"/>
                    </a:lnTo>
                    <a:lnTo>
                      <a:pt x="314" y="265"/>
                    </a:lnTo>
                    <a:lnTo>
                      <a:pt x="319" y="261"/>
                    </a:lnTo>
                    <a:lnTo>
                      <a:pt x="323" y="256"/>
                    </a:lnTo>
                    <a:lnTo>
                      <a:pt x="323" y="248"/>
                    </a:lnTo>
                    <a:lnTo>
                      <a:pt x="323" y="232"/>
                    </a:lnTo>
                    <a:lnTo>
                      <a:pt x="323" y="232"/>
                    </a:lnTo>
                    <a:lnTo>
                      <a:pt x="323" y="225"/>
                    </a:lnTo>
                    <a:lnTo>
                      <a:pt x="319" y="219"/>
                    </a:lnTo>
                    <a:lnTo>
                      <a:pt x="314" y="216"/>
                    </a:lnTo>
                    <a:lnTo>
                      <a:pt x="307" y="214"/>
                    </a:lnTo>
                    <a:lnTo>
                      <a:pt x="307" y="21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6" name="Group 72"/>
          <p:cNvGrpSpPr/>
          <p:nvPr/>
        </p:nvGrpSpPr>
        <p:grpSpPr>
          <a:xfrm>
            <a:off x="6770243" y="1769836"/>
            <a:ext cx="1801952" cy="3493725"/>
            <a:chOff x="5077748" y="1637612"/>
            <a:chExt cx="1351640" cy="2620294"/>
          </a:xfrm>
        </p:grpSpPr>
        <p:sp>
          <p:nvSpPr>
            <p:cNvPr id="17" name="Oval 16"/>
            <p:cNvSpPr/>
            <p:nvPr/>
          </p:nvSpPr>
          <p:spPr>
            <a:xfrm>
              <a:off x="5183120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rot="16200000" flipH="1">
              <a:off x="4409107" y="3163270"/>
              <a:ext cx="1763355" cy="880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67"/>
            <p:cNvGrpSpPr/>
            <p:nvPr/>
          </p:nvGrpSpPr>
          <p:grpSpPr>
            <a:xfrm>
              <a:off x="5429256" y="2214560"/>
              <a:ext cx="1000132" cy="1553142"/>
              <a:chOff x="5429256" y="2214560"/>
              <a:chExt cx="1000132" cy="1553142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429256" y="2428874"/>
                <a:ext cx="1000132" cy="13388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ms-MY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5429256" y="2214560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0" name="Group 63"/>
            <p:cNvGrpSpPr/>
            <p:nvPr/>
          </p:nvGrpSpPr>
          <p:grpSpPr>
            <a:xfrm>
              <a:off x="5077748" y="1637612"/>
              <a:ext cx="418280" cy="418280"/>
              <a:chOff x="5077748" y="1637612"/>
              <a:chExt cx="418280" cy="418280"/>
            </a:xfrm>
          </p:grpSpPr>
          <p:sp>
            <p:nvSpPr>
              <p:cNvPr id="38" name="Teardrop 37"/>
              <p:cNvSpPr/>
              <p:nvPr/>
            </p:nvSpPr>
            <p:spPr>
              <a:xfrm rot="8100000">
                <a:off x="5077748" y="1637612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100"/>
              <p:cNvSpPr/>
              <p:nvPr/>
            </p:nvSpPr>
            <p:spPr bwMode="auto">
              <a:xfrm>
                <a:off x="5169641" y="1770740"/>
                <a:ext cx="176324" cy="198674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3" name="Group 71"/>
          <p:cNvGrpSpPr/>
          <p:nvPr/>
        </p:nvGrpSpPr>
        <p:grpSpPr>
          <a:xfrm>
            <a:off x="4675934" y="2845107"/>
            <a:ext cx="1705782" cy="2418455"/>
            <a:chOff x="3506811" y="2444065"/>
            <a:chExt cx="1279503" cy="1813841"/>
          </a:xfrm>
        </p:grpSpPr>
        <p:sp>
          <p:nvSpPr>
            <p:cNvPr id="15" name="Oval 14"/>
            <p:cNvSpPr/>
            <p:nvPr/>
          </p:nvSpPr>
          <p:spPr>
            <a:xfrm>
              <a:off x="3611484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 rot="5400000">
              <a:off x="3251191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65"/>
            <p:cNvGrpSpPr/>
            <p:nvPr/>
          </p:nvGrpSpPr>
          <p:grpSpPr>
            <a:xfrm>
              <a:off x="3786182" y="3000378"/>
              <a:ext cx="1000132" cy="922200"/>
              <a:chOff x="3786182" y="3000378"/>
              <a:chExt cx="1000132" cy="922200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3786182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3786182" y="3000378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8" name="Group 62"/>
            <p:cNvGrpSpPr/>
            <p:nvPr/>
          </p:nvGrpSpPr>
          <p:grpSpPr>
            <a:xfrm>
              <a:off x="3506811" y="2444065"/>
              <a:ext cx="418280" cy="418280"/>
              <a:chOff x="3506811" y="2444065"/>
              <a:chExt cx="418280" cy="418280"/>
            </a:xfrm>
          </p:grpSpPr>
          <p:sp>
            <p:nvSpPr>
              <p:cNvPr id="34" name="Teardrop 33"/>
              <p:cNvSpPr/>
              <p:nvPr/>
            </p:nvSpPr>
            <p:spPr>
              <a:xfrm rot="8100000">
                <a:off x="3506811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6" name="Freeform 103"/>
              <p:cNvSpPr/>
              <p:nvPr/>
            </p:nvSpPr>
            <p:spPr bwMode="auto">
              <a:xfrm>
                <a:off x="3628143" y="2604458"/>
                <a:ext cx="187500" cy="166390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9" name="Group 73"/>
          <p:cNvGrpSpPr/>
          <p:nvPr/>
        </p:nvGrpSpPr>
        <p:grpSpPr>
          <a:xfrm>
            <a:off x="8866418" y="2845107"/>
            <a:ext cx="1705782" cy="2418455"/>
            <a:chOff x="6650083" y="2444065"/>
            <a:chExt cx="1279503" cy="1813841"/>
          </a:xfrm>
        </p:grpSpPr>
        <p:sp>
          <p:nvSpPr>
            <p:cNvPr id="19" name="Oval 18"/>
            <p:cNvSpPr/>
            <p:nvPr/>
          </p:nvSpPr>
          <p:spPr>
            <a:xfrm>
              <a:off x="6754756" y="4049700"/>
              <a:ext cx="208206" cy="20820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6394463" y="3584212"/>
              <a:ext cx="928694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0" name="Group 68"/>
            <p:cNvGrpSpPr/>
            <p:nvPr/>
          </p:nvGrpSpPr>
          <p:grpSpPr>
            <a:xfrm>
              <a:off x="6929454" y="3000378"/>
              <a:ext cx="1000132" cy="922200"/>
              <a:chOff x="6929454" y="3000378"/>
              <a:chExt cx="1000132" cy="922200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6929454" y="3214692"/>
                <a:ext cx="1000132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</a:t>
                </a:r>
                <a:endParaRPr lang="ms-MY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929454" y="3000378"/>
                <a:ext cx="638719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3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添加标题</a:t>
                </a:r>
                <a:endParaRPr 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1" name="Group 64"/>
            <p:cNvGrpSpPr/>
            <p:nvPr/>
          </p:nvGrpSpPr>
          <p:grpSpPr>
            <a:xfrm>
              <a:off x="6650083" y="2444065"/>
              <a:ext cx="418280" cy="418280"/>
              <a:chOff x="6650083" y="2444065"/>
              <a:chExt cx="418280" cy="418280"/>
            </a:xfrm>
          </p:grpSpPr>
          <p:sp>
            <p:nvSpPr>
              <p:cNvPr id="22" name="Teardrop 21"/>
              <p:cNvSpPr/>
              <p:nvPr/>
            </p:nvSpPr>
            <p:spPr>
              <a:xfrm rot="8100000">
                <a:off x="6650083" y="2444065"/>
                <a:ext cx="418280" cy="418280"/>
              </a:xfrm>
              <a:prstGeom prst="teardrop">
                <a:avLst>
                  <a:gd name="adj" fmla="val 13161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32" name="Group 58"/>
              <p:cNvGrpSpPr/>
              <p:nvPr/>
            </p:nvGrpSpPr>
            <p:grpSpPr>
              <a:xfrm>
                <a:off x="6760454" y="2563811"/>
                <a:ext cx="188740" cy="250826"/>
                <a:chOff x="8429652" y="3143254"/>
                <a:chExt cx="241300" cy="320675"/>
              </a:xfrm>
              <a:solidFill>
                <a:schemeClr val="bg1"/>
              </a:solidFill>
            </p:grpSpPr>
            <p:sp>
              <p:nvSpPr>
                <p:cNvPr id="57" name="Freeform 108"/>
                <p:cNvSpPr>
                  <a:spLocks noEditPoints="1"/>
                </p:cNvSpPr>
                <p:nvPr/>
              </p:nvSpPr>
              <p:spPr bwMode="auto">
                <a:xfrm>
                  <a:off x="8429652" y="3143254"/>
                  <a:ext cx="241300" cy="320675"/>
                </a:xfrm>
                <a:custGeom>
                  <a:avLst/>
                  <a:gdLst/>
                  <a:ahLst/>
                  <a:cxnLst>
                    <a:cxn ang="0">
                      <a:pos x="136" y="2"/>
                    </a:cxn>
                    <a:cxn ang="0">
                      <a:pos x="92" y="13"/>
                    </a:cxn>
                    <a:cxn ang="0">
                      <a:pos x="56" y="35"/>
                    </a:cxn>
                    <a:cxn ang="0">
                      <a:pos x="25" y="67"/>
                    </a:cxn>
                    <a:cxn ang="0">
                      <a:pos x="7" y="107"/>
                    </a:cxn>
                    <a:cxn ang="0">
                      <a:pos x="0" y="153"/>
                    </a:cxn>
                    <a:cxn ang="0">
                      <a:pos x="5" y="187"/>
                    </a:cxn>
                    <a:cxn ang="0">
                      <a:pos x="25" y="236"/>
                    </a:cxn>
                    <a:cxn ang="0">
                      <a:pos x="63" y="274"/>
                    </a:cxn>
                    <a:cxn ang="0">
                      <a:pos x="69" y="278"/>
                    </a:cxn>
                    <a:cxn ang="0">
                      <a:pos x="76" y="301"/>
                    </a:cxn>
                    <a:cxn ang="0">
                      <a:pos x="76" y="354"/>
                    </a:cxn>
                    <a:cxn ang="0">
                      <a:pos x="83" y="372"/>
                    </a:cxn>
                    <a:cxn ang="0">
                      <a:pos x="140" y="401"/>
                    </a:cxn>
                    <a:cxn ang="0">
                      <a:pos x="150" y="405"/>
                    </a:cxn>
                    <a:cxn ang="0">
                      <a:pos x="214" y="376"/>
                    </a:cxn>
                    <a:cxn ang="0">
                      <a:pos x="225" y="367"/>
                    </a:cxn>
                    <a:cxn ang="0">
                      <a:pos x="228" y="303"/>
                    </a:cxn>
                    <a:cxn ang="0">
                      <a:pos x="230" y="289"/>
                    </a:cxn>
                    <a:cxn ang="0">
                      <a:pos x="243" y="270"/>
                    </a:cxn>
                    <a:cxn ang="0">
                      <a:pos x="261" y="256"/>
                    </a:cxn>
                    <a:cxn ang="0">
                      <a:pos x="288" y="216"/>
                    </a:cxn>
                    <a:cxn ang="0">
                      <a:pos x="301" y="169"/>
                    </a:cxn>
                    <a:cxn ang="0">
                      <a:pos x="301" y="136"/>
                    </a:cxn>
                    <a:cxn ang="0">
                      <a:pos x="290" y="93"/>
                    </a:cxn>
                    <a:cxn ang="0">
                      <a:pos x="268" y="57"/>
                    </a:cxn>
                    <a:cxn ang="0">
                      <a:pos x="236" y="28"/>
                    </a:cxn>
                    <a:cxn ang="0">
                      <a:pos x="196" y="8"/>
                    </a:cxn>
                    <a:cxn ang="0">
                      <a:pos x="150" y="0"/>
                    </a:cxn>
                    <a:cxn ang="0">
                      <a:pos x="100" y="354"/>
                    </a:cxn>
                    <a:cxn ang="0">
                      <a:pos x="203" y="303"/>
                    </a:cxn>
                    <a:cxn ang="0">
                      <a:pos x="100" y="303"/>
                    </a:cxn>
                    <a:cxn ang="0">
                      <a:pos x="203" y="303"/>
                    </a:cxn>
                    <a:cxn ang="0">
                      <a:pos x="230" y="249"/>
                    </a:cxn>
                    <a:cxn ang="0">
                      <a:pos x="210" y="270"/>
                    </a:cxn>
                    <a:cxn ang="0">
                      <a:pos x="96" y="278"/>
                    </a:cxn>
                    <a:cxn ang="0">
                      <a:pos x="85" y="260"/>
                    </a:cxn>
                    <a:cxn ang="0">
                      <a:pos x="67" y="245"/>
                    </a:cxn>
                    <a:cxn ang="0">
                      <a:pos x="40" y="211"/>
                    </a:cxn>
                    <a:cxn ang="0">
                      <a:pos x="27" y="167"/>
                    </a:cxn>
                    <a:cxn ang="0">
                      <a:pos x="25" y="140"/>
                    </a:cxn>
                    <a:cxn ang="0">
                      <a:pos x="36" y="104"/>
                    </a:cxn>
                    <a:cxn ang="0">
                      <a:pos x="54" y="71"/>
                    </a:cxn>
                    <a:cxn ang="0">
                      <a:pos x="82" y="47"/>
                    </a:cxn>
                    <a:cxn ang="0">
                      <a:pos x="114" y="31"/>
                    </a:cxn>
                    <a:cxn ang="0">
                      <a:pos x="150" y="26"/>
                    </a:cxn>
                    <a:cxn ang="0">
                      <a:pos x="176" y="29"/>
                    </a:cxn>
                    <a:cxn ang="0">
                      <a:pos x="212" y="42"/>
                    </a:cxn>
                    <a:cxn ang="0">
                      <a:pos x="239" y="64"/>
                    </a:cxn>
                    <a:cxn ang="0">
                      <a:pos x="261" y="93"/>
                    </a:cxn>
                    <a:cxn ang="0">
                      <a:pos x="274" y="127"/>
                    </a:cxn>
                    <a:cxn ang="0">
                      <a:pos x="277" y="153"/>
                    </a:cxn>
                    <a:cxn ang="0">
                      <a:pos x="270" y="192"/>
                    </a:cxn>
                    <a:cxn ang="0">
                      <a:pos x="250" y="229"/>
                    </a:cxn>
                    <a:cxn ang="0">
                      <a:pos x="232" y="249"/>
                    </a:cxn>
                  </a:cxnLst>
                  <a:rect l="0" t="0" r="r" b="b"/>
                  <a:pathLst>
                    <a:path w="303" h="405">
                      <a:moveTo>
                        <a:pt x="150" y="0"/>
                      </a:moveTo>
                      <a:lnTo>
                        <a:pt x="150" y="0"/>
                      </a:lnTo>
                      <a:lnTo>
                        <a:pt x="136" y="2"/>
                      </a:lnTo>
                      <a:lnTo>
                        <a:pt x="121" y="4"/>
                      </a:lnTo>
                      <a:lnTo>
                        <a:pt x="107" y="8"/>
                      </a:lnTo>
                      <a:lnTo>
                        <a:pt x="92" y="13"/>
                      </a:lnTo>
                      <a:lnTo>
                        <a:pt x="80" y="18"/>
                      </a:lnTo>
                      <a:lnTo>
                        <a:pt x="67" y="28"/>
                      </a:lnTo>
                      <a:lnTo>
                        <a:pt x="56" y="35"/>
                      </a:lnTo>
                      <a:lnTo>
                        <a:pt x="45" y="46"/>
                      </a:lnTo>
                      <a:lnTo>
                        <a:pt x="34" y="57"/>
                      </a:lnTo>
                      <a:lnTo>
                        <a:pt x="25" y="67"/>
                      </a:lnTo>
                      <a:lnTo>
                        <a:pt x="18" y="80"/>
                      </a:lnTo>
                      <a:lnTo>
                        <a:pt x="13" y="93"/>
                      </a:lnTo>
                      <a:lnTo>
                        <a:pt x="7" y="107"/>
                      </a:lnTo>
                      <a:lnTo>
                        <a:pt x="4" y="122"/>
                      </a:lnTo>
                      <a:lnTo>
                        <a:pt x="2" y="136"/>
                      </a:lnTo>
                      <a:lnTo>
                        <a:pt x="0" y="153"/>
                      </a:lnTo>
                      <a:lnTo>
                        <a:pt x="0" y="153"/>
                      </a:lnTo>
                      <a:lnTo>
                        <a:pt x="2" y="171"/>
                      </a:lnTo>
                      <a:lnTo>
                        <a:pt x="5" y="187"/>
                      </a:lnTo>
                      <a:lnTo>
                        <a:pt x="9" y="205"/>
                      </a:lnTo>
                      <a:lnTo>
                        <a:pt x="16" y="221"/>
                      </a:lnTo>
                      <a:lnTo>
                        <a:pt x="25" y="236"/>
                      </a:lnTo>
                      <a:lnTo>
                        <a:pt x="36" y="251"/>
                      </a:lnTo>
                      <a:lnTo>
                        <a:pt x="49" y="263"/>
                      </a:lnTo>
                      <a:lnTo>
                        <a:pt x="63" y="274"/>
                      </a:lnTo>
                      <a:lnTo>
                        <a:pt x="65" y="276"/>
                      </a:lnTo>
                      <a:lnTo>
                        <a:pt x="65" y="276"/>
                      </a:lnTo>
                      <a:lnTo>
                        <a:pt x="69" y="278"/>
                      </a:lnTo>
                      <a:lnTo>
                        <a:pt x="71" y="281"/>
                      </a:lnTo>
                      <a:lnTo>
                        <a:pt x="74" y="290"/>
                      </a:lnTo>
                      <a:lnTo>
                        <a:pt x="76" y="301"/>
                      </a:lnTo>
                      <a:lnTo>
                        <a:pt x="76" y="303"/>
                      </a:lnTo>
                      <a:lnTo>
                        <a:pt x="76" y="354"/>
                      </a:lnTo>
                      <a:lnTo>
                        <a:pt x="76" y="354"/>
                      </a:lnTo>
                      <a:lnTo>
                        <a:pt x="76" y="359"/>
                      </a:lnTo>
                      <a:lnTo>
                        <a:pt x="80" y="367"/>
                      </a:lnTo>
                      <a:lnTo>
                        <a:pt x="83" y="372"/>
                      </a:lnTo>
                      <a:lnTo>
                        <a:pt x="89" y="376"/>
                      </a:lnTo>
                      <a:lnTo>
                        <a:pt x="140" y="401"/>
                      </a:lnTo>
                      <a:lnTo>
                        <a:pt x="140" y="401"/>
                      </a:lnTo>
                      <a:lnTo>
                        <a:pt x="145" y="403"/>
                      </a:lnTo>
                      <a:lnTo>
                        <a:pt x="150" y="405"/>
                      </a:lnTo>
                      <a:lnTo>
                        <a:pt x="150" y="405"/>
                      </a:lnTo>
                      <a:lnTo>
                        <a:pt x="158" y="403"/>
                      </a:lnTo>
                      <a:lnTo>
                        <a:pt x="163" y="401"/>
                      </a:lnTo>
                      <a:lnTo>
                        <a:pt x="214" y="376"/>
                      </a:lnTo>
                      <a:lnTo>
                        <a:pt x="214" y="376"/>
                      </a:lnTo>
                      <a:lnTo>
                        <a:pt x="219" y="372"/>
                      </a:lnTo>
                      <a:lnTo>
                        <a:pt x="225" y="367"/>
                      </a:lnTo>
                      <a:lnTo>
                        <a:pt x="227" y="359"/>
                      </a:lnTo>
                      <a:lnTo>
                        <a:pt x="228" y="354"/>
                      </a:lnTo>
                      <a:lnTo>
                        <a:pt x="228" y="303"/>
                      </a:lnTo>
                      <a:lnTo>
                        <a:pt x="228" y="303"/>
                      </a:lnTo>
                      <a:lnTo>
                        <a:pt x="228" y="296"/>
                      </a:lnTo>
                      <a:lnTo>
                        <a:pt x="230" y="289"/>
                      </a:lnTo>
                      <a:lnTo>
                        <a:pt x="236" y="278"/>
                      </a:lnTo>
                      <a:lnTo>
                        <a:pt x="241" y="272"/>
                      </a:lnTo>
                      <a:lnTo>
                        <a:pt x="243" y="270"/>
                      </a:lnTo>
                      <a:lnTo>
                        <a:pt x="248" y="267"/>
                      </a:lnTo>
                      <a:lnTo>
                        <a:pt x="248" y="267"/>
                      </a:lnTo>
                      <a:lnTo>
                        <a:pt x="261" y="256"/>
                      </a:lnTo>
                      <a:lnTo>
                        <a:pt x="272" y="243"/>
                      </a:lnTo>
                      <a:lnTo>
                        <a:pt x="281" y="231"/>
                      </a:lnTo>
                      <a:lnTo>
                        <a:pt x="288" y="216"/>
                      </a:lnTo>
                      <a:lnTo>
                        <a:pt x="294" y="200"/>
                      </a:lnTo>
                      <a:lnTo>
                        <a:pt x="299" y="185"/>
                      </a:lnTo>
                      <a:lnTo>
                        <a:pt x="301" y="169"/>
                      </a:lnTo>
                      <a:lnTo>
                        <a:pt x="303" y="153"/>
                      </a:lnTo>
                      <a:lnTo>
                        <a:pt x="303" y="153"/>
                      </a:lnTo>
                      <a:lnTo>
                        <a:pt x="301" y="136"/>
                      </a:lnTo>
                      <a:lnTo>
                        <a:pt x="299" y="122"/>
                      </a:lnTo>
                      <a:lnTo>
                        <a:pt x="295" y="107"/>
                      </a:lnTo>
                      <a:lnTo>
                        <a:pt x="290" y="93"/>
                      </a:lnTo>
                      <a:lnTo>
                        <a:pt x="285" y="80"/>
                      </a:lnTo>
                      <a:lnTo>
                        <a:pt x="275" y="67"/>
                      </a:lnTo>
                      <a:lnTo>
                        <a:pt x="268" y="57"/>
                      </a:lnTo>
                      <a:lnTo>
                        <a:pt x="257" y="46"/>
                      </a:lnTo>
                      <a:lnTo>
                        <a:pt x="246" y="35"/>
                      </a:lnTo>
                      <a:lnTo>
                        <a:pt x="236" y="28"/>
                      </a:lnTo>
                      <a:lnTo>
                        <a:pt x="223" y="18"/>
                      </a:lnTo>
                      <a:lnTo>
                        <a:pt x="210" y="13"/>
                      </a:lnTo>
                      <a:lnTo>
                        <a:pt x="196" y="8"/>
                      </a:lnTo>
                      <a:lnTo>
                        <a:pt x="181" y="4"/>
                      </a:lnTo>
                      <a:lnTo>
                        <a:pt x="167" y="2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150" y="379"/>
                      </a:moveTo>
                      <a:lnTo>
                        <a:pt x="100" y="354"/>
                      </a:lnTo>
                      <a:lnTo>
                        <a:pt x="203" y="354"/>
                      </a:lnTo>
                      <a:lnTo>
                        <a:pt x="150" y="379"/>
                      </a:lnTo>
                      <a:close/>
                      <a:moveTo>
                        <a:pt x="203" y="303"/>
                      </a:moveTo>
                      <a:lnTo>
                        <a:pt x="203" y="328"/>
                      </a:lnTo>
                      <a:lnTo>
                        <a:pt x="100" y="328"/>
                      </a:lnTo>
                      <a:lnTo>
                        <a:pt x="100" y="303"/>
                      </a:lnTo>
                      <a:lnTo>
                        <a:pt x="100" y="303"/>
                      </a:lnTo>
                      <a:lnTo>
                        <a:pt x="203" y="303"/>
                      </a:lnTo>
                      <a:lnTo>
                        <a:pt x="203" y="303"/>
                      </a:lnTo>
                      <a:close/>
                      <a:moveTo>
                        <a:pt x="232" y="249"/>
                      </a:moveTo>
                      <a:lnTo>
                        <a:pt x="232" y="249"/>
                      </a:lnTo>
                      <a:lnTo>
                        <a:pt x="230" y="249"/>
                      </a:lnTo>
                      <a:lnTo>
                        <a:pt x="223" y="254"/>
                      </a:lnTo>
                      <a:lnTo>
                        <a:pt x="214" y="263"/>
                      </a:lnTo>
                      <a:lnTo>
                        <a:pt x="210" y="270"/>
                      </a:lnTo>
                      <a:lnTo>
                        <a:pt x="207" y="278"/>
                      </a:lnTo>
                      <a:lnTo>
                        <a:pt x="96" y="278"/>
                      </a:lnTo>
                      <a:lnTo>
                        <a:pt x="96" y="278"/>
                      </a:lnTo>
                      <a:lnTo>
                        <a:pt x="94" y="270"/>
                      </a:lnTo>
                      <a:lnTo>
                        <a:pt x="91" y="265"/>
                      </a:lnTo>
                      <a:lnTo>
                        <a:pt x="85" y="260"/>
                      </a:lnTo>
                      <a:lnTo>
                        <a:pt x="78" y="254"/>
                      </a:lnTo>
                      <a:lnTo>
                        <a:pt x="78" y="254"/>
                      </a:lnTo>
                      <a:lnTo>
                        <a:pt x="67" y="245"/>
                      </a:lnTo>
                      <a:lnTo>
                        <a:pt x="56" y="234"/>
                      </a:lnTo>
                      <a:lnTo>
                        <a:pt x="47" y="223"/>
                      </a:lnTo>
                      <a:lnTo>
                        <a:pt x="40" y="211"/>
                      </a:lnTo>
                      <a:lnTo>
                        <a:pt x="34" y="196"/>
                      </a:lnTo>
                      <a:lnTo>
                        <a:pt x="29" y="182"/>
                      </a:lnTo>
                      <a:lnTo>
                        <a:pt x="27" y="167"/>
                      </a:lnTo>
                      <a:lnTo>
                        <a:pt x="25" y="153"/>
                      </a:lnTo>
                      <a:lnTo>
                        <a:pt x="25" y="153"/>
                      </a:lnTo>
                      <a:lnTo>
                        <a:pt x="25" y="140"/>
                      </a:lnTo>
                      <a:lnTo>
                        <a:pt x="27" y="127"/>
                      </a:lnTo>
                      <a:lnTo>
                        <a:pt x="31" y="115"/>
                      </a:lnTo>
                      <a:lnTo>
                        <a:pt x="36" y="104"/>
                      </a:lnTo>
                      <a:lnTo>
                        <a:pt x="40" y="93"/>
                      </a:lnTo>
                      <a:lnTo>
                        <a:pt x="47" y="82"/>
                      </a:lnTo>
                      <a:lnTo>
                        <a:pt x="54" y="71"/>
                      </a:lnTo>
                      <a:lnTo>
                        <a:pt x="62" y="64"/>
                      </a:lnTo>
                      <a:lnTo>
                        <a:pt x="71" y="55"/>
                      </a:lnTo>
                      <a:lnTo>
                        <a:pt x="82" y="47"/>
                      </a:lnTo>
                      <a:lnTo>
                        <a:pt x="91" y="42"/>
                      </a:lnTo>
                      <a:lnTo>
                        <a:pt x="101" y="37"/>
                      </a:lnTo>
                      <a:lnTo>
                        <a:pt x="114" y="31"/>
                      </a:lnTo>
                      <a:lnTo>
                        <a:pt x="125" y="29"/>
                      </a:lnTo>
                      <a:lnTo>
                        <a:pt x="138" y="28"/>
                      </a:lnTo>
                      <a:lnTo>
                        <a:pt x="150" y="26"/>
                      </a:lnTo>
                      <a:lnTo>
                        <a:pt x="150" y="26"/>
                      </a:lnTo>
                      <a:lnTo>
                        <a:pt x="165" y="28"/>
                      </a:lnTo>
                      <a:lnTo>
                        <a:pt x="176" y="29"/>
                      </a:lnTo>
                      <a:lnTo>
                        <a:pt x="188" y="31"/>
                      </a:lnTo>
                      <a:lnTo>
                        <a:pt x="199" y="37"/>
                      </a:lnTo>
                      <a:lnTo>
                        <a:pt x="212" y="42"/>
                      </a:lnTo>
                      <a:lnTo>
                        <a:pt x="221" y="47"/>
                      </a:lnTo>
                      <a:lnTo>
                        <a:pt x="232" y="55"/>
                      </a:lnTo>
                      <a:lnTo>
                        <a:pt x="239" y="64"/>
                      </a:lnTo>
                      <a:lnTo>
                        <a:pt x="248" y="71"/>
                      </a:lnTo>
                      <a:lnTo>
                        <a:pt x="256" y="82"/>
                      </a:lnTo>
                      <a:lnTo>
                        <a:pt x="261" y="93"/>
                      </a:lnTo>
                      <a:lnTo>
                        <a:pt x="266" y="104"/>
                      </a:lnTo>
                      <a:lnTo>
                        <a:pt x="272" y="115"/>
                      </a:lnTo>
                      <a:lnTo>
                        <a:pt x="274" y="127"/>
                      </a:lnTo>
                      <a:lnTo>
                        <a:pt x="275" y="140"/>
                      </a:lnTo>
                      <a:lnTo>
                        <a:pt x="277" y="153"/>
                      </a:lnTo>
                      <a:lnTo>
                        <a:pt x="277" y="153"/>
                      </a:lnTo>
                      <a:lnTo>
                        <a:pt x="275" y="165"/>
                      </a:lnTo>
                      <a:lnTo>
                        <a:pt x="274" y="180"/>
                      </a:lnTo>
                      <a:lnTo>
                        <a:pt x="270" y="192"/>
                      </a:lnTo>
                      <a:lnTo>
                        <a:pt x="265" y="205"/>
                      </a:lnTo>
                      <a:lnTo>
                        <a:pt x="259" y="218"/>
                      </a:lnTo>
                      <a:lnTo>
                        <a:pt x="250" y="229"/>
                      </a:lnTo>
                      <a:lnTo>
                        <a:pt x="243" y="240"/>
                      </a:lnTo>
                      <a:lnTo>
                        <a:pt x="232" y="249"/>
                      </a:lnTo>
                      <a:lnTo>
                        <a:pt x="232" y="24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58" name="Freeform 109"/>
                <p:cNvSpPr/>
                <p:nvPr/>
              </p:nvSpPr>
              <p:spPr bwMode="auto">
                <a:xfrm>
                  <a:off x="8550302" y="3184529"/>
                  <a:ext cx="79375" cy="79375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9" y="2"/>
                    </a:cxn>
                    <a:cxn ang="0">
                      <a:pos x="4" y="4"/>
                    </a:cxn>
                    <a:cxn ang="0">
                      <a:pos x="2" y="7"/>
                    </a:cxn>
                    <a:cxn ang="0">
                      <a:pos x="0" y="13"/>
                    </a:cxn>
                    <a:cxn ang="0">
                      <a:pos x="0" y="13"/>
                    </a:cxn>
                    <a:cxn ang="0">
                      <a:pos x="2" y="18"/>
                    </a:cxn>
                    <a:cxn ang="0">
                      <a:pos x="4" y="22"/>
                    </a:cxn>
                    <a:cxn ang="0">
                      <a:pos x="9" y="24"/>
                    </a:cxn>
                    <a:cxn ang="0">
                      <a:pos x="13" y="25"/>
                    </a:cxn>
                    <a:cxn ang="0">
                      <a:pos x="13" y="25"/>
                    </a:cxn>
                    <a:cxn ang="0">
                      <a:pos x="24" y="27"/>
                    </a:cxn>
                    <a:cxn ang="0">
                      <a:pos x="35" y="31"/>
                    </a:cxn>
                    <a:cxn ang="0">
                      <a:pos x="46" y="36"/>
                    </a:cxn>
                    <a:cxn ang="0">
                      <a:pos x="57" y="44"/>
                    </a:cxn>
                    <a:cxn ang="0">
                      <a:pos x="64" y="53"/>
                    </a:cxn>
                    <a:cxn ang="0">
                      <a:pos x="71" y="64"/>
                    </a:cxn>
                    <a:cxn ang="0">
                      <a:pos x="75" y="76"/>
                    </a:cxn>
                    <a:cxn ang="0">
                      <a:pos x="77" y="89"/>
                    </a:cxn>
                    <a:cxn ang="0">
                      <a:pos x="77" y="89"/>
                    </a:cxn>
                    <a:cxn ang="0">
                      <a:pos x="78" y="94"/>
                    </a:cxn>
                    <a:cxn ang="0">
                      <a:pos x="80" y="98"/>
                    </a:cxn>
                    <a:cxn ang="0">
                      <a:pos x="84" y="102"/>
                    </a:cxn>
                    <a:cxn ang="0">
                      <a:pos x="89" y="102"/>
                    </a:cxn>
                    <a:cxn ang="0">
                      <a:pos x="89" y="102"/>
                    </a:cxn>
                    <a:cxn ang="0">
                      <a:pos x="95" y="102"/>
                    </a:cxn>
                    <a:cxn ang="0">
                      <a:pos x="98" y="98"/>
                    </a:cxn>
                    <a:cxn ang="0">
                      <a:pos x="100" y="94"/>
                    </a:cxn>
                    <a:cxn ang="0">
                      <a:pos x="102" y="89"/>
                    </a:cxn>
                    <a:cxn ang="0">
                      <a:pos x="102" y="89"/>
                    </a:cxn>
                    <a:cxn ang="0">
                      <a:pos x="100" y="69"/>
                    </a:cxn>
                    <a:cxn ang="0">
                      <a:pos x="95" y="51"/>
                    </a:cxn>
                    <a:cxn ang="0">
                      <a:pos x="86" y="36"/>
                    </a:cxn>
                    <a:cxn ang="0">
                      <a:pos x="75" y="24"/>
                    </a:cxn>
                    <a:cxn ang="0">
                      <a:pos x="60" y="13"/>
                    </a:cxn>
                    <a:cxn ang="0">
                      <a:pos x="46" y="6"/>
                    </a:cxn>
                    <a:cxn ang="0">
                      <a:pos x="29" y="2"/>
                    </a:cxn>
                    <a:cxn ang="0">
                      <a:pos x="13" y="0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02" h="102">
                      <a:moveTo>
                        <a:pt x="13" y="0"/>
                      </a:moveTo>
                      <a:lnTo>
                        <a:pt x="13" y="0"/>
                      </a:lnTo>
                      <a:lnTo>
                        <a:pt x="9" y="2"/>
                      </a:lnTo>
                      <a:lnTo>
                        <a:pt x="4" y="4"/>
                      </a:lnTo>
                      <a:lnTo>
                        <a:pt x="2" y="7"/>
                      </a:lnTo>
                      <a:lnTo>
                        <a:pt x="0" y="13"/>
                      </a:lnTo>
                      <a:lnTo>
                        <a:pt x="0" y="13"/>
                      </a:lnTo>
                      <a:lnTo>
                        <a:pt x="2" y="18"/>
                      </a:lnTo>
                      <a:lnTo>
                        <a:pt x="4" y="22"/>
                      </a:lnTo>
                      <a:lnTo>
                        <a:pt x="9" y="24"/>
                      </a:lnTo>
                      <a:lnTo>
                        <a:pt x="13" y="25"/>
                      </a:lnTo>
                      <a:lnTo>
                        <a:pt x="13" y="25"/>
                      </a:lnTo>
                      <a:lnTo>
                        <a:pt x="24" y="27"/>
                      </a:lnTo>
                      <a:lnTo>
                        <a:pt x="35" y="31"/>
                      </a:lnTo>
                      <a:lnTo>
                        <a:pt x="46" y="36"/>
                      </a:lnTo>
                      <a:lnTo>
                        <a:pt x="57" y="44"/>
                      </a:lnTo>
                      <a:lnTo>
                        <a:pt x="64" y="53"/>
                      </a:lnTo>
                      <a:lnTo>
                        <a:pt x="71" y="64"/>
                      </a:lnTo>
                      <a:lnTo>
                        <a:pt x="75" y="76"/>
                      </a:lnTo>
                      <a:lnTo>
                        <a:pt x="77" y="89"/>
                      </a:lnTo>
                      <a:lnTo>
                        <a:pt x="77" y="89"/>
                      </a:lnTo>
                      <a:lnTo>
                        <a:pt x="78" y="94"/>
                      </a:lnTo>
                      <a:lnTo>
                        <a:pt x="80" y="98"/>
                      </a:lnTo>
                      <a:lnTo>
                        <a:pt x="84" y="102"/>
                      </a:lnTo>
                      <a:lnTo>
                        <a:pt x="89" y="102"/>
                      </a:lnTo>
                      <a:lnTo>
                        <a:pt x="89" y="102"/>
                      </a:lnTo>
                      <a:lnTo>
                        <a:pt x="95" y="102"/>
                      </a:lnTo>
                      <a:lnTo>
                        <a:pt x="98" y="98"/>
                      </a:lnTo>
                      <a:lnTo>
                        <a:pt x="100" y="94"/>
                      </a:lnTo>
                      <a:lnTo>
                        <a:pt x="102" y="89"/>
                      </a:lnTo>
                      <a:lnTo>
                        <a:pt x="102" y="89"/>
                      </a:lnTo>
                      <a:lnTo>
                        <a:pt x="100" y="69"/>
                      </a:lnTo>
                      <a:lnTo>
                        <a:pt x="95" y="51"/>
                      </a:lnTo>
                      <a:lnTo>
                        <a:pt x="86" y="36"/>
                      </a:lnTo>
                      <a:lnTo>
                        <a:pt x="75" y="24"/>
                      </a:lnTo>
                      <a:lnTo>
                        <a:pt x="60" y="13"/>
                      </a:lnTo>
                      <a:lnTo>
                        <a:pt x="46" y="6"/>
                      </a:lnTo>
                      <a:lnTo>
                        <a:pt x="29" y="2"/>
                      </a:lnTo>
                      <a:lnTo>
                        <a:pt x="13" y="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3713679" y="3905258"/>
            <a:ext cx="4763591" cy="105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100"/>
          <p:cNvGrpSpPr/>
          <p:nvPr/>
        </p:nvGrpSpPr>
        <p:grpSpPr>
          <a:xfrm>
            <a:off x="5325101" y="3699949"/>
            <a:ext cx="1532806" cy="114301"/>
            <a:chOff x="3993750" y="2774961"/>
            <a:chExt cx="1149754" cy="85726"/>
          </a:xfrm>
        </p:grpSpPr>
        <p:cxnSp>
          <p:nvCxnSpPr>
            <p:cNvPr id="49" name="Straight Connector 48"/>
            <p:cNvCxnSpPr>
              <a:stCxn id="23" idx="3"/>
              <a:endCxn id="24" idx="1"/>
            </p:cNvCxnSpPr>
            <p:nvPr/>
          </p:nvCxnSpPr>
          <p:spPr>
            <a:xfrm>
              <a:off x="3993750" y="281839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Oval 51"/>
            <p:cNvSpPr/>
            <p:nvPr/>
          </p:nvSpPr>
          <p:spPr>
            <a:xfrm>
              <a:off x="4529137" y="2774961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Group 99"/>
          <p:cNvGrpSpPr/>
          <p:nvPr/>
        </p:nvGrpSpPr>
        <p:grpSpPr>
          <a:xfrm>
            <a:off x="5325101" y="2277548"/>
            <a:ext cx="1532806" cy="114301"/>
            <a:chOff x="3993750" y="1708160"/>
            <a:chExt cx="1149754" cy="85726"/>
          </a:xfrm>
        </p:grpSpPr>
        <p:cxnSp>
          <p:nvCxnSpPr>
            <p:cNvPr id="46" name="Straight Connector 45"/>
            <p:cNvCxnSpPr>
              <a:stCxn id="14" idx="3"/>
              <a:endCxn id="17" idx="1"/>
            </p:cNvCxnSpPr>
            <p:nvPr/>
          </p:nvCxnSpPr>
          <p:spPr>
            <a:xfrm>
              <a:off x="3993750" y="1746824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529137" y="17081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Group 101"/>
          <p:cNvGrpSpPr/>
          <p:nvPr/>
        </p:nvGrpSpPr>
        <p:grpSpPr>
          <a:xfrm>
            <a:off x="5325101" y="5223948"/>
            <a:ext cx="1532806" cy="114301"/>
            <a:chOff x="3993750" y="3917960"/>
            <a:chExt cx="1149754" cy="85726"/>
          </a:xfrm>
        </p:grpSpPr>
        <p:cxnSp>
          <p:nvCxnSpPr>
            <p:cNvPr id="51" name="Straight Connector 50"/>
            <p:cNvCxnSpPr>
              <a:stCxn id="27" idx="3"/>
              <a:endCxn id="28" idx="1"/>
            </p:cNvCxnSpPr>
            <p:nvPr/>
          </p:nvCxnSpPr>
          <p:spPr>
            <a:xfrm>
              <a:off x="3993750" y="3961402"/>
              <a:ext cx="1149754" cy="158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4529137" y="3917960"/>
              <a:ext cx="85726" cy="8572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Group 95"/>
          <p:cNvGrpSpPr/>
          <p:nvPr/>
        </p:nvGrpSpPr>
        <p:grpSpPr>
          <a:xfrm>
            <a:off x="476943" y="3238499"/>
            <a:ext cx="4848158" cy="996556"/>
            <a:chOff x="357158" y="2428874"/>
            <a:chExt cx="3636592" cy="747417"/>
          </a:xfrm>
        </p:grpSpPr>
        <p:grpSp>
          <p:nvGrpSpPr>
            <p:cNvPr id="12" name="Group 88"/>
            <p:cNvGrpSpPr/>
            <p:nvPr/>
          </p:nvGrpSpPr>
          <p:grpSpPr>
            <a:xfrm>
              <a:off x="357158" y="2428874"/>
              <a:ext cx="2643206" cy="747417"/>
              <a:chOff x="357158" y="2428874"/>
              <a:chExt cx="2643206" cy="74741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357158" y="271462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209345" y="2428874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团队合作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84"/>
            <p:cNvGrpSpPr/>
            <p:nvPr/>
          </p:nvGrpSpPr>
          <p:grpSpPr>
            <a:xfrm>
              <a:off x="3357554" y="2500312"/>
              <a:ext cx="636196" cy="636164"/>
              <a:chOff x="3357554" y="2500312"/>
              <a:chExt cx="636196" cy="636164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3357554" y="2500312"/>
                <a:ext cx="636196" cy="63616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23"/>
              <p:cNvSpPr>
                <a:spLocks noEditPoints="1"/>
              </p:cNvSpPr>
              <p:nvPr/>
            </p:nvSpPr>
            <p:spPr bwMode="auto">
              <a:xfrm>
                <a:off x="3477620" y="2660940"/>
                <a:ext cx="389082" cy="322810"/>
              </a:xfrm>
              <a:custGeom>
                <a:avLst/>
                <a:gdLst/>
                <a:ahLst/>
                <a:cxnLst>
                  <a:cxn ang="0">
                    <a:pos x="312" y="110"/>
                  </a:cxn>
                  <a:cxn ang="0">
                    <a:pos x="323" y="138"/>
                  </a:cxn>
                  <a:cxn ang="0">
                    <a:pos x="350" y="127"/>
                  </a:cxn>
                  <a:cxn ang="0">
                    <a:pos x="339" y="100"/>
                  </a:cxn>
                  <a:cxn ang="0">
                    <a:pos x="25" y="100"/>
                  </a:cxn>
                  <a:cxn ang="0">
                    <a:pos x="15" y="127"/>
                  </a:cxn>
                  <a:cxn ang="0">
                    <a:pos x="42" y="138"/>
                  </a:cxn>
                  <a:cxn ang="0">
                    <a:pos x="53" y="110"/>
                  </a:cxn>
                  <a:cxn ang="0">
                    <a:pos x="270" y="60"/>
                  </a:cxn>
                  <a:cxn ang="0">
                    <a:pos x="248" y="69"/>
                  </a:cxn>
                  <a:cxn ang="0">
                    <a:pos x="239" y="91"/>
                  </a:cxn>
                  <a:cxn ang="0">
                    <a:pos x="252" y="116"/>
                  </a:cxn>
                  <a:cxn ang="0">
                    <a:pos x="276" y="121"/>
                  </a:cxn>
                  <a:cxn ang="0">
                    <a:pos x="297" y="103"/>
                  </a:cxn>
                  <a:cxn ang="0">
                    <a:pos x="297" y="80"/>
                  </a:cxn>
                  <a:cxn ang="0">
                    <a:pos x="276" y="62"/>
                  </a:cxn>
                  <a:cxn ang="0">
                    <a:pos x="330" y="183"/>
                  </a:cxn>
                  <a:cxn ang="0">
                    <a:pos x="321" y="152"/>
                  </a:cxn>
                  <a:cxn ang="0">
                    <a:pos x="350" y="158"/>
                  </a:cxn>
                  <a:cxn ang="0">
                    <a:pos x="364" y="185"/>
                  </a:cxn>
                  <a:cxn ang="0">
                    <a:pos x="83" y="63"/>
                  </a:cxn>
                  <a:cxn ang="0">
                    <a:pos x="65" y="85"/>
                  </a:cxn>
                  <a:cxn ang="0">
                    <a:pos x="71" y="109"/>
                  </a:cxn>
                  <a:cxn ang="0">
                    <a:pos x="96" y="121"/>
                  </a:cxn>
                  <a:cxn ang="0">
                    <a:pos x="118" y="112"/>
                  </a:cxn>
                  <a:cxn ang="0">
                    <a:pos x="127" y="91"/>
                  </a:cxn>
                  <a:cxn ang="0">
                    <a:pos x="112" y="65"/>
                  </a:cxn>
                  <a:cxn ang="0">
                    <a:pos x="35" y="150"/>
                  </a:cxn>
                  <a:cxn ang="0">
                    <a:pos x="36" y="176"/>
                  </a:cxn>
                  <a:cxn ang="0">
                    <a:pos x="0" y="185"/>
                  </a:cxn>
                  <a:cxn ang="0">
                    <a:pos x="15" y="158"/>
                  </a:cxn>
                  <a:cxn ang="0">
                    <a:pos x="183" y="0"/>
                  </a:cxn>
                  <a:cxn ang="0">
                    <a:pos x="151" y="13"/>
                  </a:cxn>
                  <a:cxn ang="0">
                    <a:pos x="138" y="45"/>
                  </a:cxn>
                  <a:cxn ang="0">
                    <a:pos x="158" y="81"/>
                  </a:cxn>
                  <a:cxn ang="0">
                    <a:pos x="192" y="89"/>
                  </a:cxn>
                  <a:cxn ang="0">
                    <a:pos x="225" y="62"/>
                  </a:cxn>
                  <a:cxn ang="0">
                    <a:pos x="225" y="27"/>
                  </a:cxn>
                  <a:cxn ang="0">
                    <a:pos x="192" y="0"/>
                  </a:cxn>
                  <a:cxn ang="0">
                    <a:pos x="265" y="174"/>
                  </a:cxn>
                  <a:cxn ang="0">
                    <a:pos x="256" y="136"/>
                  </a:cxn>
                  <a:cxn ang="0">
                    <a:pos x="279" y="136"/>
                  </a:cxn>
                  <a:cxn ang="0">
                    <a:pos x="316" y="165"/>
                  </a:cxn>
                  <a:cxn ang="0">
                    <a:pos x="100" y="272"/>
                  </a:cxn>
                  <a:cxn ang="0">
                    <a:pos x="51" y="165"/>
                  </a:cxn>
                  <a:cxn ang="0">
                    <a:pos x="85" y="136"/>
                  </a:cxn>
                  <a:cxn ang="0">
                    <a:pos x="109" y="136"/>
                  </a:cxn>
                  <a:cxn ang="0">
                    <a:pos x="100" y="174"/>
                  </a:cxn>
                  <a:cxn ang="0">
                    <a:pos x="252" y="159"/>
                  </a:cxn>
                  <a:cxn ang="0">
                    <a:pos x="210" y="109"/>
                  </a:cxn>
                  <a:cxn ang="0">
                    <a:pos x="154" y="109"/>
                  </a:cxn>
                  <a:cxn ang="0">
                    <a:pos x="112" y="159"/>
                  </a:cxn>
                </a:cxnLst>
                <a:rect l="0" t="0" r="r" b="b"/>
                <a:pathLst>
                  <a:path w="364" h="301">
                    <a:moveTo>
                      <a:pt x="332" y="98"/>
                    </a:moveTo>
                    <a:lnTo>
                      <a:pt x="332" y="98"/>
                    </a:lnTo>
                    <a:lnTo>
                      <a:pt x="323" y="100"/>
                    </a:lnTo>
                    <a:lnTo>
                      <a:pt x="317" y="105"/>
                    </a:lnTo>
                    <a:lnTo>
                      <a:pt x="312" y="110"/>
                    </a:lnTo>
                    <a:lnTo>
                      <a:pt x="310" y="120"/>
                    </a:lnTo>
                    <a:lnTo>
                      <a:pt x="310" y="120"/>
                    </a:lnTo>
                    <a:lnTo>
                      <a:pt x="312" y="127"/>
                    </a:lnTo>
                    <a:lnTo>
                      <a:pt x="317" y="134"/>
                    </a:lnTo>
                    <a:lnTo>
                      <a:pt x="323" y="138"/>
                    </a:lnTo>
                    <a:lnTo>
                      <a:pt x="332" y="139"/>
                    </a:lnTo>
                    <a:lnTo>
                      <a:pt x="332" y="139"/>
                    </a:lnTo>
                    <a:lnTo>
                      <a:pt x="339" y="138"/>
                    </a:lnTo>
                    <a:lnTo>
                      <a:pt x="346" y="134"/>
                    </a:lnTo>
                    <a:lnTo>
                      <a:pt x="350" y="127"/>
                    </a:lnTo>
                    <a:lnTo>
                      <a:pt x="352" y="120"/>
                    </a:lnTo>
                    <a:lnTo>
                      <a:pt x="352" y="120"/>
                    </a:lnTo>
                    <a:lnTo>
                      <a:pt x="350" y="110"/>
                    </a:lnTo>
                    <a:lnTo>
                      <a:pt x="346" y="105"/>
                    </a:lnTo>
                    <a:lnTo>
                      <a:pt x="339" y="100"/>
                    </a:lnTo>
                    <a:lnTo>
                      <a:pt x="332" y="98"/>
                    </a:lnTo>
                    <a:lnTo>
                      <a:pt x="332" y="98"/>
                    </a:lnTo>
                    <a:close/>
                    <a:moveTo>
                      <a:pt x="35" y="98"/>
                    </a:moveTo>
                    <a:lnTo>
                      <a:pt x="35" y="98"/>
                    </a:lnTo>
                    <a:lnTo>
                      <a:pt x="25" y="100"/>
                    </a:lnTo>
                    <a:lnTo>
                      <a:pt x="20" y="105"/>
                    </a:lnTo>
                    <a:lnTo>
                      <a:pt x="15" y="110"/>
                    </a:lnTo>
                    <a:lnTo>
                      <a:pt x="13" y="120"/>
                    </a:lnTo>
                    <a:lnTo>
                      <a:pt x="13" y="120"/>
                    </a:lnTo>
                    <a:lnTo>
                      <a:pt x="15" y="127"/>
                    </a:lnTo>
                    <a:lnTo>
                      <a:pt x="20" y="134"/>
                    </a:lnTo>
                    <a:lnTo>
                      <a:pt x="25" y="138"/>
                    </a:lnTo>
                    <a:lnTo>
                      <a:pt x="35" y="139"/>
                    </a:lnTo>
                    <a:lnTo>
                      <a:pt x="35" y="139"/>
                    </a:lnTo>
                    <a:lnTo>
                      <a:pt x="42" y="138"/>
                    </a:lnTo>
                    <a:lnTo>
                      <a:pt x="49" y="134"/>
                    </a:lnTo>
                    <a:lnTo>
                      <a:pt x="53" y="127"/>
                    </a:lnTo>
                    <a:lnTo>
                      <a:pt x="54" y="120"/>
                    </a:lnTo>
                    <a:lnTo>
                      <a:pt x="54" y="120"/>
                    </a:lnTo>
                    <a:lnTo>
                      <a:pt x="53" y="110"/>
                    </a:lnTo>
                    <a:lnTo>
                      <a:pt x="49" y="105"/>
                    </a:lnTo>
                    <a:lnTo>
                      <a:pt x="42" y="100"/>
                    </a:lnTo>
                    <a:lnTo>
                      <a:pt x="35" y="98"/>
                    </a:lnTo>
                    <a:lnTo>
                      <a:pt x="35" y="98"/>
                    </a:lnTo>
                    <a:close/>
                    <a:moveTo>
                      <a:pt x="270" y="60"/>
                    </a:moveTo>
                    <a:lnTo>
                      <a:pt x="270" y="60"/>
                    </a:lnTo>
                    <a:lnTo>
                      <a:pt x="263" y="62"/>
                    </a:lnTo>
                    <a:lnTo>
                      <a:pt x="258" y="63"/>
                    </a:lnTo>
                    <a:lnTo>
                      <a:pt x="252" y="65"/>
                    </a:lnTo>
                    <a:lnTo>
                      <a:pt x="248" y="69"/>
                    </a:lnTo>
                    <a:lnTo>
                      <a:pt x="245" y="74"/>
                    </a:lnTo>
                    <a:lnTo>
                      <a:pt x="241" y="80"/>
                    </a:lnTo>
                    <a:lnTo>
                      <a:pt x="239" y="85"/>
                    </a:lnTo>
                    <a:lnTo>
                      <a:pt x="239" y="91"/>
                    </a:lnTo>
                    <a:lnTo>
                      <a:pt x="239" y="91"/>
                    </a:lnTo>
                    <a:lnTo>
                      <a:pt x="239" y="98"/>
                    </a:lnTo>
                    <a:lnTo>
                      <a:pt x="241" y="103"/>
                    </a:lnTo>
                    <a:lnTo>
                      <a:pt x="245" y="109"/>
                    </a:lnTo>
                    <a:lnTo>
                      <a:pt x="248" y="112"/>
                    </a:lnTo>
                    <a:lnTo>
                      <a:pt x="252" y="116"/>
                    </a:lnTo>
                    <a:lnTo>
                      <a:pt x="258" y="120"/>
                    </a:lnTo>
                    <a:lnTo>
                      <a:pt x="263" y="121"/>
                    </a:lnTo>
                    <a:lnTo>
                      <a:pt x="270" y="121"/>
                    </a:lnTo>
                    <a:lnTo>
                      <a:pt x="270" y="121"/>
                    </a:lnTo>
                    <a:lnTo>
                      <a:pt x="276" y="121"/>
                    </a:lnTo>
                    <a:lnTo>
                      <a:pt x="281" y="120"/>
                    </a:lnTo>
                    <a:lnTo>
                      <a:pt x="287" y="116"/>
                    </a:lnTo>
                    <a:lnTo>
                      <a:pt x="292" y="112"/>
                    </a:lnTo>
                    <a:lnTo>
                      <a:pt x="296" y="109"/>
                    </a:lnTo>
                    <a:lnTo>
                      <a:pt x="297" y="103"/>
                    </a:lnTo>
                    <a:lnTo>
                      <a:pt x="299" y="98"/>
                    </a:lnTo>
                    <a:lnTo>
                      <a:pt x="301" y="91"/>
                    </a:lnTo>
                    <a:lnTo>
                      <a:pt x="301" y="91"/>
                    </a:lnTo>
                    <a:lnTo>
                      <a:pt x="299" y="85"/>
                    </a:lnTo>
                    <a:lnTo>
                      <a:pt x="297" y="80"/>
                    </a:lnTo>
                    <a:lnTo>
                      <a:pt x="296" y="74"/>
                    </a:lnTo>
                    <a:lnTo>
                      <a:pt x="292" y="69"/>
                    </a:lnTo>
                    <a:lnTo>
                      <a:pt x="287" y="65"/>
                    </a:lnTo>
                    <a:lnTo>
                      <a:pt x="281" y="63"/>
                    </a:lnTo>
                    <a:lnTo>
                      <a:pt x="276" y="62"/>
                    </a:lnTo>
                    <a:lnTo>
                      <a:pt x="270" y="60"/>
                    </a:lnTo>
                    <a:lnTo>
                      <a:pt x="270" y="60"/>
                    </a:lnTo>
                    <a:close/>
                    <a:moveTo>
                      <a:pt x="364" y="248"/>
                    </a:moveTo>
                    <a:lnTo>
                      <a:pt x="330" y="248"/>
                    </a:lnTo>
                    <a:lnTo>
                      <a:pt x="330" y="183"/>
                    </a:lnTo>
                    <a:lnTo>
                      <a:pt x="330" y="183"/>
                    </a:lnTo>
                    <a:lnTo>
                      <a:pt x="330" y="176"/>
                    </a:lnTo>
                    <a:lnTo>
                      <a:pt x="328" y="167"/>
                    </a:lnTo>
                    <a:lnTo>
                      <a:pt x="321" y="152"/>
                    </a:lnTo>
                    <a:lnTo>
                      <a:pt x="321" y="152"/>
                    </a:lnTo>
                    <a:lnTo>
                      <a:pt x="332" y="150"/>
                    </a:lnTo>
                    <a:lnTo>
                      <a:pt x="332" y="150"/>
                    </a:lnTo>
                    <a:lnTo>
                      <a:pt x="337" y="152"/>
                    </a:lnTo>
                    <a:lnTo>
                      <a:pt x="345" y="154"/>
                    </a:lnTo>
                    <a:lnTo>
                      <a:pt x="350" y="158"/>
                    </a:lnTo>
                    <a:lnTo>
                      <a:pt x="355" y="161"/>
                    </a:lnTo>
                    <a:lnTo>
                      <a:pt x="359" y="167"/>
                    </a:lnTo>
                    <a:lnTo>
                      <a:pt x="363" y="172"/>
                    </a:lnTo>
                    <a:lnTo>
                      <a:pt x="364" y="178"/>
                    </a:lnTo>
                    <a:lnTo>
                      <a:pt x="364" y="185"/>
                    </a:lnTo>
                    <a:lnTo>
                      <a:pt x="364" y="248"/>
                    </a:lnTo>
                    <a:close/>
                    <a:moveTo>
                      <a:pt x="96" y="60"/>
                    </a:moveTo>
                    <a:lnTo>
                      <a:pt x="96" y="60"/>
                    </a:lnTo>
                    <a:lnTo>
                      <a:pt x="89" y="62"/>
                    </a:lnTo>
                    <a:lnTo>
                      <a:pt x="83" y="63"/>
                    </a:lnTo>
                    <a:lnTo>
                      <a:pt x="78" y="65"/>
                    </a:lnTo>
                    <a:lnTo>
                      <a:pt x="74" y="69"/>
                    </a:lnTo>
                    <a:lnTo>
                      <a:pt x="71" y="74"/>
                    </a:lnTo>
                    <a:lnTo>
                      <a:pt x="67" y="80"/>
                    </a:lnTo>
                    <a:lnTo>
                      <a:pt x="65" y="85"/>
                    </a:lnTo>
                    <a:lnTo>
                      <a:pt x="65" y="91"/>
                    </a:lnTo>
                    <a:lnTo>
                      <a:pt x="65" y="91"/>
                    </a:lnTo>
                    <a:lnTo>
                      <a:pt x="65" y="98"/>
                    </a:lnTo>
                    <a:lnTo>
                      <a:pt x="67" y="103"/>
                    </a:lnTo>
                    <a:lnTo>
                      <a:pt x="71" y="109"/>
                    </a:lnTo>
                    <a:lnTo>
                      <a:pt x="74" y="112"/>
                    </a:lnTo>
                    <a:lnTo>
                      <a:pt x="78" y="116"/>
                    </a:lnTo>
                    <a:lnTo>
                      <a:pt x="83" y="120"/>
                    </a:lnTo>
                    <a:lnTo>
                      <a:pt x="89" y="121"/>
                    </a:lnTo>
                    <a:lnTo>
                      <a:pt x="96" y="121"/>
                    </a:lnTo>
                    <a:lnTo>
                      <a:pt x="96" y="121"/>
                    </a:lnTo>
                    <a:lnTo>
                      <a:pt x="102" y="121"/>
                    </a:lnTo>
                    <a:lnTo>
                      <a:pt x="107" y="120"/>
                    </a:lnTo>
                    <a:lnTo>
                      <a:pt x="112" y="116"/>
                    </a:lnTo>
                    <a:lnTo>
                      <a:pt x="118" y="112"/>
                    </a:lnTo>
                    <a:lnTo>
                      <a:pt x="122" y="109"/>
                    </a:lnTo>
                    <a:lnTo>
                      <a:pt x="123" y="103"/>
                    </a:lnTo>
                    <a:lnTo>
                      <a:pt x="125" y="98"/>
                    </a:lnTo>
                    <a:lnTo>
                      <a:pt x="127" y="91"/>
                    </a:lnTo>
                    <a:lnTo>
                      <a:pt x="127" y="91"/>
                    </a:lnTo>
                    <a:lnTo>
                      <a:pt x="125" y="85"/>
                    </a:lnTo>
                    <a:lnTo>
                      <a:pt x="123" y="80"/>
                    </a:lnTo>
                    <a:lnTo>
                      <a:pt x="122" y="74"/>
                    </a:lnTo>
                    <a:lnTo>
                      <a:pt x="118" y="69"/>
                    </a:lnTo>
                    <a:lnTo>
                      <a:pt x="112" y="65"/>
                    </a:lnTo>
                    <a:lnTo>
                      <a:pt x="107" y="63"/>
                    </a:lnTo>
                    <a:lnTo>
                      <a:pt x="102" y="62"/>
                    </a:lnTo>
                    <a:lnTo>
                      <a:pt x="96" y="60"/>
                    </a:lnTo>
                    <a:lnTo>
                      <a:pt x="96" y="60"/>
                    </a:lnTo>
                    <a:close/>
                    <a:moveTo>
                      <a:pt x="35" y="150"/>
                    </a:moveTo>
                    <a:lnTo>
                      <a:pt x="35" y="150"/>
                    </a:lnTo>
                    <a:lnTo>
                      <a:pt x="44" y="152"/>
                    </a:lnTo>
                    <a:lnTo>
                      <a:pt x="44" y="152"/>
                    </a:lnTo>
                    <a:lnTo>
                      <a:pt x="38" y="167"/>
                    </a:lnTo>
                    <a:lnTo>
                      <a:pt x="36" y="176"/>
                    </a:lnTo>
                    <a:lnTo>
                      <a:pt x="35" y="183"/>
                    </a:lnTo>
                    <a:lnTo>
                      <a:pt x="35" y="248"/>
                    </a:lnTo>
                    <a:lnTo>
                      <a:pt x="0" y="248"/>
                    </a:lnTo>
                    <a:lnTo>
                      <a:pt x="0" y="185"/>
                    </a:lnTo>
                    <a:lnTo>
                      <a:pt x="0" y="185"/>
                    </a:lnTo>
                    <a:lnTo>
                      <a:pt x="0" y="178"/>
                    </a:lnTo>
                    <a:lnTo>
                      <a:pt x="2" y="172"/>
                    </a:lnTo>
                    <a:lnTo>
                      <a:pt x="6" y="167"/>
                    </a:lnTo>
                    <a:lnTo>
                      <a:pt x="9" y="161"/>
                    </a:lnTo>
                    <a:lnTo>
                      <a:pt x="15" y="158"/>
                    </a:lnTo>
                    <a:lnTo>
                      <a:pt x="20" y="154"/>
                    </a:lnTo>
                    <a:lnTo>
                      <a:pt x="27" y="152"/>
                    </a:lnTo>
                    <a:lnTo>
                      <a:pt x="35" y="150"/>
                    </a:lnTo>
                    <a:lnTo>
                      <a:pt x="35" y="150"/>
                    </a:lnTo>
                    <a:close/>
                    <a:moveTo>
                      <a:pt x="183" y="0"/>
                    </a:moveTo>
                    <a:lnTo>
                      <a:pt x="183" y="0"/>
                    </a:lnTo>
                    <a:lnTo>
                      <a:pt x="174" y="0"/>
                    </a:lnTo>
                    <a:lnTo>
                      <a:pt x="165" y="4"/>
                    </a:lnTo>
                    <a:lnTo>
                      <a:pt x="158" y="7"/>
                    </a:lnTo>
                    <a:lnTo>
                      <a:pt x="151" y="13"/>
                    </a:lnTo>
                    <a:lnTo>
                      <a:pt x="145" y="20"/>
                    </a:lnTo>
                    <a:lnTo>
                      <a:pt x="141" y="27"/>
                    </a:lnTo>
                    <a:lnTo>
                      <a:pt x="138" y="36"/>
                    </a:lnTo>
                    <a:lnTo>
                      <a:pt x="138" y="45"/>
                    </a:lnTo>
                    <a:lnTo>
                      <a:pt x="138" y="45"/>
                    </a:lnTo>
                    <a:lnTo>
                      <a:pt x="138" y="54"/>
                    </a:lnTo>
                    <a:lnTo>
                      <a:pt x="141" y="62"/>
                    </a:lnTo>
                    <a:lnTo>
                      <a:pt x="145" y="71"/>
                    </a:lnTo>
                    <a:lnTo>
                      <a:pt x="151" y="76"/>
                    </a:lnTo>
                    <a:lnTo>
                      <a:pt x="158" y="81"/>
                    </a:lnTo>
                    <a:lnTo>
                      <a:pt x="165" y="87"/>
                    </a:lnTo>
                    <a:lnTo>
                      <a:pt x="174" y="89"/>
                    </a:lnTo>
                    <a:lnTo>
                      <a:pt x="183" y="91"/>
                    </a:lnTo>
                    <a:lnTo>
                      <a:pt x="183" y="91"/>
                    </a:lnTo>
                    <a:lnTo>
                      <a:pt x="192" y="89"/>
                    </a:lnTo>
                    <a:lnTo>
                      <a:pt x="200" y="87"/>
                    </a:lnTo>
                    <a:lnTo>
                      <a:pt x="209" y="81"/>
                    </a:lnTo>
                    <a:lnTo>
                      <a:pt x="214" y="76"/>
                    </a:lnTo>
                    <a:lnTo>
                      <a:pt x="219" y="71"/>
                    </a:lnTo>
                    <a:lnTo>
                      <a:pt x="225" y="62"/>
                    </a:lnTo>
                    <a:lnTo>
                      <a:pt x="227" y="54"/>
                    </a:lnTo>
                    <a:lnTo>
                      <a:pt x="229" y="45"/>
                    </a:lnTo>
                    <a:lnTo>
                      <a:pt x="229" y="45"/>
                    </a:lnTo>
                    <a:lnTo>
                      <a:pt x="227" y="36"/>
                    </a:lnTo>
                    <a:lnTo>
                      <a:pt x="225" y="27"/>
                    </a:lnTo>
                    <a:lnTo>
                      <a:pt x="219" y="20"/>
                    </a:lnTo>
                    <a:lnTo>
                      <a:pt x="214" y="13"/>
                    </a:lnTo>
                    <a:lnTo>
                      <a:pt x="209" y="7"/>
                    </a:lnTo>
                    <a:lnTo>
                      <a:pt x="200" y="4"/>
                    </a:lnTo>
                    <a:lnTo>
                      <a:pt x="192" y="0"/>
                    </a:lnTo>
                    <a:lnTo>
                      <a:pt x="183" y="0"/>
                    </a:lnTo>
                    <a:lnTo>
                      <a:pt x="183" y="0"/>
                    </a:lnTo>
                    <a:close/>
                    <a:moveTo>
                      <a:pt x="319" y="272"/>
                    </a:moveTo>
                    <a:lnTo>
                      <a:pt x="265" y="272"/>
                    </a:lnTo>
                    <a:lnTo>
                      <a:pt x="265" y="174"/>
                    </a:lnTo>
                    <a:lnTo>
                      <a:pt x="265" y="174"/>
                    </a:lnTo>
                    <a:lnTo>
                      <a:pt x="265" y="163"/>
                    </a:lnTo>
                    <a:lnTo>
                      <a:pt x="263" y="154"/>
                    </a:lnTo>
                    <a:lnTo>
                      <a:pt x="259" y="145"/>
                    </a:lnTo>
                    <a:lnTo>
                      <a:pt x="256" y="136"/>
                    </a:lnTo>
                    <a:lnTo>
                      <a:pt x="256" y="136"/>
                    </a:lnTo>
                    <a:lnTo>
                      <a:pt x="263" y="134"/>
                    </a:lnTo>
                    <a:lnTo>
                      <a:pt x="270" y="134"/>
                    </a:lnTo>
                    <a:lnTo>
                      <a:pt x="270" y="134"/>
                    </a:lnTo>
                    <a:lnTo>
                      <a:pt x="279" y="136"/>
                    </a:lnTo>
                    <a:lnTo>
                      <a:pt x="288" y="138"/>
                    </a:lnTo>
                    <a:lnTo>
                      <a:pt x="297" y="143"/>
                    </a:lnTo>
                    <a:lnTo>
                      <a:pt x="305" y="149"/>
                    </a:lnTo>
                    <a:lnTo>
                      <a:pt x="310" y="156"/>
                    </a:lnTo>
                    <a:lnTo>
                      <a:pt x="316" y="165"/>
                    </a:lnTo>
                    <a:lnTo>
                      <a:pt x="317" y="174"/>
                    </a:lnTo>
                    <a:lnTo>
                      <a:pt x="319" y="183"/>
                    </a:lnTo>
                    <a:lnTo>
                      <a:pt x="319" y="272"/>
                    </a:lnTo>
                    <a:close/>
                    <a:moveTo>
                      <a:pt x="100" y="174"/>
                    </a:moveTo>
                    <a:lnTo>
                      <a:pt x="100" y="272"/>
                    </a:lnTo>
                    <a:lnTo>
                      <a:pt x="45" y="272"/>
                    </a:lnTo>
                    <a:lnTo>
                      <a:pt x="45" y="183"/>
                    </a:lnTo>
                    <a:lnTo>
                      <a:pt x="45" y="183"/>
                    </a:lnTo>
                    <a:lnTo>
                      <a:pt x="47" y="174"/>
                    </a:lnTo>
                    <a:lnTo>
                      <a:pt x="51" y="165"/>
                    </a:lnTo>
                    <a:lnTo>
                      <a:pt x="54" y="156"/>
                    </a:lnTo>
                    <a:lnTo>
                      <a:pt x="60" y="149"/>
                    </a:lnTo>
                    <a:lnTo>
                      <a:pt x="67" y="143"/>
                    </a:lnTo>
                    <a:lnTo>
                      <a:pt x="76" y="138"/>
                    </a:lnTo>
                    <a:lnTo>
                      <a:pt x="85" y="136"/>
                    </a:lnTo>
                    <a:lnTo>
                      <a:pt x="96" y="134"/>
                    </a:lnTo>
                    <a:lnTo>
                      <a:pt x="96" y="134"/>
                    </a:lnTo>
                    <a:lnTo>
                      <a:pt x="103" y="134"/>
                    </a:lnTo>
                    <a:lnTo>
                      <a:pt x="109" y="136"/>
                    </a:lnTo>
                    <a:lnTo>
                      <a:pt x="109" y="136"/>
                    </a:lnTo>
                    <a:lnTo>
                      <a:pt x="105" y="145"/>
                    </a:lnTo>
                    <a:lnTo>
                      <a:pt x="102" y="154"/>
                    </a:lnTo>
                    <a:lnTo>
                      <a:pt x="100" y="163"/>
                    </a:lnTo>
                    <a:lnTo>
                      <a:pt x="100" y="174"/>
                    </a:lnTo>
                    <a:lnTo>
                      <a:pt x="100" y="174"/>
                    </a:lnTo>
                    <a:close/>
                    <a:moveTo>
                      <a:pt x="111" y="301"/>
                    </a:moveTo>
                    <a:lnTo>
                      <a:pt x="254" y="301"/>
                    </a:lnTo>
                    <a:lnTo>
                      <a:pt x="254" y="174"/>
                    </a:lnTo>
                    <a:lnTo>
                      <a:pt x="254" y="174"/>
                    </a:lnTo>
                    <a:lnTo>
                      <a:pt x="252" y="159"/>
                    </a:lnTo>
                    <a:lnTo>
                      <a:pt x="248" y="145"/>
                    </a:lnTo>
                    <a:lnTo>
                      <a:pt x="241" y="134"/>
                    </a:lnTo>
                    <a:lnTo>
                      <a:pt x="232" y="123"/>
                    </a:lnTo>
                    <a:lnTo>
                      <a:pt x="223" y="114"/>
                    </a:lnTo>
                    <a:lnTo>
                      <a:pt x="210" y="109"/>
                    </a:lnTo>
                    <a:lnTo>
                      <a:pt x="198" y="103"/>
                    </a:lnTo>
                    <a:lnTo>
                      <a:pt x="183" y="101"/>
                    </a:lnTo>
                    <a:lnTo>
                      <a:pt x="183" y="101"/>
                    </a:lnTo>
                    <a:lnTo>
                      <a:pt x="169" y="103"/>
                    </a:lnTo>
                    <a:lnTo>
                      <a:pt x="154" y="109"/>
                    </a:lnTo>
                    <a:lnTo>
                      <a:pt x="143" y="114"/>
                    </a:lnTo>
                    <a:lnTo>
                      <a:pt x="132" y="123"/>
                    </a:lnTo>
                    <a:lnTo>
                      <a:pt x="123" y="134"/>
                    </a:lnTo>
                    <a:lnTo>
                      <a:pt x="116" y="145"/>
                    </a:lnTo>
                    <a:lnTo>
                      <a:pt x="112" y="159"/>
                    </a:lnTo>
                    <a:lnTo>
                      <a:pt x="111" y="174"/>
                    </a:lnTo>
                    <a:lnTo>
                      <a:pt x="111" y="30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5" name="Group 93"/>
          <p:cNvGrpSpPr/>
          <p:nvPr/>
        </p:nvGrpSpPr>
        <p:grpSpPr>
          <a:xfrm>
            <a:off x="476943" y="1809739"/>
            <a:ext cx="4848158" cy="996556"/>
            <a:chOff x="357158" y="1357304"/>
            <a:chExt cx="3636592" cy="747417"/>
          </a:xfrm>
        </p:grpSpPr>
        <p:grpSp>
          <p:nvGrpSpPr>
            <p:cNvPr id="16" name="Group 89"/>
            <p:cNvGrpSpPr/>
            <p:nvPr/>
          </p:nvGrpSpPr>
          <p:grpSpPr>
            <a:xfrm>
              <a:off x="357158" y="1357304"/>
              <a:ext cx="2643206" cy="747417"/>
              <a:chOff x="357158" y="1357304"/>
              <a:chExt cx="2643206" cy="747417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357158" y="164305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209345" y="1357304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品牌策略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8" name="Group 83"/>
            <p:cNvGrpSpPr/>
            <p:nvPr/>
          </p:nvGrpSpPr>
          <p:grpSpPr>
            <a:xfrm>
              <a:off x="3357554" y="1428742"/>
              <a:ext cx="636196" cy="636164"/>
              <a:chOff x="3357554" y="1428742"/>
              <a:chExt cx="636196" cy="636164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3357554" y="1428742"/>
                <a:ext cx="636196" cy="63616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9" name="Freeform 100"/>
              <p:cNvSpPr/>
              <p:nvPr/>
            </p:nvSpPr>
            <p:spPr bwMode="auto">
              <a:xfrm>
                <a:off x="3500430" y="1571618"/>
                <a:ext cx="303570" cy="342050"/>
              </a:xfrm>
              <a:custGeom>
                <a:avLst/>
                <a:gdLst/>
                <a:ahLst/>
                <a:cxnLst>
                  <a:cxn ang="0">
                    <a:pos x="230" y="212"/>
                  </a:cxn>
                  <a:cxn ang="0">
                    <a:pos x="212" y="216"/>
                  </a:cxn>
                  <a:cxn ang="0">
                    <a:pos x="197" y="223"/>
                  </a:cxn>
                  <a:cxn ang="0">
                    <a:pos x="105" y="169"/>
                  </a:cxn>
                  <a:cxn ang="0">
                    <a:pos x="105" y="160"/>
                  </a:cxn>
                  <a:cxn ang="0">
                    <a:pos x="197" y="96"/>
                  </a:cxn>
                  <a:cxn ang="0">
                    <a:pos x="204" y="100"/>
                  </a:cxn>
                  <a:cxn ang="0">
                    <a:pos x="221" y="105"/>
                  </a:cxn>
                  <a:cxn ang="0">
                    <a:pos x="230" y="107"/>
                  </a:cxn>
                  <a:cxn ang="0">
                    <a:pos x="250" y="102"/>
                  </a:cxn>
                  <a:cxn ang="0">
                    <a:pos x="266" y="91"/>
                  </a:cxn>
                  <a:cxn ang="0">
                    <a:pos x="277" y="75"/>
                  </a:cxn>
                  <a:cxn ang="0">
                    <a:pos x="282" y="53"/>
                  </a:cxn>
                  <a:cxn ang="0">
                    <a:pos x="281" y="44"/>
                  </a:cxn>
                  <a:cxn ang="0">
                    <a:pos x="273" y="24"/>
                  </a:cxn>
                  <a:cxn ang="0">
                    <a:pos x="259" y="9"/>
                  </a:cxn>
                  <a:cxn ang="0">
                    <a:pos x="239" y="2"/>
                  </a:cxn>
                  <a:cxn ang="0">
                    <a:pos x="230" y="0"/>
                  </a:cxn>
                  <a:cxn ang="0">
                    <a:pos x="208" y="4"/>
                  </a:cxn>
                  <a:cxn ang="0">
                    <a:pos x="192" y="17"/>
                  </a:cxn>
                  <a:cxn ang="0">
                    <a:pos x="181" y="33"/>
                  </a:cxn>
                  <a:cxn ang="0">
                    <a:pos x="175" y="53"/>
                  </a:cxn>
                  <a:cxn ang="0">
                    <a:pos x="177" y="62"/>
                  </a:cxn>
                  <a:cxn ang="0">
                    <a:pos x="85" y="118"/>
                  </a:cxn>
                  <a:cxn ang="0">
                    <a:pos x="68" y="109"/>
                  </a:cxn>
                  <a:cxn ang="0">
                    <a:pos x="52" y="107"/>
                  </a:cxn>
                  <a:cxn ang="0">
                    <a:pos x="41" y="107"/>
                  </a:cxn>
                  <a:cxn ang="0">
                    <a:pos x="23" y="116"/>
                  </a:cxn>
                  <a:cxn ang="0">
                    <a:pos x="9" y="131"/>
                  </a:cxn>
                  <a:cxn ang="0">
                    <a:pos x="0" y="149"/>
                  </a:cxn>
                  <a:cxn ang="0">
                    <a:pos x="0" y="160"/>
                  </a:cxn>
                  <a:cxn ang="0">
                    <a:pos x="3" y="180"/>
                  </a:cxn>
                  <a:cxn ang="0">
                    <a:pos x="14" y="198"/>
                  </a:cxn>
                  <a:cxn ang="0">
                    <a:pos x="30" y="209"/>
                  </a:cxn>
                  <a:cxn ang="0">
                    <a:pos x="52" y="212"/>
                  </a:cxn>
                  <a:cxn ang="0">
                    <a:pos x="61" y="212"/>
                  </a:cxn>
                  <a:cxn ang="0">
                    <a:pos x="78" y="207"/>
                  </a:cxn>
                  <a:cxn ang="0">
                    <a:pos x="177" y="258"/>
                  </a:cxn>
                  <a:cxn ang="0">
                    <a:pos x="175" y="267"/>
                  </a:cxn>
                  <a:cxn ang="0">
                    <a:pos x="177" y="278"/>
                  </a:cxn>
                  <a:cxn ang="0">
                    <a:pos x="184" y="296"/>
                  </a:cxn>
                  <a:cxn ang="0">
                    <a:pos x="199" y="310"/>
                  </a:cxn>
                  <a:cxn ang="0">
                    <a:pos x="219" y="318"/>
                  </a:cxn>
                  <a:cxn ang="0">
                    <a:pos x="230" y="319"/>
                  </a:cxn>
                  <a:cxn ang="0">
                    <a:pos x="250" y="316"/>
                  </a:cxn>
                  <a:cxn ang="0">
                    <a:pos x="266" y="303"/>
                  </a:cxn>
                  <a:cxn ang="0">
                    <a:pos x="277" y="287"/>
                  </a:cxn>
                  <a:cxn ang="0">
                    <a:pos x="282" y="267"/>
                  </a:cxn>
                  <a:cxn ang="0">
                    <a:pos x="281" y="256"/>
                  </a:cxn>
                  <a:cxn ang="0">
                    <a:pos x="273" y="236"/>
                  </a:cxn>
                  <a:cxn ang="0">
                    <a:pos x="259" y="221"/>
                  </a:cxn>
                  <a:cxn ang="0">
                    <a:pos x="239" y="214"/>
                  </a:cxn>
                  <a:cxn ang="0">
                    <a:pos x="230" y="212"/>
                  </a:cxn>
                </a:cxnLst>
                <a:rect l="0" t="0" r="r" b="b"/>
                <a:pathLst>
                  <a:path w="282" h="319">
                    <a:moveTo>
                      <a:pt x="230" y="212"/>
                    </a:moveTo>
                    <a:lnTo>
                      <a:pt x="230" y="212"/>
                    </a:lnTo>
                    <a:lnTo>
                      <a:pt x="221" y="214"/>
                    </a:lnTo>
                    <a:lnTo>
                      <a:pt x="212" y="216"/>
                    </a:lnTo>
                    <a:lnTo>
                      <a:pt x="204" y="220"/>
                    </a:lnTo>
                    <a:lnTo>
                      <a:pt x="197" y="223"/>
                    </a:lnTo>
                    <a:lnTo>
                      <a:pt x="105" y="169"/>
                    </a:lnTo>
                    <a:lnTo>
                      <a:pt x="105" y="169"/>
                    </a:lnTo>
                    <a:lnTo>
                      <a:pt x="105" y="160"/>
                    </a:lnTo>
                    <a:lnTo>
                      <a:pt x="105" y="160"/>
                    </a:lnTo>
                    <a:lnTo>
                      <a:pt x="105" y="151"/>
                    </a:lnTo>
                    <a:lnTo>
                      <a:pt x="197" y="96"/>
                    </a:lnTo>
                    <a:lnTo>
                      <a:pt x="197" y="96"/>
                    </a:lnTo>
                    <a:lnTo>
                      <a:pt x="204" y="100"/>
                    </a:lnTo>
                    <a:lnTo>
                      <a:pt x="212" y="104"/>
                    </a:lnTo>
                    <a:lnTo>
                      <a:pt x="221" y="105"/>
                    </a:lnTo>
                    <a:lnTo>
                      <a:pt x="230" y="107"/>
                    </a:lnTo>
                    <a:lnTo>
                      <a:pt x="230" y="107"/>
                    </a:lnTo>
                    <a:lnTo>
                      <a:pt x="239" y="105"/>
                    </a:lnTo>
                    <a:lnTo>
                      <a:pt x="250" y="102"/>
                    </a:lnTo>
                    <a:lnTo>
                      <a:pt x="259" y="98"/>
                    </a:lnTo>
                    <a:lnTo>
                      <a:pt x="266" y="91"/>
                    </a:lnTo>
                    <a:lnTo>
                      <a:pt x="273" y="84"/>
                    </a:lnTo>
                    <a:lnTo>
                      <a:pt x="277" y="75"/>
                    </a:lnTo>
                    <a:lnTo>
                      <a:pt x="281" y="64"/>
                    </a:lnTo>
                    <a:lnTo>
                      <a:pt x="282" y="53"/>
                    </a:lnTo>
                    <a:lnTo>
                      <a:pt x="282" y="53"/>
                    </a:lnTo>
                    <a:lnTo>
                      <a:pt x="281" y="44"/>
                    </a:lnTo>
                    <a:lnTo>
                      <a:pt x="277" y="33"/>
                    </a:lnTo>
                    <a:lnTo>
                      <a:pt x="273" y="24"/>
                    </a:lnTo>
                    <a:lnTo>
                      <a:pt x="266" y="17"/>
                    </a:lnTo>
                    <a:lnTo>
                      <a:pt x="259" y="9"/>
                    </a:lnTo>
                    <a:lnTo>
                      <a:pt x="250" y="4"/>
                    </a:lnTo>
                    <a:lnTo>
                      <a:pt x="239" y="2"/>
                    </a:lnTo>
                    <a:lnTo>
                      <a:pt x="230" y="0"/>
                    </a:lnTo>
                    <a:lnTo>
                      <a:pt x="230" y="0"/>
                    </a:lnTo>
                    <a:lnTo>
                      <a:pt x="219" y="2"/>
                    </a:lnTo>
                    <a:lnTo>
                      <a:pt x="208" y="4"/>
                    </a:lnTo>
                    <a:lnTo>
                      <a:pt x="199" y="9"/>
                    </a:lnTo>
                    <a:lnTo>
                      <a:pt x="192" y="17"/>
                    </a:lnTo>
                    <a:lnTo>
                      <a:pt x="184" y="24"/>
                    </a:lnTo>
                    <a:lnTo>
                      <a:pt x="181" y="33"/>
                    </a:lnTo>
                    <a:lnTo>
                      <a:pt x="177" y="44"/>
                    </a:lnTo>
                    <a:lnTo>
                      <a:pt x="175" y="53"/>
                    </a:lnTo>
                    <a:lnTo>
                      <a:pt x="175" y="53"/>
                    </a:lnTo>
                    <a:lnTo>
                      <a:pt x="177" y="62"/>
                    </a:lnTo>
                    <a:lnTo>
                      <a:pt x="85" y="118"/>
                    </a:lnTo>
                    <a:lnTo>
                      <a:pt x="85" y="118"/>
                    </a:lnTo>
                    <a:lnTo>
                      <a:pt x="78" y="113"/>
                    </a:lnTo>
                    <a:lnTo>
                      <a:pt x="68" y="109"/>
                    </a:lnTo>
                    <a:lnTo>
                      <a:pt x="61" y="107"/>
                    </a:lnTo>
                    <a:lnTo>
                      <a:pt x="52" y="107"/>
                    </a:lnTo>
                    <a:lnTo>
                      <a:pt x="52" y="107"/>
                    </a:lnTo>
                    <a:lnTo>
                      <a:pt x="41" y="107"/>
                    </a:lnTo>
                    <a:lnTo>
                      <a:pt x="30" y="111"/>
                    </a:lnTo>
                    <a:lnTo>
                      <a:pt x="23" y="116"/>
                    </a:lnTo>
                    <a:lnTo>
                      <a:pt x="14" y="122"/>
                    </a:lnTo>
                    <a:lnTo>
                      <a:pt x="9" y="131"/>
                    </a:lnTo>
                    <a:lnTo>
                      <a:pt x="3" y="140"/>
                    </a:lnTo>
                    <a:lnTo>
                      <a:pt x="0" y="149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0" y="171"/>
                    </a:lnTo>
                    <a:lnTo>
                      <a:pt x="3" y="180"/>
                    </a:lnTo>
                    <a:lnTo>
                      <a:pt x="9" y="189"/>
                    </a:lnTo>
                    <a:lnTo>
                      <a:pt x="14" y="198"/>
                    </a:lnTo>
                    <a:lnTo>
                      <a:pt x="23" y="203"/>
                    </a:lnTo>
                    <a:lnTo>
                      <a:pt x="30" y="209"/>
                    </a:lnTo>
                    <a:lnTo>
                      <a:pt x="41" y="212"/>
                    </a:lnTo>
                    <a:lnTo>
                      <a:pt x="52" y="212"/>
                    </a:lnTo>
                    <a:lnTo>
                      <a:pt x="52" y="212"/>
                    </a:lnTo>
                    <a:lnTo>
                      <a:pt x="61" y="212"/>
                    </a:lnTo>
                    <a:lnTo>
                      <a:pt x="68" y="211"/>
                    </a:lnTo>
                    <a:lnTo>
                      <a:pt x="78" y="207"/>
                    </a:lnTo>
                    <a:lnTo>
                      <a:pt x="85" y="202"/>
                    </a:lnTo>
                    <a:lnTo>
                      <a:pt x="177" y="258"/>
                    </a:lnTo>
                    <a:lnTo>
                      <a:pt x="177" y="258"/>
                    </a:lnTo>
                    <a:lnTo>
                      <a:pt x="175" y="267"/>
                    </a:lnTo>
                    <a:lnTo>
                      <a:pt x="175" y="267"/>
                    </a:lnTo>
                    <a:lnTo>
                      <a:pt x="177" y="278"/>
                    </a:lnTo>
                    <a:lnTo>
                      <a:pt x="181" y="287"/>
                    </a:lnTo>
                    <a:lnTo>
                      <a:pt x="184" y="296"/>
                    </a:lnTo>
                    <a:lnTo>
                      <a:pt x="192" y="303"/>
                    </a:lnTo>
                    <a:lnTo>
                      <a:pt x="199" y="310"/>
                    </a:lnTo>
                    <a:lnTo>
                      <a:pt x="208" y="316"/>
                    </a:lnTo>
                    <a:lnTo>
                      <a:pt x="219" y="318"/>
                    </a:lnTo>
                    <a:lnTo>
                      <a:pt x="230" y="319"/>
                    </a:lnTo>
                    <a:lnTo>
                      <a:pt x="230" y="319"/>
                    </a:lnTo>
                    <a:lnTo>
                      <a:pt x="239" y="318"/>
                    </a:lnTo>
                    <a:lnTo>
                      <a:pt x="250" y="316"/>
                    </a:lnTo>
                    <a:lnTo>
                      <a:pt x="259" y="310"/>
                    </a:lnTo>
                    <a:lnTo>
                      <a:pt x="266" y="303"/>
                    </a:lnTo>
                    <a:lnTo>
                      <a:pt x="273" y="296"/>
                    </a:lnTo>
                    <a:lnTo>
                      <a:pt x="277" y="287"/>
                    </a:lnTo>
                    <a:lnTo>
                      <a:pt x="281" y="278"/>
                    </a:lnTo>
                    <a:lnTo>
                      <a:pt x="282" y="267"/>
                    </a:lnTo>
                    <a:lnTo>
                      <a:pt x="282" y="267"/>
                    </a:lnTo>
                    <a:lnTo>
                      <a:pt x="281" y="256"/>
                    </a:lnTo>
                    <a:lnTo>
                      <a:pt x="277" y="245"/>
                    </a:lnTo>
                    <a:lnTo>
                      <a:pt x="273" y="236"/>
                    </a:lnTo>
                    <a:lnTo>
                      <a:pt x="266" y="229"/>
                    </a:lnTo>
                    <a:lnTo>
                      <a:pt x="259" y="221"/>
                    </a:lnTo>
                    <a:lnTo>
                      <a:pt x="250" y="218"/>
                    </a:lnTo>
                    <a:lnTo>
                      <a:pt x="239" y="214"/>
                    </a:lnTo>
                    <a:lnTo>
                      <a:pt x="230" y="212"/>
                    </a:lnTo>
                    <a:lnTo>
                      <a:pt x="230" y="21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19" name="Group 98"/>
          <p:cNvGrpSpPr/>
          <p:nvPr/>
        </p:nvGrpSpPr>
        <p:grpSpPr>
          <a:xfrm>
            <a:off x="6857906" y="4762510"/>
            <a:ext cx="4857152" cy="996556"/>
            <a:chOff x="5143504" y="3571882"/>
            <a:chExt cx="3643338" cy="747417"/>
          </a:xfrm>
        </p:grpSpPr>
        <p:grpSp>
          <p:nvGrpSpPr>
            <p:cNvPr id="20" name="Group 92"/>
            <p:cNvGrpSpPr/>
            <p:nvPr/>
          </p:nvGrpSpPr>
          <p:grpSpPr>
            <a:xfrm>
              <a:off x="6143636" y="3571882"/>
              <a:ext cx="2643206" cy="747417"/>
              <a:chOff x="6143636" y="3571882"/>
              <a:chExt cx="2643206" cy="747417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6143636" y="3857634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6143636" y="3571882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家庭服务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up 85"/>
            <p:cNvGrpSpPr/>
            <p:nvPr/>
          </p:nvGrpSpPr>
          <p:grpSpPr>
            <a:xfrm>
              <a:off x="5143504" y="3643320"/>
              <a:ext cx="636196" cy="636164"/>
              <a:chOff x="5143504" y="3643320"/>
              <a:chExt cx="636196" cy="636164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5143504" y="3643320"/>
                <a:ext cx="636196" cy="63616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3" name="Freeform 107"/>
              <p:cNvSpPr>
                <a:spLocks noEditPoints="1"/>
              </p:cNvSpPr>
              <p:nvPr/>
            </p:nvSpPr>
            <p:spPr bwMode="auto">
              <a:xfrm>
                <a:off x="5286380" y="3786196"/>
                <a:ext cx="365566" cy="314258"/>
              </a:xfrm>
              <a:custGeom>
                <a:avLst/>
                <a:gdLst/>
                <a:ahLst/>
                <a:cxnLst>
                  <a:cxn ang="0">
                    <a:pos x="337" y="165"/>
                  </a:cxn>
                  <a:cxn ang="0">
                    <a:pos x="170" y="0"/>
                  </a:cxn>
                  <a:cxn ang="0">
                    <a:pos x="5" y="165"/>
                  </a:cxn>
                  <a:cxn ang="0">
                    <a:pos x="5" y="165"/>
                  </a:cxn>
                  <a:cxn ang="0">
                    <a:pos x="0" y="172"/>
                  </a:cxn>
                  <a:cxn ang="0">
                    <a:pos x="0" y="181"/>
                  </a:cxn>
                  <a:cxn ang="0">
                    <a:pos x="0" y="189"/>
                  </a:cxn>
                  <a:cxn ang="0">
                    <a:pos x="5" y="196"/>
                  </a:cxn>
                  <a:cxn ang="0">
                    <a:pos x="5" y="196"/>
                  </a:cxn>
                  <a:cxn ang="0">
                    <a:pos x="13" y="201"/>
                  </a:cxn>
                  <a:cxn ang="0">
                    <a:pos x="20" y="201"/>
                  </a:cxn>
                  <a:cxn ang="0">
                    <a:pos x="29" y="201"/>
                  </a:cxn>
                  <a:cxn ang="0">
                    <a:pos x="36" y="196"/>
                  </a:cxn>
                  <a:cxn ang="0">
                    <a:pos x="42" y="189"/>
                  </a:cxn>
                  <a:cxn ang="0">
                    <a:pos x="42" y="294"/>
                  </a:cxn>
                  <a:cxn ang="0">
                    <a:pos x="301" y="294"/>
                  </a:cxn>
                  <a:cxn ang="0">
                    <a:pos x="301" y="189"/>
                  </a:cxn>
                  <a:cxn ang="0">
                    <a:pos x="306" y="196"/>
                  </a:cxn>
                  <a:cxn ang="0">
                    <a:pos x="306" y="196"/>
                  </a:cxn>
                  <a:cxn ang="0">
                    <a:pos x="314" y="201"/>
                  </a:cxn>
                  <a:cxn ang="0">
                    <a:pos x="321" y="201"/>
                  </a:cxn>
                  <a:cxn ang="0">
                    <a:pos x="321" y="201"/>
                  </a:cxn>
                  <a:cxn ang="0">
                    <a:pos x="330" y="201"/>
                  </a:cxn>
                  <a:cxn ang="0">
                    <a:pos x="337" y="196"/>
                  </a:cxn>
                  <a:cxn ang="0">
                    <a:pos x="337" y="196"/>
                  </a:cxn>
                  <a:cxn ang="0">
                    <a:pos x="341" y="189"/>
                  </a:cxn>
                  <a:cxn ang="0">
                    <a:pos x="343" y="181"/>
                  </a:cxn>
                  <a:cxn ang="0">
                    <a:pos x="341" y="172"/>
                  </a:cxn>
                  <a:cxn ang="0">
                    <a:pos x="337" y="165"/>
                  </a:cxn>
                  <a:cxn ang="0">
                    <a:pos x="337" y="165"/>
                  </a:cxn>
                  <a:cxn ang="0">
                    <a:pos x="279" y="272"/>
                  </a:cxn>
                  <a:cxn ang="0">
                    <a:pos x="214" y="272"/>
                  </a:cxn>
                  <a:cxn ang="0">
                    <a:pos x="214" y="187"/>
                  </a:cxn>
                  <a:cxn ang="0">
                    <a:pos x="129" y="187"/>
                  </a:cxn>
                  <a:cxn ang="0">
                    <a:pos x="129" y="272"/>
                  </a:cxn>
                  <a:cxn ang="0">
                    <a:pos x="63" y="272"/>
                  </a:cxn>
                  <a:cxn ang="0">
                    <a:pos x="63" y="169"/>
                  </a:cxn>
                  <a:cxn ang="0">
                    <a:pos x="170" y="60"/>
                  </a:cxn>
                  <a:cxn ang="0">
                    <a:pos x="279" y="169"/>
                  </a:cxn>
                  <a:cxn ang="0">
                    <a:pos x="279" y="272"/>
                  </a:cxn>
                </a:cxnLst>
                <a:rect l="0" t="0" r="r" b="b"/>
                <a:pathLst>
                  <a:path w="343" h="294">
                    <a:moveTo>
                      <a:pt x="337" y="165"/>
                    </a:moveTo>
                    <a:lnTo>
                      <a:pt x="170" y="0"/>
                    </a:lnTo>
                    <a:lnTo>
                      <a:pt x="5" y="165"/>
                    </a:lnTo>
                    <a:lnTo>
                      <a:pt x="5" y="165"/>
                    </a:lnTo>
                    <a:lnTo>
                      <a:pt x="0" y="172"/>
                    </a:lnTo>
                    <a:lnTo>
                      <a:pt x="0" y="181"/>
                    </a:lnTo>
                    <a:lnTo>
                      <a:pt x="0" y="189"/>
                    </a:lnTo>
                    <a:lnTo>
                      <a:pt x="5" y="196"/>
                    </a:lnTo>
                    <a:lnTo>
                      <a:pt x="5" y="196"/>
                    </a:lnTo>
                    <a:lnTo>
                      <a:pt x="13" y="201"/>
                    </a:lnTo>
                    <a:lnTo>
                      <a:pt x="20" y="201"/>
                    </a:lnTo>
                    <a:lnTo>
                      <a:pt x="29" y="201"/>
                    </a:lnTo>
                    <a:lnTo>
                      <a:pt x="36" y="196"/>
                    </a:lnTo>
                    <a:lnTo>
                      <a:pt x="42" y="189"/>
                    </a:lnTo>
                    <a:lnTo>
                      <a:pt x="42" y="294"/>
                    </a:lnTo>
                    <a:lnTo>
                      <a:pt x="301" y="294"/>
                    </a:lnTo>
                    <a:lnTo>
                      <a:pt x="301" y="189"/>
                    </a:lnTo>
                    <a:lnTo>
                      <a:pt x="306" y="196"/>
                    </a:lnTo>
                    <a:lnTo>
                      <a:pt x="306" y="196"/>
                    </a:lnTo>
                    <a:lnTo>
                      <a:pt x="314" y="201"/>
                    </a:lnTo>
                    <a:lnTo>
                      <a:pt x="321" y="201"/>
                    </a:lnTo>
                    <a:lnTo>
                      <a:pt x="321" y="201"/>
                    </a:lnTo>
                    <a:lnTo>
                      <a:pt x="330" y="201"/>
                    </a:lnTo>
                    <a:lnTo>
                      <a:pt x="337" y="196"/>
                    </a:lnTo>
                    <a:lnTo>
                      <a:pt x="337" y="196"/>
                    </a:lnTo>
                    <a:lnTo>
                      <a:pt x="341" y="189"/>
                    </a:lnTo>
                    <a:lnTo>
                      <a:pt x="343" y="181"/>
                    </a:lnTo>
                    <a:lnTo>
                      <a:pt x="341" y="172"/>
                    </a:lnTo>
                    <a:lnTo>
                      <a:pt x="337" y="165"/>
                    </a:lnTo>
                    <a:lnTo>
                      <a:pt x="337" y="165"/>
                    </a:lnTo>
                    <a:close/>
                    <a:moveTo>
                      <a:pt x="279" y="272"/>
                    </a:moveTo>
                    <a:lnTo>
                      <a:pt x="214" y="272"/>
                    </a:lnTo>
                    <a:lnTo>
                      <a:pt x="214" y="187"/>
                    </a:lnTo>
                    <a:lnTo>
                      <a:pt x="129" y="187"/>
                    </a:lnTo>
                    <a:lnTo>
                      <a:pt x="129" y="272"/>
                    </a:lnTo>
                    <a:lnTo>
                      <a:pt x="63" y="272"/>
                    </a:lnTo>
                    <a:lnTo>
                      <a:pt x="63" y="169"/>
                    </a:lnTo>
                    <a:lnTo>
                      <a:pt x="170" y="60"/>
                    </a:lnTo>
                    <a:lnTo>
                      <a:pt x="279" y="169"/>
                    </a:lnTo>
                    <a:lnTo>
                      <a:pt x="279" y="2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22" name="Group 97"/>
          <p:cNvGrpSpPr/>
          <p:nvPr/>
        </p:nvGrpSpPr>
        <p:grpSpPr>
          <a:xfrm>
            <a:off x="476943" y="4762510"/>
            <a:ext cx="4848158" cy="996556"/>
            <a:chOff x="357158" y="3571882"/>
            <a:chExt cx="3636592" cy="747417"/>
          </a:xfrm>
        </p:grpSpPr>
        <p:grpSp>
          <p:nvGrpSpPr>
            <p:cNvPr id="25" name="Group 87"/>
            <p:cNvGrpSpPr/>
            <p:nvPr/>
          </p:nvGrpSpPr>
          <p:grpSpPr>
            <a:xfrm>
              <a:off x="357158" y="3571882"/>
              <a:ext cx="2643206" cy="747417"/>
              <a:chOff x="357158" y="3571882"/>
              <a:chExt cx="2643206" cy="747417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57158" y="3857634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209343" y="3571882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数据连接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6" name="Group 86"/>
            <p:cNvGrpSpPr/>
            <p:nvPr/>
          </p:nvGrpSpPr>
          <p:grpSpPr>
            <a:xfrm>
              <a:off x="3357554" y="3643320"/>
              <a:ext cx="636196" cy="636164"/>
              <a:chOff x="3357554" y="3643320"/>
              <a:chExt cx="636196" cy="636164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3357554" y="3643320"/>
                <a:ext cx="636196" cy="636164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29" name="Group 67"/>
              <p:cNvGrpSpPr/>
              <p:nvPr/>
            </p:nvGrpSpPr>
            <p:grpSpPr>
              <a:xfrm>
                <a:off x="3428992" y="3857634"/>
                <a:ext cx="503238" cy="177800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64" name="Freeform 19"/>
                <p:cNvSpPr/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5" name="Freeform 20"/>
                <p:cNvSpPr/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6" name="Freeform 21"/>
                <p:cNvSpPr/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</p:grpSp>
      </p:grpSp>
      <p:grpSp>
        <p:nvGrpSpPr>
          <p:cNvPr id="42" name="Group 94"/>
          <p:cNvGrpSpPr/>
          <p:nvPr/>
        </p:nvGrpSpPr>
        <p:grpSpPr>
          <a:xfrm>
            <a:off x="6857906" y="1809739"/>
            <a:ext cx="4857152" cy="996556"/>
            <a:chOff x="5143504" y="1357304"/>
            <a:chExt cx="3643338" cy="747417"/>
          </a:xfrm>
        </p:grpSpPr>
        <p:grpSp>
          <p:nvGrpSpPr>
            <p:cNvPr id="43" name="Group 90"/>
            <p:cNvGrpSpPr/>
            <p:nvPr/>
          </p:nvGrpSpPr>
          <p:grpSpPr>
            <a:xfrm>
              <a:off x="6143636" y="1357304"/>
              <a:ext cx="2643206" cy="747417"/>
              <a:chOff x="6143636" y="1357304"/>
              <a:chExt cx="2643206" cy="74741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143636" y="164305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143636" y="1357304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文件归档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44" name="Group 82"/>
            <p:cNvGrpSpPr/>
            <p:nvPr/>
          </p:nvGrpSpPr>
          <p:grpSpPr>
            <a:xfrm>
              <a:off x="5143504" y="1428742"/>
              <a:ext cx="636196" cy="636164"/>
              <a:chOff x="5143504" y="1428742"/>
              <a:chExt cx="636196" cy="636164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5143504" y="1428742"/>
                <a:ext cx="636196" cy="63616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45" name="Group 68"/>
              <p:cNvGrpSpPr/>
              <p:nvPr/>
            </p:nvGrpSpPr>
            <p:grpSpPr>
              <a:xfrm>
                <a:off x="5301319" y="1581456"/>
                <a:ext cx="337042" cy="337616"/>
                <a:chOff x="6998061" y="3496249"/>
                <a:chExt cx="366051" cy="366676"/>
              </a:xfrm>
              <a:solidFill>
                <a:schemeClr val="bg1"/>
              </a:solidFill>
            </p:grpSpPr>
            <p:sp>
              <p:nvSpPr>
                <p:cNvPr id="70" name="AutoShape 7"/>
                <p:cNvSpPr/>
                <p:nvPr/>
              </p:nvSpPr>
              <p:spPr bwMode="auto">
                <a:xfrm>
                  <a:off x="6998061" y="3496249"/>
                  <a:ext cx="366051" cy="366676"/>
                </a:xfrm>
                <a:custGeom>
                  <a:avLst/>
                  <a:gdLst>
                    <a:gd name="T0" fmla="+- 0 10800 1271"/>
                    <a:gd name="T1" fmla="*/ T0 w 19058"/>
                    <a:gd name="T2" fmla="+- 0 10799 1270"/>
                    <a:gd name="T3" fmla="*/ 10799 h 19059"/>
                    <a:gd name="T4" fmla="+- 0 10800 1271"/>
                    <a:gd name="T5" fmla="*/ T4 w 19058"/>
                    <a:gd name="T6" fmla="+- 0 10799 1270"/>
                    <a:gd name="T7" fmla="*/ 10799 h 19059"/>
                    <a:gd name="T8" fmla="+- 0 10800 1271"/>
                    <a:gd name="T9" fmla="*/ T8 w 19058"/>
                    <a:gd name="T10" fmla="+- 0 10799 1270"/>
                    <a:gd name="T11" fmla="*/ 10799 h 19059"/>
                    <a:gd name="T12" fmla="+- 0 10800 1271"/>
                    <a:gd name="T13" fmla="*/ T12 w 19058"/>
                    <a:gd name="T14" fmla="+- 0 10799 1270"/>
                    <a:gd name="T15" fmla="*/ 10799 h 190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8" h="19059">
                      <a:moveTo>
                        <a:pt x="6430" y="17268"/>
                      </a:moveTo>
                      <a:cubicBezTo>
                        <a:pt x="2162" y="15559"/>
                        <a:pt x="82" y="10698"/>
                        <a:pt x="1790" y="6431"/>
                      </a:cubicBezTo>
                      <a:cubicBezTo>
                        <a:pt x="3499" y="2164"/>
                        <a:pt x="8360" y="81"/>
                        <a:pt x="12627" y="1791"/>
                      </a:cubicBezTo>
                      <a:cubicBezTo>
                        <a:pt x="16894" y="3499"/>
                        <a:pt x="18975" y="8361"/>
                        <a:pt x="17267" y="12628"/>
                      </a:cubicBezTo>
                      <a:cubicBezTo>
                        <a:pt x="15558" y="16895"/>
                        <a:pt x="10696" y="18976"/>
                        <a:pt x="6430" y="17268"/>
                      </a:cubicBezTo>
                      <a:moveTo>
                        <a:pt x="13070" y="685"/>
                      </a:moveTo>
                      <a:cubicBezTo>
                        <a:pt x="8186" y="-1270"/>
                        <a:pt x="2641" y="1103"/>
                        <a:pt x="685" y="5987"/>
                      </a:cubicBezTo>
                      <a:cubicBezTo>
                        <a:pt x="-1271" y="10872"/>
                        <a:pt x="1103" y="16418"/>
                        <a:pt x="5987" y="18373"/>
                      </a:cubicBezTo>
                      <a:cubicBezTo>
                        <a:pt x="10871" y="20330"/>
                        <a:pt x="16416" y="17955"/>
                        <a:pt x="18373" y="13071"/>
                      </a:cubicBezTo>
                      <a:cubicBezTo>
                        <a:pt x="20329" y="8186"/>
                        <a:pt x="17954" y="2641"/>
                        <a:pt x="13070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1" name="AutoShape 8"/>
                <p:cNvSpPr/>
                <p:nvPr/>
              </p:nvSpPr>
              <p:spPr bwMode="auto">
                <a:xfrm>
                  <a:off x="7158247" y="3656437"/>
                  <a:ext cx="45678" cy="45678"/>
                </a:xfrm>
                <a:custGeom>
                  <a:avLst/>
                  <a:gdLst>
                    <a:gd name="T0" fmla="+- 0 10801 1272"/>
                    <a:gd name="T1" fmla="*/ T0 w 19059"/>
                    <a:gd name="T2" fmla="+- 0 10800 1272"/>
                    <a:gd name="T3" fmla="*/ 10800 h 19056"/>
                    <a:gd name="T4" fmla="+- 0 10801 1272"/>
                    <a:gd name="T5" fmla="*/ T4 w 19059"/>
                    <a:gd name="T6" fmla="+- 0 10800 1272"/>
                    <a:gd name="T7" fmla="*/ 10800 h 19056"/>
                    <a:gd name="T8" fmla="+- 0 10801 1272"/>
                    <a:gd name="T9" fmla="*/ T8 w 19059"/>
                    <a:gd name="T10" fmla="+- 0 10800 1272"/>
                    <a:gd name="T11" fmla="*/ 10800 h 19056"/>
                    <a:gd name="T12" fmla="+- 0 10801 1272"/>
                    <a:gd name="T13" fmla="*/ T12 w 19059"/>
                    <a:gd name="T14" fmla="+- 0 10800 1272"/>
                    <a:gd name="T15" fmla="*/ 10800 h 190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6">
                      <a:moveTo>
                        <a:pt x="7753" y="13951"/>
                      </a:moveTo>
                      <a:cubicBezTo>
                        <a:pt x="5315" y="12969"/>
                        <a:pt x="4129" y="10197"/>
                        <a:pt x="5101" y="7755"/>
                      </a:cubicBezTo>
                      <a:cubicBezTo>
                        <a:pt x="6083" y="5323"/>
                        <a:pt x="8860" y="4132"/>
                        <a:pt x="11298" y="5104"/>
                      </a:cubicBezTo>
                      <a:cubicBezTo>
                        <a:pt x="13735" y="6081"/>
                        <a:pt x="14926" y="8858"/>
                        <a:pt x="13949" y="11300"/>
                      </a:cubicBezTo>
                      <a:cubicBezTo>
                        <a:pt x="12972" y="13737"/>
                        <a:pt x="10195" y="14923"/>
                        <a:pt x="7753" y="13951"/>
                      </a:cubicBezTo>
                      <a:moveTo>
                        <a:pt x="13070" y="686"/>
                      </a:moveTo>
                      <a:cubicBezTo>
                        <a:pt x="8190" y="-1272"/>
                        <a:pt x="2640" y="1104"/>
                        <a:pt x="686" y="5988"/>
                      </a:cubicBezTo>
                      <a:cubicBezTo>
                        <a:pt x="-1272" y="10872"/>
                        <a:pt x="1105" y="16416"/>
                        <a:pt x="5985" y="18369"/>
                      </a:cubicBezTo>
                      <a:cubicBezTo>
                        <a:pt x="10870" y="20328"/>
                        <a:pt x="16415" y="17951"/>
                        <a:pt x="18374" y="13072"/>
                      </a:cubicBezTo>
                      <a:cubicBezTo>
                        <a:pt x="20328" y="8188"/>
                        <a:pt x="17960" y="2644"/>
                        <a:pt x="13070" y="68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2" name="AutoShape 9"/>
                <p:cNvSpPr/>
                <p:nvPr/>
              </p:nvSpPr>
              <p:spPr bwMode="auto">
                <a:xfrm>
                  <a:off x="7111943" y="3610758"/>
                  <a:ext cx="137660" cy="137660"/>
                </a:xfrm>
                <a:custGeom>
                  <a:avLst/>
                  <a:gdLst>
                    <a:gd name="T0" fmla="+- 0 10800 1271"/>
                    <a:gd name="T1" fmla="*/ T0 w 19059"/>
                    <a:gd name="T2" fmla="+- 0 10800 1271"/>
                    <a:gd name="T3" fmla="*/ 10800 h 19058"/>
                    <a:gd name="T4" fmla="+- 0 10800 1271"/>
                    <a:gd name="T5" fmla="*/ T4 w 19059"/>
                    <a:gd name="T6" fmla="+- 0 10800 1271"/>
                    <a:gd name="T7" fmla="*/ 10800 h 19058"/>
                    <a:gd name="T8" fmla="+- 0 10800 1271"/>
                    <a:gd name="T9" fmla="*/ T8 w 19059"/>
                    <a:gd name="T10" fmla="+- 0 10800 1271"/>
                    <a:gd name="T11" fmla="*/ 10800 h 19058"/>
                    <a:gd name="T12" fmla="+- 0 10800 1271"/>
                    <a:gd name="T13" fmla="*/ T12 w 19059"/>
                    <a:gd name="T14" fmla="+- 0 10800 1271"/>
                    <a:gd name="T15" fmla="*/ 10800 h 1905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9059" h="19058">
                      <a:moveTo>
                        <a:pt x="7169" y="15424"/>
                      </a:moveTo>
                      <a:cubicBezTo>
                        <a:pt x="3916" y="14123"/>
                        <a:pt x="2331" y="10417"/>
                        <a:pt x="3632" y="7167"/>
                      </a:cubicBezTo>
                      <a:cubicBezTo>
                        <a:pt x="4934" y="3917"/>
                        <a:pt x="8638" y="2331"/>
                        <a:pt x="11889" y="3632"/>
                      </a:cubicBezTo>
                      <a:cubicBezTo>
                        <a:pt x="15141" y="4934"/>
                        <a:pt x="16728" y="8640"/>
                        <a:pt x="15425" y="11890"/>
                      </a:cubicBezTo>
                      <a:cubicBezTo>
                        <a:pt x="14124" y="15140"/>
                        <a:pt x="10419" y="16728"/>
                        <a:pt x="7169" y="15424"/>
                      </a:cubicBezTo>
                      <a:moveTo>
                        <a:pt x="13071" y="685"/>
                      </a:moveTo>
                      <a:cubicBezTo>
                        <a:pt x="8186" y="-1271"/>
                        <a:pt x="2639" y="1104"/>
                        <a:pt x="686" y="5987"/>
                      </a:cubicBezTo>
                      <a:cubicBezTo>
                        <a:pt x="-1271" y="10871"/>
                        <a:pt x="1104" y="16416"/>
                        <a:pt x="5987" y="18372"/>
                      </a:cubicBezTo>
                      <a:cubicBezTo>
                        <a:pt x="10874" y="20329"/>
                        <a:pt x="16418" y="17955"/>
                        <a:pt x="18375" y="13070"/>
                      </a:cubicBezTo>
                      <a:cubicBezTo>
                        <a:pt x="20328" y="8186"/>
                        <a:pt x="17956" y="2641"/>
                        <a:pt x="13071" y="685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3" name="AutoShape 10"/>
                <p:cNvSpPr/>
                <p:nvPr/>
              </p:nvSpPr>
              <p:spPr bwMode="auto">
                <a:xfrm>
                  <a:off x="7203927" y="3702114"/>
                  <a:ext cx="56941" cy="58818"/>
                </a:xfrm>
                <a:custGeom>
                  <a:avLst/>
                  <a:gdLst>
                    <a:gd name="T0" fmla="+- 0 10804 288"/>
                    <a:gd name="T1" fmla="*/ T0 w 21033"/>
                    <a:gd name="T2" fmla="+- 0 10798 277"/>
                    <a:gd name="T3" fmla="*/ 10798 h 21043"/>
                    <a:gd name="T4" fmla="+- 0 10804 288"/>
                    <a:gd name="T5" fmla="*/ T4 w 21033"/>
                    <a:gd name="T6" fmla="+- 0 10798 277"/>
                    <a:gd name="T7" fmla="*/ 10798 h 21043"/>
                    <a:gd name="T8" fmla="+- 0 10804 288"/>
                    <a:gd name="T9" fmla="*/ T8 w 21033"/>
                    <a:gd name="T10" fmla="+- 0 10798 277"/>
                    <a:gd name="T11" fmla="*/ 10798 h 21043"/>
                    <a:gd name="T12" fmla="+- 0 10804 288"/>
                    <a:gd name="T13" fmla="*/ T12 w 21033"/>
                    <a:gd name="T14" fmla="+- 0 10798 277"/>
                    <a:gd name="T15" fmla="*/ 10798 h 2104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3" h="21043">
                      <a:moveTo>
                        <a:pt x="20881" y="2825"/>
                      </a:moveTo>
                      <a:cubicBezTo>
                        <a:pt x="21312" y="1771"/>
                        <a:pt x="20787" y="572"/>
                        <a:pt x="19713" y="149"/>
                      </a:cubicBezTo>
                      <a:cubicBezTo>
                        <a:pt x="18636" y="-277"/>
                        <a:pt x="17414" y="238"/>
                        <a:pt x="16984" y="1296"/>
                      </a:cubicBezTo>
                      <a:lnTo>
                        <a:pt x="16980" y="1292"/>
                      </a:lnTo>
                      <a:cubicBezTo>
                        <a:pt x="13964" y="8692"/>
                        <a:pt x="8182" y="14184"/>
                        <a:pt x="1269" y="17089"/>
                      </a:cubicBezTo>
                      <a:cubicBezTo>
                        <a:pt x="207" y="17536"/>
                        <a:pt x="-288" y="18747"/>
                        <a:pt x="170" y="19789"/>
                      </a:cubicBezTo>
                      <a:cubicBezTo>
                        <a:pt x="629" y="20840"/>
                        <a:pt x="1863" y="21323"/>
                        <a:pt x="2924" y="20876"/>
                      </a:cubicBezTo>
                      <a:cubicBezTo>
                        <a:pt x="2961" y="20860"/>
                        <a:pt x="2982" y="20828"/>
                        <a:pt x="3014" y="20815"/>
                      </a:cubicBezTo>
                      <a:cubicBezTo>
                        <a:pt x="10874" y="17480"/>
                        <a:pt x="17451" y="11227"/>
                        <a:pt x="20877" y="2825"/>
                      </a:cubicBezTo>
                      <a:cubicBezTo>
                        <a:pt x="20877" y="2825"/>
                        <a:pt x="20881" y="2825"/>
                        <a:pt x="20881" y="28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4" name="AutoShape 11"/>
                <p:cNvSpPr/>
                <p:nvPr/>
              </p:nvSpPr>
              <p:spPr bwMode="auto">
                <a:xfrm>
                  <a:off x="7226451" y="3725267"/>
                  <a:ext cx="81970" cy="83847"/>
                </a:xfrm>
                <a:custGeom>
                  <a:avLst/>
                  <a:gdLst>
                    <a:gd name="T0" fmla="+- 0 10803 203"/>
                    <a:gd name="T1" fmla="*/ T0 w 21201"/>
                    <a:gd name="T2" fmla="+- 0 10798 194"/>
                    <a:gd name="T3" fmla="*/ 10798 h 21209"/>
                    <a:gd name="T4" fmla="+- 0 10803 203"/>
                    <a:gd name="T5" fmla="*/ T4 w 21201"/>
                    <a:gd name="T6" fmla="+- 0 10798 194"/>
                    <a:gd name="T7" fmla="*/ 10798 h 21209"/>
                    <a:gd name="T8" fmla="+- 0 10803 203"/>
                    <a:gd name="T9" fmla="*/ T8 w 21201"/>
                    <a:gd name="T10" fmla="+- 0 10798 194"/>
                    <a:gd name="T11" fmla="*/ 10798 h 21209"/>
                    <a:gd name="T12" fmla="+- 0 10803 203"/>
                    <a:gd name="T13" fmla="*/ T12 w 21201"/>
                    <a:gd name="T14" fmla="+- 0 10798 194"/>
                    <a:gd name="T15" fmla="*/ 10798 h 212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201" h="21209">
                      <a:moveTo>
                        <a:pt x="20267" y="104"/>
                      </a:moveTo>
                      <a:cubicBezTo>
                        <a:pt x="19508" y="-194"/>
                        <a:pt x="18645" y="169"/>
                        <a:pt x="18339" y="912"/>
                      </a:cubicBezTo>
                      <a:cubicBezTo>
                        <a:pt x="14991" y="9110"/>
                        <a:pt x="8568" y="15198"/>
                        <a:pt x="894" y="18420"/>
                      </a:cubicBezTo>
                      <a:cubicBezTo>
                        <a:pt x="144" y="18735"/>
                        <a:pt x="-203" y="19589"/>
                        <a:pt x="121" y="20327"/>
                      </a:cubicBezTo>
                      <a:cubicBezTo>
                        <a:pt x="442" y="21068"/>
                        <a:pt x="1314" y="21406"/>
                        <a:pt x="2067" y="21090"/>
                      </a:cubicBezTo>
                      <a:cubicBezTo>
                        <a:pt x="2102" y="21073"/>
                        <a:pt x="2125" y="21042"/>
                        <a:pt x="2159" y="21025"/>
                      </a:cubicBezTo>
                      <a:cubicBezTo>
                        <a:pt x="10491" y="17500"/>
                        <a:pt x="17461" y="10881"/>
                        <a:pt x="21095" y="1994"/>
                      </a:cubicBezTo>
                      <a:cubicBezTo>
                        <a:pt x="21397" y="1250"/>
                        <a:pt x="21026" y="404"/>
                        <a:pt x="20267" y="10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5" name="AutoShape 12"/>
                <p:cNvSpPr/>
                <p:nvPr/>
              </p:nvSpPr>
              <p:spPr bwMode="auto">
                <a:xfrm>
                  <a:off x="7215188" y="3714003"/>
                  <a:ext cx="69456" cy="70707"/>
                </a:xfrm>
                <a:custGeom>
                  <a:avLst/>
                  <a:gdLst>
                    <a:gd name="T0" fmla="+- 0 10802 238"/>
                    <a:gd name="T1" fmla="*/ T0 w 21128"/>
                    <a:gd name="T2" fmla="+- 0 10797 227"/>
                    <a:gd name="T3" fmla="*/ 10797 h 21141"/>
                    <a:gd name="T4" fmla="+- 0 10802 238"/>
                    <a:gd name="T5" fmla="*/ T4 w 21128"/>
                    <a:gd name="T6" fmla="+- 0 10797 227"/>
                    <a:gd name="T7" fmla="*/ 10797 h 21141"/>
                    <a:gd name="T8" fmla="+- 0 10802 238"/>
                    <a:gd name="T9" fmla="*/ T8 w 21128"/>
                    <a:gd name="T10" fmla="+- 0 10797 227"/>
                    <a:gd name="T11" fmla="*/ 10797 h 21141"/>
                    <a:gd name="T12" fmla="+- 0 10802 238"/>
                    <a:gd name="T13" fmla="*/ T12 w 21128"/>
                    <a:gd name="T14" fmla="+- 0 10797 227"/>
                    <a:gd name="T15" fmla="*/ 10797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8" h="21141">
                      <a:moveTo>
                        <a:pt x="20035" y="122"/>
                      </a:moveTo>
                      <a:cubicBezTo>
                        <a:pt x="19142" y="-227"/>
                        <a:pt x="18134" y="195"/>
                        <a:pt x="17778" y="1071"/>
                      </a:cubicBezTo>
                      <a:cubicBezTo>
                        <a:pt x="14571" y="8936"/>
                        <a:pt x="8412" y="14778"/>
                        <a:pt x="1051" y="17867"/>
                      </a:cubicBezTo>
                      <a:lnTo>
                        <a:pt x="1054" y="17867"/>
                      </a:lnTo>
                      <a:cubicBezTo>
                        <a:pt x="172" y="18240"/>
                        <a:pt x="-238" y="19242"/>
                        <a:pt x="142" y="20108"/>
                      </a:cubicBezTo>
                      <a:cubicBezTo>
                        <a:pt x="522" y="20973"/>
                        <a:pt x="1543" y="21372"/>
                        <a:pt x="2425" y="21003"/>
                      </a:cubicBezTo>
                      <a:cubicBezTo>
                        <a:pt x="2459" y="20986"/>
                        <a:pt x="2476" y="20956"/>
                        <a:pt x="2514" y="20936"/>
                      </a:cubicBezTo>
                      <a:cubicBezTo>
                        <a:pt x="10651" y="17491"/>
                        <a:pt x="17459" y="11027"/>
                        <a:pt x="21002" y="2339"/>
                      </a:cubicBezTo>
                      <a:cubicBezTo>
                        <a:pt x="21361" y="1463"/>
                        <a:pt x="20927" y="472"/>
                        <a:pt x="20035" y="122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6" name="AutoShape 13"/>
                <p:cNvSpPr/>
                <p:nvPr/>
              </p:nvSpPr>
              <p:spPr bwMode="auto">
                <a:xfrm>
                  <a:off x="7100682" y="3599495"/>
                  <a:ext cx="57567" cy="58192"/>
                </a:xfrm>
                <a:custGeom>
                  <a:avLst/>
                  <a:gdLst>
                    <a:gd name="T0" fmla="+- 0 10797 278"/>
                    <a:gd name="T1" fmla="*/ T0 w 21039"/>
                    <a:gd name="T2" fmla="+- 0 10803 281"/>
                    <a:gd name="T3" fmla="*/ 10803 h 21044"/>
                    <a:gd name="T4" fmla="+- 0 10797 278"/>
                    <a:gd name="T5" fmla="*/ T4 w 21039"/>
                    <a:gd name="T6" fmla="+- 0 10803 281"/>
                    <a:gd name="T7" fmla="*/ 10803 h 21044"/>
                    <a:gd name="T8" fmla="+- 0 10797 278"/>
                    <a:gd name="T9" fmla="*/ T8 w 21039"/>
                    <a:gd name="T10" fmla="+- 0 10803 281"/>
                    <a:gd name="T11" fmla="*/ 10803 h 21044"/>
                    <a:gd name="T12" fmla="+- 0 10797 278"/>
                    <a:gd name="T13" fmla="*/ T12 w 21039"/>
                    <a:gd name="T14" fmla="+- 0 10803 281"/>
                    <a:gd name="T15" fmla="*/ 10803 h 210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039" h="21044">
                      <a:moveTo>
                        <a:pt x="20871" y="1248"/>
                      </a:moveTo>
                      <a:cubicBezTo>
                        <a:pt x="20411" y="197"/>
                        <a:pt x="19177" y="-281"/>
                        <a:pt x="18112" y="169"/>
                      </a:cubicBezTo>
                      <a:cubicBezTo>
                        <a:pt x="18075" y="181"/>
                        <a:pt x="18050" y="214"/>
                        <a:pt x="18021" y="226"/>
                      </a:cubicBezTo>
                      <a:cubicBezTo>
                        <a:pt x="10159" y="3562"/>
                        <a:pt x="3583" y="9820"/>
                        <a:pt x="152" y="18220"/>
                      </a:cubicBezTo>
                      <a:lnTo>
                        <a:pt x="148" y="18220"/>
                      </a:lnTo>
                      <a:cubicBezTo>
                        <a:pt x="-278" y="19278"/>
                        <a:pt x="242" y="20473"/>
                        <a:pt x="1320" y="20896"/>
                      </a:cubicBezTo>
                      <a:cubicBezTo>
                        <a:pt x="2398" y="21318"/>
                        <a:pt x="3620" y="20803"/>
                        <a:pt x="4046" y="19749"/>
                      </a:cubicBezTo>
                      <a:lnTo>
                        <a:pt x="4051" y="19749"/>
                      </a:lnTo>
                      <a:cubicBezTo>
                        <a:pt x="7068" y="12356"/>
                        <a:pt x="12856" y="6858"/>
                        <a:pt x="19764" y="3956"/>
                      </a:cubicBezTo>
                      <a:cubicBezTo>
                        <a:pt x="20830" y="3506"/>
                        <a:pt x="21322" y="2298"/>
                        <a:pt x="20871" y="124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7" name="AutoShape 14"/>
                <p:cNvSpPr/>
                <p:nvPr/>
              </p:nvSpPr>
              <p:spPr bwMode="auto">
                <a:xfrm>
                  <a:off x="7055002" y="3553816"/>
                  <a:ext cx="81970" cy="83222"/>
                </a:xfrm>
                <a:custGeom>
                  <a:avLst/>
                  <a:gdLst>
                    <a:gd name="T0" fmla="+- 0 10797 198"/>
                    <a:gd name="T1" fmla="*/ T0 w 21199"/>
                    <a:gd name="T2" fmla="+- 0 10802 198"/>
                    <a:gd name="T3" fmla="*/ 10802 h 21208"/>
                    <a:gd name="T4" fmla="+- 0 10797 198"/>
                    <a:gd name="T5" fmla="*/ T4 w 21199"/>
                    <a:gd name="T6" fmla="+- 0 10802 198"/>
                    <a:gd name="T7" fmla="*/ 10802 h 21208"/>
                    <a:gd name="T8" fmla="+- 0 10797 198"/>
                    <a:gd name="T9" fmla="*/ T8 w 21199"/>
                    <a:gd name="T10" fmla="+- 0 10802 198"/>
                    <a:gd name="T11" fmla="*/ 10802 h 21208"/>
                    <a:gd name="T12" fmla="+- 0 10797 198"/>
                    <a:gd name="T13" fmla="*/ T12 w 21199"/>
                    <a:gd name="T14" fmla="+- 0 10802 198"/>
                    <a:gd name="T15" fmla="*/ 10802 h 212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99" h="21208">
                      <a:moveTo>
                        <a:pt x="21077" y="880"/>
                      </a:moveTo>
                      <a:cubicBezTo>
                        <a:pt x="20753" y="142"/>
                        <a:pt x="19881" y="-198"/>
                        <a:pt x="19129" y="117"/>
                      </a:cubicBezTo>
                      <a:cubicBezTo>
                        <a:pt x="19097" y="131"/>
                        <a:pt x="19071" y="162"/>
                        <a:pt x="19039" y="179"/>
                      </a:cubicBezTo>
                      <a:cubicBezTo>
                        <a:pt x="10706" y="3707"/>
                        <a:pt x="3739" y="10322"/>
                        <a:pt x="106" y="19208"/>
                      </a:cubicBezTo>
                      <a:cubicBezTo>
                        <a:pt x="-198" y="19957"/>
                        <a:pt x="172" y="20803"/>
                        <a:pt x="934" y="21101"/>
                      </a:cubicBezTo>
                      <a:cubicBezTo>
                        <a:pt x="1689" y="21401"/>
                        <a:pt x="2552" y="21041"/>
                        <a:pt x="2859" y="20292"/>
                      </a:cubicBezTo>
                      <a:cubicBezTo>
                        <a:pt x="6206" y="12096"/>
                        <a:pt x="12625" y="6008"/>
                        <a:pt x="20301" y="2787"/>
                      </a:cubicBezTo>
                      <a:cubicBezTo>
                        <a:pt x="21051" y="2469"/>
                        <a:pt x="21402" y="1618"/>
                        <a:pt x="21077" y="88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78" name="AutoShape 15"/>
                <p:cNvSpPr/>
                <p:nvPr/>
              </p:nvSpPr>
              <p:spPr bwMode="auto">
                <a:xfrm>
                  <a:off x="7078154" y="3576343"/>
                  <a:ext cx="69456" cy="71333"/>
                </a:xfrm>
                <a:custGeom>
                  <a:avLst/>
                  <a:gdLst>
                    <a:gd name="T0" fmla="+- 0 10796 232"/>
                    <a:gd name="T1" fmla="*/ T0 w 21129"/>
                    <a:gd name="T2" fmla="+- 0 10804 234"/>
                    <a:gd name="T3" fmla="*/ 10804 h 21141"/>
                    <a:gd name="T4" fmla="+- 0 10796 232"/>
                    <a:gd name="T5" fmla="*/ T4 w 21129"/>
                    <a:gd name="T6" fmla="+- 0 10804 234"/>
                    <a:gd name="T7" fmla="*/ 10804 h 21141"/>
                    <a:gd name="T8" fmla="+- 0 10796 232"/>
                    <a:gd name="T9" fmla="*/ T8 w 21129"/>
                    <a:gd name="T10" fmla="+- 0 10804 234"/>
                    <a:gd name="T11" fmla="*/ 10804 h 21141"/>
                    <a:gd name="T12" fmla="+- 0 10796 232"/>
                    <a:gd name="T13" fmla="*/ T12 w 21129"/>
                    <a:gd name="T14" fmla="+- 0 10804 234"/>
                    <a:gd name="T15" fmla="*/ 10804 h 2114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29" h="21141">
                      <a:moveTo>
                        <a:pt x="20075" y="3267"/>
                      </a:moveTo>
                      <a:cubicBezTo>
                        <a:pt x="20953" y="2898"/>
                        <a:pt x="21368" y="1899"/>
                        <a:pt x="20987" y="1030"/>
                      </a:cubicBezTo>
                      <a:cubicBezTo>
                        <a:pt x="20611" y="168"/>
                        <a:pt x="19589" y="-234"/>
                        <a:pt x="18707" y="138"/>
                      </a:cubicBezTo>
                      <a:cubicBezTo>
                        <a:pt x="18670" y="152"/>
                        <a:pt x="18649" y="185"/>
                        <a:pt x="18615" y="198"/>
                      </a:cubicBezTo>
                      <a:cubicBezTo>
                        <a:pt x="10481" y="3647"/>
                        <a:pt x="3673" y="10118"/>
                        <a:pt x="124" y="18802"/>
                      </a:cubicBezTo>
                      <a:cubicBezTo>
                        <a:pt x="-232" y="19678"/>
                        <a:pt x="205" y="20666"/>
                        <a:pt x="1094" y="21019"/>
                      </a:cubicBezTo>
                      <a:cubicBezTo>
                        <a:pt x="1983" y="21366"/>
                        <a:pt x="2991" y="20946"/>
                        <a:pt x="3354" y="20071"/>
                      </a:cubicBezTo>
                      <a:cubicBezTo>
                        <a:pt x="6561" y="12205"/>
                        <a:pt x="12717" y="6360"/>
                        <a:pt x="20075" y="3274"/>
                      </a:cubicBezTo>
                      <a:cubicBezTo>
                        <a:pt x="20075" y="3274"/>
                        <a:pt x="20075" y="3267"/>
                        <a:pt x="20075" y="3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grpSp>
        <p:nvGrpSpPr>
          <p:cNvPr id="47" name="Group 96"/>
          <p:cNvGrpSpPr/>
          <p:nvPr/>
        </p:nvGrpSpPr>
        <p:grpSpPr>
          <a:xfrm>
            <a:off x="6857906" y="3238499"/>
            <a:ext cx="4857152" cy="996556"/>
            <a:chOff x="5143504" y="2428874"/>
            <a:chExt cx="3643338" cy="747417"/>
          </a:xfrm>
        </p:grpSpPr>
        <p:grpSp>
          <p:nvGrpSpPr>
            <p:cNvPr id="48" name="Group 91"/>
            <p:cNvGrpSpPr/>
            <p:nvPr/>
          </p:nvGrpSpPr>
          <p:grpSpPr>
            <a:xfrm>
              <a:off x="6143636" y="2428874"/>
              <a:ext cx="2643206" cy="747417"/>
              <a:chOff x="6143636" y="2428874"/>
              <a:chExt cx="2643206" cy="747417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6143636" y="2714626"/>
                <a:ext cx="264320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此处添加详细文本描述，建议与标题相关并符合整体语言风格，语言描述尽量简洁生动。尽量将每页幻灯片的字数控制在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字以内据统计每页幻灯片。</a:t>
                </a:r>
                <a:endPara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143636" y="2428874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数据安全</a:t>
                </a:r>
                <a:endPara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50" name="Group 81"/>
            <p:cNvGrpSpPr/>
            <p:nvPr/>
          </p:nvGrpSpPr>
          <p:grpSpPr>
            <a:xfrm>
              <a:off x="5143504" y="2500312"/>
              <a:ext cx="636196" cy="636164"/>
              <a:chOff x="5143504" y="2500312"/>
              <a:chExt cx="636196" cy="636164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5143504" y="2500312"/>
                <a:ext cx="636196" cy="63616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grpSp>
            <p:nvGrpSpPr>
              <p:cNvPr id="56" name="Group 78"/>
              <p:cNvGrpSpPr/>
              <p:nvPr/>
            </p:nvGrpSpPr>
            <p:grpSpPr>
              <a:xfrm>
                <a:off x="5333133" y="2643188"/>
                <a:ext cx="272454" cy="363686"/>
                <a:chOff x="1868971" y="2767277"/>
                <a:chExt cx="274694" cy="366676"/>
              </a:xfrm>
              <a:solidFill>
                <a:schemeClr val="bg1"/>
              </a:solidFill>
            </p:grpSpPr>
            <p:sp>
              <p:nvSpPr>
                <p:cNvPr id="80" name="AutoShape 115"/>
                <p:cNvSpPr/>
                <p:nvPr/>
              </p:nvSpPr>
              <p:spPr bwMode="auto">
                <a:xfrm>
                  <a:off x="1868971" y="2767277"/>
                  <a:ext cx="274694" cy="36667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800" y="12825"/>
                      </a:moveTo>
                      <a:lnTo>
                        <a:pt x="19800" y="13500"/>
                      </a:lnTo>
                      <a:lnTo>
                        <a:pt x="19800" y="14850"/>
                      </a:lnTo>
                      <a:lnTo>
                        <a:pt x="19800" y="15525"/>
                      </a:lnTo>
                      <a:cubicBezTo>
                        <a:pt x="19800" y="18129"/>
                        <a:pt x="16972" y="20249"/>
                        <a:pt x="13499" y="20249"/>
                      </a:cubicBezTo>
                      <a:lnTo>
                        <a:pt x="8099" y="20249"/>
                      </a:lnTo>
                      <a:cubicBezTo>
                        <a:pt x="4627" y="20249"/>
                        <a:pt x="1800" y="18129"/>
                        <a:pt x="1800" y="15525"/>
                      </a:cubicBezTo>
                      <a:lnTo>
                        <a:pt x="1800" y="14850"/>
                      </a:lnTo>
                      <a:lnTo>
                        <a:pt x="1800" y="13500"/>
                      </a:lnTo>
                      <a:lnTo>
                        <a:pt x="1800" y="12825"/>
                      </a:lnTo>
                      <a:lnTo>
                        <a:pt x="1800" y="10800"/>
                      </a:lnTo>
                      <a:cubicBezTo>
                        <a:pt x="1800" y="10427"/>
                        <a:pt x="2203" y="10124"/>
                        <a:pt x="2699" y="10124"/>
                      </a:cubicBezTo>
                      <a:lnTo>
                        <a:pt x="4499" y="10124"/>
                      </a:lnTo>
                      <a:lnTo>
                        <a:pt x="17100" y="10124"/>
                      </a:lnTo>
                      <a:lnTo>
                        <a:pt x="18899" y="10124"/>
                      </a:lnTo>
                      <a:cubicBezTo>
                        <a:pt x="19396" y="10124"/>
                        <a:pt x="19800" y="10427"/>
                        <a:pt x="19800" y="10800"/>
                      </a:cubicBezTo>
                      <a:cubicBezTo>
                        <a:pt x="19800" y="10800"/>
                        <a:pt x="19800" y="12825"/>
                        <a:pt x="19800" y="12825"/>
                      </a:cubicBezTo>
                      <a:close/>
                      <a:moveTo>
                        <a:pt x="14400" y="6075"/>
                      </a:moveTo>
                      <a:lnTo>
                        <a:pt x="14400" y="6076"/>
                      </a:lnTo>
                      <a:lnTo>
                        <a:pt x="14400" y="8774"/>
                      </a:lnTo>
                      <a:lnTo>
                        <a:pt x="7200" y="8774"/>
                      </a:lnTo>
                      <a:lnTo>
                        <a:pt x="7200" y="6076"/>
                      </a:lnTo>
                      <a:lnTo>
                        <a:pt x="7200" y="6075"/>
                      </a:lnTo>
                      <a:cubicBezTo>
                        <a:pt x="7200" y="4583"/>
                        <a:pt x="8811" y="3375"/>
                        <a:pt x="10800" y="3375"/>
                      </a:cubicBezTo>
                      <a:cubicBezTo>
                        <a:pt x="12788" y="3375"/>
                        <a:pt x="14400" y="4583"/>
                        <a:pt x="14400" y="6075"/>
                      </a:cubicBezTo>
                      <a:moveTo>
                        <a:pt x="4499" y="6075"/>
                      </a:moveTo>
                      <a:cubicBezTo>
                        <a:pt x="4499" y="3465"/>
                        <a:pt x="7320" y="1350"/>
                        <a:pt x="10800" y="1350"/>
                      </a:cubicBezTo>
                      <a:cubicBezTo>
                        <a:pt x="14279" y="1350"/>
                        <a:pt x="17100" y="3465"/>
                        <a:pt x="17100" y="6075"/>
                      </a:cubicBezTo>
                      <a:lnTo>
                        <a:pt x="17100" y="8774"/>
                      </a:lnTo>
                      <a:lnTo>
                        <a:pt x="15299" y="8774"/>
                      </a:lnTo>
                      <a:lnTo>
                        <a:pt x="15299" y="6076"/>
                      </a:lnTo>
                      <a:cubicBezTo>
                        <a:pt x="15299" y="4212"/>
                        <a:pt x="13285" y="2701"/>
                        <a:pt x="10800" y="2701"/>
                      </a:cubicBezTo>
                      <a:cubicBezTo>
                        <a:pt x="8314" y="2701"/>
                        <a:pt x="6299" y="4212"/>
                        <a:pt x="6299" y="6076"/>
                      </a:cubicBezTo>
                      <a:lnTo>
                        <a:pt x="6299" y="8774"/>
                      </a:lnTo>
                      <a:lnTo>
                        <a:pt x="4499" y="8774"/>
                      </a:lnTo>
                      <a:cubicBezTo>
                        <a:pt x="4499" y="8774"/>
                        <a:pt x="4499" y="6075"/>
                        <a:pt x="4499" y="6075"/>
                      </a:cubicBezTo>
                      <a:close/>
                      <a:moveTo>
                        <a:pt x="18899" y="8774"/>
                      </a:moveTo>
                      <a:lnTo>
                        <a:pt x="18899" y="6075"/>
                      </a:lnTo>
                      <a:cubicBezTo>
                        <a:pt x="18899" y="2719"/>
                        <a:pt x="15274" y="0"/>
                        <a:pt x="10800" y="0"/>
                      </a:cubicBezTo>
                      <a:cubicBezTo>
                        <a:pt x="6325" y="0"/>
                        <a:pt x="2699" y="2719"/>
                        <a:pt x="2699" y="6075"/>
                      </a:cubicBezTo>
                      <a:lnTo>
                        <a:pt x="2699" y="8774"/>
                      </a:lnTo>
                      <a:cubicBezTo>
                        <a:pt x="1208" y="8774"/>
                        <a:pt x="0" y="9681"/>
                        <a:pt x="0" y="10800"/>
                      </a:cubicBezTo>
                      <a:lnTo>
                        <a:pt x="0" y="12825"/>
                      </a:lnTo>
                      <a:lnTo>
                        <a:pt x="0" y="13500"/>
                      </a:lnTo>
                      <a:lnTo>
                        <a:pt x="0" y="14850"/>
                      </a:lnTo>
                      <a:lnTo>
                        <a:pt x="0" y="15525"/>
                      </a:lnTo>
                      <a:cubicBezTo>
                        <a:pt x="0" y="18880"/>
                        <a:pt x="3625" y="21599"/>
                        <a:pt x="8099" y="21599"/>
                      </a:cubicBezTo>
                      <a:lnTo>
                        <a:pt x="13499" y="21599"/>
                      </a:lnTo>
                      <a:cubicBezTo>
                        <a:pt x="17974" y="21599"/>
                        <a:pt x="21600" y="18880"/>
                        <a:pt x="21600" y="15525"/>
                      </a:cubicBezTo>
                      <a:lnTo>
                        <a:pt x="21600" y="14850"/>
                      </a:lnTo>
                      <a:lnTo>
                        <a:pt x="21600" y="13500"/>
                      </a:lnTo>
                      <a:lnTo>
                        <a:pt x="21600" y="12825"/>
                      </a:lnTo>
                      <a:lnTo>
                        <a:pt x="21600" y="10800"/>
                      </a:lnTo>
                      <a:cubicBezTo>
                        <a:pt x="21600" y="9681"/>
                        <a:pt x="20391" y="8774"/>
                        <a:pt x="18899" y="8774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81" name="AutoShape 116"/>
                <p:cNvSpPr/>
                <p:nvPr/>
              </p:nvSpPr>
              <p:spPr bwMode="auto">
                <a:xfrm>
                  <a:off x="1983479" y="2985030"/>
                  <a:ext cx="45678" cy="6883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0800" y="0"/>
                      </a:moveTo>
                      <a:cubicBezTo>
                        <a:pt x="4838" y="0"/>
                        <a:pt x="0" y="3226"/>
                        <a:pt x="0" y="7201"/>
                      </a:cubicBezTo>
                      <a:cubicBezTo>
                        <a:pt x="0" y="9390"/>
                        <a:pt x="1798" y="13537"/>
                        <a:pt x="3601" y="16821"/>
                      </a:cubicBezTo>
                      <a:cubicBezTo>
                        <a:pt x="5070" y="19493"/>
                        <a:pt x="6916" y="21600"/>
                        <a:pt x="10800" y="21600"/>
                      </a:cubicBezTo>
                      <a:cubicBezTo>
                        <a:pt x="15016" y="21600"/>
                        <a:pt x="16529" y="19514"/>
                        <a:pt x="18003" y="16858"/>
                      </a:cubicBezTo>
                      <a:cubicBezTo>
                        <a:pt x="19828" y="13567"/>
                        <a:pt x="21600" y="9397"/>
                        <a:pt x="21600" y="7201"/>
                      </a:cubicBezTo>
                      <a:cubicBezTo>
                        <a:pt x="21600" y="3226"/>
                        <a:pt x="16761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chemeClr val="tx1">
                        <a:lumMod val="50000"/>
                        <a:lumOff val="50000"/>
                      </a:schemeClr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7"/>
          <p:cNvGrpSpPr/>
          <p:nvPr/>
        </p:nvGrpSpPr>
        <p:grpSpPr>
          <a:xfrm>
            <a:off x="6000762" y="2190741"/>
            <a:ext cx="5142866" cy="1168750"/>
            <a:chOff x="4500562" y="1643056"/>
            <a:chExt cx="3857652" cy="876563"/>
          </a:xfrm>
        </p:grpSpPr>
        <p:sp>
          <p:nvSpPr>
            <p:cNvPr id="15" name="Rectangle 14"/>
            <p:cNvSpPr/>
            <p:nvPr/>
          </p:nvSpPr>
          <p:spPr>
            <a:xfrm>
              <a:off x="4500562" y="1643056"/>
              <a:ext cx="1235115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团队合作方案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00562" y="2000246"/>
              <a:ext cx="3857652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字以内据统计每页幻灯片。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18" name="Freeform 26"/>
          <p:cNvSpPr/>
          <p:nvPr/>
        </p:nvSpPr>
        <p:spPr bwMode="auto">
          <a:xfrm>
            <a:off x="6313981" y="3828996"/>
            <a:ext cx="152671" cy="158355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4" name="Group 98"/>
          <p:cNvGrpSpPr/>
          <p:nvPr/>
        </p:nvGrpSpPr>
        <p:grpSpPr>
          <a:xfrm>
            <a:off x="572181" y="1809739"/>
            <a:ext cx="4041708" cy="4042235"/>
            <a:chOff x="428596" y="1357304"/>
            <a:chExt cx="3031676" cy="3031676"/>
          </a:xfrm>
        </p:grpSpPr>
        <p:sp>
          <p:nvSpPr>
            <p:cNvPr id="8" name="Oval 7"/>
            <p:cNvSpPr/>
            <p:nvPr/>
          </p:nvSpPr>
          <p:spPr>
            <a:xfrm>
              <a:off x="428596" y="1357304"/>
              <a:ext cx="3031676" cy="303167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28662" y="1714494"/>
              <a:ext cx="48481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创意</a:t>
              </a:r>
              <a:endParaRPr 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5" name="Group 19"/>
            <p:cNvGrpSpPr/>
            <p:nvPr/>
          </p:nvGrpSpPr>
          <p:grpSpPr>
            <a:xfrm>
              <a:off x="543090" y="2405823"/>
              <a:ext cx="2329721" cy="1766692"/>
              <a:chOff x="543090" y="2405823"/>
              <a:chExt cx="2329721" cy="1766692"/>
            </a:xfrm>
          </p:grpSpPr>
          <p:sp>
            <p:nvSpPr>
              <p:cNvPr id="21" name="Freeform 7"/>
              <p:cNvSpPr/>
              <p:nvPr/>
            </p:nvSpPr>
            <p:spPr bwMode="auto">
              <a:xfrm rot="1800000">
                <a:off x="1513918" y="2733611"/>
                <a:ext cx="25758" cy="24587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19" y="7"/>
                  </a:cxn>
                  <a:cxn ang="0">
                    <a:pos x="31" y="11"/>
                  </a:cxn>
                  <a:cxn ang="0">
                    <a:pos x="38" y="14"/>
                  </a:cxn>
                  <a:cxn ang="0">
                    <a:pos x="43" y="14"/>
                  </a:cxn>
                  <a:cxn ang="0">
                    <a:pos x="43" y="14"/>
                  </a:cxn>
                  <a:cxn ang="0">
                    <a:pos x="0" y="44"/>
                  </a:cxn>
                  <a:cxn ang="0">
                    <a:pos x="0" y="44"/>
                  </a:cxn>
                </a:cxnLst>
                <a:rect l="0" t="0" r="r" b="b"/>
                <a:pathLst>
                  <a:path w="43" h="44">
                    <a:moveTo>
                      <a:pt x="0" y="44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19" y="7"/>
                    </a:lnTo>
                    <a:lnTo>
                      <a:pt x="31" y="11"/>
                    </a:lnTo>
                    <a:lnTo>
                      <a:pt x="38" y="14"/>
                    </a:lnTo>
                    <a:lnTo>
                      <a:pt x="43" y="14"/>
                    </a:lnTo>
                    <a:lnTo>
                      <a:pt x="43" y="14"/>
                    </a:lnTo>
                    <a:lnTo>
                      <a:pt x="0" y="44"/>
                    </a:lnTo>
                    <a:lnTo>
                      <a:pt x="0" y="44"/>
                    </a:lnTo>
                    <a:close/>
                  </a:path>
                </a:pathLst>
              </a:custGeom>
              <a:noFill/>
              <a:ln w="1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" name="Freeform 8"/>
              <p:cNvSpPr/>
              <p:nvPr/>
            </p:nvSpPr>
            <p:spPr bwMode="auto">
              <a:xfrm rot="1800000">
                <a:off x="695193" y="2407120"/>
                <a:ext cx="899178" cy="909715"/>
              </a:xfrm>
              <a:custGeom>
                <a:avLst/>
                <a:gdLst/>
                <a:ahLst/>
                <a:cxnLst>
                  <a:cxn ang="0">
                    <a:pos x="436" y="1512"/>
                  </a:cxn>
                  <a:cxn ang="0">
                    <a:pos x="500" y="1451"/>
                  </a:cxn>
                  <a:cxn ang="0">
                    <a:pos x="553" y="1387"/>
                  </a:cxn>
                  <a:cxn ang="0">
                    <a:pos x="604" y="1324"/>
                  </a:cxn>
                  <a:cxn ang="0">
                    <a:pos x="699" y="1217"/>
                  </a:cxn>
                  <a:cxn ang="0">
                    <a:pos x="894" y="1018"/>
                  </a:cxn>
                  <a:cxn ang="0">
                    <a:pos x="955" y="948"/>
                  </a:cxn>
                  <a:cxn ang="0">
                    <a:pos x="987" y="884"/>
                  </a:cxn>
                  <a:cxn ang="0">
                    <a:pos x="1018" y="787"/>
                  </a:cxn>
                  <a:cxn ang="0">
                    <a:pos x="1026" y="804"/>
                  </a:cxn>
                  <a:cxn ang="0">
                    <a:pos x="1047" y="823"/>
                  </a:cxn>
                  <a:cxn ang="0">
                    <a:pos x="1067" y="824"/>
                  </a:cxn>
                  <a:cxn ang="0">
                    <a:pos x="1083" y="819"/>
                  </a:cxn>
                  <a:cxn ang="0">
                    <a:pos x="1106" y="800"/>
                  </a:cxn>
                  <a:cxn ang="0">
                    <a:pos x="1134" y="757"/>
                  </a:cxn>
                  <a:cxn ang="0">
                    <a:pos x="1147" y="715"/>
                  </a:cxn>
                  <a:cxn ang="0">
                    <a:pos x="1168" y="725"/>
                  </a:cxn>
                  <a:cxn ang="0">
                    <a:pos x="1201" y="729"/>
                  </a:cxn>
                  <a:cxn ang="0">
                    <a:pos x="1220" y="722"/>
                  </a:cxn>
                  <a:cxn ang="0">
                    <a:pos x="1232" y="710"/>
                  </a:cxn>
                  <a:cxn ang="0">
                    <a:pos x="1248" y="668"/>
                  </a:cxn>
                  <a:cxn ang="0">
                    <a:pos x="1262" y="571"/>
                  </a:cxn>
                  <a:cxn ang="0">
                    <a:pos x="1304" y="519"/>
                  </a:cxn>
                  <a:cxn ang="0">
                    <a:pos x="1387" y="447"/>
                  </a:cxn>
                  <a:cxn ang="0">
                    <a:pos x="1446" y="384"/>
                  </a:cxn>
                  <a:cxn ang="0">
                    <a:pos x="1462" y="361"/>
                  </a:cxn>
                  <a:cxn ang="0">
                    <a:pos x="1500" y="350"/>
                  </a:cxn>
                  <a:cxn ang="0">
                    <a:pos x="1526" y="335"/>
                  </a:cxn>
                  <a:cxn ang="0">
                    <a:pos x="1537" y="317"/>
                  </a:cxn>
                  <a:cxn ang="0">
                    <a:pos x="1536" y="302"/>
                  </a:cxn>
                  <a:cxn ang="0">
                    <a:pos x="1525" y="278"/>
                  </a:cxn>
                  <a:cxn ang="0">
                    <a:pos x="1461" y="216"/>
                  </a:cxn>
                  <a:cxn ang="0">
                    <a:pos x="1429" y="189"/>
                  </a:cxn>
                  <a:cxn ang="0">
                    <a:pos x="1379" y="148"/>
                  </a:cxn>
                  <a:cxn ang="0">
                    <a:pos x="1308" y="109"/>
                  </a:cxn>
                  <a:cxn ang="0">
                    <a:pos x="1251" y="84"/>
                  </a:cxn>
                  <a:cxn ang="0">
                    <a:pos x="1136" y="30"/>
                  </a:cxn>
                  <a:cxn ang="0">
                    <a:pos x="1081" y="4"/>
                  </a:cxn>
                  <a:cxn ang="0">
                    <a:pos x="1055" y="0"/>
                  </a:cxn>
                  <a:cxn ang="0">
                    <a:pos x="1008" y="9"/>
                  </a:cxn>
                  <a:cxn ang="0">
                    <a:pos x="815" y="67"/>
                  </a:cxn>
                  <a:cxn ang="0">
                    <a:pos x="747" y="83"/>
                  </a:cxn>
                  <a:cxn ang="0">
                    <a:pos x="568" y="127"/>
                  </a:cxn>
                  <a:cxn ang="0">
                    <a:pos x="525" y="147"/>
                  </a:cxn>
                  <a:cxn ang="0">
                    <a:pos x="492" y="182"/>
                  </a:cxn>
                  <a:cxn ang="0">
                    <a:pos x="463" y="230"/>
                  </a:cxn>
                  <a:cxn ang="0">
                    <a:pos x="442" y="316"/>
                  </a:cxn>
                  <a:cxn ang="0">
                    <a:pos x="409" y="512"/>
                  </a:cxn>
                  <a:cxn ang="0">
                    <a:pos x="356" y="770"/>
                  </a:cxn>
                  <a:cxn ang="0">
                    <a:pos x="326" y="877"/>
                  </a:cxn>
                  <a:cxn ang="0">
                    <a:pos x="305" y="933"/>
                  </a:cxn>
                  <a:cxn ang="0">
                    <a:pos x="263" y="1016"/>
                  </a:cxn>
                  <a:cxn ang="0">
                    <a:pos x="150" y="1200"/>
                  </a:cxn>
                  <a:cxn ang="0">
                    <a:pos x="44" y="1553"/>
                  </a:cxn>
                </a:cxnLst>
                <a:rect l="0" t="0" r="r" b="b"/>
                <a:pathLst>
                  <a:path w="1537" h="1553">
                    <a:moveTo>
                      <a:pt x="388" y="1553"/>
                    </a:moveTo>
                    <a:lnTo>
                      <a:pt x="388" y="1553"/>
                    </a:lnTo>
                    <a:lnTo>
                      <a:pt x="436" y="1512"/>
                    </a:lnTo>
                    <a:lnTo>
                      <a:pt x="459" y="1492"/>
                    </a:lnTo>
                    <a:lnTo>
                      <a:pt x="481" y="1472"/>
                    </a:lnTo>
                    <a:lnTo>
                      <a:pt x="500" y="1451"/>
                    </a:lnTo>
                    <a:lnTo>
                      <a:pt x="519" y="1431"/>
                    </a:lnTo>
                    <a:lnTo>
                      <a:pt x="537" y="1409"/>
                    </a:lnTo>
                    <a:lnTo>
                      <a:pt x="553" y="1387"/>
                    </a:lnTo>
                    <a:lnTo>
                      <a:pt x="553" y="1387"/>
                    </a:lnTo>
                    <a:lnTo>
                      <a:pt x="579" y="1354"/>
                    </a:lnTo>
                    <a:lnTo>
                      <a:pt x="604" y="1324"/>
                    </a:lnTo>
                    <a:lnTo>
                      <a:pt x="628" y="1296"/>
                    </a:lnTo>
                    <a:lnTo>
                      <a:pt x="651" y="1268"/>
                    </a:lnTo>
                    <a:lnTo>
                      <a:pt x="699" y="1217"/>
                    </a:lnTo>
                    <a:lnTo>
                      <a:pt x="747" y="1169"/>
                    </a:lnTo>
                    <a:lnTo>
                      <a:pt x="844" y="1072"/>
                    </a:lnTo>
                    <a:lnTo>
                      <a:pt x="894" y="1018"/>
                    </a:lnTo>
                    <a:lnTo>
                      <a:pt x="947" y="958"/>
                    </a:lnTo>
                    <a:lnTo>
                      <a:pt x="947" y="958"/>
                    </a:lnTo>
                    <a:lnTo>
                      <a:pt x="955" y="948"/>
                    </a:lnTo>
                    <a:lnTo>
                      <a:pt x="962" y="939"/>
                    </a:lnTo>
                    <a:lnTo>
                      <a:pt x="974" y="913"/>
                    </a:lnTo>
                    <a:lnTo>
                      <a:pt x="987" y="884"/>
                    </a:lnTo>
                    <a:lnTo>
                      <a:pt x="997" y="857"/>
                    </a:lnTo>
                    <a:lnTo>
                      <a:pt x="1012" y="808"/>
                    </a:lnTo>
                    <a:lnTo>
                      <a:pt x="1018" y="787"/>
                    </a:lnTo>
                    <a:lnTo>
                      <a:pt x="1018" y="787"/>
                    </a:lnTo>
                    <a:lnTo>
                      <a:pt x="1022" y="796"/>
                    </a:lnTo>
                    <a:lnTo>
                      <a:pt x="1026" y="804"/>
                    </a:lnTo>
                    <a:lnTo>
                      <a:pt x="1033" y="812"/>
                    </a:lnTo>
                    <a:lnTo>
                      <a:pt x="1042" y="820"/>
                    </a:lnTo>
                    <a:lnTo>
                      <a:pt x="1047" y="823"/>
                    </a:lnTo>
                    <a:lnTo>
                      <a:pt x="1053" y="824"/>
                    </a:lnTo>
                    <a:lnTo>
                      <a:pt x="1060" y="824"/>
                    </a:lnTo>
                    <a:lnTo>
                      <a:pt x="1067" y="824"/>
                    </a:lnTo>
                    <a:lnTo>
                      <a:pt x="1075" y="822"/>
                    </a:lnTo>
                    <a:lnTo>
                      <a:pt x="1083" y="819"/>
                    </a:lnTo>
                    <a:lnTo>
                      <a:pt x="1083" y="819"/>
                    </a:lnTo>
                    <a:lnTo>
                      <a:pt x="1092" y="813"/>
                    </a:lnTo>
                    <a:lnTo>
                      <a:pt x="1100" y="807"/>
                    </a:lnTo>
                    <a:lnTo>
                      <a:pt x="1106" y="800"/>
                    </a:lnTo>
                    <a:lnTo>
                      <a:pt x="1113" y="792"/>
                    </a:lnTo>
                    <a:lnTo>
                      <a:pt x="1124" y="775"/>
                    </a:lnTo>
                    <a:lnTo>
                      <a:pt x="1134" y="757"/>
                    </a:lnTo>
                    <a:lnTo>
                      <a:pt x="1139" y="741"/>
                    </a:lnTo>
                    <a:lnTo>
                      <a:pt x="1145" y="729"/>
                    </a:lnTo>
                    <a:lnTo>
                      <a:pt x="1147" y="715"/>
                    </a:lnTo>
                    <a:lnTo>
                      <a:pt x="1147" y="715"/>
                    </a:lnTo>
                    <a:lnTo>
                      <a:pt x="1157" y="721"/>
                    </a:lnTo>
                    <a:lnTo>
                      <a:pt x="1168" y="725"/>
                    </a:lnTo>
                    <a:lnTo>
                      <a:pt x="1180" y="729"/>
                    </a:lnTo>
                    <a:lnTo>
                      <a:pt x="1194" y="730"/>
                    </a:lnTo>
                    <a:lnTo>
                      <a:pt x="1201" y="729"/>
                    </a:lnTo>
                    <a:lnTo>
                      <a:pt x="1207" y="727"/>
                    </a:lnTo>
                    <a:lnTo>
                      <a:pt x="1214" y="726"/>
                    </a:lnTo>
                    <a:lnTo>
                      <a:pt x="1220" y="722"/>
                    </a:lnTo>
                    <a:lnTo>
                      <a:pt x="1226" y="717"/>
                    </a:lnTo>
                    <a:lnTo>
                      <a:pt x="1232" y="710"/>
                    </a:lnTo>
                    <a:lnTo>
                      <a:pt x="1232" y="710"/>
                    </a:lnTo>
                    <a:lnTo>
                      <a:pt x="1236" y="700"/>
                    </a:lnTo>
                    <a:lnTo>
                      <a:pt x="1240" y="691"/>
                    </a:lnTo>
                    <a:lnTo>
                      <a:pt x="1248" y="668"/>
                    </a:lnTo>
                    <a:lnTo>
                      <a:pt x="1254" y="642"/>
                    </a:lnTo>
                    <a:lnTo>
                      <a:pt x="1258" y="616"/>
                    </a:lnTo>
                    <a:lnTo>
                      <a:pt x="1262" y="571"/>
                    </a:lnTo>
                    <a:lnTo>
                      <a:pt x="1263" y="553"/>
                    </a:lnTo>
                    <a:lnTo>
                      <a:pt x="1263" y="553"/>
                    </a:lnTo>
                    <a:lnTo>
                      <a:pt x="1304" y="519"/>
                    </a:lnTo>
                    <a:lnTo>
                      <a:pt x="1344" y="486"/>
                    </a:lnTo>
                    <a:lnTo>
                      <a:pt x="1387" y="447"/>
                    </a:lnTo>
                    <a:lnTo>
                      <a:pt x="1387" y="447"/>
                    </a:lnTo>
                    <a:lnTo>
                      <a:pt x="1406" y="428"/>
                    </a:lnTo>
                    <a:lnTo>
                      <a:pt x="1423" y="411"/>
                    </a:lnTo>
                    <a:lnTo>
                      <a:pt x="1446" y="384"/>
                    </a:lnTo>
                    <a:lnTo>
                      <a:pt x="1458" y="366"/>
                    </a:lnTo>
                    <a:lnTo>
                      <a:pt x="1462" y="361"/>
                    </a:lnTo>
                    <a:lnTo>
                      <a:pt x="1462" y="361"/>
                    </a:lnTo>
                    <a:lnTo>
                      <a:pt x="1474" y="358"/>
                    </a:lnTo>
                    <a:lnTo>
                      <a:pt x="1487" y="355"/>
                    </a:lnTo>
                    <a:lnTo>
                      <a:pt x="1500" y="350"/>
                    </a:lnTo>
                    <a:lnTo>
                      <a:pt x="1514" y="343"/>
                    </a:lnTo>
                    <a:lnTo>
                      <a:pt x="1521" y="339"/>
                    </a:lnTo>
                    <a:lnTo>
                      <a:pt x="1526" y="335"/>
                    </a:lnTo>
                    <a:lnTo>
                      <a:pt x="1530" y="330"/>
                    </a:lnTo>
                    <a:lnTo>
                      <a:pt x="1534" y="323"/>
                    </a:lnTo>
                    <a:lnTo>
                      <a:pt x="1537" y="317"/>
                    </a:lnTo>
                    <a:lnTo>
                      <a:pt x="1537" y="309"/>
                    </a:lnTo>
                    <a:lnTo>
                      <a:pt x="1537" y="309"/>
                    </a:lnTo>
                    <a:lnTo>
                      <a:pt x="1536" y="302"/>
                    </a:lnTo>
                    <a:lnTo>
                      <a:pt x="1534" y="294"/>
                    </a:lnTo>
                    <a:lnTo>
                      <a:pt x="1530" y="286"/>
                    </a:lnTo>
                    <a:lnTo>
                      <a:pt x="1525" y="278"/>
                    </a:lnTo>
                    <a:lnTo>
                      <a:pt x="1513" y="263"/>
                    </a:lnTo>
                    <a:lnTo>
                      <a:pt x="1496" y="246"/>
                    </a:lnTo>
                    <a:lnTo>
                      <a:pt x="1461" y="216"/>
                    </a:lnTo>
                    <a:lnTo>
                      <a:pt x="1444" y="203"/>
                    </a:lnTo>
                    <a:lnTo>
                      <a:pt x="1429" y="189"/>
                    </a:lnTo>
                    <a:lnTo>
                      <a:pt x="1429" y="189"/>
                    </a:lnTo>
                    <a:lnTo>
                      <a:pt x="1416" y="176"/>
                    </a:lnTo>
                    <a:lnTo>
                      <a:pt x="1398" y="162"/>
                    </a:lnTo>
                    <a:lnTo>
                      <a:pt x="1379" y="148"/>
                    </a:lnTo>
                    <a:lnTo>
                      <a:pt x="1357" y="135"/>
                    </a:lnTo>
                    <a:lnTo>
                      <a:pt x="1334" y="121"/>
                    </a:lnTo>
                    <a:lnTo>
                      <a:pt x="1308" y="109"/>
                    </a:lnTo>
                    <a:lnTo>
                      <a:pt x="1280" y="97"/>
                    </a:lnTo>
                    <a:lnTo>
                      <a:pt x="1251" y="84"/>
                    </a:lnTo>
                    <a:lnTo>
                      <a:pt x="1251" y="84"/>
                    </a:lnTo>
                    <a:lnTo>
                      <a:pt x="1221" y="72"/>
                    </a:lnTo>
                    <a:lnTo>
                      <a:pt x="1191" y="58"/>
                    </a:lnTo>
                    <a:lnTo>
                      <a:pt x="1136" y="30"/>
                    </a:lnTo>
                    <a:lnTo>
                      <a:pt x="1113" y="18"/>
                    </a:lnTo>
                    <a:lnTo>
                      <a:pt x="1090" y="8"/>
                    </a:lnTo>
                    <a:lnTo>
                      <a:pt x="1081" y="4"/>
                    </a:lnTo>
                    <a:lnTo>
                      <a:pt x="1071" y="1"/>
                    </a:lnTo>
                    <a:lnTo>
                      <a:pt x="1062" y="0"/>
                    </a:lnTo>
                    <a:lnTo>
                      <a:pt x="1055" y="0"/>
                    </a:lnTo>
                    <a:lnTo>
                      <a:pt x="1055" y="0"/>
                    </a:lnTo>
                    <a:lnTo>
                      <a:pt x="1036" y="4"/>
                    </a:lnTo>
                    <a:lnTo>
                      <a:pt x="1008" y="9"/>
                    </a:lnTo>
                    <a:lnTo>
                      <a:pt x="944" y="27"/>
                    </a:lnTo>
                    <a:lnTo>
                      <a:pt x="875" y="47"/>
                    </a:lnTo>
                    <a:lnTo>
                      <a:pt x="815" y="67"/>
                    </a:lnTo>
                    <a:lnTo>
                      <a:pt x="815" y="67"/>
                    </a:lnTo>
                    <a:lnTo>
                      <a:pt x="785" y="75"/>
                    </a:lnTo>
                    <a:lnTo>
                      <a:pt x="747" y="83"/>
                    </a:lnTo>
                    <a:lnTo>
                      <a:pt x="654" y="103"/>
                    </a:lnTo>
                    <a:lnTo>
                      <a:pt x="609" y="114"/>
                    </a:lnTo>
                    <a:lnTo>
                      <a:pt x="568" y="127"/>
                    </a:lnTo>
                    <a:lnTo>
                      <a:pt x="551" y="133"/>
                    </a:lnTo>
                    <a:lnTo>
                      <a:pt x="536" y="140"/>
                    </a:lnTo>
                    <a:lnTo>
                      <a:pt x="525" y="147"/>
                    </a:lnTo>
                    <a:lnTo>
                      <a:pt x="517" y="155"/>
                    </a:lnTo>
                    <a:lnTo>
                      <a:pt x="517" y="155"/>
                    </a:lnTo>
                    <a:lnTo>
                      <a:pt x="492" y="182"/>
                    </a:lnTo>
                    <a:lnTo>
                      <a:pt x="482" y="196"/>
                    </a:lnTo>
                    <a:lnTo>
                      <a:pt x="473" y="211"/>
                    </a:lnTo>
                    <a:lnTo>
                      <a:pt x="463" y="230"/>
                    </a:lnTo>
                    <a:lnTo>
                      <a:pt x="455" y="252"/>
                    </a:lnTo>
                    <a:lnTo>
                      <a:pt x="448" y="281"/>
                    </a:lnTo>
                    <a:lnTo>
                      <a:pt x="442" y="316"/>
                    </a:lnTo>
                    <a:lnTo>
                      <a:pt x="442" y="316"/>
                    </a:lnTo>
                    <a:lnTo>
                      <a:pt x="423" y="433"/>
                    </a:lnTo>
                    <a:lnTo>
                      <a:pt x="409" y="512"/>
                    </a:lnTo>
                    <a:lnTo>
                      <a:pt x="393" y="598"/>
                    </a:lnTo>
                    <a:lnTo>
                      <a:pt x="375" y="685"/>
                    </a:lnTo>
                    <a:lnTo>
                      <a:pt x="356" y="770"/>
                    </a:lnTo>
                    <a:lnTo>
                      <a:pt x="346" y="809"/>
                    </a:lnTo>
                    <a:lnTo>
                      <a:pt x="337" y="845"/>
                    </a:lnTo>
                    <a:lnTo>
                      <a:pt x="326" y="877"/>
                    </a:lnTo>
                    <a:lnTo>
                      <a:pt x="316" y="906"/>
                    </a:lnTo>
                    <a:lnTo>
                      <a:pt x="316" y="906"/>
                    </a:lnTo>
                    <a:lnTo>
                      <a:pt x="305" y="933"/>
                    </a:lnTo>
                    <a:lnTo>
                      <a:pt x="292" y="961"/>
                    </a:lnTo>
                    <a:lnTo>
                      <a:pt x="278" y="988"/>
                    </a:lnTo>
                    <a:lnTo>
                      <a:pt x="263" y="1016"/>
                    </a:lnTo>
                    <a:lnTo>
                      <a:pt x="230" y="1074"/>
                    </a:lnTo>
                    <a:lnTo>
                      <a:pt x="192" y="1135"/>
                    </a:lnTo>
                    <a:lnTo>
                      <a:pt x="150" y="1200"/>
                    </a:lnTo>
                    <a:lnTo>
                      <a:pt x="102" y="1267"/>
                    </a:lnTo>
                    <a:lnTo>
                      <a:pt x="0" y="1416"/>
                    </a:lnTo>
                    <a:lnTo>
                      <a:pt x="44" y="1553"/>
                    </a:lnTo>
                    <a:lnTo>
                      <a:pt x="388" y="1553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3" name="Freeform 9"/>
              <p:cNvSpPr/>
              <p:nvPr/>
            </p:nvSpPr>
            <p:spPr bwMode="auto">
              <a:xfrm rot="1800000">
                <a:off x="1286622" y="2846927"/>
                <a:ext cx="144009" cy="158058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0" y="234"/>
                  </a:cxn>
                  <a:cxn ang="0">
                    <a:pos x="4" y="243"/>
                  </a:cxn>
                  <a:cxn ang="0">
                    <a:pos x="8" y="251"/>
                  </a:cxn>
                  <a:cxn ang="0">
                    <a:pos x="15" y="259"/>
                  </a:cxn>
                  <a:cxn ang="0">
                    <a:pos x="24" y="267"/>
                  </a:cxn>
                  <a:cxn ang="0">
                    <a:pos x="29" y="270"/>
                  </a:cxn>
                  <a:cxn ang="0">
                    <a:pos x="35" y="271"/>
                  </a:cxn>
                  <a:cxn ang="0">
                    <a:pos x="42" y="271"/>
                  </a:cxn>
                  <a:cxn ang="0">
                    <a:pos x="49" y="271"/>
                  </a:cxn>
                  <a:cxn ang="0">
                    <a:pos x="57" y="269"/>
                  </a:cxn>
                  <a:cxn ang="0">
                    <a:pos x="65" y="266"/>
                  </a:cxn>
                  <a:cxn ang="0">
                    <a:pos x="65" y="266"/>
                  </a:cxn>
                  <a:cxn ang="0">
                    <a:pos x="74" y="260"/>
                  </a:cxn>
                  <a:cxn ang="0">
                    <a:pos x="82" y="254"/>
                  </a:cxn>
                  <a:cxn ang="0">
                    <a:pos x="88" y="247"/>
                  </a:cxn>
                  <a:cxn ang="0">
                    <a:pos x="95" y="239"/>
                  </a:cxn>
                  <a:cxn ang="0">
                    <a:pos x="106" y="222"/>
                  </a:cxn>
                  <a:cxn ang="0">
                    <a:pos x="116" y="204"/>
                  </a:cxn>
                  <a:cxn ang="0">
                    <a:pos x="121" y="188"/>
                  </a:cxn>
                  <a:cxn ang="0">
                    <a:pos x="127" y="176"/>
                  </a:cxn>
                  <a:cxn ang="0">
                    <a:pos x="129" y="162"/>
                  </a:cxn>
                  <a:cxn ang="0">
                    <a:pos x="129" y="162"/>
                  </a:cxn>
                  <a:cxn ang="0">
                    <a:pos x="139" y="168"/>
                  </a:cxn>
                  <a:cxn ang="0">
                    <a:pos x="150" y="172"/>
                  </a:cxn>
                  <a:cxn ang="0">
                    <a:pos x="162" y="176"/>
                  </a:cxn>
                  <a:cxn ang="0">
                    <a:pos x="176" y="177"/>
                  </a:cxn>
                  <a:cxn ang="0">
                    <a:pos x="183" y="176"/>
                  </a:cxn>
                  <a:cxn ang="0">
                    <a:pos x="189" y="174"/>
                  </a:cxn>
                  <a:cxn ang="0">
                    <a:pos x="196" y="173"/>
                  </a:cxn>
                  <a:cxn ang="0">
                    <a:pos x="202" y="169"/>
                  </a:cxn>
                  <a:cxn ang="0">
                    <a:pos x="208" y="164"/>
                  </a:cxn>
                  <a:cxn ang="0">
                    <a:pos x="214" y="157"/>
                  </a:cxn>
                  <a:cxn ang="0">
                    <a:pos x="214" y="157"/>
                  </a:cxn>
                  <a:cxn ang="0">
                    <a:pos x="218" y="147"/>
                  </a:cxn>
                  <a:cxn ang="0">
                    <a:pos x="222" y="138"/>
                  </a:cxn>
                  <a:cxn ang="0">
                    <a:pos x="230" y="115"/>
                  </a:cxn>
                  <a:cxn ang="0">
                    <a:pos x="236" y="89"/>
                  </a:cxn>
                  <a:cxn ang="0">
                    <a:pos x="240" y="63"/>
                  </a:cxn>
                  <a:cxn ang="0">
                    <a:pos x="244" y="18"/>
                  </a:cxn>
                  <a:cxn ang="0">
                    <a:pos x="245" y="0"/>
                  </a:cxn>
                  <a:cxn ang="0">
                    <a:pos x="245" y="0"/>
                  </a:cxn>
                  <a:cxn ang="0">
                    <a:pos x="192" y="42"/>
                  </a:cxn>
                  <a:cxn ang="0">
                    <a:pos x="158" y="71"/>
                  </a:cxn>
                  <a:cxn ang="0">
                    <a:pos x="121" y="102"/>
                  </a:cxn>
                  <a:cxn ang="0">
                    <a:pos x="84" y="136"/>
                  </a:cxn>
                  <a:cxn ang="0">
                    <a:pos x="50" y="170"/>
                  </a:cxn>
                  <a:cxn ang="0">
                    <a:pos x="35" y="187"/>
                  </a:cxn>
                  <a:cxn ang="0">
                    <a:pos x="22" y="204"/>
                  </a:cxn>
                  <a:cxn ang="0">
                    <a:pos x="9" y="219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245" h="271">
                    <a:moveTo>
                      <a:pt x="0" y="234"/>
                    </a:moveTo>
                    <a:lnTo>
                      <a:pt x="0" y="234"/>
                    </a:lnTo>
                    <a:lnTo>
                      <a:pt x="4" y="243"/>
                    </a:lnTo>
                    <a:lnTo>
                      <a:pt x="8" y="251"/>
                    </a:lnTo>
                    <a:lnTo>
                      <a:pt x="15" y="259"/>
                    </a:lnTo>
                    <a:lnTo>
                      <a:pt x="24" y="267"/>
                    </a:lnTo>
                    <a:lnTo>
                      <a:pt x="29" y="270"/>
                    </a:lnTo>
                    <a:lnTo>
                      <a:pt x="35" y="271"/>
                    </a:lnTo>
                    <a:lnTo>
                      <a:pt x="42" y="271"/>
                    </a:lnTo>
                    <a:lnTo>
                      <a:pt x="49" y="271"/>
                    </a:lnTo>
                    <a:lnTo>
                      <a:pt x="57" y="269"/>
                    </a:lnTo>
                    <a:lnTo>
                      <a:pt x="65" y="266"/>
                    </a:lnTo>
                    <a:lnTo>
                      <a:pt x="65" y="266"/>
                    </a:lnTo>
                    <a:lnTo>
                      <a:pt x="74" y="260"/>
                    </a:lnTo>
                    <a:lnTo>
                      <a:pt x="82" y="254"/>
                    </a:lnTo>
                    <a:lnTo>
                      <a:pt x="88" y="247"/>
                    </a:lnTo>
                    <a:lnTo>
                      <a:pt x="95" y="239"/>
                    </a:lnTo>
                    <a:lnTo>
                      <a:pt x="106" y="222"/>
                    </a:lnTo>
                    <a:lnTo>
                      <a:pt x="116" y="204"/>
                    </a:lnTo>
                    <a:lnTo>
                      <a:pt x="121" y="188"/>
                    </a:lnTo>
                    <a:lnTo>
                      <a:pt x="127" y="176"/>
                    </a:lnTo>
                    <a:lnTo>
                      <a:pt x="129" y="162"/>
                    </a:lnTo>
                    <a:lnTo>
                      <a:pt x="129" y="162"/>
                    </a:lnTo>
                    <a:lnTo>
                      <a:pt x="139" y="168"/>
                    </a:lnTo>
                    <a:lnTo>
                      <a:pt x="150" y="172"/>
                    </a:lnTo>
                    <a:lnTo>
                      <a:pt x="162" y="176"/>
                    </a:lnTo>
                    <a:lnTo>
                      <a:pt x="176" y="177"/>
                    </a:lnTo>
                    <a:lnTo>
                      <a:pt x="183" y="176"/>
                    </a:lnTo>
                    <a:lnTo>
                      <a:pt x="189" y="174"/>
                    </a:lnTo>
                    <a:lnTo>
                      <a:pt x="196" y="173"/>
                    </a:lnTo>
                    <a:lnTo>
                      <a:pt x="202" y="169"/>
                    </a:lnTo>
                    <a:lnTo>
                      <a:pt x="208" y="164"/>
                    </a:lnTo>
                    <a:lnTo>
                      <a:pt x="214" y="157"/>
                    </a:lnTo>
                    <a:lnTo>
                      <a:pt x="214" y="157"/>
                    </a:lnTo>
                    <a:lnTo>
                      <a:pt x="218" y="147"/>
                    </a:lnTo>
                    <a:lnTo>
                      <a:pt x="222" y="138"/>
                    </a:lnTo>
                    <a:lnTo>
                      <a:pt x="230" y="115"/>
                    </a:lnTo>
                    <a:lnTo>
                      <a:pt x="236" y="89"/>
                    </a:lnTo>
                    <a:lnTo>
                      <a:pt x="240" y="63"/>
                    </a:lnTo>
                    <a:lnTo>
                      <a:pt x="244" y="18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192" y="42"/>
                    </a:lnTo>
                    <a:lnTo>
                      <a:pt x="158" y="71"/>
                    </a:lnTo>
                    <a:lnTo>
                      <a:pt x="121" y="102"/>
                    </a:lnTo>
                    <a:lnTo>
                      <a:pt x="84" y="136"/>
                    </a:lnTo>
                    <a:lnTo>
                      <a:pt x="50" y="170"/>
                    </a:lnTo>
                    <a:lnTo>
                      <a:pt x="35" y="187"/>
                    </a:lnTo>
                    <a:lnTo>
                      <a:pt x="22" y="204"/>
                    </a:lnTo>
                    <a:lnTo>
                      <a:pt x="9" y="219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4" name="Freeform 10"/>
              <p:cNvSpPr/>
              <p:nvPr/>
            </p:nvSpPr>
            <p:spPr bwMode="auto">
              <a:xfrm rot="1800000">
                <a:off x="1175785" y="2591544"/>
                <a:ext cx="457785" cy="270456"/>
              </a:xfrm>
              <a:custGeom>
                <a:avLst/>
                <a:gdLst/>
                <a:ahLst/>
                <a:cxnLst>
                  <a:cxn ang="0">
                    <a:pos x="184" y="449"/>
                  </a:cxn>
                  <a:cxn ang="0">
                    <a:pos x="186" y="435"/>
                  </a:cxn>
                  <a:cxn ang="0">
                    <a:pos x="177" y="424"/>
                  </a:cxn>
                  <a:cxn ang="0">
                    <a:pos x="141" y="414"/>
                  </a:cxn>
                  <a:cxn ang="0">
                    <a:pos x="105" y="415"/>
                  </a:cxn>
                  <a:cxn ang="0">
                    <a:pos x="82" y="410"/>
                  </a:cxn>
                  <a:cxn ang="0">
                    <a:pos x="83" y="403"/>
                  </a:cxn>
                  <a:cxn ang="0">
                    <a:pos x="118" y="388"/>
                  </a:cxn>
                  <a:cxn ang="0">
                    <a:pos x="138" y="385"/>
                  </a:cxn>
                  <a:cxn ang="0">
                    <a:pos x="179" y="392"/>
                  </a:cxn>
                  <a:cxn ang="0">
                    <a:pos x="214" y="399"/>
                  </a:cxn>
                  <a:cxn ang="0">
                    <a:pos x="214" y="394"/>
                  </a:cxn>
                  <a:cxn ang="0">
                    <a:pos x="141" y="332"/>
                  </a:cxn>
                  <a:cxn ang="0">
                    <a:pos x="9" y="218"/>
                  </a:cxn>
                  <a:cxn ang="0">
                    <a:pos x="0" y="206"/>
                  </a:cxn>
                  <a:cxn ang="0">
                    <a:pos x="11" y="210"/>
                  </a:cxn>
                  <a:cxn ang="0">
                    <a:pos x="75" y="249"/>
                  </a:cxn>
                  <a:cxn ang="0">
                    <a:pos x="115" y="270"/>
                  </a:cxn>
                  <a:cxn ang="0">
                    <a:pos x="143" y="271"/>
                  </a:cxn>
                  <a:cxn ang="0">
                    <a:pos x="172" y="255"/>
                  </a:cxn>
                  <a:cxn ang="0">
                    <a:pos x="188" y="236"/>
                  </a:cxn>
                  <a:cxn ang="0">
                    <a:pos x="198" y="208"/>
                  </a:cxn>
                  <a:cxn ang="0">
                    <a:pos x="197" y="181"/>
                  </a:cxn>
                  <a:cxn ang="0">
                    <a:pos x="177" y="148"/>
                  </a:cxn>
                  <a:cxn ang="0">
                    <a:pos x="150" y="121"/>
                  </a:cxn>
                  <a:cxn ang="0">
                    <a:pos x="131" y="102"/>
                  </a:cxn>
                  <a:cxn ang="0">
                    <a:pos x="135" y="99"/>
                  </a:cxn>
                  <a:cxn ang="0">
                    <a:pos x="188" y="116"/>
                  </a:cxn>
                  <a:cxn ang="0">
                    <a:pos x="209" y="121"/>
                  </a:cxn>
                  <a:cxn ang="0">
                    <a:pos x="280" y="120"/>
                  </a:cxn>
                  <a:cxn ang="0">
                    <a:pos x="346" y="103"/>
                  </a:cxn>
                  <a:cxn ang="0">
                    <a:pos x="370" y="92"/>
                  </a:cxn>
                  <a:cxn ang="0">
                    <a:pos x="385" y="72"/>
                  </a:cxn>
                  <a:cxn ang="0">
                    <a:pos x="400" y="18"/>
                  </a:cxn>
                  <a:cxn ang="0">
                    <a:pos x="406" y="0"/>
                  </a:cxn>
                  <a:cxn ang="0">
                    <a:pos x="410" y="5"/>
                  </a:cxn>
                  <a:cxn ang="0">
                    <a:pos x="424" y="42"/>
                  </a:cxn>
                  <a:cxn ang="0">
                    <a:pos x="443" y="67"/>
                  </a:cxn>
                  <a:cxn ang="0">
                    <a:pos x="468" y="79"/>
                  </a:cxn>
                  <a:cxn ang="0">
                    <a:pos x="549" y="101"/>
                  </a:cxn>
                  <a:cxn ang="0">
                    <a:pos x="577" y="103"/>
                  </a:cxn>
                  <a:cxn ang="0">
                    <a:pos x="604" y="98"/>
                  </a:cxn>
                  <a:cxn ang="0">
                    <a:pos x="627" y="69"/>
                  </a:cxn>
                  <a:cxn ang="0">
                    <a:pos x="634" y="62"/>
                  </a:cxn>
                  <a:cxn ang="0">
                    <a:pos x="630" y="88"/>
                  </a:cxn>
                  <a:cxn ang="0">
                    <a:pos x="633" y="98"/>
                  </a:cxn>
                  <a:cxn ang="0">
                    <a:pos x="646" y="97"/>
                  </a:cxn>
                  <a:cxn ang="0">
                    <a:pos x="679" y="86"/>
                  </a:cxn>
                  <a:cxn ang="0">
                    <a:pos x="782" y="65"/>
                  </a:cxn>
                  <a:cxn ang="0">
                    <a:pos x="742" y="80"/>
                  </a:cxn>
                  <a:cxn ang="0">
                    <a:pos x="657" y="118"/>
                  </a:cxn>
                  <a:cxn ang="0">
                    <a:pos x="509" y="218"/>
                  </a:cxn>
                  <a:cxn ang="0">
                    <a:pos x="461" y="256"/>
                  </a:cxn>
                  <a:cxn ang="0">
                    <a:pos x="365" y="336"/>
                  </a:cxn>
                  <a:cxn ang="0">
                    <a:pos x="325" y="365"/>
                  </a:cxn>
                  <a:cxn ang="0">
                    <a:pos x="239" y="417"/>
                  </a:cxn>
                  <a:cxn ang="0">
                    <a:pos x="180" y="462"/>
                  </a:cxn>
                </a:cxnLst>
                <a:rect l="0" t="0" r="r" b="b"/>
                <a:pathLst>
                  <a:path w="782" h="462">
                    <a:moveTo>
                      <a:pt x="180" y="462"/>
                    </a:moveTo>
                    <a:lnTo>
                      <a:pt x="180" y="462"/>
                    </a:lnTo>
                    <a:lnTo>
                      <a:pt x="184" y="449"/>
                    </a:lnTo>
                    <a:lnTo>
                      <a:pt x="186" y="444"/>
                    </a:lnTo>
                    <a:lnTo>
                      <a:pt x="186" y="439"/>
                    </a:lnTo>
                    <a:lnTo>
                      <a:pt x="186" y="435"/>
                    </a:lnTo>
                    <a:lnTo>
                      <a:pt x="184" y="430"/>
                    </a:lnTo>
                    <a:lnTo>
                      <a:pt x="182" y="426"/>
                    </a:lnTo>
                    <a:lnTo>
                      <a:pt x="177" y="424"/>
                    </a:lnTo>
                    <a:lnTo>
                      <a:pt x="169" y="418"/>
                    </a:lnTo>
                    <a:lnTo>
                      <a:pt x="157" y="415"/>
                    </a:lnTo>
                    <a:lnTo>
                      <a:pt x="141" y="414"/>
                    </a:lnTo>
                    <a:lnTo>
                      <a:pt x="123" y="414"/>
                    </a:lnTo>
                    <a:lnTo>
                      <a:pt x="123" y="414"/>
                    </a:lnTo>
                    <a:lnTo>
                      <a:pt x="105" y="415"/>
                    </a:lnTo>
                    <a:lnTo>
                      <a:pt x="92" y="414"/>
                    </a:lnTo>
                    <a:lnTo>
                      <a:pt x="85" y="411"/>
                    </a:lnTo>
                    <a:lnTo>
                      <a:pt x="82" y="410"/>
                    </a:lnTo>
                    <a:lnTo>
                      <a:pt x="82" y="407"/>
                    </a:lnTo>
                    <a:lnTo>
                      <a:pt x="82" y="406"/>
                    </a:lnTo>
                    <a:lnTo>
                      <a:pt x="83" y="403"/>
                    </a:lnTo>
                    <a:lnTo>
                      <a:pt x="90" y="398"/>
                    </a:lnTo>
                    <a:lnTo>
                      <a:pt x="103" y="394"/>
                    </a:lnTo>
                    <a:lnTo>
                      <a:pt x="118" y="388"/>
                    </a:lnTo>
                    <a:lnTo>
                      <a:pt x="118" y="388"/>
                    </a:lnTo>
                    <a:lnTo>
                      <a:pt x="127" y="387"/>
                    </a:lnTo>
                    <a:lnTo>
                      <a:pt x="138" y="385"/>
                    </a:lnTo>
                    <a:lnTo>
                      <a:pt x="149" y="387"/>
                    </a:lnTo>
                    <a:lnTo>
                      <a:pt x="158" y="388"/>
                    </a:lnTo>
                    <a:lnTo>
                      <a:pt x="179" y="392"/>
                    </a:lnTo>
                    <a:lnTo>
                      <a:pt x="197" y="396"/>
                    </a:lnTo>
                    <a:lnTo>
                      <a:pt x="210" y="399"/>
                    </a:lnTo>
                    <a:lnTo>
                      <a:pt x="214" y="399"/>
                    </a:lnTo>
                    <a:lnTo>
                      <a:pt x="217" y="399"/>
                    </a:lnTo>
                    <a:lnTo>
                      <a:pt x="217" y="398"/>
                    </a:lnTo>
                    <a:lnTo>
                      <a:pt x="214" y="394"/>
                    </a:lnTo>
                    <a:lnTo>
                      <a:pt x="201" y="381"/>
                    </a:lnTo>
                    <a:lnTo>
                      <a:pt x="201" y="381"/>
                    </a:lnTo>
                    <a:lnTo>
                      <a:pt x="141" y="332"/>
                    </a:lnTo>
                    <a:lnTo>
                      <a:pt x="64" y="268"/>
                    </a:lnTo>
                    <a:lnTo>
                      <a:pt x="32" y="240"/>
                    </a:lnTo>
                    <a:lnTo>
                      <a:pt x="9" y="218"/>
                    </a:lnTo>
                    <a:lnTo>
                      <a:pt x="2" y="211"/>
                    </a:lnTo>
                    <a:lnTo>
                      <a:pt x="0" y="207"/>
                    </a:lnTo>
                    <a:lnTo>
                      <a:pt x="0" y="206"/>
                    </a:lnTo>
                    <a:lnTo>
                      <a:pt x="3" y="206"/>
                    </a:lnTo>
                    <a:lnTo>
                      <a:pt x="11" y="210"/>
                    </a:lnTo>
                    <a:lnTo>
                      <a:pt x="11" y="210"/>
                    </a:lnTo>
                    <a:lnTo>
                      <a:pt x="33" y="222"/>
                    </a:lnTo>
                    <a:lnTo>
                      <a:pt x="55" y="236"/>
                    </a:lnTo>
                    <a:lnTo>
                      <a:pt x="75" y="249"/>
                    </a:lnTo>
                    <a:lnTo>
                      <a:pt x="94" y="261"/>
                    </a:lnTo>
                    <a:lnTo>
                      <a:pt x="105" y="266"/>
                    </a:lnTo>
                    <a:lnTo>
                      <a:pt x="115" y="270"/>
                    </a:lnTo>
                    <a:lnTo>
                      <a:pt x="124" y="271"/>
                    </a:lnTo>
                    <a:lnTo>
                      <a:pt x="134" y="272"/>
                    </a:lnTo>
                    <a:lnTo>
                      <a:pt x="143" y="271"/>
                    </a:lnTo>
                    <a:lnTo>
                      <a:pt x="153" y="267"/>
                    </a:lnTo>
                    <a:lnTo>
                      <a:pt x="162" y="261"/>
                    </a:lnTo>
                    <a:lnTo>
                      <a:pt x="172" y="255"/>
                    </a:lnTo>
                    <a:lnTo>
                      <a:pt x="172" y="255"/>
                    </a:lnTo>
                    <a:lnTo>
                      <a:pt x="182" y="245"/>
                    </a:lnTo>
                    <a:lnTo>
                      <a:pt x="188" y="236"/>
                    </a:lnTo>
                    <a:lnTo>
                      <a:pt x="194" y="226"/>
                    </a:lnTo>
                    <a:lnTo>
                      <a:pt x="197" y="218"/>
                    </a:lnTo>
                    <a:lnTo>
                      <a:pt x="198" y="208"/>
                    </a:lnTo>
                    <a:lnTo>
                      <a:pt x="199" y="199"/>
                    </a:lnTo>
                    <a:lnTo>
                      <a:pt x="198" y="191"/>
                    </a:lnTo>
                    <a:lnTo>
                      <a:pt x="197" y="181"/>
                    </a:lnTo>
                    <a:lnTo>
                      <a:pt x="192" y="173"/>
                    </a:lnTo>
                    <a:lnTo>
                      <a:pt x="188" y="165"/>
                    </a:lnTo>
                    <a:lnTo>
                      <a:pt x="177" y="148"/>
                    </a:lnTo>
                    <a:lnTo>
                      <a:pt x="165" y="133"/>
                    </a:lnTo>
                    <a:lnTo>
                      <a:pt x="150" y="121"/>
                    </a:lnTo>
                    <a:lnTo>
                      <a:pt x="150" y="121"/>
                    </a:lnTo>
                    <a:lnTo>
                      <a:pt x="138" y="110"/>
                    </a:lnTo>
                    <a:lnTo>
                      <a:pt x="131" y="103"/>
                    </a:lnTo>
                    <a:lnTo>
                      <a:pt x="131" y="102"/>
                    </a:lnTo>
                    <a:lnTo>
                      <a:pt x="131" y="101"/>
                    </a:lnTo>
                    <a:lnTo>
                      <a:pt x="132" y="99"/>
                    </a:lnTo>
                    <a:lnTo>
                      <a:pt x="135" y="99"/>
                    </a:lnTo>
                    <a:lnTo>
                      <a:pt x="143" y="101"/>
                    </a:lnTo>
                    <a:lnTo>
                      <a:pt x="156" y="103"/>
                    </a:lnTo>
                    <a:lnTo>
                      <a:pt x="188" y="116"/>
                    </a:lnTo>
                    <a:lnTo>
                      <a:pt x="188" y="116"/>
                    </a:lnTo>
                    <a:lnTo>
                      <a:pt x="198" y="118"/>
                    </a:lnTo>
                    <a:lnTo>
                      <a:pt x="209" y="121"/>
                    </a:lnTo>
                    <a:lnTo>
                      <a:pt x="231" y="124"/>
                    </a:lnTo>
                    <a:lnTo>
                      <a:pt x="255" y="122"/>
                    </a:lnTo>
                    <a:lnTo>
                      <a:pt x="280" y="120"/>
                    </a:lnTo>
                    <a:lnTo>
                      <a:pt x="304" y="116"/>
                    </a:lnTo>
                    <a:lnTo>
                      <a:pt x="326" y="110"/>
                    </a:lnTo>
                    <a:lnTo>
                      <a:pt x="346" y="103"/>
                    </a:lnTo>
                    <a:lnTo>
                      <a:pt x="363" y="97"/>
                    </a:lnTo>
                    <a:lnTo>
                      <a:pt x="363" y="97"/>
                    </a:lnTo>
                    <a:lnTo>
                      <a:pt x="370" y="92"/>
                    </a:lnTo>
                    <a:lnTo>
                      <a:pt x="375" y="87"/>
                    </a:lnTo>
                    <a:lnTo>
                      <a:pt x="380" y="80"/>
                    </a:lnTo>
                    <a:lnTo>
                      <a:pt x="385" y="72"/>
                    </a:lnTo>
                    <a:lnTo>
                      <a:pt x="390" y="53"/>
                    </a:lnTo>
                    <a:lnTo>
                      <a:pt x="395" y="34"/>
                    </a:lnTo>
                    <a:lnTo>
                      <a:pt x="400" y="18"/>
                    </a:lnTo>
                    <a:lnTo>
                      <a:pt x="402" y="5"/>
                    </a:lnTo>
                    <a:lnTo>
                      <a:pt x="404" y="3"/>
                    </a:lnTo>
                    <a:lnTo>
                      <a:pt x="406" y="0"/>
                    </a:lnTo>
                    <a:lnTo>
                      <a:pt x="408" y="1"/>
                    </a:lnTo>
                    <a:lnTo>
                      <a:pt x="410" y="5"/>
                    </a:lnTo>
                    <a:lnTo>
                      <a:pt x="410" y="5"/>
                    </a:lnTo>
                    <a:lnTo>
                      <a:pt x="415" y="15"/>
                    </a:lnTo>
                    <a:lnTo>
                      <a:pt x="419" y="24"/>
                    </a:lnTo>
                    <a:lnTo>
                      <a:pt x="424" y="42"/>
                    </a:lnTo>
                    <a:lnTo>
                      <a:pt x="428" y="52"/>
                    </a:lnTo>
                    <a:lnTo>
                      <a:pt x="435" y="60"/>
                    </a:lnTo>
                    <a:lnTo>
                      <a:pt x="443" y="67"/>
                    </a:lnTo>
                    <a:lnTo>
                      <a:pt x="454" y="73"/>
                    </a:lnTo>
                    <a:lnTo>
                      <a:pt x="454" y="73"/>
                    </a:lnTo>
                    <a:lnTo>
                      <a:pt x="468" y="79"/>
                    </a:lnTo>
                    <a:lnTo>
                      <a:pt x="483" y="84"/>
                    </a:lnTo>
                    <a:lnTo>
                      <a:pt x="517" y="94"/>
                    </a:lnTo>
                    <a:lnTo>
                      <a:pt x="549" y="101"/>
                    </a:lnTo>
                    <a:lnTo>
                      <a:pt x="563" y="102"/>
                    </a:lnTo>
                    <a:lnTo>
                      <a:pt x="577" y="103"/>
                    </a:lnTo>
                    <a:lnTo>
                      <a:pt x="577" y="103"/>
                    </a:lnTo>
                    <a:lnTo>
                      <a:pt x="593" y="102"/>
                    </a:lnTo>
                    <a:lnTo>
                      <a:pt x="600" y="101"/>
                    </a:lnTo>
                    <a:lnTo>
                      <a:pt x="604" y="98"/>
                    </a:lnTo>
                    <a:lnTo>
                      <a:pt x="609" y="94"/>
                    </a:lnTo>
                    <a:lnTo>
                      <a:pt x="613" y="88"/>
                    </a:lnTo>
                    <a:lnTo>
                      <a:pt x="627" y="69"/>
                    </a:lnTo>
                    <a:lnTo>
                      <a:pt x="627" y="69"/>
                    </a:lnTo>
                    <a:lnTo>
                      <a:pt x="633" y="62"/>
                    </a:lnTo>
                    <a:lnTo>
                      <a:pt x="634" y="62"/>
                    </a:lnTo>
                    <a:lnTo>
                      <a:pt x="634" y="64"/>
                    </a:lnTo>
                    <a:lnTo>
                      <a:pt x="631" y="79"/>
                    </a:lnTo>
                    <a:lnTo>
                      <a:pt x="630" y="88"/>
                    </a:lnTo>
                    <a:lnTo>
                      <a:pt x="630" y="92"/>
                    </a:lnTo>
                    <a:lnTo>
                      <a:pt x="631" y="95"/>
                    </a:lnTo>
                    <a:lnTo>
                      <a:pt x="633" y="98"/>
                    </a:lnTo>
                    <a:lnTo>
                      <a:pt x="635" y="99"/>
                    </a:lnTo>
                    <a:lnTo>
                      <a:pt x="641" y="99"/>
                    </a:lnTo>
                    <a:lnTo>
                      <a:pt x="646" y="97"/>
                    </a:lnTo>
                    <a:lnTo>
                      <a:pt x="646" y="97"/>
                    </a:lnTo>
                    <a:lnTo>
                      <a:pt x="663" y="91"/>
                    </a:lnTo>
                    <a:lnTo>
                      <a:pt x="679" y="86"/>
                    </a:lnTo>
                    <a:lnTo>
                      <a:pt x="716" y="76"/>
                    </a:lnTo>
                    <a:lnTo>
                      <a:pt x="752" y="69"/>
                    </a:lnTo>
                    <a:lnTo>
                      <a:pt x="782" y="65"/>
                    </a:lnTo>
                    <a:lnTo>
                      <a:pt x="782" y="65"/>
                    </a:lnTo>
                    <a:lnTo>
                      <a:pt x="763" y="72"/>
                    </a:lnTo>
                    <a:lnTo>
                      <a:pt x="742" y="80"/>
                    </a:lnTo>
                    <a:lnTo>
                      <a:pt x="718" y="90"/>
                    </a:lnTo>
                    <a:lnTo>
                      <a:pt x="690" y="102"/>
                    </a:lnTo>
                    <a:lnTo>
                      <a:pt x="657" y="118"/>
                    </a:lnTo>
                    <a:lnTo>
                      <a:pt x="616" y="143"/>
                    </a:lnTo>
                    <a:lnTo>
                      <a:pt x="567" y="176"/>
                    </a:lnTo>
                    <a:lnTo>
                      <a:pt x="509" y="218"/>
                    </a:lnTo>
                    <a:lnTo>
                      <a:pt x="509" y="218"/>
                    </a:lnTo>
                    <a:lnTo>
                      <a:pt x="484" y="237"/>
                    </a:lnTo>
                    <a:lnTo>
                      <a:pt x="461" y="256"/>
                    </a:lnTo>
                    <a:lnTo>
                      <a:pt x="419" y="291"/>
                    </a:lnTo>
                    <a:lnTo>
                      <a:pt x="382" y="323"/>
                    </a:lnTo>
                    <a:lnTo>
                      <a:pt x="365" y="336"/>
                    </a:lnTo>
                    <a:lnTo>
                      <a:pt x="349" y="349"/>
                    </a:lnTo>
                    <a:lnTo>
                      <a:pt x="349" y="349"/>
                    </a:lnTo>
                    <a:lnTo>
                      <a:pt x="325" y="365"/>
                    </a:lnTo>
                    <a:lnTo>
                      <a:pt x="301" y="380"/>
                    </a:lnTo>
                    <a:lnTo>
                      <a:pt x="259" y="405"/>
                    </a:lnTo>
                    <a:lnTo>
                      <a:pt x="239" y="417"/>
                    </a:lnTo>
                    <a:lnTo>
                      <a:pt x="220" y="430"/>
                    </a:lnTo>
                    <a:lnTo>
                      <a:pt x="199" y="445"/>
                    </a:lnTo>
                    <a:lnTo>
                      <a:pt x="180" y="462"/>
                    </a:lnTo>
                    <a:lnTo>
                      <a:pt x="180" y="462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5" name="Freeform 12"/>
              <p:cNvSpPr/>
              <p:nvPr/>
            </p:nvSpPr>
            <p:spPr bwMode="auto">
              <a:xfrm rot="1800000">
                <a:off x="1405169" y="2895940"/>
                <a:ext cx="28099" cy="77273"/>
              </a:xfrm>
              <a:custGeom>
                <a:avLst/>
                <a:gdLst/>
                <a:ahLst/>
                <a:cxnLst>
                  <a:cxn ang="0">
                    <a:pos x="12" y="133"/>
                  </a:cxn>
                  <a:cxn ang="0">
                    <a:pos x="12" y="133"/>
                  </a:cxn>
                  <a:cxn ang="0">
                    <a:pos x="19" y="126"/>
                  </a:cxn>
                  <a:cxn ang="0">
                    <a:pos x="19" y="126"/>
                  </a:cxn>
                  <a:cxn ang="0">
                    <a:pos x="24" y="113"/>
                  </a:cxn>
                  <a:cxn ang="0">
                    <a:pos x="30" y="100"/>
                  </a:cxn>
                  <a:cxn ang="0">
                    <a:pos x="35" y="84"/>
                  </a:cxn>
                  <a:cxn ang="0">
                    <a:pos x="38" y="67"/>
                  </a:cxn>
                  <a:cxn ang="0">
                    <a:pos x="45" y="33"/>
                  </a:cxn>
                  <a:cxn ang="0">
                    <a:pos x="47" y="2"/>
                  </a:cxn>
                  <a:cxn ang="0">
                    <a:pos x="47" y="2"/>
                  </a:cxn>
                  <a:cxn ang="0">
                    <a:pos x="41" y="0"/>
                  </a:cxn>
                  <a:cxn ang="0">
                    <a:pos x="34" y="0"/>
                  </a:cxn>
                  <a:cxn ang="0">
                    <a:pos x="30" y="3"/>
                  </a:cxn>
                  <a:cxn ang="0">
                    <a:pos x="24" y="6"/>
                  </a:cxn>
                  <a:cxn ang="0">
                    <a:pos x="20" y="9"/>
                  </a:cxn>
                  <a:cxn ang="0">
                    <a:pos x="17" y="14"/>
                  </a:cxn>
                  <a:cxn ang="0">
                    <a:pos x="12" y="24"/>
                  </a:cxn>
                  <a:cxn ang="0">
                    <a:pos x="8" y="34"/>
                  </a:cxn>
                  <a:cxn ang="0">
                    <a:pos x="5" y="45"/>
                  </a:cxn>
                  <a:cxn ang="0">
                    <a:pos x="2" y="55"/>
                  </a:cxn>
                  <a:cxn ang="0">
                    <a:pos x="1" y="62"/>
                  </a:cxn>
                  <a:cxn ang="0">
                    <a:pos x="1" y="62"/>
                  </a:cxn>
                  <a:cxn ang="0">
                    <a:pos x="0" y="67"/>
                  </a:cxn>
                  <a:cxn ang="0">
                    <a:pos x="0" y="74"/>
                  </a:cxn>
                  <a:cxn ang="0">
                    <a:pos x="1" y="92"/>
                  </a:cxn>
                  <a:cxn ang="0">
                    <a:pos x="7" y="113"/>
                  </a:cxn>
                  <a:cxn ang="0">
                    <a:pos x="12" y="133"/>
                  </a:cxn>
                  <a:cxn ang="0">
                    <a:pos x="12" y="133"/>
                  </a:cxn>
                </a:cxnLst>
                <a:rect l="0" t="0" r="r" b="b"/>
                <a:pathLst>
                  <a:path w="47" h="133">
                    <a:moveTo>
                      <a:pt x="12" y="133"/>
                    </a:moveTo>
                    <a:lnTo>
                      <a:pt x="12" y="133"/>
                    </a:lnTo>
                    <a:lnTo>
                      <a:pt x="19" y="126"/>
                    </a:lnTo>
                    <a:lnTo>
                      <a:pt x="19" y="126"/>
                    </a:lnTo>
                    <a:lnTo>
                      <a:pt x="24" y="113"/>
                    </a:lnTo>
                    <a:lnTo>
                      <a:pt x="30" y="100"/>
                    </a:lnTo>
                    <a:lnTo>
                      <a:pt x="35" y="84"/>
                    </a:lnTo>
                    <a:lnTo>
                      <a:pt x="38" y="67"/>
                    </a:lnTo>
                    <a:lnTo>
                      <a:pt x="45" y="33"/>
                    </a:lnTo>
                    <a:lnTo>
                      <a:pt x="47" y="2"/>
                    </a:lnTo>
                    <a:lnTo>
                      <a:pt x="47" y="2"/>
                    </a:lnTo>
                    <a:lnTo>
                      <a:pt x="41" y="0"/>
                    </a:lnTo>
                    <a:lnTo>
                      <a:pt x="34" y="0"/>
                    </a:lnTo>
                    <a:lnTo>
                      <a:pt x="30" y="3"/>
                    </a:lnTo>
                    <a:lnTo>
                      <a:pt x="24" y="6"/>
                    </a:lnTo>
                    <a:lnTo>
                      <a:pt x="20" y="9"/>
                    </a:lnTo>
                    <a:lnTo>
                      <a:pt x="17" y="14"/>
                    </a:lnTo>
                    <a:lnTo>
                      <a:pt x="12" y="24"/>
                    </a:lnTo>
                    <a:lnTo>
                      <a:pt x="8" y="34"/>
                    </a:lnTo>
                    <a:lnTo>
                      <a:pt x="5" y="45"/>
                    </a:lnTo>
                    <a:lnTo>
                      <a:pt x="2" y="55"/>
                    </a:lnTo>
                    <a:lnTo>
                      <a:pt x="1" y="62"/>
                    </a:lnTo>
                    <a:lnTo>
                      <a:pt x="1" y="62"/>
                    </a:lnTo>
                    <a:lnTo>
                      <a:pt x="0" y="67"/>
                    </a:lnTo>
                    <a:lnTo>
                      <a:pt x="0" y="74"/>
                    </a:lnTo>
                    <a:lnTo>
                      <a:pt x="1" y="92"/>
                    </a:lnTo>
                    <a:lnTo>
                      <a:pt x="7" y="113"/>
                    </a:lnTo>
                    <a:lnTo>
                      <a:pt x="12" y="133"/>
                    </a:lnTo>
                    <a:lnTo>
                      <a:pt x="12" y="133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6" name="Freeform 13"/>
              <p:cNvSpPr/>
              <p:nvPr/>
            </p:nvSpPr>
            <p:spPr bwMode="auto">
              <a:xfrm rot="1800000">
                <a:off x="1300390" y="2919061"/>
                <a:ext cx="43320" cy="70248"/>
              </a:xfrm>
              <a:custGeom>
                <a:avLst/>
                <a:gdLst/>
                <a:ahLst/>
                <a:cxnLst>
                  <a:cxn ang="0">
                    <a:pos x="1" y="120"/>
                  </a:cxn>
                  <a:cxn ang="0">
                    <a:pos x="1" y="120"/>
                  </a:cxn>
                  <a:cxn ang="0">
                    <a:pos x="9" y="117"/>
                  </a:cxn>
                  <a:cxn ang="0">
                    <a:pos x="9" y="117"/>
                  </a:cxn>
                  <a:cxn ang="0">
                    <a:pos x="16" y="111"/>
                  </a:cxn>
                  <a:cxn ang="0">
                    <a:pos x="23" y="107"/>
                  </a:cxn>
                  <a:cxn ang="0">
                    <a:pos x="35" y="95"/>
                  </a:cxn>
                  <a:cxn ang="0">
                    <a:pos x="45" y="81"/>
                  </a:cxn>
                  <a:cxn ang="0">
                    <a:pos x="54" y="66"/>
                  </a:cxn>
                  <a:cxn ang="0">
                    <a:pos x="61" y="51"/>
                  </a:cxn>
                  <a:cxn ang="0">
                    <a:pos x="67" y="39"/>
                  </a:cxn>
                  <a:cxn ang="0">
                    <a:pos x="72" y="19"/>
                  </a:cxn>
                  <a:cxn ang="0">
                    <a:pos x="72" y="19"/>
                  </a:cxn>
                  <a:cxn ang="0">
                    <a:pos x="64" y="10"/>
                  </a:cxn>
                  <a:cxn ang="0">
                    <a:pos x="54" y="1"/>
                  </a:cxn>
                  <a:cxn ang="0">
                    <a:pos x="54" y="1"/>
                  </a:cxn>
                  <a:cxn ang="0">
                    <a:pos x="52" y="0"/>
                  </a:cxn>
                  <a:cxn ang="0">
                    <a:pos x="49" y="0"/>
                  </a:cxn>
                  <a:cxn ang="0">
                    <a:pos x="46" y="1"/>
                  </a:cxn>
                  <a:cxn ang="0">
                    <a:pos x="43" y="2"/>
                  </a:cxn>
                  <a:cxn ang="0">
                    <a:pos x="37" y="9"/>
                  </a:cxn>
                  <a:cxn ang="0">
                    <a:pos x="30" y="19"/>
                  </a:cxn>
                  <a:cxn ang="0">
                    <a:pos x="18" y="38"/>
                  </a:cxn>
                  <a:cxn ang="0">
                    <a:pos x="8" y="54"/>
                  </a:cxn>
                  <a:cxn ang="0">
                    <a:pos x="8" y="54"/>
                  </a:cxn>
                  <a:cxn ang="0">
                    <a:pos x="5" y="60"/>
                  </a:cxn>
                  <a:cxn ang="0">
                    <a:pos x="4" y="66"/>
                  </a:cxn>
                  <a:cxn ang="0">
                    <a:pos x="1" y="83"/>
                  </a:cxn>
                  <a:cxn ang="0">
                    <a:pos x="0" y="102"/>
                  </a:cxn>
                  <a:cxn ang="0">
                    <a:pos x="1" y="120"/>
                  </a:cxn>
                  <a:cxn ang="0">
                    <a:pos x="1" y="120"/>
                  </a:cxn>
                </a:cxnLst>
                <a:rect l="0" t="0" r="r" b="b"/>
                <a:pathLst>
                  <a:path w="72" h="120">
                    <a:moveTo>
                      <a:pt x="1" y="120"/>
                    </a:moveTo>
                    <a:lnTo>
                      <a:pt x="1" y="120"/>
                    </a:lnTo>
                    <a:lnTo>
                      <a:pt x="9" y="117"/>
                    </a:lnTo>
                    <a:lnTo>
                      <a:pt x="9" y="117"/>
                    </a:lnTo>
                    <a:lnTo>
                      <a:pt x="16" y="111"/>
                    </a:lnTo>
                    <a:lnTo>
                      <a:pt x="23" y="107"/>
                    </a:lnTo>
                    <a:lnTo>
                      <a:pt x="35" y="95"/>
                    </a:lnTo>
                    <a:lnTo>
                      <a:pt x="45" y="81"/>
                    </a:lnTo>
                    <a:lnTo>
                      <a:pt x="54" y="66"/>
                    </a:lnTo>
                    <a:lnTo>
                      <a:pt x="61" y="51"/>
                    </a:lnTo>
                    <a:lnTo>
                      <a:pt x="67" y="39"/>
                    </a:lnTo>
                    <a:lnTo>
                      <a:pt x="72" y="19"/>
                    </a:lnTo>
                    <a:lnTo>
                      <a:pt x="72" y="19"/>
                    </a:lnTo>
                    <a:lnTo>
                      <a:pt x="64" y="10"/>
                    </a:lnTo>
                    <a:lnTo>
                      <a:pt x="54" y="1"/>
                    </a:lnTo>
                    <a:lnTo>
                      <a:pt x="54" y="1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6" y="1"/>
                    </a:lnTo>
                    <a:lnTo>
                      <a:pt x="43" y="2"/>
                    </a:lnTo>
                    <a:lnTo>
                      <a:pt x="37" y="9"/>
                    </a:lnTo>
                    <a:lnTo>
                      <a:pt x="30" y="19"/>
                    </a:lnTo>
                    <a:lnTo>
                      <a:pt x="18" y="38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5" y="60"/>
                    </a:lnTo>
                    <a:lnTo>
                      <a:pt x="4" y="66"/>
                    </a:lnTo>
                    <a:lnTo>
                      <a:pt x="1" y="83"/>
                    </a:lnTo>
                    <a:lnTo>
                      <a:pt x="0" y="102"/>
                    </a:lnTo>
                    <a:lnTo>
                      <a:pt x="1" y="120"/>
                    </a:lnTo>
                    <a:lnTo>
                      <a:pt x="1" y="120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" name="Freeform 14"/>
              <p:cNvSpPr/>
              <p:nvPr/>
            </p:nvSpPr>
            <p:spPr bwMode="auto">
              <a:xfrm rot="1800000">
                <a:off x="708419" y="2405823"/>
                <a:ext cx="763365" cy="881616"/>
              </a:xfrm>
              <a:custGeom>
                <a:avLst/>
                <a:gdLst/>
                <a:ahLst/>
                <a:cxnLst>
                  <a:cxn ang="0">
                    <a:pos x="423" y="1374"/>
                  </a:cxn>
                  <a:cxn ang="0">
                    <a:pos x="543" y="1238"/>
                  </a:cxn>
                  <a:cxn ang="0">
                    <a:pos x="747" y="1005"/>
                  </a:cxn>
                  <a:cxn ang="0">
                    <a:pos x="831" y="874"/>
                  </a:cxn>
                  <a:cxn ang="0">
                    <a:pos x="950" y="672"/>
                  </a:cxn>
                  <a:cxn ang="0">
                    <a:pos x="1028" y="591"/>
                  </a:cxn>
                  <a:cxn ang="0">
                    <a:pos x="1119" y="526"/>
                  </a:cxn>
                  <a:cxn ang="0">
                    <a:pos x="1168" y="482"/>
                  </a:cxn>
                  <a:cxn ang="0">
                    <a:pos x="1158" y="453"/>
                  </a:cxn>
                  <a:cxn ang="0">
                    <a:pos x="1120" y="416"/>
                  </a:cxn>
                  <a:cxn ang="0">
                    <a:pos x="1078" y="409"/>
                  </a:cxn>
                  <a:cxn ang="0">
                    <a:pos x="1021" y="438"/>
                  </a:cxn>
                  <a:cxn ang="0">
                    <a:pos x="910" y="521"/>
                  </a:cxn>
                  <a:cxn ang="0">
                    <a:pos x="834" y="555"/>
                  </a:cxn>
                  <a:cxn ang="0">
                    <a:pos x="781" y="547"/>
                  </a:cxn>
                  <a:cxn ang="0">
                    <a:pos x="735" y="507"/>
                  </a:cxn>
                  <a:cxn ang="0">
                    <a:pos x="680" y="502"/>
                  </a:cxn>
                  <a:cxn ang="0">
                    <a:pos x="673" y="484"/>
                  </a:cxn>
                  <a:cxn ang="0">
                    <a:pos x="702" y="432"/>
                  </a:cxn>
                  <a:cxn ang="0">
                    <a:pos x="679" y="392"/>
                  </a:cxn>
                  <a:cxn ang="0">
                    <a:pos x="597" y="273"/>
                  </a:cxn>
                  <a:cxn ang="0">
                    <a:pos x="590" y="239"/>
                  </a:cxn>
                  <a:cxn ang="0">
                    <a:pos x="612" y="238"/>
                  </a:cxn>
                  <a:cxn ang="0">
                    <a:pos x="709" y="281"/>
                  </a:cxn>
                  <a:cxn ang="0">
                    <a:pos x="737" y="269"/>
                  </a:cxn>
                  <a:cxn ang="0">
                    <a:pos x="746" y="234"/>
                  </a:cxn>
                  <a:cxn ang="0">
                    <a:pos x="729" y="152"/>
                  </a:cxn>
                  <a:cxn ang="0">
                    <a:pos x="754" y="144"/>
                  </a:cxn>
                  <a:cxn ang="0">
                    <a:pos x="842" y="163"/>
                  </a:cxn>
                  <a:cxn ang="0">
                    <a:pos x="917" y="144"/>
                  </a:cxn>
                  <a:cxn ang="0">
                    <a:pos x="988" y="84"/>
                  </a:cxn>
                  <a:cxn ang="0">
                    <a:pos x="1029" y="52"/>
                  </a:cxn>
                  <a:cxn ang="0">
                    <a:pos x="1060" y="73"/>
                  </a:cxn>
                  <a:cxn ang="0">
                    <a:pos x="1146" y="120"/>
                  </a:cxn>
                  <a:cxn ang="0">
                    <a:pos x="1201" y="115"/>
                  </a:cxn>
                  <a:cxn ang="0">
                    <a:pos x="1232" y="107"/>
                  </a:cxn>
                  <a:cxn ang="0">
                    <a:pos x="1278" y="131"/>
                  </a:cxn>
                  <a:cxn ang="0">
                    <a:pos x="1299" y="129"/>
                  </a:cxn>
                  <a:cxn ang="0">
                    <a:pos x="1291" y="108"/>
                  </a:cxn>
                  <a:cxn ang="0">
                    <a:pos x="1165" y="43"/>
                  </a:cxn>
                  <a:cxn ang="0">
                    <a:pos x="1101" y="11"/>
                  </a:cxn>
                  <a:cxn ang="0">
                    <a:pos x="1018" y="0"/>
                  </a:cxn>
                  <a:cxn ang="0">
                    <a:pos x="894" y="22"/>
                  </a:cxn>
                  <a:cxn ang="0">
                    <a:pos x="631" y="97"/>
                  </a:cxn>
                  <a:cxn ang="0">
                    <a:pos x="513" y="152"/>
                  </a:cxn>
                  <a:cxn ang="0">
                    <a:pos x="492" y="183"/>
                  </a:cxn>
                  <a:cxn ang="0">
                    <a:pos x="491" y="257"/>
                  </a:cxn>
                  <a:cxn ang="0">
                    <a:pos x="446" y="490"/>
                  </a:cxn>
                  <a:cxn ang="0">
                    <a:pos x="378" y="732"/>
                  </a:cxn>
                  <a:cxn ang="0">
                    <a:pos x="333" y="879"/>
                  </a:cxn>
                  <a:cxn ang="0">
                    <a:pos x="115" y="1254"/>
                  </a:cxn>
                </a:cxnLst>
                <a:rect l="0" t="0" r="r" b="b"/>
                <a:pathLst>
                  <a:path w="1304" h="1506">
                    <a:moveTo>
                      <a:pt x="303" y="1506"/>
                    </a:moveTo>
                    <a:lnTo>
                      <a:pt x="303" y="1506"/>
                    </a:lnTo>
                    <a:lnTo>
                      <a:pt x="345" y="1461"/>
                    </a:lnTo>
                    <a:lnTo>
                      <a:pt x="386" y="1418"/>
                    </a:lnTo>
                    <a:lnTo>
                      <a:pt x="423" y="1374"/>
                    </a:lnTo>
                    <a:lnTo>
                      <a:pt x="458" y="1332"/>
                    </a:lnTo>
                    <a:lnTo>
                      <a:pt x="458" y="1332"/>
                    </a:lnTo>
                    <a:lnTo>
                      <a:pt x="476" y="1310"/>
                    </a:lnTo>
                    <a:lnTo>
                      <a:pt x="496" y="1287"/>
                    </a:lnTo>
                    <a:lnTo>
                      <a:pt x="543" y="1238"/>
                    </a:lnTo>
                    <a:lnTo>
                      <a:pt x="592" y="1185"/>
                    </a:lnTo>
                    <a:lnTo>
                      <a:pt x="645" y="1127"/>
                    </a:lnTo>
                    <a:lnTo>
                      <a:pt x="698" y="1067"/>
                    </a:lnTo>
                    <a:lnTo>
                      <a:pt x="722" y="1036"/>
                    </a:lnTo>
                    <a:lnTo>
                      <a:pt x="747" y="1005"/>
                    </a:lnTo>
                    <a:lnTo>
                      <a:pt x="771" y="972"/>
                    </a:lnTo>
                    <a:lnTo>
                      <a:pt x="793" y="939"/>
                    </a:lnTo>
                    <a:lnTo>
                      <a:pt x="814" y="907"/>
                    </a:lnTo>
                    <a:lnTo>
                      <a:pt x="831" y="874"/>
                    </a:lnTo>
                    <a:lnTo>
                      <a:pt x="831" y="874"/>
                    </a:lnTo>
                    <a:lnTo>
                      <a:pt x="863" y="813"/>
                    </a:lnTo>
                    <a:lnTo>
                      <a:pt x="893" y="758"/>
                    </a:lnTo>
                    <a:lnTo>
                      <a:pt x="921" y="712"/>
                    </a:lnTo>
                    <a:lnTo>
                      <a:pt x="936" y="691"/>
                    </a:lnTo>
                    <a:lnTo>
                      <a:pt x="950" y="672"/>
                    </a:lnTo>
                    <a:lnTo>
                      <a:pt x="965" y="653"/>
                    </a:lnTo>
                    <a:lnTo>
                      <a:pt x="979" y="637"/>
                    </a:lnTo>
                    <a:lnTo>
                      <a:pt x="995" y="621"/>
                    </a:lnTo>
                    <a:lnTo>
                      <a:pt x="1010" y="606"/>
                    </a:lnTo>
                    <a:lnTo>
                      <a:pt x="1028" y="591"/>
                    </a:lnTo>
                    <a:lnTo>
                      <a:pt x="1045" y="577"/>
                    </a:lnTo>
                    <a:lnTo>
                      <a:pt x="1064" y="563"/>
                    </a:lnTo>
                    <a:lnTo>
                      <a:pt x="1083" y="550"/>
                    </a:lnTo>
                    <a:lnTo>
                      <a:pt x="1083" y="550"/>
                    </a:lnTo>
                    <a:lnTo>
                      <a:pt x="1119" y="526"/>
                    </a:lnTo>
                    <a:lnTo>
                      <a:pt x="1145" y="509"/>
                    </a:lnTo>
                    <a:lnTo>
                      <a:pt x="1153" y="501"/>
                    </a:lnTo>
                    <a:lnTo>
                      <a:pt x="1160" y="494"/>
                    </a:lnTo>
                    <a:lnTo>
                      <a:pt x="1165" y="487"/>
                    </a:lnTo>
                    <a:lnTo>
                      <a:pt x="1168" y="482"/>
                    </a:lnTo>
                    <a:lnTo>
                      <a:pt x="1169" y="477"/>
                    </a:lnTo>
                    <a:lnTo>
                      <a:pt x="1169" y="472"/>
                    </a:lnTo>
                    <a:lnTo>
                      <a:pt x="1168" y="468"/>
                    </a:lnTo>
                    <a:lnTo>
                      <a:pt x="1167" y="462"/>
                    </a:lnTo>
                    <a:lnTo>
                      <a:pt x="1158" y="453"/>
                    </a:lnTo>
                    <a:lnTo>
                      <a:pt x="1149" y="443"/>
                    </a:lnTo>
                    <a:lnTo>
                      <a:pt x="1149" y="443"/>
                    </a:lnTo>
                    <a:lnTo>
                      <a:pt x="1138" y="431"/>
                    </a:lnTo>
                    <a:lnTo>
                      <a:pt x="1126" y="422"/>
                    </a:lnTo>
                    <a:lnTo>
                      <a:pt x="1120" y="416"/>
                    </a:lnTo>
                    <a:lnTo>
                      <a:pt x="1112" y="413"/>
                    </a:lnTo>
                    <a:lnTo>
                      <a:pt x="1105" y="411"/>
                    </a:lnTo>
                    <a:lnTo>
                      <a:pt x="1097" y="409"/>
                    </a:lnTo>
                    <a:lnTo>
                      <a:pt x="1088" y="408"/>
                    </a:lnTo>
                    <a:lnTo>
                      <a:pt x="1078" y="409"/>
                    </a:lnTo>
                    <a:lnTo>
                      <a:pt x="1069" y="411"/>
                    </a:lnTo>
                    <a:lnTo>
                      <a:pt x="1058" y="415"/>
                    </a:lnTo>
                    <a:lnTo>
                      <a:pt x="1045" y="420"/>
                    </a:lnTo>
                    <a:lnTo>
                      <a:pt x="1033" y="428"/>
                    </a:lnTo>
                    <a:lnTo>
                      <a:pt x="1021" y="438"/>
                    </a:lnTo>
                    <a:lnTo>
                      <a:pt x="1007" y="450"/>
                    </a:lnTo>
                    <a:lnTo>
                      <a:pt x="1007" y="450"/>
                    </a:lnTo>
                    <a:lnTo>
                      <a:pt x="976" y="476"/>
                    </a:lnTo>
                    <a:lnTo>
                      <a:pt x="945" y="499"/>
                    </a:lnTo>
                    <a:lnTo>
                      <a:pt x="910" y="521"/>
                    </a:lnTo>
                    <a:lnTo>
                      <a:pt x="894" y="531"/>
                    </a:lnTo>
                    <a:lnTo>
                      <a:pt x="879" y="539"/>
                    </a:lnTo>
                    <a:lnTo>
                      <a:pt x="863" y="546"/>
                    </a:lnTo>
                    <a:lnTo>
                      <a:pt x="848" y="551"/>
                    </a:lnTo>
                    <a:lnTo>
                      <a:pt x="834" y="555"/>
                    </a:lnTo>
                    <a:lnTo>
                      <a:pt x="821" y="558"/>
                    </a:lnTo>
                    <a:lnTo>
                      <a:pt x="808" y="558"/>
                    </a:lnTo>
                    <a:lnTo>
                      <a:pt x="797" y="556"/>
                    </a:lnTo>
                    <a:lnTo>
                      <a:pt x="789" y="554"/>
                    </a:lnTo>
                    <a:lnTo>
                      <a:pt x="781" y="547"/>
                    </a:lnTo>
                    <a:lnTo>
                      <a:pt x="781" y="547"/>
                    </a:lnTo>
                    <a:lnTo>
                      <a:pt x="759" y="525"/>
                    </a:lnTo>
                    <a:lnTo>
                      <a:pt x="752" y="517"/>
                    </a:lnTo>
                    <a:lnTo>
                      <a:pt x="744" y="512"/>
                    </a:lnTo>
                    <a:lnTo>
                      <a:pt x="735" y="507"/>
                    </a:lnTo>
                    <a:lnTo>
                      <a:pt x="724" y="505"/>
                    </a:lnTo>
                    <a:lnTo>
                      <a:pt x="709" y="503"/>
                    </a:lnTo>
                    <a:lnTo>
                      <a:pt x="690" y="503"/>
                    </a:lnTo>
                    <a:lnTo>
                      <a:pt x="690" y="503"/>
                    </a:lnTo>
                    <a:lnTo>
                      <a:pt x="680" y="502"/>
                    </a:lnTo>
                    <a:lnTo>
                      <a:pt x="673" y="501"/>
                    </a:lnTo>
                    <a:lnTo>
                      <a:pt x="669" y="498"/>
                    </a:lnTo>
                    <a:lnTo>
                      <a:pt x="669" y="494"/>
                    </a:lnTo>
                    <a:lnTo>
                      <a:pt x="671" y="490"/>
                    </a:lnTo>
                    <a:lnTo>
                      <a:pt x="673" y="484"/>
                    </a:lnTo>
                    <a:lnTo>
                      <a:pt x="682" y="471"/>
                    </a:lnTo>
                    <a:lnTo>
                      <a:pt x="691" y="456"/>
                    </a:lnTo>
                    <a:lnTo>
                      <a:pt x="697" y="449"/>
                    </a:lnTo>
                    <a:lnTo>
                      <a:pt x="699" y="441"/>
                    </a:lnTo>
                    <a:lnTo>
                      <a:pt x="702" y="432"/>
                    </a:lnTo>
                    <a:lnTo>
                      <a:pt x="702" y="424"/>
                    </a:lnTo>
                    <a:lnTo>
                      <a:pt x="699" y="417"/>
                    </a:lnTo>
                    <a:lnTo>
                      <a:pt x="695" y="411"/>
                    </a:lnTo>
                    <a:lnTo>
                      <a:pt x="695" y="411"/>
                    </a:lnTo>
                    <a:lnTo>
                      <a:pt x="679" y="392"/>
                    </a:lnTo>
                    <a:lnTo>
                      <a:pt x="658" y="364"/>
                    </a:lnTo>
                    <a:lnTo>
                      <a:pt x="635" y="333"/>
                    </a:lnTo>
                    <a:lnTo>
                      <a:pt x="613" y="302"/>
                    </a:lnTo>
                    <a:lnTo>
                      <a:pt x="604" y="287"/>
                    </a:lnTo>
                    <a:lnTo>
                      <a:pt x="597" y="273"/>
                    </a:lnTo>
                    <a:lnTo>
                      <a:pt x="592" y="261"/>
                    </a:lnTo>
                    <a:lnTo>
                      <a:pt x="589" y="250"/>
                    </a:lnTo>
                    <a:lnTo>
                      <a:pt x="589" y="246"/>
                    </a:lnTo>
                    <a:lnTo>
                      <a:pt x="589" y="242"/>
                    </a:lnTo>
                    <a:lnTo>
                      <a:pt x="590" y="239"/>
                    </a:lnTo>
                    <a:lnTo>
                      <a:pt x="593" y="238"/>
                    </a:lnTo>
                    <a:lnTo>
                      <a:pt x="596" y="236"/>
                    </a:lnTo>
                    <a:lnTo>
                      <a:pt x="600" y="236"/>
                    </a:lnTo>
                    <a:lnTo>
                      <a:pt x="612" y="238"/>
                    </a:lnTo>
                    <a:lnTo>
                      <a:pt x="612" y="238"/>
                    </a:lnTo>
                    <a:lnTo>
                      <a:pt x="637" y="247"/>
                    </a:lnTo>
                    <a:lnTo>
                      <a:pt x="658" y="257"/>
                    </a:lnTo>
                    <a:lnTo>
                      <a:pt x="690" y="274"/>
                    </a:lnTo>
                    <a:lnTo>
                      <a:pt x="703" y="280"/>
                    </a:lnTo>
                    <a:lnTo>
                      <a:pt x="709" y="281"/>
                    </a:lnTo>
                    <a:lnTo>
                      <a:pt x="714" y="281"/>
                    </a:lnTo>
                    <a:lnTo>
                      <a:pt x="720" y="280"/>
                    </a:lnTo>
                    <a:lnTo>
                      <a:pt x="727" y="278"/>
                    </a:lnTo>
                    <a:lnTo>
                      <a:pt x="732" y="274"/>
                    </a:lnTo>
                    <a:lnTo>
                      <a:pt x="737" y="269"/>
                    </a:lnTo>
                    <a:lnTo>
                      <a:pt x="737" y="269"/>
                    </a:lnTo>
                    <a:lnTo>
                      <a:pt x="743" y="262"/>
                    </a:lnTo>
                    <a:lnTo>
                      <a:pt x="746" y="254"/>
                    </a:lnTo>
                    <a:lnTo>
                      <a:pt x="747" y="244"/>
                    </a:lnTo>
                    <a:lnTo>
                      <a:pt x="746" y="234"/>
                    </a:lnTo>
                    <a:lnTo>
                      <a:pt x="740" y="210"/>
                    </a:lnTo>
                    <a:lnTo>
                      <a:pt x="735" y="189"/>
                    </a:lnTo>
                    <a:lnTo>
                      <a:pt x="729" y="167"/>
                    </a:lnTo>
                    <a:lnTo>
                      <a:pt x="728" y="159"/>
                    </a:lnTo>
                    <a:lnTo>
                      <a:pt x="729" y="152"/>
                    </a:lnTo>
                    <a:lnTo>
                      <a:pt x="732" y="146"/>
                    </a:lnTo>
                    <a:lnTo>
                      <a:pt x="733" y="144"/>
                    </a:lnTo>
                    <a:lnTo>
                      <a:pt x="736" y="142"/>
                    </a:lnTo>
                    <a:lnTo>
                      <a:pt x="744" y="141"/>
                    </a:lnTo>
                    <a:lnTo>
                      <a:pt x="754" y="144"/>
                    </a:lnTo>
                    <a:lnTo>
                      <a:pt x="754" y="144"/>
                    </a:lnTo>
                    <a:lnTo>
                      <a:pt x="795" y="154"/>
                    </a:lnTo>
                    <a:lnTo>
                      <a:pt x="811" y="159"/>
                    </a:lnTo>
                    <a:lnTo>
                      <a:pt x="826" y="161"/>
                    </a:lnTo>
                    <a:lnTo>
                      <a:pt x="842" y="163"/>
                    </a:lnTo>
                    <a:lnTo>
                      <a:pt x="859" y="160"/>
                    </a:lnTo>
                    <a:lnTo>
                      <a:pt x="879" y="156"/>
                    </a:lnTo>
                    <a:lnTo>
                      <a:pt x="905" y="149"/>
                    </a:lnTo>
                    <a:lnTo>
                      <a:pt x="905" y="149"/>
                    </a:lnTo>
                    <a:lnTo>
                      <a:pt x="917" y="144"/>
                    </a:lnTo>
                    <a:lnTo>
                      <a:pt x="931" y="138"/>
                    </a:lnTo>
                    <a:lnTo>
                      <a:pt x="942" y="130"/>
                    </a:lnTo>
                    <a:lnTo>
                      <a:pt x="953" y="122"/>
                    </a:lnTo>
                    <a:lnTo>
                      <a:pt x="972" y="103"/>
                    </a:lnTo>
                    <a:lnTo>
                      <a:pt x="988" y="84"/>
                    </a:lnTo>
                    <a:lnTo>
                      <a:pt x="1003" y="69"/>
                    </a:lnTo>
                    <a:lnTo>
                      <a:pt x="1010" y="62"/>
                    </a:lnTo>
                    <a:lnTo>
                      <a:pt x="1017" y="56"/>
                    </a:lnTo>
                    <a:lnTo>
                      <a:pt x="1022" y="54"/>
                    </a:lnTo>
                    <a:lnTo>
                      <a:pt x="1029" y="52"/>
                    </a:lnTo>
                    <a:lnTo>
                      <a:pt x="1034" y="52"/>
                    </a:lnTo>
                    <a:lnTo>
                      <a:pt x="1040" y="56"/>
                    </a:lnTo>
                    <a:lnTo>
                      <a:pt x="1040" y="56"/>
                    </a:lnTo>
                    <a:lnTo>
                      <a:pt x="1051" y="66"/>
                    </a:lnTo>
                    <a:lnTo>
                      <a:pt x="1060" y="73"/>
                    </a:lnTo>
                    <a:lnTo>
                      <a:pt x="1079" y="85"/>
                    </a:lnTo>
                    <a:lnTo>
                      <a:pt x="1103" y="96"/>
                    </a:lnTo>
                    <a:lnTo>
                      <a:pt x="1131" y="112"/>
                    </a:lnTo>
                    <a:lnTo>
                      <a:pt x="1131" y="112"/>
                    </a:lnTo>
                    <a:lnTo>
                      <a:pt x="1146" y="120"/>
                    </a:lnTo>
                    <a:lnTo>
                      <a:pt x="1160" y="124"/>
                    </a:lnTo>
                    <a:lnTo>
                      <a:pt x="1172" y="124"/>
                    </a:lnTo>
                    <a:lnTo>
                      <a:pt x="1182" y="123"/>
                    </a:lnTo>
                    <a:lnTo>
                      <a:pt x="1192" y="119"/>
                    </a:lnTo>
                    <a:lnTo>
                      <a:pt x="1201" y="115"/>
                    </a:lnTo>
                    <a:lnTo>
                      <a:pt x="1210" y="111"/>
                    </a:lnTo>
                    <a:lnTo>
                      <a:pt x="1221" y="108"/>
                    </a:lnTo>
                    <a:lnTo>
                      <a:pt x="1221" y="108"/>
                    </a:lnTo>
                    <a:lnTo>
                      <a:pt x="1227" y="107"/>
                    </a:lnTo>
                    <a:lnTo>
                      <a:pt x="1232" y="107"/>
                    </a:lnTo>
                    <a:lnTo>
                      <a:pt x="1242" y="110"/>
                    </a:lnTo>
                    <a:lnTo>
                      <a:pt x="1250" y="115"/>
                    </a:lnTo>
                    <a:lnTo>
                      <a:pt x="1259" y="122"/>
                    </a:lnTo>
                    <a:lnTo>
                      <a:pt x="1269" y="127"/>
                    </a:lnTo>
                    <a:lnTo>
                      <a:pt x="1278" y="131"/>
                    </a:lnTo>
                    <a:lnTo>
                      <a:pt x="1282" y="133"/>
                    </a:lnTo>
                    <a:lnTo>
                      <a:pt x="1288" y="133"/>
                    </a:lnTo>
                    <a:lnTo>
                      <a:pt x="1293" y="131"/>
                    </a:lnTo>
                    <a:lnTo>
                      <a:pt x="1299" y="129"/>
                    </a:lnTo>
                    <a:lnTo>
                      <a:pt x="1299" y="129"/>
                    </a:lnTo>
                    <a:lnTo>
                      <a:pt x="1303" y="126"/>
                    </a:lnTo>
                    <a:lnTo>
                      <a:pt x="1304" y="122"/>
                    </a:lnTo>
                    <a:lnTo>
                      <a:pt x="1301" y="118"/>
                    </a:lnTo>
                    <a:lnTo>
                      <a:pt x="1297" y="114"/>
                    </a:lnTo>
                    <a:lnTo>
                      <a:pt x="1291" y="108"/>
                    </a:lnTo>
                    <a:lnTo>
                      <a:pt x="1282" y="103"/>
                    </a:lnTo>
                    <a:lnTo>
                      <a:pt x="1261" y="90"/>
                    </a:lnTo>
                    <a:lnTo>
                      <a:pt x="1210" y="66"/>
                    </a:lnTo>
                    <a:lnTo>
                      <a:pt x="1186" y="54"/>
                    </a:lnTo>
                    <a:lnTo>
                      <a:pt x="1165" y="43"/>
                    </a:lnTo>
                    <a:lnTo>
                      <a:pt x="1165" y="43"/>
                    </a:lnTo>
                    <a:lnTo>
                      <a:pt x="1148" y="30"/>
                    </a:lnTo>
                    <a:lnTo>
                      <a:pt x="1126" y="20"/>
                    </a:lnTo>
                    <a:lnTo>
                      <a:pt x="1115" y="15"/>
                    </a:lnTo>
                    <a:lnTo>
                      <a:pt x="1101" y="11"/>
                    </a:lnTo>
                    <a:lnTo>
                      <a:pt x="1088" y="7"/>
                    </a:lnTo>
                    <a:lnTo>
                      <a:pt x="1073" y="5"/>
                    </a:lnTo>
                    <a:lnTo>
                      <a:pt x="1056" y="2"/>
                    </a:lnTo>
                    <a:lnTo>
                      <a:pt x="1037" y="0"/>
                    </a:lnTo>
                    <a:lnTo>
                      <a:pt x="1018" y="0"/>
                    </a:lnTo>
                    <a:lnTo>
                      <a:pt x="998" y="2"/>
                    </a:lnTo>
                    <a:lnTo>
                      <a:pt x="974" y="5"/>
                    </a:lnTo>
                    <a:lnTo>
                      <a:pt x="950" y="9"/>
                    </a:lnTo>
                    <a:lnTo>
                      <a:pt x="923" y="15"/>
                    </a:lnTo>
                    <a:lnTo>
                      <a:pt x="894" y="22"/>
                    </a:lnTo>
                    <a:lnTo>
                      <a:pt x="894" y="22"/>
                    </a:lnTo>
                    <a:lnTo>
                      <a:pt x="830" y="40"/>
                    </a:lnTo>
                    <a:lnTo>
                      <a:pt x="763" y="58"/>
                    </a:lnTo>
                    <a:lnTo>
                      <a:pt x="695" y="77"/>
                    </a:lnTo>
                    <a:lnTo>
                      <a:pt x="631" y="97"/>
                    </a:lnTo>
                    <a:lnTo>
                      <a:pt x="601" y="107"/>
                    </a:lnTo>
                    <a:lnTo>
                      <a:pt x="574" y="118"/>
                    </a:lnTo>
                    <a:lnTo>
                      <a:pt x="551" y="129"/>
                    </a:lnTo>
                    <a:lnTo>
                      <a:pt x="529" y="139"/>
                    </a:lnTo>
                    <a:lnTo>
                      <a:pt x="513" y="152"/>
                    </a:lnTo>
                    <a:lnTo>
                      <a:pt x="506" y="157"/>
                    </a:lnTo>
                    <a:lnTo>
                      <a:pt x="500" y="164"/>
                    </a:lnTo>
                    <a:lnTo>
                      <a:pt x="496" y="169"/>
                    </a:lnTo>
                    <a:lnTo>
                      <a:pt x="494" y="176"/>
                    </a:lnTo>
                    <a:lnTo>
                      <a:pt x="492" y="183"/>
                    </a:lnTo>
                    <a:lnTo>
                      <a:pt x="492" y="190"/>
                    </a:lnTo>
                    <a:lnTo>
                      <a:pt x="492" y="190"/>
                    </a:lnTo>
                    <a:lnTo>
                      <a:pt x="494" y="204"/>
                    </a:lnTo>
                    <a:lnTo>
                      <a:pt x="494" y="220"/>
                    </a:lnTo>
                    <a:lnTo>
                      <a:pt x="491" y="257"/>
                    </a:lnTo>
                    <a:lnTo>
                      <a:pt x="487" y="299"/>
                    </a:lnTo>
                    <a:lnTo>
                      <a:pt x="480" y="344"/>
                    </a:lnTo>
                    <a:lnTo>
                      <a:pt x="470" y="392"/>
                    </a:lnTo>
                    <a:lnTo>
                      <a:pt x="459" y="441"/>
                    </a:lnTo>
                    <a:lnTo>
                      <a:pt x="446" y="490"/>
                    </a:lnTo>
                    <a:lnTo>
                      <a:pt x="431" y="537"/>
                    </a:lnTo>
                    <a:lnTo>
                      <a:pt x="431" y="537"/>
                    </a:lnTo>
                    <a:lnTo>
                      <a:pt x="417" y="584"/>
                    </a:lnTo>
                    <a:lnTo>
                      <a:pt x="404" y="633"/>
                    </a:lnTo>
                    <a:lnTo>
                      <a:pt x="378" y="732"/>
                    </a:lnTo>
                    <a:lnTo>
                      <a:pt x="365" y="777"/>
                    </a:lnTo>
                    <a:lnTo>
                      <a:pt x="355" y="818"/>
                    </a:lnTo>
                    <a:lnTo>
                      <a:pt x="344" y="854"/>
                    </a:lnTo>
                    <a:lnTo>
                      <a:pt x="338" y="869"/>
                    </a:lnTo>
                    <a:lnTo>
                      <a:pt x="333" y="879"/>
                    </a:lnTo>
                    <a:lnTo>
                      <a:pt x="333" y="879"/>
                    </a:lnTo>
                    <a:lnTo>
                      <a:pt x="316" y="911"/>
                    </a:lnTo>
                    <a:lnTo>
                      <a:pt x="291" y="957"/>
                    </a:lnTo>
                    <a:lnTo>
                      <a:pt x="214" y="1087"/>
                    </a:lnTo>
                    <a:lnTo>
                      <a:pt x="115" y="1254"/>
                    </a:lnTo>
                    <a:lnTo>
                      <a:pt x="0" y="1442"/>
                    </a:lnTo>
                    <a:lnTo>
                      <a:pt x="21" y="1506"/>
                    </a:lnTo>
                    <a:lnTo>
                      <a:pt x="303" y="1506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" name="Freeform 15"/>
              <p:cNvSpPr/>
              <p:nvPr/>
            </p:nvSpPr>
            <p:spPr bwMode="auto">
              <a:xfrm rot="1800000">
                <a:off x="1418689" y="2711871"/>
                <a:ext cx="244699" cy="161571"/>
              </a:xfrm>
              <a:custGeom>
                <a:avLst/>
                <a:gdLst/>
                <a:ahLst/>
                <a:cxnLst>
                  <a:cxn ang="0">
                    <a:pos x="0" y="197"/>
                  </a:cxn>
                  <a:cxn ang="0">
                    <a:pos x="0" y="197"/>
                  </a:cxn>
                  <a:cxn ang="0">
                    <a:pos x="48" y="159"/>
                  </a:cxn>
                  <a:cxn ang="0">
                    <a:pos x="102" y="118"/>
                  </a:cxn>
                  <a:cxn ang="0">
                    <a:pos x="129" y="98"/>
                  </a:cxn>
                  <a:cxn ang="0">
                    <a:pos x="158" y="79"/>
                  </a:cxn>
                  <a:cxn ang="0">
                    <a:pos x="187" y="61"/>
                  </a:cxn>
                  <a:cxn ang="0">
                    <a:pos x="215" y="45"/>
                  </a:cxn>
                  <a:cxn ang="0">
                    <a:pos x="244" y="30"/>
                  </a:cxn>
                  <a:cxn ang="0">
                    <a:pos x="270" y="17"/>
                  </a:cxn>
                  <a:cxn ang="0">
                    <a:pos x="296" y="8"/>
                  </a:cxn>
                  <a:cxn ang="0">
                    <a:pos x="320" y="2"/>
                  </a:cxn>
                  <a:cxn ang="0">
                    <a:pos x="333" y="1"/>
                  </a:cxn>
                  <a:cxn ang="0">
                    <a:pos x="343" y="0"/>
                  </a:cxn>
                  <a:cxn ang="0">
                    <a:pos x="353" y="0"/>
                  </a:cxn>
                  <a:cxn ang="0">
                    <a:pos x="364" y="1"/>
                  </a:cxn>
                  <a:cxn ang="0">
                    <a:pos x="372" y="4"/>
                  </a:cxn>
                  <a:cxn ang="0">
                    <a:pos x="382" y="7"/>
                  </a:cxn>
                  <a:cxn ang="0">
                    <a:pos x="388" y="12"/>
                  </a:cxn>
                  <a:cxn ang="0">
                    <a:pos x="397" y="17"/>
                  </a:cxn>
                  <a:cxn ang="0">
                    <a:pos x="397" y="17"/>
                  </a:cxn>
                  <a:cxn ang="0">
                    <a:pos x="402" y="24"/>
                  </a:cxn>
                  <a:cxn ang="0">
                    <a:pos x="407" y="31"/>
                  </a:cxn>
                  <a:cxn ang="0">
                    <a:pos x="412" y="38"/>
                  </a:cxn>
                  <a:cxn ang="0">
                    <a:pos x="414" y="45"/>
                  </a:cxn>
                  <a:cxn ang="0">
                    <a:pos x="417" y="53"/>
                  </a:cxn>
                  <a:cxn ang="0">
                    <a:pos x="418" y="60"/>
                  </a:cxn>
                  <a:cxn ang="0">
                    <a:pos x="420" y="68"/>
                  </a:cxn>
                  <a:cxn ang="0">
                    <a:pos x="418" y="76"/>
                  </a:cxn>
                  <a:cxn ang="0">
                    <a:pos x="416" y="92"/>
                  </a:cxn>
                  <a:cxn ang="0">
                    <a:pos x="410" y="109"/>
                  </a:cxn>
                  <a:cxn ang="0">
                    <a:pos x="402" y="125"/>
                  </a:cxn>
                  <a:cxn ang="0">
                    <a:pos x="391" y="143"/>
                  </a:cxn>
                  <a:cxn ang="0">
                    <a:pos x="380" y="161"/>
                  </a:cxn>
                  <a:cxn ang="0">
                    <a:pos x="367" y="177"/>
                  </a:cxn>
                  <a:cxn ang="0">
                    <a:pos x="352" y="195"/>
                  </a:cxn>
                  <a:cxn ang="0">
                    <a:pos x="335" y="211"/>
                  </a:cxn>
                  <a:cxn ang="0">
                    <a:pos x="304" y="244"/>
                  </a:cxn>
                  <a:cxn ang="0">
                    <a:pos x="271" y="275"/>
                  </a:cxn>
                  <a:cxn ang="0">
                    <a:pos x="271" y="275"/>
                  </a:cxn>
                  <a:cxn ang="0">
                    <a:pos x="264" y="268"/>
                  </a:cxn>
                  <a:cxn ang="0">
                    <a:pos x="256" y="260"/>
                  </a:cxn>
                  <a:cxn ang="0">
                    <a:pos x="247" y="253"/>
                  </a:cxn>
                  <a:cxn ang="0">
                    <a:pos x="238" y="249"/>
                  </a:cxn>
                  <a:cxn ang="0">
                    <a:pos x="238" y="249"/>
                  </a:cxn>
                  <a:cxn ang="0">
                    <a:pos x="213" y="234"/>
                  </a:cxn>
                  <a:cxn ang="0">
                    <a:pos x="187" y="221"/>
                  </a:cxn>
                  <a:cxn ang="0">
                    <a:pos x="158" y="210"/>
                  </a:cxn>
                  <a:cxn ang="0">
                    <a:pos x="128" y="199"/>
                  </a:cxn>
                  <a:cxn ang="0">
                    <a:pos x="113" y="195"/>
                  </a:cxn>
                  <a:cxn ang="0">
                    <a:pos x="98" y="192"/>
                  </a:cxn>
                  <a:cxn ang="0">
                    <a:pos x="82" y="189"/>
                  </a:cxn>
                  <a:cxn ang="0">
                    <a:pos x="67" y="189"/>
                  </a:cxn>
                  <a:cxn ang="0">
                    <a:pos x="50" y="189"/>
                  </a:cxn>
                  <a:cxn ang="0">
                    <a:pos x="34" y="191"/>
                  </a:cxn>
                  <a:cxn ang="0">
                    <a:pos x="16" y="193"/>
                  </a:cxn>
                  <a:cxn ang="0">
                    <a:pos x="0" y="197"/>
                  </a:cxn>
                  <a:cxn ang="0">
                    <a:pos x="0" y="197"/>
                  </a:cxn>
                </a:cxnLst>
                <a:rect l="0" t="0" r="r" b="b"/>
                <a:pathLst>
                  <a:path w="420" h="275">
                    <a:moveTo>
                      <a:pt x="0" y="197"/>
                    </a:moveTo>
                    <a:lnTo>
                      <a:pt x="0" y="197"/>
                    </a:lnTo>
                    <a:lnTo>
                      <a:pt x="48" y="159"/>
                    </a:lnTo>
                    <a:lnTo>
                      <a:pt x="102" y="118"/>
                    </a:lnTo>
                    <a:lnTo>
                      <a:pt x="129" y="98"/>
                    </a:lnTo>
                    <a:lnTo>
                      <a:pt x="158" y="79"/>
                    </a:lnTo>
                    <a:lnTo>
                      <a:pt x="187" y="61"/>
                    </a:lnTo>
                    <a:lnTo>
                      <a:pt x="215" y="45"/>
                    </a:lnTo>
                    <a:lnTo>
                      <a:pt x="244" y="30"/>
                    </a:lnTo>
                    <a:lnTo>
                      <a:pt x="270" y="17"/>
                    </a:lnTo>
                    <a:lnTo>
                      <a:pt x="296" y="8"/>
                    </a:lnTo>
                    <a:lnTo>
                      <a:pt x="320" y="2"/>
                    </a:lnTo>
                    <a:lnTo>
                      <a:pt x="333" y="1"/>
                    </a:lnTo>
                    <a:lnTo>
                      <a:pt x="343" y="0"/>
                    </a:lnTo>
                    <a:lnTo>
                      <a:pt x="353" y="0"/>
                    </a:lnTo>
                    <a:lnTo>
                      <a:pt x="364" y="1"/>
                    </a:lnTo>
                    <a:lnTo>
                      <a:pt x="372" y="4"/>
                    </a:lnTo>
                    <a:lnTo>
                      <a:pt x="382" y="7"/>
                    </a:lnTo>
                    <a:lnTo>
                      <a:pt x="388" y="12"/>
                    </a:lnTo>
                    <a:lnTo>
                      <a:pt x="397" y="17"/>
                    </a:lnTo>
                    <a:lnTo>
                      <a:pt x="397" y="17"/>
                    </a:lnTo>
                    <a:lnTo>
                      <a:pt x="402" y="24"/>
                    </a:lnTo>
                    <a:lnTo>
                      <a:pt x="407" y="31"/>
                    </a:lnTo>
                    <a:lnTo>
                      <a:pt x="412" y="38"/>
                    </a:lnTo>
                    <a:lnTo>
                      <a:pt x="414" y="45"/>
                    </a:lnTo>
                    <a:lnTo>
                      <a:pt x="417" y="53"/>
                    </a:lnTo>
                    <a:lnTo>
                      <a:pt x="418" y="60"/>
                    </a:lnTo>
                    <a:lnTo>
                      <a:pt x="420" y="68"/>
                    </a:lnTo>
                    <a:lnTo>
                      <a:pt x="418" y="76"/>
                    </a:lnTo>
                    <a:lnTo>
                      <a:pt x="416" y="92"/>
                    </a:lnTo>
                    <a:lnTo>
                      <a:pt x="410" y="109"/>
                    </a:lnTo>
                    <a:lnTo>
                      <a:pt x="402" y="125"/>
                    </a:lnTo>
                    <a:lnTo>
                      <a:pt x="391" y="143"/>
                    </a:lnTo>
                    <a:lnTo>
                      <a:pt x="380" y="161"/>
                    </a:lnTo>
                    <a:lnTo>
                      <a:pt x="367" y="177"/>
                    </a:lnTo>
                    <a:lnTo>
                      <a:pt x="352" y="195"/>
                    </a:lnTo>
                    <a:lnTo>
                      <a:pt x="335" y="211"/>
                    </a:lnTo>
                    <a:lnTo>
                      <a:pt x="304" y="244"/>
                    </a:lnTo>
                    <a:lnTo>
                      <a:pt x="271" y="275"/>
                    </a:lnTo>
                    <a:lnTo>
                      <a:pt x="271" y="275"/>
                    </a:lnTo>
                    <a:lnTo>
                      <a:pt x="264" y="268"/>
                    </a:lnTo>
                    <a:lnTo>
                      <a:pt x="256" y="260"/>
                    </a:lnTo>
                    <a:lnTo>
                      <a:pt x="247" y="253"/>
                    </a:lnTo>
                    <a:lnTo>
                      <a:pt x="238" y="249"/>
                    </a:lnTo>
                    <a:lnTo>
                      <a:pt x="238" y="249"/>
                    </a:lnTo>
                    <a:lnTo>
                      <a:pt x="213" y="234"/>
                    </a:lnTo>
                    <a:lnTo>
                      <a:pt x="187" y="221"/>
                    </a:lnTo>
                    <a:lnTo>
                      <a:pt x="158" y="210"/>
                    </a:lnTo>
                    <a:lnTo>
                      <a:pt x="128" y="199"/>
                    </a:lnTo>
                    <a:lnTo>
                      <a:pt x="113" y="195"/>
                    </a:lnTo>
                    <a:lnTo>
                      <a:pt x="98" y="192"/>
                    </a:lnTo>
                    <a:lnTo>
                      <a:pt x="82" y="189"/>
                    </a:lnTo>
                    <a:lnTo>
                      <a:pt x="67" y="189"/>
                    </a:lnTo>
                    <a:lnTo>
                      <a:pt x="50" y="189"/>
                    </a:lnTo>
                    <a:lnTo>
                      <a:pt x="34" y="191"/>
                    </a:lnTo>
                    <a:lnTo>
                      <a:pt x="16" y="193"/>
                    </a:lnTo>
                    <a:lnTo>
                      <a:pt x="0" y="197"/>
                    </a:lnTo>
                    <a:lnTo>
                      <a:pt x="0" y="197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9" name="Freeform 16"/>
              <p:cNvSpPr/>
              <p:nvPr/>
            </p:nvSpPr>
            <p:spPr bwMode="auto">
              <a:xfrm rot="1800000">
                <a:off x="1556412" y="2754230"/>
                <a:ext cx="104202" cy="100689"/>
              </a:xfrm>
              <a:custGeom>
                <a:avLst/>
                <a:gdLst/>
                <a:ahLst/>
                <a:cxnLst>
                  <a:cxn ang="0">
                    <a:pos x="38" y="143"/>
                  </a:cxn>
                  <a:cxn ang="0">
                    <a:pos x="38" y="143"/>
                  </a:cxn>
                  <a:cxn ang="0">
                    <a:pos x="21" y="117"/>
                  </a:cxn>
                  <a:cxn ang="0">
                    <a:pos x="13" y="105"/>
                  </a:cxn>
                  <a:cxn ang="0">
                    <a:pos x="6" y="92"/>
                  </a:cxn>
                  <a:cxn ang="0">
                    <a:pos x="2" y="80"/>
                  </a:cxn>
                  <a:cxn ang="0">
                    <a:pos x="0" y="69"/>
                  </a:cxn>
                  <a:cxn ang="0">
                    <a:pos x="2" y="65"/>
                  </a:cxn>
                  <a:cxn ang="0">
                    <a:pos x="3" y="60"/>
                  </a:cxn>
                  <a:cxn ang="0">
                    <a:pos x="6" y="56"/>
                  </a:cxn>
                  <a:cxn ang="0">
                    <a:pos x="10" y="50"/>
                  </a:cxn>
                  <a:cxn ang="0">
                    <a:pos x="10" y="50"/>
                  </a:cxn>
                  <a:cxn ang="0">
                    <a:pos x="21" y="41"/>
                  </a:cxn>
                  <a:cxn ang="0">
                    <a:pos x="36" y="30"/>
                  </a:cxn>
                  <a:cxn ang="0">
                    <a:pos x="53" y="17"/>
                  </a:cxn>
                  <a:cxn ang="0">
                    <a:pos x="74" y="8"/>
                  </a:cxn>
                  <a:cxn ang="0">
                    <a:pos x="85" y="4"/>
                  </a:cxn>
                  <a:cxn ang="0">
                    <a:pos x="96" y="1"/>
                  </a:cxn>
                  <a:cxn ang="0">
                    <a:pos x="107" y="0"/>
                  </a:cxn>
                  <a:cxn ang="0">
                    <a:pos x="117" y="0"/>
                  </a:cxn>
                  <a:cxn ang="0">
                    <a:pos x="128" y="1"/>
                  </a:cxn>
                  <a:cxn ang="0">
                    <a:pos x="138" y="5"/>
                  </a:cxn>
                  <a:cxn ang="0">
                    <a:pos x="149" y="11"/>
                  </a:cxn>
                  <a:cxn ang="0">
                    <a:pos x="158" y="17"/>
                  </a:cxn>
                  <a:cxn ang="0">
                    <a:pos x="158" y="17"/>
                  </a:cxn>
                  <a:cxn ang="0">
                    <a:pos x="167" y="27"/>
                  </a:cxn>
                  <a:cxn ang="0">
                    <a:pos x="172" y="36"/>
                  </a:cxn>
                  <a:cxn ang="0">
                    <a:pos x="176" y="46"/>
                  </a:cxn>
                  <a:cxn ang="0">
                    <a:pos x="179" y="56"/>
                  </a:cxn>
                  <a:cxn ang="0">
                    <a:pos x="179" y="65"/>
                  </a:cxn>
                  <a:cxn ang="0">
                    <a:pos x="177" y="73"/>
                  </a:cxn>
                  <a:cxn ang="0">
                    <a:pos x="176" y="83"/>
                  </a:cxn>
                  <a:cxn ang="0">
                    <a:pos x="172" y="92"/>
                  </a:cxn>
                  <a:cxn ang="0">
                    <a:pos x="168" y="102"/>
                  </a:cxn>
                  <a:cxn ang="0">
                    <a:pos x="161" y="110"/>
                  </a:cxn>
                  <a:cxn ang="0">
                    <a:pos x="149" y="126"/>
                  </a:cxn>
                  <a:cxn ang="0">
                    <a:pos x="132" y="141"/>
                  </a:cxn>
                  <a:cxn ang="0">
                    <a:pos x="117" y="154"/>
                  </a:cxn>
                  <a:cxn ang="0">
                    <a:pos x="117" y="154"/>
                  </a:cxn>
                  <a:cxn ang="0">
                    <a:pos x="103" y="163"/>
                  </a:cxn>
                  <a:cxn ang="0">
                    <a:pos x="90" y="169"/>
                  </a:cxn>
                  <a:cxn ang="0">
                    <a:pos x="81" y="171"/>
                  </a:cxn>
                  <a:cxn ang="0">
                    <a:pos x="71" y="171"/>
                  </a:cxn>
                  <a:cxn ang="0">
                    <a:pos x="64" y="169"/>
                  </a:cxn>
                  <a:cxn ang="0">
                    <a:pos x="56" y="162"/>
                  </a:cxn>
                  <a:cxn ang="0">
                    <a:pos x="48" y="154"/>
                  </a:cxn>
                  <a:cxn ang="0">
                    <a:pos x="38" y="143"/>
                  </a:cxn>
                  <a:cxn ang="0">
                    <a:pos x="38" y="143"/>
                  </a:cxn>
                </a:cxnLst>
                <a:rect l="0" t="0" r="r" b="b"/>
                <a:pathLst>
                  <a:path w="179" h="171">
                    <a:moveTo>
                      <a:pt x="38" y="143"/>
                    </a:moveTo>
                    <a:lnTo>
                      <a:pt x="38" y="143"/>
                    </a:lnTo>
                    <a:lnTo>
                      <a:pt x="21" y="117"/>
                    </a:lnTo>
                    <a:lnTo>
                      <a:pt x="13" y="105"/>
                    </a:lnTo>
                    <a:lnTo>
                      <a:pt x="6" y="92"/>
                    </a:lnTo>
                    <a:lnTo>
                      <a:pt x="2" y="80"/>
                    </a:lnTo>
                    <a:lnTo>
                      <a:pt x="0" y="69"/>
                    </a:lnTo>
                    <a:lnTo>
                      <a:pt x="2" y="65"/>
                    </a:lnTo>
                    <a:lnTo>
                      <a:pt x="3" y="60"/>
                    </a:lnTo>
                    <a:lnTo>
                      <a:pt x="6" y="56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21" y="41"/>
                    </a:lnTo>
                    <a:lnTo>
                      <a:pt x="36" y="30"/>
                    </a:lnTo>
                    <a:lnTo>
                      <a:pt x="53" y="17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6" y="1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1"/>
                    </a:lnTo>
                    <a:lnTo>
                      <a:pt x="138" y="5"/>
                    </a:lnTo>
                    <a:lnTo>
                      <a:pt x="149" y="11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7" y="27"/>
                    </a:lnTo>
                    <a:lnTo>
                      <a:pt x="172" y="36"/>
                    </a:lnTo>
                    <a:lnTo>
                      <a:pt x="176" y="46"/>
                    </a:lnTo>
                    <a:lnTo>
                      <a:pt x="179" y="56"/>
                    </a:lnTo>
                    <a:lnTo>
                      <a:pt x="179" y="65"/>
                    </a:lnTo>
                    <a:lnTo>
                      <a:pt x="177" y="73"/>
                    </a:lnTo>
                    <a:lnTo>
                      <a:pt x="176" y="83"/>
                    </a:lnTo>
                    <a:lnTo>
                      <a:pt x="172" y="92"/>
                    </a:lnTo>
                    <a:lnTo>
                      <a:pt x="168" y="102"/>
                    </a:lnTo>
                    <a:lnTo>
                      <a:pt x="161" y="110"/>
                    </a:lnTo>
                    <a:lnTo>
                      <a:pt x="149" y="126"/>
                    </a:lnTo>
                    <a:lnTo>
                      <a:pt x="132" y="141"/>
                    </a:lnTo>
                    <a:lnTo>
                      <a:pt x="117" y="154"/>
                    </a:lnTo>
                    <a:lnTo>
                      <a:pt x="117" y="154"/>
                    </a:lnTo>
                    <a:lnTo>
                      <a:pt x="103" y="163"/>
                    </a:lnTo>
                    <a:lnTo>
                      <a:pt x="90" y="169"/>
                    </a:lnTo>
                    <a:lnTo>
                      <a:pt x="81" y="171"/>
                    </a:lnTo>
                    <a:lnTo>
                      <a:pt x="71" y="171"/>
                    </a:lnTo>
                    <a:lnTo>
                      <a:pt x="64" y="169"/>
                    </a:lnTo>
                    <a:lnTo>
                      <a:pt x="56" y="162"/>
                    </a:lnTo>
                    <a:lnTo>
                      <a:pt x="48" y="154"/>
                    </a:lnTo>
                    <a:lnTo>
                      <a:pt x="38" y="143"/>
                    </a:lnTo>
                    <a:lnTo>
                      <a:pt x="38" y="143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0" name="Freeform 17"/>
              <p:cNvSpPr>
                <a:spLocks noEditPoints="1"/>
              </p:cNvSpPr>
              <p:nvPr/>
            </p:nvSpPr>
            <p:spPr bwMode="auto">
              <a:xfrm rot="1800000">
                <a:off x="1436237" y="2776753"/>
                <a:ext cx="81956" cy="96006"/>
              </a:xfrm>
              <a:custGeom>
                <a:avLst/>
                <a:gdLst/>
                <a:ahLst/>
                <a:cxnLst>
                  <a:cxn ang="0">
                    <a:pos x="62" y="148"/>
                  </a:cxn>
                  <a:cxn ang="0">
                    <a:pos x="62" y="148"/>
                  </a:cxn>
                  <a:cxn ang="0">
                    <a:pos x="73" y="157"/>
                  </a:cxn>
                  <a:cxn ang="0">
                    <a:pos x="83" y="163"/>
                  </a:cxn>
                  <a:cxn ang="0">
                    <a:pos x="83" y="163"/>
                  </a:cxn>
                  <a:cxn ang="0">
                    <a:pos x="62" y="139"/>
                  </a:cxn>
                  <a:cxn ang="0">
                    <a:pos x="62" y="148"/>
                  </a:cxn>
                  <a:cxn ang="0">
                    <a:pos x="62" y="148"/>
                  </a:cxn>
                  <a:cxn ang="0">
                    <a:pos x="62" y="20"/>
                  </a:cxn>
                  <a:cxn ang="0">
                    <a:pos x="62" y="12"/>
                  </a:cxn>
                  <a:cxn ang="0">
                    <a:pos x="62" y="12"/>
                  </a:cxn>
                  <a:cxn ang="0">
                    <a:pos x="75" y="22"/>
                  </a:cxn>
                  <a:cxn ang="0">
                    <a:pos x="87" y="33"/>
                  </a:cxn>
                  <a:cxn ang="0">
                    <a:pos x="98" y="46"/>
                  </a:cxn>
                  <a:cxn ang="0">
                    <a:pos x="109" y="60"/>
                  </a:cxn>
                  <a:cxn ang="0">
                    <a:pos x="118" y="73"/>
                  </a:cxn>
                  <a:cxn ang="0">
                    <a:pos x="126" y="88"/>
                  </a:cxn>
                  <a:cxn ang="0">
                    <a:pos x="133" y="105"/>
                  </a:cxn>
                  <a:cxn ang="0">
                    <a:pos x="139" y="120"/>
                  </a:cxn>
                  <a:cxn ang="0">
                    <a:pos x="139" y="120"/>
                  </a:cxn>
                  <a:cxn ang="0">
                    <a:pos x="100" y="67"/>
                  </a:cxn>
                  <a:cxn ang="0">
                    <a:pos x="81" y="4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4" y="64"/>
                  </a:cxn>
                  <a:cxn ang="0">
                    <a:pos x="9" y="77"/>
                  </a:cxn>
                  <a:cxn ang="0">
                    <a:pos x="16" y="91"/>
                  </a:cxn>
                  <a:cxn ang="0">
                    <a:pos x="24" y="103"/>
                  </a:cxn>
                  <a:cxn ang="0">
                    <a:pos x="34" y="117"/>
                  </a:cxn>
                  <a:cxn ang="0">
                    <a:pos x="43" y="128"/>
                  </a:cxn>
                  <a:cxn ang="0">
                    <a:pos x="53" y="139"/>
                  </a:cxn>
                  <a:cxn ang="0">
                    <a:pos x="62" y="148"/>
                  </a:cxn>
                  <a:cxn ang="0">
                    <a:pos x="62" y="139"/>
                  </a:cxn>
                  <a:cxn ang="0">
                    <a:pos x="62" y="139"/>
                  </a:cxn>
                  <a:cxn ang="0">
                    <a:pos x="30" y="95"/>
                  </a:cxn>
                  <a:cxn ang="0">
                    <a:pos x="13" y="72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62" y="1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53" y="5"/>
                  </a:cxn>
                  <a:cxn ang="0">
                    <a:pos x="62" y="12"/>
                  </a:cxn>
                  <a:cxn ang="0">
                    <a:pos x="62" y="12"/>
                  </a:cxn>
                </a:cxnLst>
                <a:rect l="0" t="0" r="r" b="b"/>
                <a:pathLst>
                  <a:path w="139" h="163">
                    <a:moveTo>
                      <a:pt x="62" y="148"/>
                    </a:moveTo>
                    <a:lnTo>
                      <a:pt x="62" y="148"/>
                    </a:lnTo>
                    <a:lnTo>
                      <a:pt x="73" y="157"/>
                    </a:lnTo>
                    <a:lnTo>
                      <a:pt x="83" y="163"/>
                    </a:lnTo>
                    <a:lnTo>
                      <a:pt x="83" y="163"/>
                    </a:lnTo>
                    <a:lnTo>
                      <a:pt x="62" y="139"/>
                    </a:lnTo>
                    <a:lnTo>
                      <a:pt x="62" y="148"/>
                    </a:lnTo>
                    <a:lnTo>
                      <a:pt x="62" y="148"/>
                    </a:lnTo>
                    <a:close/>
                    <a:moveTo>
                      <a:pt x="62" y="20"/>
                    </a:moveTo>
                    <a:lnTo>
                      <a:pt x="62" y="12"/>
                    </a:lnTo>
                    <a:lnTo>
                      <a:pt x="62" y="12"/>
                    </a:lnTo>
                    <a:lnTo>
                      <a:pt x="75" y="22"/>
                    </a:lnTo>
                    <a:lnTo>
                      <a:pt x="87" y="33"/>
                    </a:lnTo>
                    <a:lnTo>
                      <a:pt x="98" y="46"/>
                    </a:lnTo>
                    <a:lnTo>
                      <a:pt x="109" y="60"/>
                    </a:lnTo>
                    <a:lnTo>
                      <a:pt x="118" y="73"/>
                    </a:lnTo>
                    <a:lnTo>
                      <a:pt x="126" y="88"/>
                    </a:lnTo>
                    <a:lnTo>
                      <a:pt x="133" y="105"/>
                    </a:lnTo>
                    <a:lnTo>
                      <a:pt x="139" y="120"/>
                    </a:lnTo>
                    <a:lnTo>
                      <a:pt x="139" y="120"/>
                    </a:lnTo>
                    <a:lnTo>
                      <a:pt x="100" y="67"/>
                    </a:lnTo>
                    <a:lnTo>
                      <a:pt x="81" y="42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  <a:moveTo>
                      <a:pt x="0" y="50"/>
                    </a:moveTo>
                    <a:lnTo>
                      <a:pt x="0" y="50"/>
                    </a:lnTo>
                    <a:lnTo>
                      <a:pt x="4" y="64"/>
                    </a:lnTo>
                    <a:lnTo>
                      <a:pt x="9" y="77"/>
                    </a:lnTo>
                    <a:lnTo>
                      <a:pt x="16" y="91"/>
                    </a:lnTo>
                    <a:lnTo>
                      <a:pt x="24" y="103"/>
                    </a:lnTo>
                    <a:lnTo>
                      <a:pt x="34" y="117"/>
                    </a:lnTo>
                    <a:lnTo>
                      <a:pt x="43" y="128"/>
                    </a:lnTo>
                    <a:lnTo>
                      <a:pt x="53" y="139"/>
                    </a:lnTo>
                    <a:lnTo>
                      <a:pt x="62" y="148"/>
                    </a:lnTo>
                    <a:lnTo>
                      <a:pt x="62" y="139"/>
                    </a:lnTo>
                    <a:lnTo>
                      <a:pt x="62" y="139"/>
                    </a:lnTo>
                    <a:lnTo>
                      <a:pt x="30" y="95"/>
                    </a:lnTo>
                    <a:lnTo>
                      <a:pt x="13" y="72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62" y="12"/>
                    </a:moveTo>
                    <a:lnTo>
                      <a:pt x="62" y="20"/>
                    </a:lnTo>
                    <a:lnTo>
                      <a:pt x="62" y="2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3" y="5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1" name="Freeform 18"/>
              <p:cNvSpPr/>
              <p:nvPr/>
            </p:nvSpPr>
            <p:spPr bwMode="auto">
              <a:xfrm rot="1800000">
                <a:off x="727012" y="2888206"/>
                <a:ext cx="243527" cy="162742"/>
              </a:xfrm>
              <a:custGeom>
                <a:avLst/>
                <a:gdLst/>
                <a:ahLst/>
                <a:cxnLst>
                  <a:cxn ang="0">
                    <a:pos x="416" y="164"/>
                  </a:cxn>
                  <a:cxn ang="0">
                    <a:pos x="402" y="173"/>
                  </a:cxn>
                  <a:cxn ang="0">
                    <a:pos x="383" y="177"/>
                  </a:cxn>
                  <a:cxn ang="0">
                    <a:pos x="359" y="176"/>
                  </a:cxn>
                  <a:cxn ang="0">
                    <a:pos x="303" y="164"/>
                  </a:cxn>
                  <a:cxn ang="0">
                    <a:pos x="239" y="140"/>
                  </a:cxn>
                  <a:cxn ang="0">
                    <a:pos x="176" y="109"/>
                  </a:cxn>
                  <a:cxn ang="0">
                    <a:pos x="119" y="76"/>
                  </a:cxn>
                  <a:cxn ang="0">
                    <a:pos x="78" y="46"/>
                  </a:cxn>
                  <a:cxn ang="0">
                    <a:pos x="60" y="27"/>
                  </a:cxn>
                  <a:cxn ang="0">
                    <a:pos x="56" y="19"/>
                  </a:cxn>
                  <a:cxn ang="0">
                    <a:pos x="58" y="15"/>
                  </a:cxn>
                  <a:cxn ang="0">
                    <a:pos x="60" y="4"/>
                  </a:cxn>
                  <a:cxn ang="0">
                    <a:pos x="56" y="0"/>
                  </a:cxn>
                  <a:cxn ang="0">
                    <a:pos x="45" y="3"/>
                  </a:cxn>
                  <a:cxn ang="0">
                    <a:pos x="33" y="12"/>
                  </a:cxn>
                  <a:cxn ang="0">
                    <a:pos x="19" y="29"/>
                  </a:cxn>
                  <a:cxn ang="0">
                    <a:pos x="7" y="52"/>
                  </a:cxn>
                  <a:cxn ang="0">
                    <a:pos x="0" y="83"/>
                  </a:cxn>
                  <a:cxn ang="0">
                    <a:pos x="2" y="121"/>
                  </a:cxn>
                  <a:cxn ang="0">
                    <a:pos x="3" y="132"/>
                  </a:cxn>
                  <a:cxn ang="0">
                    <a:pos x="14" y="154"/>
                  </a:cxn>
                  <a:cxn ang="0">
                    <a:pos x="29" y="176"/>
                  </a:cxn>
                  <a:cxn ang="0">
                    <a:pos x="51" y="196"/>
                  </a:cxn>
                  <a:cxn ang="0">
                    <a:pos x="78" y="217"/>
                  </a:cxn>
                  <a:cxn ang="0">
                    <a:pos x="108" y="236"/>
                  </a:cxn>
                  <a:cxn ang="0">
                    <a:pos x="141" y="251"/>
                  </a:cxn>
                  <a:cxn ang="0">
                    <a:pos x="176" y="264"/>
                  </a:cxn>
                  <a:cxn ang="0">
                    <a:pos x="212" y="274"/>
                  </a:cxn>
                  <a:cxn ang="0">
                    <a:pos x="247" y="278"/>
                  </a:cxn>
                  <a:cxn ang="0">
                    <a:pos x="281" y="278"/>
                  </a:cxn>
                  <a:cxn ang="0">
                    <a:pos x="315" y="273"/>
                  </a:cxn>
                  <a:cxn ang="0">
                    <a:pos x="345" y="262"/>
                  </a:cxn>
                  <a:cxn ang="0">
                    <a:pos x="371" y="243"/>
                  </a:cxn>
                  <a:cxn ang="0">
                    <a:pos x="394" y="217"/>
                  </a:cxn>
                  <a:cxn ang="0">
                    <a:pos x="411" y="184"/>
                  </a:cxn>
                  <a:cxn ang="0">
                    <a:pos x="416" y="164"/>
                  </a:cxn>
                </a:cxnLst>
                <a:rect l="0" t="0" r="r" b="b"/>
                <a:pathLst>
                  <a:path w="416" h="279">
                    <a:moveTo>
                      <a:pt x="416" y="164"/>
                    </a:moveTo>
                    <a:lnTo>
                      <a:pt x="416" y="164"/>
                    </a:lnTo>
                    <a:lnTo>
                      <a:pt x="409" y="169"/>
                    </a:lnTo>
                    <a:lnTo>
                      <a:pt x="402" y="173"/>
                    </a:lnTo>
                    <a:lnTo>
                      <a:pt x="393" y="176"/>
                    </a:lnTo>
                    <a:lnTo>
                      <a:pt x="383" y="177"/>
                    </a:lnTo>
                    <a:lnTo>
                      <a:pt x="371" y="177"/>
                    </a:lnTo>
                    <a:lnTo>
                      <a:pt x="359" y="176"/>
                    </a:lnTo>
                    <a:lnTo>
                      <a:pt x="333" y="172"/>
                    </a:lnTo>
                    <a:lnTo>
                      <a:pt x="303" y="164"/>
                    </a:lnTo>
                    <a:lnTo>
                      <a:pt x="272" y="153"/>
                    </a:lnTo>
                    <a:lnTo>
                      <a:pt x="239" y="140"/>
                    </a:lnTo>
                    <a:lnTo>
                      <a:pt x="208" y="125"/>
                    </a:lnTo>
                    <a:lnTo>
                      <a:pt x="176" y="109"/>
                    </a:lnTo>
                    <a:lnTo>
                      <a:pt x="146" y="93"/>
                    </a:lnTo>
                    <a:lnTo>
                      <a:pt x="119" y="76"/>
                    </a:lnTo>
                    <a:lnTo>
                      <a:pt x="96" y="61"/>
                    </a:lnTo>
                    <a:lnTo>
                      <a:pt x="78" y="46"/>
                    </a:lnTo>
                    <a:lnTo>
                      <a:pt x="64" y="34"/>
                    </a:lnTo>
                    <a:lnTo>
                      <a:pt x="60" y="27"/>
                    </a:lnTo>
                    <a:lnTo>
                      <a:pt x="58" y="23"/>
                    </a:lnTo>
                    <a:lnTo>
                      <a:pt x="56" y="19"/>
                    </a:lnTo>
                    <a:lnTo>
                      <a:pt x="58" y="15"/>
                    </a:lnTo>
                    <a:lnTo>
                      <a:pt x="58" y="15"/>
                    </a:lnTo>
                    <a:lnTo>
                      <a:pt x="60" y="8"/>
                    </a:lnTo>
                    <a:lnTo>
                      <a:pt x="60" y="4"/>
                    </a:lnTo>
                    <a:lnTo>
                      <a:pt x="59" y="1"/>
                    </a:lnTo>
                    <a:lnTo>
                      <a:pt x="56" y="0"/>
                    </a:lnTo>
                    <a:lnTo>
                      <a:pt x="51" y="0"/>
                    </a:lnTo>
                    <a:lnTo>
                      <a:pt x="45" y="3"/>
                    </a:lnTo>
                    <a:lnTo>
                      <a:pt x="40" y="7"/>
                    </a:lnTo>
                    <a:lnTo>
                      <a:pt x="33" y="12"/>
                    </a:lnTo>
                    <a:lnTo>
                      <a:pt x="26" y="19"/>
                    </a:lnTo>
                    <a:lnTo>
                      <a:pt x="19" y="29"/>
                    </a:lnTo>
                    <a:lnTo>
                      <a:pt x="13" y="40"/>
                    </a:lnTo>
                    <a:lnTo>
                      <a:pt x="7" y="52"/>
                    </a:lnTo>
                    <a:lnTo>
                      <a:pt x="3" y="67"/>
                    </a:lnTo>
                    <a:lnTo>
                      <a:pt x="0" y="83"/>
                    </a:lnTo>
                    <a:lnTo>
                      <a:pt x="0" y="101"/>
                    </a:lnTo>
                    <a:lnTo>
                      <a:pt x="2" y="121"/>
                    </a:lnTo>
                    <a:lnTo>
                      <a:pt x="2" y="121"/>
                    </a:lnTo>
                    <a:lnTo>
                      <a:pt x="3" y="132"/>
                    </a:lnTo>
                    <a:lnTo>
                      <a:pt x="7" y="143"/>
                    </a:lnTo>
                    <a:lnTo>
                      <a:pt x="14" y="154"/>
                    </a:lnTo>
                    <a:lnTo>
                      <a:pt x="21" y="165"/>
                    </a:lnTo>
                    <a:lnTo>
                      <a:pt x="29" y="176"/>
                    </a:lnTo>
                    <a:lnTo>
                      <a:pt x="40" y="187"/>
                    </a:lnTo>
                    <a:lnTo>
                      <a:pt x="51" y="196"/>
                    </a:lnTo>
                    <a:lnTo>
                      <a:pt x="64" y="207"/>
                    </a:lnTo>
                    <a:lnTo>
                      <a:pt x="78" y="217"/>
                    </a:lnTo>
                    <a:lnTo>
                      <a:pt x="93" y="226"/>
                    </a:lnTo>
                    <a:lnTo>
                      <a:pt x="108" y="236"/>
                    </a:lnTo>
                    <a:lnTo>
                      <a:pt x="124" y="244"/>
                    </a:lnTo>
                    <a:lnTo>
                      <a:pt x="141" y="251"/>
                    </a:lnTo>
                    <a:lnTo>
                      <a:pt x="158" y="258"/>
                    </a:lnTo>
                    <a:lnTo>
                      <a:pt x="176" y="264"/>
                    </a:lnTo>
                    <a:lnTo>
                      <a:pt x="194" y="270"/>
                    </a:lnTo>
                    <a:lnTo>
                      <a:pt x="212" y="274"/>
                    </a:lnTo>
                    <a:lnTo>
                      <a:pt x="229" y="277"/>
                    </a:lnTo>
                    <a:lnTo>
                      <a:pt x="247" y="278"/>
                    </a:lnTo>
                    <a:lnTo>
                      <a:pt x="265" y="279"/>
                    </a:lnTo>
                    <a:lnTo>
                      <a:pt x="281" y="278"/>
                    </a:lnTo>
                    <a:lnTo>
                      <a:pt x="299" y="277"/>
                    </a:lnTo>
                    <a:lnTo>
                      <a:pt x="315" y="273"/>
                    </a:lnTo>
                    <a:lnTo>
                      <a:pt x="330" y="269"/>
                    </a:lnTo>
                    <a:lnTo>
                      <a:pt x="345" y="262"/>
                    </a:lnTo>
                    <a:lnTo>
                      <a:pt x="359" y="254"/>
                    </a:lnTo>
                    <a:lnTo>
                      <a:pt x="371" y="243"/>
                    </a:lnTo>
                    <a:lnTo>
                      <a:pt x="383" y="232"/>
                    </a:lnTo>
                    <a:lnTo>
                      <a:pt x="394" y="217"/>
                    </a:lnTo>
                    <a:lnTo>
                      <a:pt x="402" y="202"/>
                    </a:lnTo>
                    <a:lnTo>
                      <a:pt x="411" y="184"/>
                    </a:lnTo>
                    <a:lnTo>
                      <a:pt x="416" y="164"/>
                    </a:lnTo>
                    <a:lnTo>
                      <a:pt x="416" y="164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2" name="Freeform 19"/>
              <p:cNvSpPr/>
              <p:nvPr/>
            </p:nvSpPr>
            <p:spPr bwMode="auto">
              <a:xfrm rot="1800000">
                <a:off x="617512" y="2853263"/>
                <a:ext cx="362950" cy="222453"/>
              </a:xfrm>
              <a:custGeom>
                <a:avLst/>
                <a:gdLst/>
                <a:ahLst/>
                <a:cxnLst>
                  <a:cxn ang="0">
                    <a:pos x="593" y="358"/>
                  </a:cxn>
                  <a:cxn ang="0">
                    <a:pos x="593" y="358"/>
                  </a:cxn>
                  <a:cxn ang="0">
                    <a:pos x="597" y="357"/>
                  </a:cxn>
                  <a:cxn ang="0">
                    <a:pos x="600" y="354"/>
                  </a:cxn>
                  <a:cxn ang="0">
                    <a:pos x="607" y="345"/>
                  </a:cxn>
                  <a:cxn ang="0">
                    <a:pos x="611" y="334"/>
                  </a:cxn>
                  <a:cxn ang="0">
                    <a:pos x="615" y="323"/>
                  </a:cxn>
                  <a:cxn ang="0">
                    <a:pos x="620" y="303"/>
                  </a:cxn>
                  <a:cxn ang="0">
                    <a:pos x="622" y="293"/>
                  </a:cxn>
                  <a:cxn ang="0">
                    <a:pos x="622" y="293"/>
                  </a:cxn>
                  <a:cxn ang="0">
                    <a:pos x="605" y="281"/>
                  </a:cxn>
                  <a:cxn ang="0">
                    <a:pos x="585" y="266"/>
                  </a:cxn>
                  <a:cxn ang="0">
                    <a:pos x="556" y="248"/>
                  </a:cxn>
                  <a:cxn ang="0">
                    <a:pos x="525" y="229"/>
                  </a:cxn>
                  <a:cxn ang="0">
                    <a:pos x="447" y="187"/>
                  </a:cxn>
                  <a:cxn ang="0">
                    <a:pos x="360" y="142"/>
                  </a:cxn>
                  <a:cxn ang="0">
                    <a:pos x="266" y="98"/>
                  </a:cxn>
                  <a:cxn ang="0">
                    <a:pos x="175" y="59"/>
                  </a:cxn>
                  <a:cxn ang="0">
                    <a:pos x="131" y="40"/>
                  </a:cxn>
                  <a:cxn ang="0">
                    <a:pos x="90" y="25"/>
                  </a:cxn>
                  <a:cxn ang="0">
                    <a:pos x="53" y="11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4" y="8"/>
                  </a:cxn>
                  <a:cxn ang="0">
                    <a:pos x="10" y="18"/>
                  </a:cxn>
                  <a:cxn ang="0">
                    <a:pos x="4" y="31"/>
                  </a:cxn>
                  <a:cxn ang="0">
                    <a:pos x="2" y="49"/>
                  </a:cxn>
                  <a:cxn ang="0">
                    <a:pos x="0" y="59"/>
                  </a:cxn>
                  <a:cxn ang="0">
                    <a:pos x="0" y="70"/>
                  </a:cxn>
                  <a:cxn ang="0">
                    <a:pos x="2" y="80"/>
                  </a:cxn>
                  <a:cxn ang="0">
                    <a:pos x="3" y="93"/>
                  </a:cxn>
                  <a:cxn ang="0">
                    <a:pos x="7" y="106"/>
                  </a:cxn>
                  <a:cxn ang="0">
                    <a:pos x="11" y="120"/>
                  </a:cxn>
                  <a:cxn ang="0">
                    <a:pos x="11" y="120"/>
                  </a:cxn>
                  <a:cxn ang="0">
                    <a:pos x="15" y="128"/>
                  </a:cxn>
                  <a:cxn ang="0">
                    <a:pos x="21" y="138"/>
                  </a:cxn>
                  <a:cxn ang="0">
                    <a:pos x="29" y="147"/>
                  </a:cxn>
                  <a:cxn ang="0">
                    <a:pos x="40" y="157"/>
                  </a:cxn>
                  <a:cxn ang="0">
                    <a:pos x="64" y="180"/>
                  </a:cxn>
                  <a:cxn ang="0">
                    <a:pos x="97" y="204"/>
                  </a:cxn>
                  <a:cxn ang="0">
                    <a:pos x="134" y="229"/>
                  </a:cxn>
                  <a:cxn ang="0">
                    <a:pos x="176" y="255"/>
                  </a:cxn>
                  <a:cxn ang="0">
                    <a:pos x="220" y="281"/>
                  </a:cxn>
                  <a:cxn ang="0">
                    <a:pos x="267" y="304"/>
                  </a:cxn>
                  <a:cxn ang="0">
                    <a:pos x="315" y="327"/>
                  </a:cxn>
                  <a:cxn ang="0">
                    <a:pos x="363" y="346"/>
                  </a:cxn>
                  <a:cxn ang="0">
                    <a:pos x="386" y="354"/>
                  </a:cxn>
                  <a:cxn ang="0">
                    <a:pos x="409" y="361"/>
                  </a:cxn>
                  <a:cxn ang="0">
                    <a:pos x="432" y="368"/>
                  </a:cxn>
                  <a:cxn ang="0">
                    <a:pos x="454" y="372"/>
                  </a:cxn>
                  <a:cxn ang="0">
                    <a:pos x="476" y="376"/>
                  </a:cxn>
                  <a:cxn ang="0">
                    <a:pos x="496" y="379"/>
                  </a:cxn>
                  <a:cxn ang="0">
                    <a:pos x="515" y="380"/>
                  </a:cxn>
                  <a:cxn ang="0">
                    <a:pos x="534" y="379"/>
                  </a:cxn>
                  <a:cxn ang="0">
                    <a:pos x="551" y="378"/>
                  </a:cxn>
                  <a:cxn ang="0">
                    <a:pos x="567" y="373"/>
                  </a:cxn>
                  <a:cxn ang="0">
                    <a:pos x="581" y="367"/>
                  </a:cxn>
                  <a:cxn ang="0">
                    <a:pos x="593" y="358"/>
                  </a:cxn>
                  <a:cxn ang="0">
                    <a:pos x="593" y="358"/>
                  </a:cxn>
                </a:cxnLst>
                <a:rect l="0" t="0" r="r" b="b"/>
                <a:pathLst>
                  <a:path w="622" h="380">
                    <a:moveTo>
                      <a:pt x="593" y="358"/>
                    </a:moveTo>
                    <a:lnTo>
                      <a:pt x="593" y="358"/>
                    </a:lnTo>
                    <a:lnTo>
                      <a:pt x="597" y="357"/>
                    </a:lnTo>
                    <a:lnTo>
                      <a:pt x="600" y="354"/>
                    </a:lnTo>
                    <a:lnTo>
                      <a:pt x="607" y="345"/>
                    </a:lnTo>
                    <a:lnTo>
                      <a:pt x="611" y="334"/>
                    </a:lnTo>
                    <a:lnTo>
                      <a:pt x="615" y="323"/>
                    </a:lnTo>
                    <a:lnTo>
                      <a:pt x="620" y="303"/>
                    </a:lnTo>
                    <a:lnTo>
                      <a:pt x="622" y="293"/>
                    </a:lnTo>
                    <a:lnTo>
                      <a:pt x="622" y="293"/>
                    </a:lnTo>
                    <a:lnTo>
                      <a:pt x="605" y="281"/>
                    </a:lnTo>
                    <a:lnTo>
                      <a:pt x="585" y="266"/>
                    </a:lnTo>
                    <a:lnTo>
                      <a:pt x="556" y="248"/>
                    </a:lnTo>
                    <a:lnTo>
                      <a:pt x="525" y="229"/>
                    </a:lnTo>
                    <a:lnTo>
                      <a:pt x="447" y="187"/>
                    </a:lnTo>
                    <a:lnTo>
                      <a:pt x="360" y="142"/>
                    </a:lnTo>
                    <a:lnTo>
                      <a:pt x="266" y="98"/>
                    </a:lnTo>
                    <a:lnTo>
                      <a:pt x="175" y="59"/>
                    </a:lnTo>
                    <a:lnTo>
                      <a:pt x="131" y="40"/>
                    </a:lnTo>
                    <a:lnTo>
                      <a:pt x="90" y="25"/>
                    </a:lnTo>
                    <a:lnTo>
                      <a:pt x="53" y="11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8"/>
                    </a:lnTo>
                    <a:lnTo>
                      <a:pt x="10" y="18"/>
                    </a:lnTo>
                    <a:lnTo>
                      <a:pt x="4" y="31"/>
                    </a:lnTo>
                    <a:lnTo>
                      <a:pt x="2" y="49"/>
                    </a:lnTo>
                    <a:lnTo>
                      <a:pt x="0" y="59"/>
                    </a:lnTo>
                    <a:lnTo>
                      <a:pt x="0" y="70"/>
                    </a:lnTo>
                    <a:lnTo>
                      <a:pt x="2" y="80"/>
                    </a:lnTo>
                    <a:lnTo>
                      <a:pt x="3" y="93"/>
                    </a:lnTo>
                    <a:lnTo>
                      <a:pt x="7" y="106"/>
                    </a:lnTo>
                    <a:lnTo>
                      <a:pt x="11" y="120"/>
                    </a:lnTo>
                    <a:lnTo>
                      <a:pt x="11" y="120"/>
                    </a:lnTo>
                    <a:lnTo>
                      <a:pt x="15" y="128"/>
                    </a:lnTo>
                    <a:lnTo>
                      <a:pt x="21" y="138"/>
                    </a:lnTo>
                    <a:lnTo>
                      <a:pt x="29" y="147"/>
                    </a:lnTo>
                    <a:lnTo>
                      <a:pt x="40" y="157"/>
                    </a:lnTo>
                    <a:lnTo>
                      <a:pt x="64" y="180"/>
                    </a:lnTo>
                    <a:lnTo>
                      <a:pt x="97" y="204"/>
                    </a:lnTo>
                    <a:lnTo>
                      <a:pt x="134" y="229"/>
                    </a:lnTo>
                    <a:lnTo>
                      <a:pt x="176" y="255"/>
                    </a:lnTo>
                    <a:lnTo>
                      <a:pt x="220" y="281"/>
                    </a:lnTo>
                    <a:lnTo>
                      <a:pt x="267" y="304"/>
                    </a:lnTo>
                    <a:lnTo>
                      <a:pt x="315" y="327"/>
                    </a:lnTo>
                    <a:lnTo>
                      <a:pt x="363" y="346"/>
                    </a:lnTo>
                    <a:lnTo>
                      <a:pt x="386" y="354"/>
                    </a:lnTo>
                    <a:lnTo>
                      <a:pt x="409" y="361"/>
                    </a:lnTo>
                    <a:lnTo>
                      <a:pt x="432" y="368"/>
                    </a:lnTo>
                    <a:lnTo>
                      <a:pt x="454" y="372"/>
                    </a:lnTo>
                    <a:lnTo>
                      <a:pt x="476" y="376"/>
                    </a:lnTo>
                    <a:lnTo>
                      <a:pt x="496" y="379"/>
                    </a:lnTo>
                    <a:lnTo>
                      <a:pt x="515" y="380"/>
                    </a:lnTo>
                    <a:lnTo>
                      <a:pt x="534" y="379"/>
                    </a:lnTo>
                    <a:lnTo>
                      <a:pt x="551" y="378"/>
                    </a:lnTo>
                    <a:lnTo>
                      <a:pt x="567" y="373"/>
                    </a:lnTo>
                    <a:lnTo>
                      <a:pt x="581" y="367"/>
                    </a:lnTo>
                    <a:lnTo>
                      <a:pt x="593" y="358"/>
                    </a:lnTo>
                    <a:lnTo>
                      <a:pt x="593" y="358"/>
                    </a:lnTo>
                    <a:close/>
                  </a:path>
                </a:pathLst>
              </a:custGeom>
              <a:solidFill>
                <a:srgbClr val="DBF4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3" name="Freeform 20"/>
              <p:cNvSpPr/>
              <p:nvPr/>
            </p:nvSpPr>
            <p:spPr bwMode="auto">
              <a:xfrm rot="1800000">
                <a:off x="546110" y="2845526"/>
                <a:ext cx="413295" cy="292701"/>
              </a:xfrm>
              <a:custGeom>
                <a:avLst/>
                <a:gdLst/>
                <a:ahLst/>
                <a:cxnLst>
                  <a:cxn ang="0">
                    <a:pos x="635" y="498"/>
                  </a:cxn>
                  <a:cxn ang="0">
                    <a:pos x="635" y="498"/>
                  </a:cxn>
                  <a:cxn ang="0">
                    <a:pos x="659" y="446"/>
                  </a:cxn>
                  <a:cxn ang="0">
                    <a:pos x="679" y="400"/>
                  </a:cxn>
                  <a:cxn ang="0">
                    <a:pos x="692" y="366"/>
                  </a:cxn>
                  <a:cxn ang="0">
                    <a:pos x="703" y="343"/>
                  </a:cxn>
                  <a:cxn ang="0">
                    <a:pos x="703" y="343"/>
                  </a:cxn>
                  <a:cxn ang="0">
                    <a:pos x="704" y="337"/>
                  </a:cxn>
                  <a:cxn ang="0">
                    <a:pos x="706" y="331"/>
                  </a:cxn>
                  <a:cxn ang="0">
                    <a:pos x="704" y="324"/>
                  </a:cxn>
                  <a:cxn ang="0">
                    <a:pos x="702" y="318"/>
                  </a:cxn>
                  <a:cxn ang="0">
                    <a:pos x="698" y="312"/>
                  </a:cxn>
                  <a:cxn ang="0">
                    <a:pos x="692" y="306"/>
                  </a:cxn>
                  <a:cxn ang="0">
                    <a:pos x="676" y="293"/>
                  </a:cxn>
                  <a:cxn ang="0">
                    <a:pos x="654" y="278"/>
                  </a:cxn>
                  <a:cxn ang="0">
                    <a:pos x="627" y="263"/>
                  </a:cxn>
                  <a:cxn ang="0">
                    <a:pos x="560" y="223"/>
                  </a:cxn>
                  <a:cxn ang="0">
                    <a:pos x="560" y="223"/>
                  </a:cxn>
                  <a:cxn ang="0">
                    <a:pos x="512" y="198"/>
                  </a:cxn>
                  <a:cxn ang="0">
                    <a:pos x="448" y="166"/>
                  </a:cxn>
                  <a:cxn ang="0">
                    <a:pos x="375" y="130"/>
                  </a:cxn>
                  <a:cxn ang="0">
                    <a:pos x="300" y="94"/>
                  </a:cxn>
                  <a:cxn ang="0">
                    <a:pos x="162" y="31"/>
                  </a:cxn>
                  <a:cxn ang="0">
                    <a:pos x="114" y="10"/>
                  </a:cxn>
                  <a:cxn ang="0">
                    <a:pos x="87" y="0"/>
                  </a:cxn>
                  <a:cxn ang="0">
                    <a:pos x="87" y="0"/>
                  </a:cxn>
                  <a:cxn ang="0">
                    <a:pos x="0" y="155"/>
                  </a:cxn>
                  <a:cxn ang="0">
                    <a:pos x="0" y="498"/>
                  </a:cxn>
                  <a:cxn ang="0">
                    <a:pos x="635" y="498"/>
                  </a:cxn>
                </a:cxnLst>
                <a:rect l="0" t="0" r="r" b="b"/>
                <a:pathLst>
                  <a:path w="706" h="498">
                    <a:moveTo>
                      <a:pt x="635" y="498"/>
                    </a:moveTo>
                    <a:lnTo>
                      <a:pt x="635" y="498"/>
                    </a:lnTo>
                    <a:lnTo>
                      <a:pt x="659" y="446"/>
                    </a:lnTo>
                    <a:lnTo>
                      <a:pt x="679" y="400"/>
                    </a:lnTo>
                    <a:lnTo>
                      <a:pt x="692" y="366"/>
                    </a:lnTo>
                    <a:lnTo>
                      <a:pt x="703" y="343"/>
                    </a:lnTo>
                    <a:lnTo>
                      <a:pt x="703" y="343"/>
                    </a:lnTo>
                    <a:lnTo>
                      <a:pt x="704" y="337"/>
                    </a:lnTo>
                    <a:lnTo>
                      <a:pt x="706" y="331"/>
                    </a:lnTo>
                    <a:lnTo>
                      <a:pt x="704" y="324"/>
                    </a:lnTo>
                    <a:lnTo>
                      <a:pt x="702" y="318"/>
                    </a:lnTo>
                    <a:lnTo>
                      <a:pt x="698" y="312"/>
                    </a:lnTo>
                    <a:lnTo>
                      <a:pt x="692" y="306"/>
                    </a:lnTo>
                    <a:lnTo>
                      <a:pt x="676" y="293"/>
                    </a:lnTo>
                    <a:lnTo>
                      <a:pt x="654" y="278"/>
                    </a:lnTo>
                    <a:lnTo>
                      <a:pt x="627" y="263"/>
                    </a:lnTo>
                    <a:lnTo>
                      <a:pt x="560" y="223"/>
                    </a:lnTo>
                    <a:lnTo>
                      <a:pt x="560" y="223"/>
                    </a:lnTo>
                    <a:lnTo>
                      <a:pt x="512" y="198"/>
                    </a:lnTo>
                    <a:lnTo>
                      <a:pt x="448" y="166"/>
                    </a:lnTo>
                    <a:lnTo>
                      <a:pt x="375" y="130"/>
                    </a:lnTo>
                    <a:lnTo>
                      <a:pt x="300" y="94"/>
                    </a:lnTo>
                    <a:lnTo>
                      <a:pt x="162" y="31"/>
                    </a:lnTo>
                    <a:lnTo>
                      <a:pt x="114" y="1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0" y="155"/>
                    </a:lnTo>
                    <a:lnTo>
                      <a:pt x="0" y="498"/>
                    </a:lnTo>
                    <a:lnTo>
                      <a:pt x="635" y="498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Freeform 21"/>
              <p:cNvSpPr/>
              <p:nvPr/>
            </p:nvSpPr>
            <p:spPr bwMode="auto">
              <a:xfrm rot="1800000">
                <a:off x="543090" y="2856799"/>
                <a:ext cx="401587" cy="277480"/>
              </a:xfrm>
              <a:custGeom>
                <a:avLst/>
                <a:gdLst/>
                <a:ahLst/>
                <a:cxnLst>
                  <a:cxn ang="0">
                    <a:pos x="614" y="473"/>
                  </a:cxn>
                  <a:cxn ang="0">
                    <a:pos x="614" y="473"/>
                  </a:cxn>
                  <a:cxn ang="0">
                    <a:pos x="654" y="386"/>
                  </a:cxn>
                  <a:cxn ang="0">
                    <a:pos x="670" y="349"/>
                  </a:cxn>
                  <a:cxn ang="0">
                    <a:pos x="681" y="325"/>
                  </a:cxn>
                  <a:cxn ang="0">
                    <a:pos x="681" y="325"/>
                  </a:cxn>
                  <a:cxn ang="0">
                    <a:pos x="684" y="319"/>
                  </a:cxn>
                  <a:cxn ang="0">
                    <a:pos x="685" y="314"/>
                  </a:cxn>
                  <a:cxn ang="0">
                    <a:pos x="684" y="307"/>
                  </a:cxn>
                  <a:cxn ang="0">
                    <a:pos x="681" y="302"/>
                  </a:cxn>
                  <a:cxn ang="0">
                    <a:pos x="677" y="296"/>
                  </a:cxn>
                  <a:cxn ang="0">
                    <a:pos x="672" y="289"/>
                  </a:cxn>
                  <a:cxn ang="0">
                    <a:pos x="657" y="277"/>
                  </a:cxn>
                  <a:cxn ang="0">
                    <a:pos x="636" y="263"/>
                  </a:cxn>
                  <a:cxn ang="0">
                    <a:pos x="610" y="248"/>
                  </a:cxn>
                  <a:cxn ang="0">
                    <a:pos x="546" y="212"/>
                  </a:cxn>
                  <a:cxn ang="0">
                    <a:pos x="546" y="212"/>
                  </a:cxn>
                  <a:cxn ang="0">
                    <a:pos x="501" y="187"/>
                  </a:cxn>
                  <a:cxn ang="0">
                    <a:pos x="440" y="157"/>
                  </a:cxn>
                  <a:cxn ang="0">
                    <a:pos x="300" y="89"/>
                  </a:cxn>
                  <a:cxn ang="0">
                    <a:pos x="170" y="29"/>
                  </a:cxn>
                  <a:cxn ang="0">
                    <a:pos x="124" y="10"/>
                  </a:cxn>
                  <a:cxn ang="0">
                    <a:pos x="99" y="0"/>
                  </a:cxn>
                  <a:cxn ang="0">
                    <a:pos x="99" y="0"/>
                  </a:cxn>
                  <a:cxn ang="0">
                    <a:pos x="89" y="22"/>
                  </a:cxn>
                  <a:cxn ang="0">
                    <a:pos x="67" y="62"/>
                  </a:cxn>
                  <a:cxn ang="0">
                    <a:pos x="0" y="179"/>
                  </a:cxn>
                  <a:cxn ang="0">
                    <a:pos x="0" y="473"/>
                  </a:cxn>
                  <a:cxn ang="0">
                    <a:pos x="614" y="473"/>
                  </a:cxn>
                </a:cxnLst>
                <a:rect l="0" t="0" r="r" b="b"/>
                <a:pathLst>
                  <a:path w="685" h="473">
                    <a:moveTo>
                      <a:pt x="614" y="473"/>
                    </a:moveTo>
                    <a:lnTo>
                      <a:pt x="614" y="473"/>
                    </a:lnTo>
                    <a:lnTo>
                      <a:pt x="654" y="386"/>
                    </a:lnTo>
                    <a:lnTo>
                      <a:pt x="670" y="349"/>
                    </a:lnTo>
                    <a:lnTo>
                      <a:pt x="681" y="325"/>
                    </a:lnTo>
                    <a:lnTo>
                      <a:pt x="681" y="325"/>
                    </a:lnTo>
                    <a:lnTo>
                      <a:pt x="684" y="319"/>
                    </a:lnTo>
                    <a:lnTo>
                      <a:pt x="685" y="314"/>
                    </a:lnTo>
                    <a:lnTo>
                      <a:pt x="684" y="307"/>
                    </a:lnTo>
                    <a:lnTo>
                      <a:pt x="681" y="302"/>
                    </a:lnTo>
                    <a:lnTo>
                      <a:pt x="677" y="296"/>
                    </a:lnTo>
                    <a:lnTo>
                      <a:pt x="672" y="289"/>
                    </a:lnTo>
                    <a:lnTo>
                      <a:pt x="657" y="277"/>
                    </a:lnTo>
                    <a:lnTo>
                      <a:pt x="636" y="263"/>
                    </a:lnTo>
                    <a:lnTo>
                      <a:pt x="610" y="248"/>
                    </a:lnTo>
                    <a:lnTo>
                      <a:pt x="546" y="212"/>
                    </a:lnTo>
                    <a:lnTo>
                      <a:pt x="546" y="212"/>
                    </a:lnTo>
                    <a:lnTo>
                      <a:pt x="501" y="187"/>
                    </a:lnTo>
                    <a:lnTo>
                      <a:pt x="440" y="157"/>
                    </a:lnTo>
                    <a:lnTo>
                      <a:pt x="300" y="89"/>
                    </a:lnTo>
                    <a:lnTo>
                      <a:pt x="170" y="29"/>
                    </a:lnTo>
                    <a:lnTo>
                      <a:pt x="124" y="1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89" y="22"/>
                    </a:lnTo>
                    <a:lnTo>
                      <a:pt x="67" y="62"/>
                    </a:lnTo>
                    <a:lnTo>
                      <a:pt x="0" y="179"/>
                    </a:lnTo>
                    <a:lnTo>
                      <a:pt x="0" y="473"/>
                    </a:lnTo>
                    <a:lnTo>
                      <a:pt x="614" y="473"/>
                    </a:lnTo>
                    <a:close/>
                  </a:path>
                </a:pathLst>
              </a:custGeom>
              <a:solidFill>
                <a:srgbClr val="0F37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5" name="Freeform 22"/>
              <p:cNvSpPr/>
              <p:nvPr/>
            </p:nvSpPr>
            <p:spPr bwMode="auto">
              <a:xfrm rot="1800000">
                <a:off x="603886" y="2887704"/>
                <a:ext cx="103031" cy="201378"/>
              </a:xfrm>
              <a:custGeom>
                <a:avLst/>
                <a:gdLst/>
                <a:ahLst/>
                <a:cxnLst>
                  <a:cxn ang="0">
                    <a:pos x="177" y="0"/>
                  </a:cxn>
                  <a:cxn ang="0">
                    <a:pos x="177" y="0"/>
                  </a:cxn>
                  <a:cxn ang="0">
                    <a:pos x="158" y="45"/>
                  </a:cxn>
                  <a:cxn ang="0">
                    <a:pos x="139" y="90"/>
                  </a:cxn>
                  <a:cxn ang="0">
                    <a:pos x="117" y="135"/>
                  </a:cxn>
                  <a:cxn ang="0">
                    <a:pos x="96" y="180"/>
                  </a:cxn>
                  <a:cxn ang="0">
                    <a:pos x="52" y="266"/>
                  </a:cxn>
                  <a:cxn ang="0">
                    <a:pos x="10" y="343"/>
                  </a:cxn>
                  <a:cxn ang="0">
                    <a:pos x="0" y="343"/>
                  </a:cxn>
                  <a:cxn ang="0">
                    <a:pos x="0" y="343"/>
                  </a:cxn>
                  <a:cxn ang="0">
                    <a:pos x="18" y="305"/>
                  </a:cxn>
                  <a:cxn ang="0">
                    <a:pos x="37" y="264"/>
                  </a:cxn>
                  <a:cxn ang="0">
                    <a:pos x="81" y="177"/>
                  </a:cxn>
                  <a:cxn ang="0">
                    <a:pos x="128" y="87"/>
                  </a:cxn>
                  <a:cxn ang="0">
                    <a:pos x="177" y="0"/>
                  </a:cxn>
                  <a:cxn ang="0">
                    <a:pos x="177" y="0"/>
                  </a:cxn>
                </a:cxnLst>
                <a:rect l="0" t="0" r="r" b="b"/>
                <a:pathLst>
                  <a:path w="177" h="343">
                    <a:moveTo>
                      <a:pt x="177" y="0"/>
                    </a:moveTo>
                    <a:lnTo>
                      <a:pt x="177" y="0"/>
                    </a:lnTo>
                    <a:lnTo>
                      <a:pt x="158" y="45"/>
                    </a:lnTo>
                    <a:lnTo>
                      <a:pt x="139" y="90"/>
                    </a:lnTo>
                    <a:lnTo>
                      <a:pt x="117" y="135"/>
                    </a:lnTo>
                    <a:lnTo>
                      <a:pt x="96" y="180"/>
                    </a:lnTo>
                    <a:lnTo>
                      <a:pt x="52" y="266"/>
                    </a:lnTo>
                    <a:lnTo>
                      <a:pt x="10" y="343"/>
                    </a:lnTo>
                    <a:lnTo>
                      <a:pt x="0" y="343"/>
                    </a:lnTo>
                    <a:lnTo>
                      <a:pt x="0" y="343"/>
                    </a:lnTo>
                    <a:lnTo>
                      <a:pt x="18" y="305"/>
                    </a:lnTo>
                    <a:lnTo>
                      <a:pt x="37" y="264"/>
                    </a:lnTo>
                    <a:lnTo>
                      <a:pt x="81" y="177"/>
                    </a:lnTo>
                    <a:lnTo>
                      <a:pt x="128" y="87"/>
                    </a:lnTo>
                    <a:lnTo>
                      <a:pt x="177" y="0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6" name="Freeform 23"/>
              <p:cNvSpPr>
                <a:spLocks noEditPoints="1"/>
              </p:cNvSpPr>
              <p:nvPr/>
            </p:nvSpPr>
            <p:spPr bwMode="auto">
              <a:xfrm rot="1800000">
                <a:off x="640608" y="3001370"/>
                <a:ext cx="58540" cy="59711"/>
              </a:xfrm>
              <a:custGeom>
                <a:avLst/>
                <a:gdLst/>
                <a:ahLst/>
                <a:cxnLst>
                  <a:cxn ang="0">
                    <a:pos x="79" y="93"/>
                  </a:cxn>
                  <a:cxn ang="0">
                    <a:pos x="93" y="78"/>
                  </a:cxn>
                  <a:cxn ang="0">
                    <a:pos x="99" y="60"/>
                  </a:cxn>
                  <a:cxn ang="0">
                    <a:pos x="101" y="41"/>
                  </a:cxn>
                  <a:cxn ang="0">
                    <a:pos x="93" y="22"/>
                  </a:cxn>
                  <a:cxn ang="0">
                    <a:pos x="88" y="18"/>
                  </a:cxn>
                  <a:cxn ang="0">
                    <a:pos x="73" y="5"/>
                  </a:cxn>
                  <a:cxn ang="0">
                    <a:pos x="50" y="0"/>
                  </a:cxn>
                  <a:cxn ang="0">
                    <a:pos x="50" y="12"/>
                  </a:cxn>
                  <a:cxn ang="0">
                    <a:pos x="68" y="16"/>
                  </a:cxn>
                  <a:cxn ang="0">
                    <a:pos x="83" y="29"/>
                  </a:cxn>
                  <a:cxn ang="0">
                    <a:pos x="86" y="35"/>
                  </a:cxn>
                  <a:cxn ang="0">
                    <a:pos x="88" y="50"/>
                  </a:cxn>
                  <a:cxn ang="0">
                    <a:pos x="86" y="65"/>
                  </a:cxn>
                  <a:cxn ang="0">
                    <a:pos x="78" y="78"/>
                  </a:cxn>
                  <a:cxn ang="0">
                    <a:pos x="72" y="83"/>
                  </a:cxn>
                  <a:cxn ang="0">
                    <a:pos x="61" y="87"/>
                  </a:cxn>
                  <a:cxn ang="0">
                    <a:pos x="50" y="89"/>
                  </a:cxn>
                  <a:cxn ang="0">
                    <a:pos x="50" y="101"/>
                  </a:cxn>
                  <a:cxn ang="0">
                    <a:pos x="65" y="99"/>
                  </a:cxn>
                  <a:cxn ang="0">
                    <a:pos x="79" y="93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29" y="4"/>
                  </a:cxn>
                  <a:cxn ang="0">
                    <a:pos x="23" y="8"/>
                  </a:cxn>
                  <a:cxn ang="0">
                    <a:pos x="8" y="23"/>
                  </a:cxn>
                  <a:cxn ang="0">
                    <a:pos x="1" y="41"/>
                  </a:cxn>
                  <a:cxn ang="0">
                    <a:pos x="1" y="60"/>
                  </a:cxn>
                  <a:cxn ang="0">
                    <a:pos x="8" y="79"/>
                  </a:cxn>
                  <a:cxn ang="0">
                    <a:pos x="12" y="83"/>
                  </a:cxn>
                  <a:cxn ang="0">
                    <a:pos x="27" y="95"/>
                  </a:cxn>
                  <a:cxn ang="0">
                    <a:pos x="50" y="101"/>
                  </a:cxn>
                  <a:cxn ang="0">
                    <a:pos x="50" y="89"/>
                  </a:cxn>
                  <a:cxn ang="0">
                    <a:pos x="33" y="84"/>
                  </a:cxn>
                  <a:cxn ang="0">
                    <a:pos x="19" y="72"/>
                  </a:cxn>
                  <a:cxn ang="0">
                    <a:pos x="15" y="65"/>
                  </a:cxn>
                  <a:cxn ang="0">
                    <a:pos x="12" y="50"/>
                  </a:cxn>
                  <a:cxn ang="0">
                    <a:pos x="15" y="35"/>
                  </a:cxn>
                  <a:cxn ang="0">
                    <a:pos x="23" y="23"/>
                  </a:cxn>
                  <a:cxn ang="0">
                    <a:pos x="29" y="18"/>
                  </a:cxn>
                  <a:cxn ang="0">
                    <a:pos x="39" y="14"/>
                  </a:cxn>
                  <a:cxn ang="0">
                    <a:pos x="50" y="12"/>
                  </a:cxn>
                </a:cxnLst>
                <a:rect l="0" t="0" r="r" b="b"/>
                <a:pathLst>
                  <a:path w="101" h="101">
                    <a:moveTo>
                      <a:pt x="79" y="93"/>
                    </a:moveTo>
                    <a:lnTo>
                      <a:pt x="79" y="93"/>
                    </a:lnTo>
                    <a:lnTo>
                      <a:pt x="87" y="86"/>
                    </a:lnTo>
                    <a:lnTo>
                      <a:pt x="93" y="78"/>
                    </a:lnTo>
                    <a:lnTo>
                      <a:pt x="97" y="69"/>
                    </a:lnTo>
                    <a:lnTo>
                      <a:pt x="99" y="60"/>
                    </a:lnTo>
                    <a:lnTo>
                      <a:pt x="101" y="50"/>
                    </a:lnTo>
                    <a:lnTo>
                      <a:pt x="101" y="41"/>
                    </a:lnTo>
                    <a:lnTo>
                      <a:pt x="97" y="31"/>
                    </a:lnTo>
                    <a:lnTo>
                      <a:pt x="93" y="22"/>
                    </a:lnTo>
                    <a:lnTo>
                      <a:pt x="93" y="22"/>
                    </a:lnTo>
                    <a:lnTo>
                      <a:pt x="88" y="18"/>
                    </a:lnTo>
                    <a:lnTo>
                      <a:pt x="84" y="12"/>
                    </a:lnTo>
                    <a:lnTo>
                      <a:pt x="73" y="5"/>
                    </a:lnTo>
                    <a:lnTo>
                      <a:pt x="63" y="1"/>
                    </a:lnTo>
                    <a:lnTo>
                      <a:pt x="50" y="0"/>
                    </a:lnTo>
                    <a:lnTo>
                      <a:pt x="50" y="12"/>
                    </a:lnTo>
                    <a:lnTo>
                      <a:pt x="50" y="12"/>
                    </a:lnTo>
                    <a:lnTo>
                      <a:pt x="60" y="14"/>
                    </a:lnTo>
                    <a:lnTo>
                      <a:pt x="68" y="16"/>
                    </a:lnTo>
                    <a:lnTo>
                      <a:pt x="76" y="22"/>
                    </a:lnTo>
                    <a:lnTo>
                      <a:pt x="83" y="29"/>
                    </a:lnTo>
                    <a:lnTo>
                      <a:pt x="83" y="29"/>
                    </a:lnTo>
                    <a:lnTo>
                      <a:pt x="86" y="35"/>
                    </a:lnTo>
                    <a:lnTo>
                      <a:pt x="88" y="44"/>
                    </a:lnTo>
                    <a:lnTo>
                      <a:pt x="88" y="50"/>
                    </a:lnTo>
                    <a:lnTo>
                      <a:pt x="88" y="59"/>
                    </a:lnTo>
                    <a:lnTo>
                      <a:pt x="86" y="65"/>
                    </a:lnTo>
                    <a:lnTo>
                      <a:pt x="83" y="72"/>
                    </a:lnTo>
                    <a:lnTo>
                      <a:pt x="78" y="78"/>
                    </a:lnTo>
                    <a:lnTo>
                      <a:pt x="72" y="83"/>
                    </a:lnTo>
                    <a:lnTo>
                      <a:pt x="72" y="83"/>
                    </a:lnTo>
                    <a:lnTo>
                      <a:pt x="67" y="86"/>
                    </a:lnTo>
                    <a:lnTo>
                      <a:pt x="61" y="87"/>
                    </a:lnTo>
                    <a:lnTo>
                      <a:pt x="56" y="89"/>
                    </a:lnTo>
                    <a:lnTo>
                      <a:pt x="50" y="89"/>
                    </a:lnTo>
                    <a:lnTo>
                      <a:pt x="50" y="101"/>
                    </a:lnTo>
                    <a:lnTo>
                      <a:pt x="50" y="101"/>
                    </a:lnTo>
                    <a:lnTo>
                      <a:pt x="57" y="101"/>
                    </a:lnTo>
                    <a:lnTo>
                      <a:pt x="65" y="99"/>
                    </a:lnTo>
                    <a:lnTo>
                      <a:pt x="72" y="97"/>
                    </a:lnTo>
                    <a:lnTo>
                      <a:pt x="79" y="93"/>
                    </a:lnTo>
                    <a:lnTo>
                      <a:pt x="79" y="93"/>
                    </a:lnTo>
                    <a:close/>
                    <a:moveTo>
                      <a:pt x="50" y="0"/>
                    </a:moveTo>
                    <a:lnTo>
                      <a:pt x="50" y="0"/>
                    </a:lnTo>
                    <a:lnTo>
                      <a:pt x="44" y="0"/>
                    </a:lnTo>
                    <a:lnTo>
                      <a:pt x="37" y="3"/>
                    </a:lnTo>
                    <a:lnTo>
                      <a:pt x="29" y="4"/>
                    </a:lnTo>
                    <a:lnTo>
                      <a:pt x="23" y="8"/>
                    </a:lnTo>
                    <a:lnTo>
                      <a:pt x="23" y="8"/>
                    </a:lnTo>
                    <a:lnTo>
                      <a:pt x="15" y="15"/>
                    </a:lnTo>
                    <a:lnTo>
                      <a:pt x="8" y="23"/>
                    </a:lnTo>
                    <a:lnTo>
                      <a:pt x="4" y="31"/>
                    </a:lnTo>
                    <a:lnTo>
                      <a:pt x="1" y="41"/>
                    </a:lnTo>
                    <a:lnTo>
                      <a:pt x="0" y="50"/>
                    </a:lnTo>
                    <a:lnTo>
                      <a:pt x="1" y="60"/>
                    </a:lnTo>
                    <a:lnTo>
                      <a:pt x="4" y="69"/>
                    </a:lnTo>
                    <a:lnTo>
                      <a:pt x="8" y="79"/>
                    </a:lnTo>
                    <a:lnTo>
                      <a:pt x="8" y="79"/>
                    </a:lnTo>
                    <a:lnTo>
                      <a:pt x="12" y="83"/>
                    </a:lnTo>
                    <a:lnTo>
                      <a:pt x="18" y="89"/>
                    </a:lnTo>
                    <a:lnTo>
                      <a:pt x="27" y="95"/>
                    </a:lnTo>
                    <a:lnTo>
                      <a:pt x="38" y="99"/>
                    </a:lnTo>
                    <a:lnTo>
                      <a:pt x="50" y="101"/>
                    </a:lnTo>
                    <a:lnTo>
                      <a:pt x="50" y="89"/>
                    </a:lnTo>
                    <a:lnTo>
                      <a:pt x="50" y="89"/>
                    </a:lnTo>
                    <a:lnTo>
                      <a:pt x="41" y="89"/>
                    </a:lnTo>
                    <a:lnTo>
                      <a:pt x="33" y="84"/>
                    </a:lnTo>
                    <a:lnTo>
                      <a:pt x="24" y="79"/>
                    </a:lnTo>
                    <a:lnTo>
                      <a:pt x="19" y="72"/>
                    </a:lnTo>
                    <a:lnTo>
                      <a:pt x="19" y="72"/>
                    </a:lnTo>
                    <a:lnTo>
                      <a:pt x="15" y="65"/>
                    </a:lnTo>
                    <a:lnTo>
                      <a:pt x="12" y="57"/>
                    </a:lnTo>
                    <a:lnTo>
                      <a:pt x="12" y="50"/>
                    </a:lnTo>
                    <a:lnTo>
                      <a:pt x="12" y="44"/>
                    </a:lnTo>
                    <a:lnTo>
                      <a:pt x="15" y="35"/>
                    </a:lnTo>
                    <a:lnTo>
                      <a:pt x="18" y="29"/>
                    </a:lnTo>
                    <a:lnTo>
                      <a:pt x="23" y="23"/>
                    </a:lnTo>
                    <a:lnTo>
                      <a:pt x="29" y="18"/>
                    </a:lnTo>
                    <a:lnTo>
                      <a:pt x="29" y="18"/>
                    </a:lnTo>
                    <a:lnTo>
                      <a:pt x="34" y="15"/>
                    </a:lnTo>
                    <a:lnTo>
                      <a:pt x="39" y="14"/>
                    </a:lnTo>
                    <a:lnTo>
                      <a:pt x="45" y="12"/>
                    </a:lnTo>
                    <a:lnTo>
                      <a:pt x="50" y="12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7" name="Freeform 24"/>
              <p:cNvSpPr/>
              <p:nvPr/>
            </p:nvSpPr>
            <p:spPr bwMode="auto">
              <a:xfrm rot="1800000">
                <a:off x="664275" y="3034303"/>
                <a:ext cx="11708" cy="11708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5" y="18"/>
                  </a:cxn>
                  <a:cxn ang="0">
                    <a:pos x="18" y="15"/>
                  </a:cxn>
                  <a:cxn ang="0">
                    <a:pos x="19" y="12"/>
                  </a:cxn>
                  <a:cxn ang="0">
                    <a:pos x="19" y="8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5" y="1"/>
                  </a:cxn>
                  <a:cxn ang="0">
                    <a:pos x="12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1" y="6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3" y="15"/>
                  </a:cxn>
                  <a:cxn ang="0">
                    <a:pos x="3" y="15"/>
                  </a:cxn>
                  <a:cxn ang="0">
                    <a:pos x="5" y="18"/>
                  </a:cxn>
                  <a:cxn ang="0">
                    <a:pos x="8" y="19"/>
                  </a:cxn>
                  <a:cxn ang="0">
                    <a:pos x="12" y="19"/>
                  </a:cxn>
                  <a:cxn ang="0">
                    <a:pos x="15" y="18"/>
                  </a:cxn>
                  <a:cxn ang="0">
                    <a:pos x="15" y="18"/>
                  </a:cxn>
                </a:cxnLst>
                <a:rect l="0" t="0" r="r" b="b"/>
                <a:pathLst>
                  <a:path w="19" h="19">
                    <a:moveTo>
                      <a:pt x="15" y="18"/>
                    </a:moveTo>
                    <a:lnTo>
                      <a:pt x="15" y="18"/>
                    </a:lnTo>
                    <a:lnTo>
                      <a:pt x="18" y="15"/>
                    </a:lnTo>
                    <a:lnTo>
                      <a:pt x="19" y="12"/>
                    </a:lnTo>
                    <a:lnTo>
                      <a:pt x="19" y="8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6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3" y="15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8" y="19"/>
                    </a:lnTo>
                    <a:lnTo>
                      <a:pt x="12" y="19"/>
                    </a:lnTo>
                    <a:lnTo>
                      <a:pt x="15" y="18"/>
                    </a:lnTo>
                    <a:lnTo>
                      <a:pt x="15" y="18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8" name="Freeform 25"/>
              <p:cNvSpPr/>
              <p:nvPr/>
            </p:nvSpPr>
            <p:spPr bwMode="auto">
              <a:xfrm rot="1800000">
                <a:off x="663481" y="3017531"/>
                <a:ext cx="11708" cy="10537"/>
              </a:xfrm>
              <a:custGeom>
                <a:avLst/>
                <a:gdLst/>
                <a:ahLst/>
                <a:cxnLst>
                  <a:cxn ang="0">
                    <a:pos x="15" y="17"/>
                  </a:cxn>
                  <a:cxn ang="0">
                    <a:pos x="15" y="17"/>
                  </a:cxn>
                  <a:cxn ang="0">
                    <a:pos x="17" y="15"/>
                  </a:cxn>
                  <a:cxn ang="0">
                    <a:pos x="19" y="10"/>
                  </a:cxn>
                  <a:cxn ang="0">
                    <a:pos x="19" y="6"/>
                  </a:cxn>
                  <a:cxn ang="0">
                    <a:pos x="17" y="4"/>
                  </a:cxn>
                  <a:cxn ang="0">
                    <a:pos x="17" y="4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10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4" y="17"/>
                  </a:cxn>
                  <a:cxn ang="0">
                    <a:pos x="8" y="19"/>
                  </a:cxn>
                  <a:cxn ang="0">
                    <a:pos x="11" y="19"/>
                  </a:cxn>
                  <a:cxn ang="0">
                    <a:pos x="15" y="17"/>
                  </a:cxn>
                  <a:cxn ang="0">
                    <a:pos x="15" y="17"/>
                  </a:cxn>
                </a:cxnLst>
                <a:rect l="0" t="0" r="r" b="b"/>
                <a:pathLst>
                  <a:path w="19" h="19">
                    <a:moveTo>
                      <a:pt x="15" y="17"/>
                    </a:moveTo>
                    <a:lnTo>
                      <a:pt x="15" y="17"/>
                    </a:lnTo>
                    <a:lnTo>
                      <a:pt x="17" y="15"/>
                    </a:lnTo>
                    <a:lnTo>
                      <a:pt x="19" y="10"/>
                    </a:lnTo>
                    <a:lnTo>
                      <a:pt x="19" y="6"/>
                    </a:lnTo>
                    <a:lnTo>
                      <a:pt x="17" y="4"/>
                    </a:lnTo>
                    <a:lnTo>
                      <a:pt x="17" y="4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8" y="19"/>
                    </a:lnTo>
                    <a:lnTo>
                      <a:pt x="11" y="19"/>
                    </a:lnTo>
                    <a:lnTo>
                      <a:pt x="15" y="17"/>
                    </a:ln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9" name="Freeform 26"/>
              <p:cNvSpPr/>
              <p:nvPr/>
            </p:nvSpPr>
            <p:spPr bwMode="auto">
              <a:xfrm rot="1800000">
                <a:off x="586810" y="3043192"/>
                <a:ext cx="59711" cy="36295"/>
              </a:xfrm>
              <a:custGeom>
                <a:avLst/>
                <a:gdLst/>
                <a:ahLst/>
                <a:cxnLst>
                  <a:cxn ang="0">
                    <a:pos x="99" y="61"/>
                  </a:cxn>
                  <a:cxn ang="0">
                    <a:pos x="99" y="61"/>
                  </a:cxn>
                  <a:cxn ang="0">
                    <a:pos x="101" y="53"/>
                  </a:cxn>
                  <a:cxn ang="0">
                    <a:pos x="101" y="45"/>
                  </a:cxn>
                  <a:cxn ang="0">
                    <a:pos x="99" y="37"/>
                  </a:cxn>
                  <a:cxn ang="0">
                    <a:pos x="95" y="29"/>
                  </a:cxn>
                  <a:cxn ang="0">
                    <a:pos x="91" y="20"/>
                  </a:cxn>
                  <a:cxn ang="0">
                    <a:pos x="86" y="14"/>
                  </a:cxn>
                  <a:cxn ang="0">
                    <a:pos x="79" y="8"/>
                  </a:cxn>
                  <a:cxn ang="0">
                    <a:pos x="71" y="4"/>
                  </a:cxn>
                  <a:cxn ang="0">
                    <a:pos x="71" y="4"/>
                  </a:cxn>
                  <a:cxn ang="0">
                    <a:pos x="61" y="1"/>
                  </a:cxn>
                  <a:cxn ang="0">
                    <a:pos x="52" y="0"/>
                  </a:cxn>
                  <a:cxn ang="0">
                    <a:pos x="42" y="0"/>
                  </a:cxn>
                  <a:cxn ang="0">
                    <a:pos x="32" y="3"/>
                  </a:cxn>
                  <a:cxn ang="0">
                    <a:pos x="24" y="7"/>
                  </a:cxn>
                  <a:cxn ang="0">
                    <a:pos x="16" y="12"/>
                  </a:cxn>
                  <a:cxn ang="0">
                    <a:pos x="9" y="20"/>
                  </a:cxn>
                  <a:cxn ang="0">
                    <a:pos x="4" y="29"/>
                  </a:cxn>
                  <a:cxn ang="0">
                    <a:pos x="4" y="29"/>
                  </a:cxn>
                  <a:cxn ang="0">
                    <a:pos x="1" y="37"/>
                  </a:cxn>
                  <a:cxn ang="0">
                    <a:pos x="0" y="45"/>
                  </a:cxn>
                  <a:cxn ang="0">
                    <a:pos x="0" y="53"/>
                  </a:cxn>
                  <a:cxn ang="0">
                    <a:pos x="1" y="61"/>
                  </a:cxn>
                  <a:cxn ang="0">
                    <a:pos x="13" y="61"/>
                  </a:cxn>
                  <a:cxn ang="0">
                    <a:pos x="13" y="61"/>
                  </a:cxn>
                  <a:cxn ang="0">
                    <a:pos x="12" y="54"/>
                  </a:cxn>
                  <a:cxn ang="0">
                    <a:pos x="12" y="48"/>
                  </a:cxn>
                  <a:cxn ang="0">
                    <a:pos x="12" y="41"/>
                  </a:cxn>
                  <a:cxn ang="0">
                    <a:pos x="15" y="34"/>
                  </a:cxn>
                  <a:cxn ang="0">
                    <a:pos x="15" y="34"/>
                  </a:cxn>
                  <a:cxn ang="0">
                    <a:pos x="19" y="27"/>
                  </a:cxn>
                  <a:cxn ang="0">
                    <a:pos x="24" y="22"/>
                  </a:cxn>
                  <a:cxn ang="0">
                    <a:pos x="30" y="16"/>
                  </a:cxn>
                  <a:cxn ang="0">
                    <a:pos x="37" y="14"/>
                  </a:cxn>
                  <a:cxn ang="0">
                    <a:pos x="43" y="12"/>
                  </a:cxn>
                  <a:cxn ang="0">
                    <a:pos x="52" y="11"/>
                  </a:cxn>
                  <a:cxn ang="0">
                    <a:pos x="58" y="12"/>
                  </a:cxn>
                  <a:cxn ang="0">
                    <a:pos x="67" y="15"/>
                  </a:cxn>
                  <a:cxn ang="0">
                    <a:pos x="67" y="15"/>
                  </a:cxn>
                  <a:cxn ang="0">
                    <a:pos x="72" y="19"/>
                  </a:cxn>
                  <a:cxn ang="0">
                    <a:pos x="77" y="23"/>
                  </a:cxn>
                  <a:cxn ang="0">
                    <a:pos x="83" y="29"/>
                  </a:cxn>
                  <a:cxn ang="0">
                    <a:pos x="86" y="34"/>
                  </a:cxn>
                  <a:cxn ang="0">
                    <a:pos x="88" y="41"/>
                  </a:cxn>
                  <a:cxn ang="0">
                    <a:pos x="88" y="48"/>
                  </a:cxn>
                  <a:cxn ang="0">
                    <a:pos x="88" y="54"/>
                  </a:cxn>
                  <a:cxn ang="0">
                    <a:pos x="87" y="61"/>
                  </a:cxn>
                  <a:cxn ang="0">
                    <a:pos x="99" y="61"/>
                  </a:cxn>
                </a:cxnLst>
                <a:rect l="0" t="0" r="r" b="b"/>
                <a:pathLst>
                  <a:path w="101" h="61">
                    <a:moveTo>
                      <a:pt x="99" y="61"/>
                    </a:moveTo>
                    <a:lnTo>
                      <a:pt x="99" y="61"/>
                    </a:lnTo>
                    <a:lnTo>
                      <a:pt x="101" y="53"/>
                    </a:lnTo>
                    <a:lnTo>
                      <a:pt x="101" y="45"/>
                    </a:lnTo>
                    <a:lnTo>
                      <a:pt x="99" y="37"/>
                    </a:lnTo>
                    <a:lnTo>
                      <a:pt x="95" y="29"/>
                    </a:lnTo>
                    <a:lnTo>
                      <a:pt x="91" y="20"/>
                    </a:lnTo>
                    <a:lnTo>
                      <a:pt x="86" y="14"/>
                    </a:lnTo>
                    <a:lnTo>
                      <a:pt x="79" y="8"/>
                    </a:lnTo>
                    <a:lnTo>
                      <a:pt x="71" y="4"/>
                    </a:lnTo>
                    <a:lnTo>
                      <a:pt x="71" y="4"/>
                    </a:lnTo>
                    <a:lnTo>
                      <a:pt x="61" y="1"/>
                    </a:lnTo>
                    <a:lnTo>
                      <a:pt x="52" y="0"/>
                    </a:lnTo>
                    <a:lnTo>
                      <a:pt x="42" y="0"/>
                    </a:lnTo>
                    <a:lnTo>
                      <a:pt x="32" y="3"/>
                    </a:lnTo>
                    <a:lnTo>
                      <a:pt x="24" y="7"/>
                    </a:lnTo>
                    <a:lnTo>
                      <a:pt x="16" y="12"/>
                    </a:lnTo>
                    <a:lnTo>
                      <a:pt x="9" y="20"/>
                    </a:lnTo>
                    <a:lnTo>
                      <a:pt x="4" y="29"/>
                    </a:lnTo>
                    <a:lnTo>
                      <a:pt x="4" y="29"/>
                    </a:lnTo>
                    <a:lnTo>
                      <a:pt x="1" y="37"/>
                    </a:lnTo>
                    <a:lnTo>
                      <a:pt x="0" y="45"/>
                    </a:lnTo>
                    <a:lnTo>
                      <a:pt x="0" y="53"/>
                    </a:lnTo>
                    <a:lnTo>
                      <a:pt x="1" y="61"/>
                    </a:lnTo>
                    <a:lnTo>
                      <a:pt x="13" y="61"/>
                    </a:lnTo>
                    <a:lnTo>
                      <a:pt x="13" y="61"/>
                    </a:lnTo>
                    <a:lnTo>
                      <a:pt x="12" y="54"/>
                    </a:lnTo>
                    <a:lnTo>
                      <a:pt x="12" y="48"/>
                    </a:lnTo>
                    <a:lnTo>
                      <a:pt x="12" y="41"/>
                    </a:lnTo>
                    <a:lnTo>
                      <a:pt x="15" y="34"/>
                    </a:lnTo>
                    <a:lnTo>
                      <a:pt x="15" y="34"/>
                    </a:lnTo>
                    <a:lnTo>
                      <a:pt x="19" y="27"/>
                    </a:lnTo>
                    <a:lnTo>
                      <a:pt x="24" y="22"/>
                    </a:lnTo>
                    <a:lnTo>
                      <a:pt x="30" y="16"/>
                    </a:lnTo>
                    <a:lnTo>
                      <a:pt x="37" y="14"/>
                    </a:lnTo>
                    <a:lnTo>
                      <a:pt x="43" y="12"/>
                    </a:lnTo>
                    <a:lnTo>
                      <a:pt x="52" y="11"/>
                    </a:lnTo>
                    <a:lnTo>
                      <a:pt x="58" y="12"/>
                    </a:lnTo>
                    <a:lnTo>
                      <a:pt x="67" y="15"/>
                    </a:lnTo>
                    <a:lnTo>
                      <a:pt x="67" y="15"/>
                    </a:lnTo>
                    <a:lnTo>
                      <a:pt x="72" y="19"/>
                    </a:lnTo>
                    <a:lnTo>
                      <a:pt x="77" y="23"/>
                    </a:lnTo>
                    <a:lnTo>
                      <a:pt x="83" y="29"/>
                    </a:lnTo>
                    <a:lnTo>
                      <a:pt x="86" y="34"/>
                    </a:lnTo>
                    <a:lnTo>
                      <a:pt x="88" y="41"/>
                    </a:lnTo>
                    <a:lnTo>
                      <a:pt x="88" y="48"/>
                    </a:lnTo>
                    <a:lnTo>
                      <a:pt x="88" y="54"/>
                    </a:lnTo>
                    <a:lnTo>
                      <a:pt x="87" y="61"/>
                    </a:lnTo>
                    <a:lnTo>
                      <a:pt x="99" y="61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0" name="Freeform 27"/>
              <p:cNvSpPr/>
              <p:nvPr/>
            </p:nvSpPr>
            <p:spPr bwMode="auto">
              <a:xfrm rot="1800000">
                <a:off x="599360" y="3070638"/>
                <a:ext cx="11708" cy="4683"/>
              </a:xfrm>
              <a:custGeom>
                <a:avLst/>
                <a:gdLst/>
                <a:ahLst/>
                <a:cxnLst>
                  <a:cxn ang="0">
                    <a:pos x="19" y="7"/>
                  </a:cxn>
                  <a:cxn ang="0">
                    <a:pos x="19" y="7"/>
                  </a:cxn>
                  <a:cxn ang="0">
                    <a:pos x="18" y="3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19" y="7"/>
                  </a:cxn>
                </a:cxnLst>
                <a:rect l="0" t="0" r="r" b="b"/>
                <a:pathLst>
                  <a:path w="19" h="7">
                    <a:moveTo>
                      <a:pt x="19" y="7"/>
                    </a:moveTo>
                    <a:lnTo>
                      <a:pt x="19" y="7"/>
                    </a:lnTo>
                    <a:lnTo>
                      <a:pt x="18" y="3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19" y="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1" name="Freeform 28"/>
              <p:cNvSpPr/>
              <p:nvPr/>
            </p:nvSpPr>
            <p:spPr bwMode="auto">
              <a:xfrm rot="1800000">
                <a:off x="613190" y="3060148"/>
                <a:ext cx="11708" cy="10537"/>
              </a:xfrm>
              <a:custGeom>
                <a:avLst/>
                <a:gdLst/>
                <a:ahLst/>
                <a:cxnLst>
                  <a:cxn ang="0">
                    <a:pos x="6" y="19"/>
                  </a:cxn>
                  <a:cxn ang="0">
                    <a:pos x="6" y="19"/>
                  </a:cxn>
                  <a:cxn ang="0">
                    <a:pos x="9" y="19"/>
                  </a:cxn>
                  <a:cxn ang="0">
                    <a:pos x="13" y="19"/>
                  </a:cxn>
                  <a:cxn ang="0">
                    <a:pos x="15" y="18"/>
                  </a:cxn>
                  <a:cxn ang="0">
                    <a:pos x="18" y="13"/>
                  </a:cxn>
                  <a:cxn ang="0">
                    <a:pos x="18" y="13"/>
                  </a:cxn>
                  <a:cxn ang="0">
                    <a:pos x="20" y="11"/>
                  </a:cxn>
                  <a:cxn ang="0">
                    <a:pos x="18" y="7"/>
                  </a:cxn>
                  <a:cxn ang="0">
                    <a:pos x="17" y="4"/>
                  </a:cxn>
                  <a:cxn ang="0">
                    <a:pos x="14" y="1"/>
                  </a:cxn>
                  <a:cxn ang="0">
                    <a:pos x="14" y="1"/>
                  </a:cxn>
                  <a:cxn ang="0">
                    <a:pos x="10" y="0"/>
                  </a:cxn>
                  <a:cxn ang="0">
                    <a:pos x="6" y="1"/>
                  </a:cxn>
                  <a:cxn ang="0">
                    <a:pos x="3" y="3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9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6" y="19"/>
                  </a:cxn>
                  <a:cxn ang="0">
                    <a:pos x="6" y="19"/>
                  </a:cxn>
                </a:cxnLst>
                <a:rect l="0" t="0" r="r" b="b"/>
                <a:pathLst>
                  <a:path w="20" h="19">
                    <a:moveTo>
                      <a:pt x="6" y="19"/>
                    </a:moveTo>
                    <a:lnTo>
                      <a:pt x="6" y="19"/>
                    </a:lnTo>
                    <a:lnTo>
                      <a:pt x="9" y="19"/>
                    </a:lnTo>
                    <a:lnTo>
                      <a:pt x="13" y="19"/>
                    </a:lnTo>
                    <a:lnTo>
                      <a:pt x="15" y="18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0" y="11"/>
                    </a:lnTo>
                    <a:lnTo>
                      <a:pt x="18" y="7"/>
                    </a:lnTo>
                    <a:lnTo>
                      <a:pt x="17" y="4"/>
                    </a:lnTo>
                    <a:lnTo>
                      <a:pt x="14" y="1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9"/>
                    </a:lnTo>
                    <a:lnTo>
                      <a:pt x="0" y="13"/>
                    </a:lnTo>
                    <a:lnTo>
                      <a:pt x="2" y="16"/>
                    </a:lnTo>
                    <a:lnTo>
                      <a:pt x="6" y="19"/>
                    </a:lnTo>
                    <a:lnTo>
                      <a:pt x="6" y="1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2" name="Freeform 29"/>
              <p:cNvSpPr>
                <a:spLocks noEditPoints="1"/>
              </p:cNvSpPr>
              <p:nvPr/>
            </p:nvSpPr>
            <p:spPr bwMode="auto">
              <a:xfrm rot="1800000">
                <a:off x="707437" y="2962893"/>
                <a:ext cx="58540" cy="59711"/>
              </a:xfrm>
              <a:custGeom>
                <a:avLst/>
                <a:gdLst/>
                <a:ahLst/>
                <a:cxnLst>
                  <a:cxn ang="0">
                    <a:pos x="51" y="101"/>
                  </a:cxn>
                  <a:cxn ang="0">
                    <a:pos x="74" y="96"/>
                  </a:cxn>
                  <a:cxn ang="0">
                    <a:pos x="92" y="80"/>
                  </a:cxn>
                  <a:cxn ang="0">
                    <a:pos x="97" y="70"/>
                  </a:cxn>
                  <a:cxn ang="0">
                    <a:pos x="101" y="51"/>
                  </a:cxn>
                  <a:cxn ang="0">
                    <a:pos x="98" y="33"/>
                  </a:cxn>
                  <a:cxn ang="0">
                    <a:pos x="88" y="15"/>
                  </a:cxn>
                  <a:cxn ang="0">
                    <a:pos x="81" y="9"/>
                  </a:cxn>
                  <a:cxn ang="0">
                    <a:pos x="66" y="2"/>
                  </a:cxn>
                  <a:cxn ang="0">
                    <a:pos x="51" y="0"/>
                  </a:cxn>
                  <a:cxn ang="0">
                    <a:pos x="51" y="11"/>
                  </a:cxn>
                  <a:cxn ang="0">
                    <a:pos x="63" y="14"/>
                  </a:cxn>
                  <a:cxn ang="0">
                    <a:pos x="74" y="18"/>
                  </a:cxn>
                  <a:cxn ang="0">
                    <a:pos x="79" y="24"/>
                  </a:cxn>
                  <a:cxn ang="0">
                    <a:pos x="88" y="37"/>
                  </a:cxn>
                  <a:cxn ang="0">
                    <a:pos x="89" y="51"/>
                  </a:cxn>
                  <a:cxn ang="0">
                    <a:pos x="86" y="66"/>
                  </a:cxn>
                  <a:cxn ang="0">
                    <a:pos x="82" y="73"/>
                  </a:cxn>
                  <a:cxn ang="0">
                    <a:pos x="68" y="85"/>
                  </a:cxn>
                  <a:cxn ang="0">
                    <a:pos x="51" y="89"/>
                  </a:cxn>
                  <a:cxn ang="0">
                    <a:pos x="22" y="92"/>
                  </a:cxn>
                  <a:cxn ang="0">
                    <a:pos x="29" y="96"/>
                  </a:cxn>
                  <a:cxn ang="0">
                    <a:pos x="44" y="100"/>
                  </a:cxn>
                  <a:cxn ang="0">
                    <a:pos x="51" y="89"/>
                  </a:cxn>
                  <a:cxn ang="0">
                    <a:pos x="45" y="89"/>
                  </a:cxn>
                  <a:cxn ang="0">
                    <a:pos x="34" y="85"/>
                  </a:cxn>
                  <a:cxn ang="0">
                    <a:pos x="29" y="82"/>
                  </a:cxn>
                  <a:cxn ang="0">
                    <a:pos x="18" y="70"/>
                  </a:cxn>
                  <a:cxn ang="0">
                    <a:pos x="13" y="56"/>
                  </a:cxn>
                  <a:cxn ang="0">
                    <a:pos x="13" y="41"/>
                  </a:cxn>
                  <a:cxn ang="0">
                    <a:pos x="19" y="28"/>
                  </a:cxn>
                  <a:cxn ang="0">
                    <a:pos x="26" y="21"/>
                  </a:cxn>
                  <a:cxn ang="0">
                    <a:pos x="43" y="13"/>
                  </a:cxn>
                  <a:cxn ang="0">
                    <a:pos x="51" y="0"/>
                  </a:cxn>
                  <a:cxn ang="0">
                    <a:pos x="40" y="2"/>
                  </a:cxn>
                  <a:cxn ang="0">
                    <a:pos x="18" y="11"/>
                  </a:cxn>
                  <a:cxn ang="0">
                    <a:pos x="10" y="21"/>
                  </a:cxn>
                  <a:cxn ang="0">
                    <a:pos x="2" y="40"/>
                  </a:cxn>
                  <a:cxn ang="0">
                    <a:pos x="2" y="59"/>
                  </a:cxn>
                  <a:cxn ang="0">
                    <a:pos x="8" y="77"/>
                  </a:cxn>
                  <a:cxn ang="0">
                    <a:pos x="22" y="92"/>
                  </a:cxn>
                </a:cxnLst>
                <a:rect l="0" t="0" r="r" b="b"/>
                <a:pathLst>
                  <a:path w="101" h="101">
                    <a:moveTo>
                      <a:pt x="51" y="101"/>
                    </a:moveTo>
                    <a:lnTo>
                      <a:pt x="51" y="101"/>
                    </a:lnTo>
                    <a:lnTo>
                      <a:pt x="63" y="100"/>
                    </a:lnTo>
                    <a:lnTo>
                      <a:pt x="74" y="96"/>
                    </a:lnTo>
                    <a:lnTo>
                      <a:pt x="83" y="89"/>
                    </a:lnTo>
                    <a:lnTo>
                      <a:pt x="92" y="80"/>
                    </a:lnTo>
                    <a:lnTo>
                      <a:pt x="92" y="80"/>
                    </a:lnTo>
                    <a:lnTo>
                      <a:pt x="97" y="70"/>
                    </a:lnTo>
                    <a:lnTo>
                      <a:pt x="100" y="62"/>
                    </a:lnTo>
                    <a:lnTo>
                      <a:pt x="101" y="51"/>
                    </a:lnTo>
                    <a:lnTo>
                      <a:pt x="101" y="41"/>
                    </a:lnTo>
                    <a:lnTo>
                      <a:pt x="98" y="33"/>
                    </a:lnTo>
                    <a:lnTo>
                      <a:pt x="94" y="24"/>
                    </a:lnTo>
                    <a:lnTo>
                      <a:pt x="88" y="15"/>
                    </a:lnTo>
                    <a:lnTo>
                      <a:pt x="81" y="9"/>
                    </a:lnTo>
                    <a:lnTo>
                      <a:pt x="81" y="9"/>
                    </a:lnTo>
                    <a:lnTo>
                      <a:pt x="74" y="5"/>
                    </a:lnTo>
                    <a:lnTo>
                      <a:pt x="66" y="2"/>
                    </a:lnTo>
                    <a:lnTo>
                      <a:pt x="59" y="0"/>
                    </a:lnTo>
                    <a:lnTo>
                      <a:pt x="51" y="0"/>
                    </a:lnTo>
                    <a:lnTo>
                      <a:pt x="51" y="11"/>
                    </a:lnTo>
                    <a:lnTo>
                      <a:pt x="51" y="11"/>
                    </a:lnTo>
                    <a:lnTo>
                      <a:pt x="56" y="13"/>
                    </a:lnTo>
                    <a:lnTo>
                      <a:pt x="63" y="14"/>
                    </a:lnTo>
                    <a:lnTo>
                      <a:pt x="68" y="15"/>
                    </a:lnTo>
                    <a:lnTo>
                      <a:pt x="74" y="18"/>
                    </a:lnTo>
                    <a:lnTo>
                      <a:pt x="74" y="18"/>
                    </a:lnTo>
                    <a:lnTo>
                      <a:pt x="79" y="24"/>
                    </a:lnTo>
                    <a:lnTo>
                      <a:pt x="83" y="30"/>
                    </a:lnTo>
                    <a:lnTo>
                      <a:pt x="88" y="37"/>
                    </a:lnTo>
                    <a:lnTo>
                      <a:pt x="89" y="44"/>
                    </a:lnTo>
                    <a:lnTo>
                      <a:pt x="89" y="51"/>
                    </a:lnTo>
                    <a:lnTo>
                      <a:pt x="89" y="59"/>
                    </a:lnTo>
                    <a:lnTo>
                      <a:pt x="86" y="66"/>
                    </a:lnTo>
                    <a:lnTo>
                      <a:pt x="82" y="73"/>
                    </a:lnTo>
                    <a:lnTo>
                      <a:pt x="82" y="73"/>
                    </a:lnTo>
                    <a:lnTo>
                      <a:pt x="77" y="80"/>
                    </a:lnTo>
                    <a:lnTo>
                      <a:pt x="68" y="85"/>
                    </a:lnTo>
                    <a:lnTo>
                      <a:pt x="60" y="88"/>
                    </a:lnTo>
                    <a:lnTo>
                      <a:pt x="51" y="89"/>
                    </a:lnTo>
                    <a:lnTo>
                      <a:pt x="51" y="101"/>
                    </a:lnTo>
                    <a:close/>
                    <a:moveTo>
                      <a:pt x="22" y="92"/>
                    </a:moveTo>
                    <a:lnTo>
                      <a:pt x="22" y="92"/>
                    </a:lnTo>
                    <a:lnTo>
                      <a:pt x="29" y="96"/>
                    </a:lnTo>
                    <a:lnTo>
                      <a:pt x="36" y="99"/>
                    </a:lnTo>
                    <a:lnTo>
                      <a:pt x="44" y="100"/>
                    </a:lnTo>
                    <a:lnTo>
                      <a:pt x="51" y="101"/>
                    </a:lnTo>
                    <a:lnTo>
                      <a:pt x="51" y="89"/>
                    </a:lnTo>
                    <a:lnTo>
                      <a:pt x="51" y="89"/>
                    </a:lnTo>
                    <a:lnTo>
                      <a:pt x="45" y="89"/>
                    </a:lnTo>
                    <a:lnTo>
                      <a:pt x="40" y="88"/>
                    </a:lnTo>
                    <a:lnTo>
                      <a:pt x="34" y="85"/>
                    </a:lnTo>
                    <a:lnTo>
                      <a:pt x="29" y="82"/>
                    </a:lnTo>
                    <a:lnTo>
                      <a:pt x="29" y="82"/>
                    </a:lnTo>
                    <a:lnTo>
                      <a:pt x="22" y="77"/>
                    </a:lnTo>
                    <a:lnTo>
                      <a:pt x="18" y="70"/>
                    </a:lnTo>
                    <a:lnTo>
                      <a:pt x="15" y="65"/>
                    </a:lnTo>
                    <a:lnTo>
                      <a:pt x="13" y="56"/>
                    </a:lnTo>
                    <a:lnTo>
                      <a:pt x="13" y="50"/>
                    </a:lnTo>
                    <a:lnTo>
                      <a:pt x="13" y="41"/>
                    </a:lnTo>
                    <a:lnTo>
                      <a:pt x="15" y="35"/>
                    </a:lnTo>
                    <a:lnTo>
                      <a:pt x="19" y="28"/>
                    </a:lnTo>
                    <a:lnTo>
                      <a:pt x="19" y="28"/>
                    </a:lnTo>
                    <a:lnTo>
                      <a:pt x="26" y="21"/>
                    </a:lnTo>
                    <a:lnTo>
                      <a:pt x="33" y="15"/>
                    </a:lnTo>
                    <a:lnTo>
                      <a:pt x="43" y="13"/>
                    </a:lnTo>
                    <a:lnTo>
                      <a:pt x="51" y="11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40" y="2"/>
                    </a:lnTo>
                    <a:lnTo>
                      <a:pt x="28" y="5"/>
                    </a:lnTo>
                    <a:lnTo>
                      <a:pt x="18" y="11"/>
                    </a:lnTo>
                    <a:lnTo>
                      <a:pt x="10" y="21"/>
                    </a:lnTo>
                    <a:lnTo>
                      <a:pt x="10" y="21"/>
                    </a:lnTo>
                    <a:lnTo>
                      <a:pt x="4" y="30"/>
                    </a:lnTo>
                    <a:lnTo>
                      <a:pt x="2" y="40"/>
                    </a:lnTo>
                    <a:lnTo>
                      <a:pt x="0" y="50"/>
                    </a:lnTo>
                    <a:lnTo>
                      <a:pt x="2" y="59"/>
                    </a:lnTo>
                    <a:lnTo>
                      <a:pt x="3" y="69"/>
                    </a:lnTo>
                    <a:lnTo>
                      <a:pt x="8" y="77"/>
                    </a:lnTo>
                    <a:lnTo>
                      <a:pt x="14" y="85"/>
                    </a:lnTo>
                    <a:lnTo>
                      <a:pt x="22" y="92"/>
                    </a:lnTo>
                    <a:lnTo>
                      <a:pt x="22" y="92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3" name="Freeform 30"/>
              <p:cNvSpPr/>
              <p:nvPr/>
            </p:nvSpPr>
            <p:spPr bwMode="auto">
              <a:xfrm rot="1800000">
                <a:off x="723284" y="2991222"/>
                <a:ext cx="11708" cy="1053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4" y="17"/>
                  </a:cxn>
                  <a:cxn ang="0">
                    <a:pos x="7" y="19"/>
                  </a:cxn>
                  <a:cxn ang="0">
                    <a:pos x="11" y="19"/>
                  </a:cxn>
                  <a:cxn ang="0">
                    <a:pos x="14" y="17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9" y="11"/>
                  </a:cxn>
                  <a:cxn ang="0">
                    <a:pos x="19" y="8"/>
                  </a:cxn>
                  <a:cxn ang="0">
                    <a:pos x="18" y="4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1" y="0"/>
                  </a:cxn>
                  <a:cxn ang="0">
                    <a:pos x="7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4" y="17"/>
                  </a:cxn>
                  <a:cxn ang="0">
                    <a:pos x="4" y="17"/>
                  </a:cxn>
                </a:cxnLst>
                <a:rect l="0" t="0" r="r" b="b"/>
                <a:pathLst>
                  <a:path w="19" h="19">
                    <a:moveTo>
                      <a:pt x="4" y="17"/>
                    </a:moveTo>
                    <a:lnTo>
                      <a:pt x="4" y="17"/>
                    </a:lnTo>
                    <a:lnTo>
                      <a:pt x="7" y="19"/>
                    </a:lnTo>
                    <a:lnTo>
                      <a:pt x="11" y="19"/>
                    </a:lnTo>
                    <a:lnTo>
                      <a:pt x="14" y="17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9" y="11"/>
                    </a:lnTo>
                    <a:lnTo>
                      <a:pt x="19" y="8"/>
                    </a:lnTo>
                    <a:lnTo>
                      <a:pt x="18" y="4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4" y="17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4" name="Freeform 31"/>
              <p:cNvSpPr/>
              <p:nvPr/>
            </p:nvSpPr>
            <p:spPr bwMode="auto">
              <a:xfrm rot="1800000">
                <a:off x="740099" y="2983017"/>
                <a:ext cx="10538" cy="1053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4" y="17"/>
                  </a:cxn>
                  <a:cxn ang="0">
                    <a:pos x="7" y="19"/>
                  </a:cxn>
                  <a:cxn ang="0">
                    <a:pos x="11" y="19"/>
                  </a:cxn>
                  <a:cxn ang="0">
                    <a:pos x="13" y="17"/>
                  </a:cxn>
                  <a:cxn ang="0">
                    <a:pos x="16" y="15"/>
                  </a:cxn>
                  <a:cxn ang="0">
                    <a:pos x="16" y="15"/>
                  </a:cxn>
                  <a:cxn ang="0">
                    <a:pos x="19" y="12"/>
                  </a:cxn>
                  <a:cxn ang="0">
                    <a:pos x="19" y="8"/>
                  </a:cxn>
                  <a:cxn ang="0">
                    <a:pos x="17" y="5"/>
                  </a:cxn>
                  <a:cxn ang="0">
                    <a:pos x="15" y="2"/>
                  </a:cxn>
                  <a:cxn ang="0">
                    <a:pos x="15" y="2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4" y="1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1" y="15"/>
                  </a:cxn>
                  <a:cxn ang="0">
                    <a:pos x="4" y="17"/>
                  </a:cxn>
                  <a:cxn ang="0">
                    <a:pos x="4" y="17"/>
                  </a:cxn>
                </a:cxnLst>
                <a:rect l="0" t="0" r="r" b="b"/>
                <a:pathLst>
                  <a:path w="19" h="19">
                    <a:moveTo>
                      <a:pt x="4" y="17"/>
                    </a:moveTo>
                    <a:lnTo>
                      <a:pt x="4" y="17"/>
                    </a:lnTo>
                    <a:lnTo>
                      <a:pt x="7" y="19"/>
                    </a:lnTo>
                    <a:lnTo>
                      <a:pt x="11" y="19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6" y="15"/>
                    </a:lnTo>
                    <a:lnTo>
                      <a:pt x="19" y="12"/>
                    </a:lnTo>
                    <a:lnTo>
                      <a:pt x="19" y="8"/>
                    </a:lnTo>
                    <a:lnTo>
                      <a:pt x="17" y="5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1" y="15"/>
                    </a:lnTo>
                    <a:lnTo>
                      <a:pt x="4" y="17"/>
                    </a:lnTo>
                    <a:lnTo>
                      <a:pt x="4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5" name="Freeform 33"/>
              <p:cNvSpPr/>
              <p:nvPr/>
            </p:nvSpPr>
            <p:spPr bwMode="auto">
              <a:xfrm rot="1800000">
                <a:off x="1351836" y="2426147"/>
                <a:ext cx="1328864" cy="1030309"/>
              </a:xfrm>
              <a:custGeom>
                <a:avLst/>
                <a:gdLst/>
                <a:ahLst/>
                <a:cxnLst>
                  <a:cxn ang="0">
                    <a:pos x="0" y="1679"/>
                  </a:cxn>
                  <a:cxn ang="0">
                    <a:pos x="0" y="80"/>
                  </a:cxn>
                  <a:cxn ang="0">
                    <a:pos x="0" y="80"/>
                  </a:cxn>
                  <a:cxn ang="0">
                    <a:pos x="1" y="72"/>
                  </a:cxn>
                  <a:cxn ang="0">
                    <a:pos x="2" y="64"/>
                  </a:cxn>
                  <a:cxn ang="0">
                    <a:pos x="6" y="49"/>
                  </a:cxn>
                  <a:cxn ang="0">
                    <a:pos x="15" y="35"/>
                  </a:cxn>
                  <a:cxn ang="0">
                    <a:pos x="24" y="24"/>
                  </a:cxn>
                  <a:cxn ang="0">
                    <a:pos x="35" y="15"/>
                  </a:cxn>
                  <a:cxn ang="0">
                    <a:pos x="49" y="7"/>
                  </a:cxn>
                  <a:cxn ang="0">
                    <a:pos x="64" y="2"/>
                  </a:cxn>
                  <a:cxn ang="0">
                    <a:pos x="72" y="1"/>
                  </a:cxn>
                  <a:cxn ang="0">
                    <a:pos x="80" y="0"/>
                  </a:cxn>
                  <a:cxn ang="0">
                    <a:pos x="2192" y="0"/>
                  </a:cxn>
                  <a:cxn ang="0">
                    <a:pos x="2192" y="0"/>
                  </a:cxn>
                  <a:cxn ang="0">
                    <a:pos x="2200" y="1"/>
                  </a:cxn>
                  <a:cxn ang="0">
                    <a:pos x="2207" y="2"/>
                  </a:cxn>
                  <a:cxn ang="0">
                    <a:pos x="2222" y="7"/>
                  </a:cxn>
                  <a:cxn ang="0">
                    <a:pos x="2236" y="15"/>
                  </a:cxn>
                  <a:cxn ang="0">
                    <a:pos x="2248" y="24"/>
                  </a:cxn>
                  <a:cxn ang="0">
                    <a:pos x="2257" y="35"/>
                  </a:cxn>
                  <a:cxn ang="0">
                    <a:pos x="2266" y="49"/>
                  </a:cxn>
                  <a:cxn ang="0">
                    <a:pos x="2270" y="64"/>
                  </a:cxn>
                  <a:cxn ang="0">
                    <a:pos x="2271" y="72"/>
                  </a:cxn>
                  <a:cxn ang="0">
                    <a:pos x="2271" y="80"/>
                  </a:cxn>
                  <a:cxn ang="0">
                    <a:pos x="2271" y="1679"/>
                  </a:cxn>
                  <a:cxn ang="0">
                    <a:pos x="2271" y="1679"/>
                  </a:cxn>
                  <a:cxn ang="0">
                    <a:pos x="2271" y="1687"/>
                  </a:cxn>
                  <a:cxn ang="0">
                    <a:pos x="2270" y="1695"/>
                  </a:cxn>
                  <a:cxn ang="0">
                    <a:pos x="2266" y="1710"/>
                  </a:cxn>
                  <a:cxn ang="0">
                    <a:pos x="2257" y="1724"/>
                  </a:cxn>
                  <a:cxn ang="0">
                    <a:pos x="2248" y="1734"/>
                  </a:cxn>
                  <a:cxn ang="0">
                    <a:pos x="2236" y="1745"/>
                  </a:cxn>
                  <a:cxn ang="0">
                    <a:pos x="2222" y="1752"/>
                  </a:cxn>
                  <a:cxn ang="0">
                    <a:pos x="2207" y="1756"/>
                  </a:cxn>
                  <a:cxn ang="0">
                    <a:pos x="2200" y="1758"/>
                  </a:cxn>
                  <a:cxn ang="0">
                    <a:pos x="2192" y="1759"/>
                  </a:cxn>
                  <a:cxn ang="0">
                    <a:pos x="80" y="1759"/>
                  </a:cxn>
                  <a:cxn ang="0">
                    <a:pos x="80" y="1759"/>
                  </a:cxn>
                  <a:cxn ang="0">
                    <a:pos x="72" y="1758"/>
                  </a:cxn>
                  <a:cxn ang="0">
                    <a:pos x="64" y="1756"/>
                  </a:cxn>
                  <a:cxn ang="0">
                    <a:pos x="49" y="1752"/>
                  </a:cxn>
                  <a:cxn ang="0">
                    <a:pos x="35" y="1745"/>
                  </a:cxn>
                  <a:cxn ang="0">
                    <a:pos x="24" y="1734"/>
                  </a:cxn>
                  <a:cxn ang="0">
                    <a:pos x="15" y="1724"/>
                  </a:cxn>
                  <a:cxn ang="0">
                    <a:pos x="6" y="1710"/>
                  </a:cxn>
                  <a:cxn ang="0">
                    <a:pos x="2" y="1695"/>
                  </a:cxn>
                  <a:cxn ang="0">
                    <a:pos x="1" y="1687"/>
                  </a:cxn>
                  <a:cxn ang="0">
                    <a:pos x="0" y="1679"/>
                  </a:cxn>
                  <a:cxn ang="0">
                    <a:pos x="0" y="1679"/>
                  </a:cxn>
                </a:cxnLst>
                <a:rect l="0" t="0" r="r" b="b"/>
                <a:pathLst>
                  <a:path w="2271" h="1759">
                    <a:moveTo>
                      <a:pt x="0" y="1679"/>
                    </a:moveTo>
                    <a:lnTo>
                      <a:pt x="0" y="80"/>
                    </a:lnTo>
                    <a:lnTo>
                      <a:pt x="0" y="80"/>
                    </a:lnTo>
                    <a:lnTo>
                      <a:pt x="1" y="72"/>
                    </a:lnTo>
                    <a:lnTo>
                      <a:pt x="2" y="64"/>
                    </a:lnTo>
                    <a:lnTo>
                      <a:pt x="6" y="49"/>
                    </a:lnTo>
                    <a:lnTo>
                      <a:pt x="15" y="35"/>
                    </a:lnTo>
                    <a:lnTo>
                      <a:pt x="24" y="24"/>
                    </a:lnTo>
                    <a:lnTo>
                      <a:pt x="35" y="15"/>
                    </a:lnTo>
                    <a:lnTo>
                      <a:pt x="49" y="7"/>
                    </a:lnTo>
                    <a:lnTo>
                      <a:pt x="64" y="2"/>
                    </a:lnTo>
                    <a:lnTo>
                      <a:pt x="72" y="1"/>
                    </a:lnTo>
                    <a:lnTo>
                      <a:pt x="80" y="0"/>
                    </a:lnTo>
                    <a:lnTo>
                      <a:pt x="2192" y="0"/>
                    </a:lnTo>
                    <a:lnTo>
                      <a:pt x="2192" y="0"/>
                    </a:lnTo>
                    <a:lnTo>
                      <a:pt x="2200" y="1"/>
                    </a:lnTo>
                    <a:lnTo>
                      <a:pt x="2207" y="2"/>
                    </a:lnTo>
                    <a:lnTo>
                      <a:pt x="2222" y="7"/>
                    </a:lnTo>
                    <a:lnTo>
                      <a:pt x="2236" y="15"/>
                    </a:lnTo>
                    <a:lnTo>
                      <a:pt x="2248" y="24"/>
                    </a:lnTo>
                    <a:lnTo>
                      <a:pt x="2257" y="35"/>
                    </a:lnTo>
                    <a:lnTo>
                      <a:pt x="2266" y="49"/>
                    </a:lnTo>
                    <a:lnTo>
                      <a:pt x="2270" y="64"/>
                    </a:lnTo>
                    <a:lnTo>
                      <a:pt x="2271" y="72"/>
                    </a:lnTo>
                    <a:lnTo>
                      <a:pt x="2271" y="80"/>
                    </a:lnTo>
                    <a:lnTo>
                      <a:pt x="2271" y="1679"/>
                    </a:lnTo>
                    <a:lnTo>
                      <a:pt x="2271" y="1679"/>
                    </a:lnTo>
                    <a:lnTo>
                      <a:pt x="2271" y="1687"/>
                    </a:lnTo>
                    <a:lnTo>
                      <a:pt x="2270" y="1695"/>
                    </a:lnTo>
                    <a:lnTo>
                      <a:pt x="2266" y="1710"/>
                    </a:lnTo>
                    <a:lnTo>
                      <a:pt x="2257" y="1724"/>
                    </a:lnTo>
                    <a:lnTo>
                      <a:pt x="2248" y="1734"/>
                    </a:lnTo>
                    <a:lnTo>
                      <a:pt x="2236" y="1745"/>
                    </a:lnTo>
                    <a:lnTo>
                      <a:pt x="2222" y="1752"/>
                    </a:lnTo>
                    <a:lnTo>
                      <a:pt x="2207" y="1756"/>
                    </a:lnTo>
                    <a:lnTo>
                      <a:pt x="2200" y="1758"/>
                    </a:lnTo>
                    <a:lnTo>
                      <a:pt x="2192" y="1759"/>
                    </a:lnTo>
                    <a:lnTo>
                      <a:pt x="80" y="1759"/>
                    </a:lnTo>
                    <a:lnTo>
                      <a:pt x="80" y="1759"/>
                    </a:lnTo>
                    <a:lnTo>
                      <a:pt x="72" y="1758"/>
                    </a:lnTo>
                    <a:lnTo>
                      <a:pt x="64" y="1756"/>
                    </a:lnTo>
                    <a:lnTo>
                      <a:pt x="49" y="1752"/>
                    </a:lnTo>
                    <a:lnTo>
                      <a:pt x="35" y="1745"/>
                    </a:lnTo>
                    <a:lnTo>
                      <a:pt x="24" y="1734"/>
                    </a:lnTo>
                    <a:lnTo>
                      <a:pt x="15" y="1724"/>
                    </a:lnTo>
                    <a:lnTo>
                      <a:pt x="6" y="1710"/>
                    </a:lnTo>
                    <a:lnTo>
                      <a:pt x="2" y="1695"/>
                    </a:lnTo>
                    <a:lnTo>
                      <a:pt x="1" y="1687"/>
                    </a:lnTo>
                    <a:lnTo>
                      <a:pt x="0" y="1679"/>
                    </a:lnTo>
                    <a:lnTo>
                      <a:pt x="0" y="1679"/>
                    </a:lnTo>
                    <a:close/>
                  </a:path>
                </a:pathLst>
              </a:custGeom>
              <a:solidFill>
                <a:srgbClr val="C0BF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" name="Freeform 34"/>
              <p:cNvSpPr/>
              <p:nvPr/>
            </p:nvSpPr>
            <p:spPr bwMode="auto">
              <a:xfrm rot="1800000">
                <a:off x="1359661" y="2435728"/>
                <a:ext cx="1313643" cy="1012746"/>
              </a:xfrm>
              <a:custGeom>
                <a:avLst/>
                <a:gdLst/>
                <a:ahLst/>
                <a:cxnLst>
                  <a:cxn ang="0">
                    <a:pos x="0" y="1664"/>
                  </a:cxn>
                  <a:cxn ang="0">
                    <a:pos x="0" y="65"/>
                  </a:cxn>
                  <a:cxn ang="0">
                    <a:pos x="0" y="65"/>
                  </a:cxn>
                  <a:cxn ang="0">
                    <a:pos x="1" y="52"/>
                  </a:cxn>
                  <a:cxn ang="0">
                    <a:pos x="5" y="39"/>
                  </a:cxn>
                  <a:cxn ang="0">
                    <a:pos x="11" y="28"/>
                  </a:cxn>
                  <a:cxn ang="0">
                    <a:pos x="19" y="19"/>
                  </a:cxn>
                  <a:cxn ang="0">
                    <a:pos x="28" y="11"/>
                  </a:cxn>
                  <a:cxn ang="0">
                    <a:pos x="39" y="5"/>
                  </a:cxn>
                  <a:cxn ang="0">
                    <a:pos x="51" y="1"/>
                  </a:cxn>
                  <a:cxn ang="0">
                    <a:pos x="65" y="0"/>
                  </a:cxn>
                  <a:cxn ang="0">
                    <a:pos x="2177" y="0"/>
                  </a:cxn>
                  <a:cxn ang="0">
                    <a:pos x="2177" y="0"/>
                  </a:cxn>
                  <a:cxn ang="0">
                    <a:pos x="2189" y="1"/>
                  </a:cxn>
                  <a:cxn ang="0">
                    <a:pos x="2201" y="5"/>
                  </a:cxn>
                  <a:cxn ang="0">
                    <a:pos x="2212" y="11"/>
                  </a:cxn>
                  <a:cxn ang="0">
                    <a:pos x="2222" y="19"/>
                  </a:cxn>
                  <a:cxn ang="0">
                    <a:pos x="2230" y="28"/>
                  </a:cxn>
                  <a:cxn ang="0">
                    <a:pos x="2237" y="39"/>
                  </a:cxn>
                  <a:cxn ang="0">
                    <a:pos x="2241" y="52"/>
                  </a:cxn>
                  <a:cxn ang="0">
                    <a:pos x="2242" y="65"/>
                  </a:cxn>
                  <a:cxn ang="0">
                    <a:pos x="2242" y="1664"/>
                  </a:cxn>
                  <a:cxn ang="0">
                    <a:pos x="2242" y="1664"/>
                  </a:cxn>
                  <a:cxn ang="0">
                    <a:pos x="2241" y="1677"/>
                  </a:cxn>
                  <a:cxn ang="0">
                    <a:pos x="2237" y="1689"/>
                  </a:cxn>
                  <a:cxn ang="0">
                    <a:pos x="2230" y="1700"/>
                  </a:cxn>
                  <a:cxn ang="0">
                    <a:pos x="2222" y="1710"/>
                  </a:cxn>
                  <a:cxn ang="0">
                    <a:pos x="2212" y="1718"/>
                  </a:cxn>
                  <a:cxn ang="0">
                    <a:pos x="2201" y="1724"/>
                  </a:cxn>
                  <a:cxn ang="0">
                    <a:pos x="2189" y="1728"/>
                  </a:cxn>
                  <a:cxn ang="0">
                    <a:pos x="2177" y="1729"/>
                  </a:cxn>
                  <a:cxn ang="0">
                    <a:pos x="65" y="1729"/>
                  </a:cxn>
                  <a:cxn ang="0">
                    <a:pos x="65" y="1729"/>
                  </a:cxn>
                  <a:cxn ang="0">
                    <a:pos x="51" y="1728"/>
                  </a:cxn>
                  <a:cxn ang="0">
                    <a:pos x="39" y="1724"/>
                  </a:cxn>
                  <a:cxn ang="0">
                    <a:pos x="28" y="1718"/>
                  </a:cxn>
                  <a:cxn ang="0">
                    <a:pos x="19" y="1710"/>
                  </a:cxn>
                  <a:cxn ang="0">
                    <a:pos x="11" y="1700"/>
                  </a:cxn>
                  <a:cxn ang="0">
                    <a:pos x="5" y="1689"/>
                  </a:cxn>
                  <a:cxn ang="0">
                    <a:pos x="1" y="1677"/>
                  </a:cxn>
                  <a:cxn ang="0">
                    <a:pos x="0" y="1664"/>
                  </a:cxn>
                  <a:cxn ang="0">
                    <a:pos x="0" y="1664"/>
                  </a:cxn>
                </a:cxnLst>
                <a:rect l="0" t="0" r="r" b="b"/>
                <a:pathLst>
                  <a:path w="2242" h="1729">
                    <a:moveTo>
                      <a:pt x="0" y="1664"/>
                    </a:moveTo>
                    <a:lnTo>
                      <a:pt x="0" y="65"/>
                    </a:lnTo>
                    <a:lnTo>
                      <a:pt x="0" y="65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1" y="28"/>
                    </a:lnTo>
                    <a:lnTo>
                      <a:pt x="19" y="19"/>
                    </a:lnTo>
                    <a:lnTo>
                      <a:pt x="28" y="11"/>
                    </a:lnTo>
                    <a:lnTo>
                      <a:pt x="39" y="5"/>
                    </a:lnTo>
                    <a:lnTo>
                      <a:pt x="51" y="1"/>
                    </a:lnTo>
                    <a:lnTo>
                      <a:pt x="65" y="0"/>
                    </a:lnTo>
                    <a:lnTo>
                      <a:pt x="2177" y="0"/>
                    </a:lnTo>
                    <a:lnTo>
                      <a:pt x="2177" y="0"/>
                    </a:lnTo>
                    <a:lnTo>
                      <a:pt x="2189" y="1"/>
                    </a:lnTo>
                    <a:lnTo>
                      <a:pt x="2201" y="5"/>
                    </a:lnTo>
                    <a:lnTo>
                      <a:pt x="2212" y="11"/>
                    </a:lnTo>
                    <a:lnTo>
                      <a:pt x="2222" y="19"/>
                    </a:lnTo>
                    <a:lnTo>
                      <a:pt x="2230" y="28"/>
                    </a:lnTo>
                    <a:lnTo>
                      <a:pt x="2237" y="39"/>
                    </a:lnTo>
                    <a:lnTo>
                      <a:pt x="2241" y="52"/>
                    </a:lnTo>
                    <a:lnTo>
                      <a:pt x="2242" y="65"/>
                    </a:lnTo>
                    <a:lnTo>
                      <a:pt x="2242" y="1664"/>
                    </a:lnTo>
                    <a:lnTo>
                      <a:pt x="2242" y="1664"/>
                    </a:lnTo>
                    <a:lnTo>
                      <a:pt x="2241" y="1677"/>
                    </a:lnTo>
                    <a:lnTo>
                      <a:pt x="2237" y="1689"/>
                    </a:lnTo>
                    <a:lnTo>
                      <a:pt x="2230" y="1700"/>
                    </a:lnTo>
                    <a:lnTo>
                      <a:pt x="2222" y="1710"/>
                    </a:lnTo>
                    <a:lnTo>
                      <a:pt x="2212" y="1718"/>
                    </a:lnTo>
                    <a:lnTo>
                      <a:pt x="2201" y="1724"/>
                    </a:lnTo>
                    <a:lnTo>
                      <a:pt x="2189" y="1728"/>
                    </a:lnTo>
                    <a:lnTo>
                      <a:pt x="2177" y="1729"/>
                    </a:lnTo>
                    <a:lnTo>
                      <a:pt x="65" y="1729"/>
                    </a:lnTo>
                    <a:lnTo>
                      <a:pt x="65" y="1729"/>
                    </a:lnTo>
                    <a:lnTo>
                      <a:pt x="51" y="1728"/>
                    </a:lnTo>
                    <a:lnTo>
                      <a:pt x="39" y="1724"/>
                    </a:lnTo>
                    <a:lnTo>
                      <a:pt x="28" y="1718"/>
                    </a:lnTo>
                    <a:lnTo>
                      <a:pt x="19" y="1710"/>
                    </a:lnTo>
                    <a:lnTo>
                      <a:pt x="11" y="1700"/>
                    </a:lnTo>
                    <a:lnTo>
                      <a:pt x="5" y="1689"/>
                    </a:lnTo>
                    <a:lnTo>
                      <a:pt x="1" y="1677"/>
                    </a:lnTo>
                    <a:lnTo>
                      <a:pt x="0" y="1664"/>
                    </a:lnTo>
                    <a:lnTo>
                      <a:pt x="0" y="1664"/>
                    </a:lnTo>
                    <a:close/>
                  </a:path>
                </a:pathLst>
              </a:custGeom>
              <a:solidFill>
                <a:srgbClr val="706F7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7" name="Freeform 35"/>
              <p:cNvSpPr/>
              <p:nvPr/>
            </p:nvSpPr>
            <p:spPr bwMode="auto">
              <a:xfrm rot="1800000">
                <a:off x="1481074" y="2419321"/>
                <a:ext cx="1130998" cy="576036"/>
              </a:xfrm>
              <a:custGeom>
                <a:avLst/>
                <a:gdLst/>
                <a:ahLst/>
                <a:cxnLst>
                  <a:cxn ang="0">
                    <a:pos x="0" y="984"/>
                  </a:cxn>
                  <a:cxn ang="0">
                    <a:pos x="0" y="65"/>
                  </a:cxn>
                  <a:cxn ang="0">
                    <a:pos x="0" y="65"/>
                  </a:cxn>
                  <a:cxn ang="0">
                    <a:pos x="1" y="52"/>
                  </a:cxn>
                  <a:cxn ang="0">
                    <a:pos x="5" y="39"/>
                  </a:cxn>
                  <a:cxn ang="0">
                    <a:pos x="11" y="28"/>
                  </a:cxn>
                  <a:cxn ang="0">
                    <a:pos x="19" y="19"/>
                  </a:cxn>
                  <a:cxn ang="0">
                    <a:pos x="28" y="11"/>
                  </a:cxn>
                  <a:cxn ang="0">
                    <a:pos x="39" y="5"/>
                  </a:cxn>
                  <a:cxn ang="0">
                    <a:pos x="51" y="1"/>
                  </a:cxn>
                  <a:cxn ang="0">
                    <a:pos x="65" y="0"/>
                  </a:cxn>
                  <a:cxn ang="0">
                    <a:pos x="1930" y="0"/>
                  </a:cxn>
                  <a:cxn ang="0">
                    <a:pos x="0" y="984"/>
                  </a:cxn>
                </a:cxnLst>
                <a:rect l="0" t="0" r="r" b="b"/>
                <a:pathLst>
                  <a:path w="1930" h="984">
                    <a:moveTo>
                      <a:pt x="0" y="984"/>
                    </a:moveTo>
                    <a:lnTo>
                      <a:pt x="0" y="65"/>
                    </a:lnTo>
                    <a:lnTo>
                      <a:pt x="0" y="65"/>
                    </a:lnTo>
                    <a:lnTo>
                      <a:pt x="1" y="52"/>
                    </a:lnTo>
                    <a:lnTo>
                      <a:pt x="5" y="39"/>
                    </a:lnTo>
                    <a:lnTo>
                      <a:pt x="11" y="28"/>
                    </a:lnTo>
                    <a:lnTo>
                      <a:pt x="19" y="19"/>
                    </a:lnTo>
                    <a:lnTo>
                      <a:pt x="28" y="11"/>
                    </a:lnTo>
                    <a:lnTo>
                      <a:pt x="39" y="5"/>
                    </a:lnTo>
                    <a:lnTo>
                      <a:pt x="51" y="1"/>
                    </a:lnTo>
                    <a:lnTo>
                      <a:pt x="65" y="0"/>
                    </a:lnTo>
                    <a:lnTo>
                      <a:pt x="1930" y="0"/>
                    </a:lnTo>
                    <a:lnTo>
                      <a:pt x="0" y="984"/>
                    </a:lnTo>
                    <a:close/>
                  </a:path>
                </a:pathLst>
              </a:custGeom>
              <a:solidFill>
                <a:srgbClr val="C0BFC7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8" name="Freeform 36"/>
              <p:cNvSpPr/>
              <p:nvPr/>
            </p:nvSpPr>
            <p:spPr bwMode="auto">
              <a:xfrm rot="1800000">
                <a:off x="2219910" y="2522582"/>
                <a:ext cx="49174" cy="49174"/>
              </a:xfrm>
              <a:custGeom>
                <a:avLst/>
                <a:gdLst/>
                <a:ahLst/>
                <a:cxnLst>
                  <a:cxn ang="0">
                    <a:pos x="0" y="43"/>
                  </a:cxn>
                  <a:cxn ang="0">
                    <a:pos x="0" y="43"/>
                  </a:cxn>
                  <a:cxn ang="0">
                    <a:pos x="1" y="34"/>
                  </a:cxn>
                  <a:cxn ang="0">
                    <a:pos x="2" y="26"/>
                  </a:cxn>
                  <a:cxn ang="0">
                    <a:pos x="7" y="19"/>
                  </a:cxn>
                  <a:cxn ang="0">
                    <a:pos x="12" y="13"/>
                  </a:cxn>
                  <a:cxn ang="0">
                    <a:pos x="19" y="7"/>
                  </a:cxn>
                  <a:cxn ang="0">
                    <a:pos x="26" y="3"/>
                  </a:cxn>
                  <a:cxn ang="0">
                    <a:pos x="34" y="2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50" y="2"/>
                  </a:cxn>
                  <a:cxn ang="0">
                    <a:pos x="58" y="3"/>
                  </a:cxn>
                  <a:cxn ang="0">
                    <a:pos x="65" y="7"/>
                  </a:cxn>
                  <a:cxn ang="0">
                    <a:pos x="72" y="13"/>
                  </a:cxn>
                  <a:cxn ang="0">
                    <a:pos x="76" y="19"/>
                  </a:cxn>
                  <a:cxn ang="0">
                    <a:pos x="80" y="26"/>
                  </a:cxn>
                  <a:cxn ang="0">
                    <a:pos x="83" y="34"/>
                  </a:cxn>
                  <a:cxn ang="0">
                    <a:pos x="84" y="43"/>
                  </a:cxn>
                  <a:cxn ang="0">
                    <a:pos x="84" y="43"/>
                  </a:cxn>
                  <a:cxn ang="0">
                    <a:pos x="83" y="51"/>
                  </a:cxn>
                  <a:cxn ang="0">
                    <a:pos x="80" y="59"/>
                  </a:cxn>
                  <a:cxn ang="0">
                    <a:pos x="76" y="66"/>
                  </a:cxn>
                  <a:cxn ang="0">
                    <a:pos x="72" y="73"/>
                  </a:cxn>
                  <a:cxn ang="0">
                    <a:pos x="65" y="78"/>
                  </a:cxn>
                  <a:cxn ang="0">
                    <a:pos x="58" y="81"/>
                  </a:cxn>
                  <a:cxn ang="0">
                    <a:pos x="50" y="83"/>
                  </a:cxn>
                  <a:cxn ang="0">
                    <a:pos x="42" y="85"/>
                  </a:cxn>
                  <a:cxn ang="0">
                    <a:pos x="42" y="85"/>
                  </a:cxn>
                  <a:cxn ang="0">
                    <a:pos x="34" y="83"/>
                  </a:cxn>
                  <a:cxn ang="0">
                    <a:pos x="26" y="81"/>
                  </a:cxn>
                  <a:cxn ang="0">
                    <a:pos x="19" y="78"/>
                  </a:cxn>
                  <a:cxn ang="0">
                    <a:pos x="12" y="73"/>
                  </a:cxn>
                  <a:cxn ang="0">
                    <a:pos x="7" y="66"/>
                  </a:cxn>
                  <a:cxn ang="0">
                    <a:pos x="2" y="59"/>
                  </a:cxn>
                  <a:cxn ang="0">
                    <a:pos x="1" y="51"/>
                  </a:cxn>
                  <a:cxn ang="0">
                    <a:pos x="0" y="43"/>
                  </a:cxn>
                  <a:cxn ang="0">
                    <a:pos x="0" y="43"/>
                  </a:cxn>
                </a:cxnLst>
                <a:rect l="0" t="0" r="r" b="b"/>
                <a:pathLst>
                  <a:path w="84" h="85">
                    <a:moveTo>
                      <a:pt x="0" y="43"/>
                    </a:moveTo>
                    <a:lnTo>
                      <a:pt x="0" y="43"/>
                    </a:lnTo>
                    <a:lnTo>
                      <a:pt x="1" y="34"/>
                    </a:lnTo>
                    <a:lnTo>
                      <a:pt x="2" y="26"/>
                    </a:lnTo>
                    <a:lnTo>
                      <a:pt x="7" y="19"/>
                    </a:lnTo>
                    <a:lnTo>
                      <a:pt x="12" y="13"/>
                    </a:lnTo>
                    <a:lnTo>
                      <a:pt x="19" y="7"/>
                    </a:lnTo>
                    <a:lnTo>
                      <a:pt x="26" y="3"/>
                    </a:lnTo>
                    <a:lnTo>
                      <a:pt x="34" y="2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50" y="2"/>
                    </a:lnTo>
                    <a:lnTo>
                      <a:pt x="58" y="3"/>
                    </a:lnTo>
                    <a:lnTo>
                      <a:pt x="65" y="7"/>
                    </a:lnTo>
                    <a:lnTo>
                      <a:pt x="72" y="13"/>
                    </a:lnTo>
                    <a:lnTo>
                      <a:pt x="76" y="19"/>
                    </a:lnTo>
                    <a:lnTo>
                      <a:pt x="80" y="26"/>
                    </a:lnTo>
                    <a:lnTo>
                      <a:pt x="83" y="34"/>
                    </a:lnTo>
                    <a:lnTo>
                      <a:pt x="84" y="43"/>
                    </a:lnTo>
                    <a:lnTo>
                      <a:pt x="84" y="43"/>
                    </a:lnTo>
                    <a:lnTo>
                      <a:pt x="83" y="51"/>
                    </a:lnTo>
                    <a:lnTo>
                      <a:pt x="80" y="59"/>
                    </a:lnTo>
                    <a:lnTo>
                      <a:pt x="76" y="66"/>
                    </a:lnTo>
                    <a:lnTo>
                      <a:pt x="72" y="73"/>
                    </a:lnTo>
                    <a:lnTo>
                      <a:pt x="65" y="78"/>
                    </a:lnTo>
                    <a:lnTo>
                      <a:pt x="58" y="81"/>
                    </a:lnTo>
                    <a:lnTo>
                      <a:pt x="50" y="83"/>
                    </a:lnTo>
                    <a:lnTo>
                      <a:pt x="42" y="85"/>
                    </a:lnTo>
                    <a:lnTo>
                      <a:pt x="42" y="85"/>
                    </a:lnTo>
                    <a:lnTo>
                      <a:pt x="34" y="83"/>
                    </a:lnTo>
                    <a:lnTo>
                      <a:pt x="26" y="81"/>
                    </a:lnTo>
                    <a:lnTo>
                      <a:pt x="19" y="78"/>
                    </a:lnTo>
                    <a:lnTo>
                      <a:pt x="12" y="73"/>
                    </a:lnTo>
                    <a:lnTo>
                      <a:pt x="7" y="66"/>
                    </a:lnTo>
                    <a:lnTo>
                      <a:pt x="2" y="59"/>
                    </a:lnTo>
                    <a:lnTo>
                      <a:pt x="1" y="51"/>
                    </a:lnTo>
                    <a:lnTo>
                      <a:pt x="0" y="43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706F7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9" name="Rectangle 37"/>
              <p:cNvSpPr>
                <a:spLocks noChangeArrowheads="1"/>
              </p:cNvSpPr>
              <p:nvPr/>
            </p:nvSpPr>
            <p:spPr bwMode="auto">
              <a:xfrm rot="1800000">
                <a:off x="1476585" y="2531148"/>
                <a:ext cx="1081824" cy="823076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0" name="Freeform 40"/>
              <p:cNvSpPr/>
              <p:nvPr/>
            </p:nvSpPr>
            <p:spPr bwMode="auto">
              <a:xfrm rot="1800000">
                <a:off x="2362395" y="2904623"/>
                <a:ext cx="15221" cy="1405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" y="0"/>
                  </a:cxn>
                  <a:cxn ang="0">
                    <a:pos x="26" y="1"/>
                  </a:cxn>
                  <a:cxn ang="0">
                    <a:pos x="23" y="23"/>
                  </a:cxn>
                  <a:cxn ang="0">
                    <a:pos x="0" y="21"/>
                  </a:cxn>
                  <a:cxn ang="0">
                    <a:pos x="0" y="21"/>
                  </a:cxn>
                </a:cxnLst>
                <a:rect l="0" t="0" r="r" b="b"/>
                <a:pathLst>
                  <a:path w="26" h="23">
                    <a:moveTo>
                      <a:pt x="0" y="21"/>
                    </a:moveTo>
                    <a:lnTo>
                      <a:pt x="1" y="0"/>
                    </a:lnTo>
                    <a:lnTo>
                      <a:pt x="26" y="1"/>
                    </a:lnTo>
                    <a:lnTo>
                      <a:pt x="23" y="23"/>
                    </a:lnTo>
                    <a:lnTo>
                      <a:pt x="0" y="21"/>
                    </a:lnTo>
                    <a:lnTo>
                      <a:pt x="0" y="21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1" name="Freeform 59"/>
              <p:cNvSpPr/>
              <p:nvPr/>
            </p:nvSpPr>
            <p:spPr bwMode="auto">
              <a:xfrm rot="1800000">
                <a:off x="2039198" y="3019098"/>
                <a:ext cx="833613" cy="1044358"/>
              </a:xfrm>
              <a:custGeom>
                <a:avLst/>
                <a:gdLst/>
                <a:ahLst/>
                <a:cxnLst>
                  <a:cxn ang="0">
                    <a:pos x="1390" y="1529"/>
                  </a:cxn>
                  <a:cxn ang="0">
                    <a:pos x="1360" y="1467"/>
                  </a:cxn>
                  <a:cxn ang="0">
                    <a:pos x="1234" y="1252"/>
                  </a:cxn>
                  <a:cxn ang="0">
                    <a:pos x="1189" y="1120"/>
                  </a:cxn>
                  <a:cxn ang="0">
                    <a:pos x="1127" y="817"/>
                  </a:cxn>
                  <a:cxn ang="0">
                    <a:pos x="1090" y="685"/>
                  </a:cxn>
                  <a:cxn ang="0">
                    <a:pos x="1016" y="550"/>
                  </a:cxn>
                  <a:cxn ang="0">
                    <a:pos x="950" y="474"/>
                  </a:cxn>
                  <a:cxn ang="0">
                    <a:pos x="880" y="407"/>
                  </a:cxn>
                  <a:cxn ang="0">
                    <a:pos x="835" y="391"/>
                  </a:cxn>
                  <a:cxn ang="0">
                    <a:pos x="794" y="409"/>
                  </a:cxn>
                  <a:cxn ang="0">
                    <a:pos x="759" y="444"/>
                  </a:cxn>
                  <a:cxn ang="0">
                    <a:pos x="743" y="437"/>
                  </a:cxn>
                  <a:cxn ang="0">
                    <a:pos x="681" y="383"/>
                  </a:cxn>
                  <a:cxn ang="0">
                    <a:pos x="629" y="362"/>
                  </a:cxn>
                  <a:cxn ang="0">
                    <a:pos x="591" y="368"/>
                  </a:cxn>
                  <a:cxn ang="0">
                    <a:pos x="557" y="388"/>
                  </a:cxn>
                  <a:cxn ang="0">
                    <a:pos x="535" y="424"/>
                  </a:cxn>
                  <a:cxn ang="0">
                    <a:pos x="515" y="405"/>
                  </a:cxn>
                  <a:cxn ang="0">
                    <a:pos x="474" y="368"/>
                  </a:cxn>
                  <a:cxn ang="0">
                    <a:pos x="428" y="358"/>
                  </a:cxn>
                  <a:cxn ang="0">
                    <a:pos x="373" y="376"/>
                  </a:cxn>
                  <a:cxn ang="0">
                    <a:pos x="342" y="407"/>
                  </a:cxn>
                  <a:cxn ang="0">
                    <a:pos x="219" y="208"/>
                  </a:cxn>
                  <a:cxn ang="0">
                    <a:pos x="157" y="93"/>
                  </a:cxn>
                  <a:cxn ang="0">
                    <a:pos x="106" y="16"/>
                  </a:cxn>
                  <a:cxn ang="0">
                    <a:pos x="79" y="0"/>
                  </a:cxn>
                  <a:cxn ang="0">
                    <a:pos x="56" y="3"/>
                  </a:cxn>
                  <a:cxn ang="0">
                    <a:pos x="26" y="20"/>
                  </a:cxn>
                  <a:cxn ang="0">
                    <a:pos x="4" y="54"/>
                  </a:cxn>
                  <a:cxn ang="0">
                    <a:pos x="1" y="109"/>
                  </a:cxn>
                  <a:cxn ang="0">
                    <a:pos x="29" y="184"/>
                  </a:cxn>
                  <a:cxn ang="0">
                    <a:pos x="120" y="391"/>
                  </a:cxn>
                  <a:cxn ang="0">
                    <a:pos x="198" y="575"/>
                  </a:cxn>
                  <a:cxn ang="0">
                    <a:pos x="302" y="802"/>
                  </a:cxn>
                  <a:cxn ang="0">
                    <a:pos x="350" y="943"/>
                  </a:cxn>
                  <a:cxn ang="0">
                    <a:pos x="373" y="1033"/>
                  </a:cxn>
                  <a:cxn ang="0">
                    <a:pos x="368" y="1041"/>
                  </a:cxn>
                  <a:cxn ang="0">
                    <a:pos x="345" y="1030"/>
                  </a:cxn>
                  <a:cxn ang="0">
                    <a:pos x="324" y="997"/>
                  </a:cxn>
                  <a:cxn ang="0">
                    <a:pos x="298" y="931"/>
                  </a:cxn>
                  <a:cxn ang="0">
                    <a:pos x="285" y="913"/>
                  </a:cxn>
                  <a:cxn ang="0">
                    <a:pos x="266" y="853"/>
                  </a:cxn>
                  <a:cxn ang="0">
                    <a:pos x="270" y="781"/>
                  </a:cxn>
                  <a:cxn ang="0">
                    <a:pos x="268" y="755"/>
                  </a:cxn>
                  <a:cxn ang="0">
                    <a:pos x="230" y="680"/>
                  </a:cxn>
                  <a:cxn ang="0">
                    <a:pos x="192" y="643"/>
                  </a:cxn>
                  <a:cxn ang="0">
                    <a:pos x="172" y="639"/>
                  </a:cxn>
                  <a:cxn ang="0">
                    <a:pos x="153" y="649"/>
                  </a:cxn>
                  <a:cxn ang="0">
                    <a:pos x="139" y="695"/>
                  </a:cxn>
                  <a:cxn ang="0">
                    <a:pos x="135" y="766"/>
                  </a:cxn>
                  <a:cxn ang="0">
                    <a:pos x="112" y="835"/>
                  </a:cxn>
                  <a:cxn ang="0">
                    <a:pos x="82" y="907"/>
                  </a:cxn>
                  <a:cxn ang="0">
                    <a:pos x="90" y="958"/>
                  </a:cxn>
                  <a:cxn ang="0">
                    <a:pos x="204" y="1190"/>
                  </a:cxn>
                  <a:cxn ang="0">
                    <a:pos x="233" y="1228"/>
                  </a:cxn>
                  <a:cxn ang="0">
                    <a:pos x="353" y="1324"/>
                  </a:cxn>
                  <a:cxn ang="0">
                    <a:pos x="429" y="1364"/>
                  </a:cxn>
                  <a:cxn ang="0">
                    <a:pos x="621" y="1455"/>
                  </a:cxn>
                  <a:cxn ang="0">
                    <a:pos x="717" y="1517"/>
                  </a:cxn>
                  <a:cxn ang="0">
                    <a:pos x="787" y="1585"/>
                  </a:cxn>
                  <a:cxn ang="0">
                    <a:pos x="914" y="1782"/>
                  </a:cxn>
                </a:cxnLst>
                <a:rect l="0" t="0" r="r" b="b"/>
                <a:pathLst>
                  <a:path w="1424" h="1782">
                    <a:moveTo>
                      <a:pt x="1424" y="1587"/>
                    </a:moveTo>
                    <a:lnTo>
                      <a:pt x="1424" y="1587"/>
                    </a:lnTo>
                    <a:lnTo>
                      <a:pt x="1398" y="1545"/>
                    </a:lnTo>
                    <a:lnTo>
                      <a:pt x="1390" y="1529"/>
                    </a:lnTo>
                    <a:lnTo>
                      <a:pt x="1384" y="1517"/>
                    </a:lnTo>
                    <a:lnTo>
                      <a:pt x="1384" y="1517"/>
                    </a:lnTo>
                    <a:lnTo>
                      <a:pt x="1373" y="1493"/>
                    </a:lnTo>
                    <a:lnTo>
                      <a:pt x="1360" y="1467"/>
                    </a:lnTo>
                    <a:lnTo>
                      <a:pt x="1326" y="1408"/>
                    </a:lnTo>
                    <a:lnTo>
                      <a:pt x="1244" y="1271"/>
                    </a:lnTo>
                    <a:lnTo>
                      <a:pt x="1244" y="1271"/>
                    </a:lnTo>
                    <a:lnTo>
                      <a:pt x="1234" y="1252"/>
                    </a:lnTo>
                    <a:lnTo>
                      <a:pt x="1223" y="1230"/>
                    </a:lnTo>
                    <a:lnTo>
                      <a:pt x="1215" y="1206"/>
                    </a:lnTo>
                    <a:lnTo>
                      <a:pt x="1206" y="1179"/>
                    </a:lnTo>
                    <a:lnTo>
                      <a:pt x="1189" y="1120"/>
                    </a:lnTo>
                    <a:lnTo>
                      <a:pt x="1174" y="1057"/>
                    </a:lnTo>
                    <a:lnTo>
                      <a:pt x="1161" y="992"/>
                    </a:lnTo>
                    <a:lnTo>
                      <a:pt x="1147" y="929"/>
                    </a:lnTo>
                    <a:lnTo>
                      <a:pt x="1127" y="817"/>
                    </a:lnTo>
                    <a:lnTo>
                      <a:pt x="1127" y="817"/>
                    </a:lnTo>
                    <a:lnTo>
                      <a:pt x="1117" y="771"/>
                    </a:lnTo>
                    <a:lnTo>
                      <a:pt x="1105" y="726"/>
                    </a:lnTo>
                    <a:lnTo>
                      <a:pt x="1090" y="685"/>
                    </a:lnTo>
                    <a:lnTo>
                      <a:pt x="1074" y="647"/>
                    </a:lnTo>
                    <a:lnTo>
                      <a:pt x="1056" y="612"/>
                    </a:lnTo>
                    <a:lnTo>
                      <a:pt x="1037" y="579"/>
                    </a:lnTo>
                    <a:lnTo>
                      <a:pt x="1016" y="550"/>
                    </a:lnTo>
                    <a:lnTo>
                      <a:pt x="995" y="526"/>
                    </a:lnTo>
                    <a:lnTo>
                      <a:pt x="995" y="526"/>
                    </a:lnTo>
                    <a:lnTo>
                      <a:pt x="973" y="500"/>
                    </a:lnTo>
                    <a:lnTo>
                      <a:pt x="950" y="474"/>
                    </a:lnTo>
                    <a:lnTo>
                      <a:pt x="926" y="450"/>
                    </a:lnTo>
                    <a:lnTo>
                      <a:pt x="903" y="426"/>
                    </a:lnTo>
                    <a:lnTo>
                      <a:pt x="891" y="417"/>
                    </a:lnTo>
                    <a:lnTo>
                      <a:pt x="880" y="407"/>
                    </a:lnTo>
                    <a:lnTo>
                      <a:pt x="869" y="400"/>
                    </a:lnTo>
                    <a:lnTo>
                      <a:pt x="857" y="395"/>
                    </a:lnTo>
                    <a:lnTo>
                      <a:pt x="846" y="392"/>
                    </a:lnTo>
                    <a:lnTo>
                      <a:pt x="835" y="391"/>
                    </a:lnTo>
                    <a:lnTo>
                      <a:pt x="824" y="394"/>
                    </a:lnTo>
                    <a:lnTo>
                      <a:pt x="813" y="398"/>
                    </a:lnTo>
                    <a:lnTo>
                      <a:pt x="813" y="398"/>
                    </a:lnTo>
                    <a:lnTo>
                      <a:pt x="794" y="409"/>
                    </a:lnTo>
                    <a:lnTo>
                      <a:pt x="781" y="420"/>
                    </a:lnTo>
                    <a:lnTo>
                      <a:pt x="770" y="429"/>
                    </a:lnTo>
                    <a:lnTo>
                      <a:pt x="763" y="437"/>
                    </a:lnTo>
                    <a:lnTo>
                      <a:pt x="759" y="444"/>
                    </a:lnTo>
                    <a:lnTo>
                      <a:pt x="758" y="450"/>
                    </a:lnTo>
                    <a:lnTo>
                      <a:pt x="756" y="454"/>
                    </a:lnTo>
                    <a:lnTo>
                      <a:pt x="756" y="454"/>
                    </a:lnTo>
                    <a:lnTo>
                      <a:pt x="743" y="437"/>
                    </a:lnTo>
                    <a:lnTo>
                      <a:pt x="726" y="420"/>
                    </a:lnTo>
                    <a:lnTo>
                      <a:pt x="706" y="400"/>
                    </a:lnTo>
                    <a:lnTo>
                      <a:pt x="693" y="392"/>
                    </a:lnTo>
                    <a:lnTo>
                      <a:pt x="681" y="383"/>
                    </a:lnTo>
                    <a:lnTo>
                      <a:pt x="669" y="376"/>
                    </a:lnTo>
                    <a:lnTo>
                      <a:pt x="657" y="369"/>
                    </a:lnTo>
                    <a:lnTo>
                      <a:pt x="643" y="365"/>
                    </a:lnTo>
                    <a:lnTo>
                      <a:pt x="629" y="362"/>
                    </a:lnTo>
                    <a:lnTo>
                      <a:pt x="617" y="361"/>
                    </a:lnTo>
                    <a:lnTo>
                      <a:pt x="604" y="364"/>
                    </a:lnTo>
                    <a:lnTo>
                      <a:pt x="604" y="364"/>
                    </a:lnTo>
                    <a:lnTo>
                      <a:pt x="591" y="368"/>
                    </a:lnTo>
                    <a:lnTo>
                      <a:pt x="582" y="373"/>
                    </a:lnTo>
                    <a:lnTo>
                      <a:pt x="572" y="377"/>
                    </a:lnTo>
                    <a:lnTo>
                      <a:pt x="564" y="383"/>
                    </a:lnTo>
                    <a:lnTo>
                      <a:pt x="557" y="388"/>
                    </a:lnTo>
                    <a:lnTo>
                      <a:pt x="552" y="394"/>
                    </a:lnTo>
                    <a:lnTo>
                      <a:pt x="544" y="406"/>
                    </a:lnTo>
                    <a:lnTo>
                      <a:pt x="538" y="415"/>
                    </a:lnTo>
                    <a:lnTo>
                      <a:pt x="535" y="424"/>
                    </a:lnTo>
                    <a:lnTo>
                      <a:pt x="533" y="432"/>
                    </a:lnTo>
                    <a:lnTo>
                      <a:pt x="533" y="432"/>
                    </a:lnTo>
                    <a:lnTo>
                      <a:pt x="525" y="418"/>
                    </a:lnTo>
                    <a:lnTo>
                      <a:pt x="515" y="405"/>
                    </a:lnTo>
                    <a:lnTo>
                      <a:pt x="501" y="388"/>
                    </a:lnTo>
                    <a:lnTo>
                      <a:pt x="493" y="381"/>
                    </a:lnTo>
                    <a:lnTo>
                      <a:pt x="484" y="375"/>
                    </a:lnTo>
                    <a:lnTo>
                      <a:pt x="474" y="368"/>
                    </a:lnTo>
                    <a:lnTo>
                      <a:pt x="465" y="364"/>
                    </a:lnTo>
                    <a:lnTo>
                      <a:pt x="452" y="360"/>
                    </a:lnTo>
                    <a:lnTo>
                      <a:pt x="441" y="357"/>
                    </a:lnTo>
                    <a:lnTo>
                      <a:pt x="428" y="358"/>
                    </a:lnTo>
                    <a:lnTo>
                      <a:pt x="416" y="360"/>
                    </a:lnTo>
                    <a:lnTo>
                      <a:pt x="416" y="360"/>
                    </a:lnTo>
                    <a:lnTo>
                      <a:pt x="391" y="368"/>
                    </a:lnTo>
                    <a:lnTo>
                      <a:pt x="373" y="376"/>
                    </a:lnTo>
                    <a:lnTo>
                      <a:pt x="360" y="386"/>
                    </a:lnTo>
                    <a:lnTo>
                      <a:pt x="351" y="394"/>
                    </a:lnTo>
                    <a:lnTo>
                      <a:pt x="345" y="402"/>
                    </a:lnTo>
                    <a:lnTo>
                      <a:pt x="342" y="407"/>
                    </a:lnTo>
                    <a:lnTo>
                      <a:pt x="341" y="413"/>
                    </a:lnTo>
                    <a:lnTo>
                      <a:pt x="341" y="413"/>
                    </a:lnTo>
                    <a:lnTo>
                      <a:pt x="274" y="302"/>
                    </a:lnTo>
                    <a:lnTo>
                      <a:pt x="219" y="208"/>
                    </a:lnTo>
                    <a:lnTo>
                      <a:pt x="193" y="163"/>
                    </a:lnTo>
                    <a:lnTo>
                      <a:pt x="173" y="124"/>
                    </a:lnTo>
                    <a:lnTo>
                      <a:pt x="173" y="124"/>
                    </a:lnTo>
                    <a:lnTo>
                      <a:pt x="157" y="93"/>
                    </a:lnTo>
                    <a:lnTo>
                      <a:pt x="142" y="65"/>
                    </a:lnTo>
                    <a:lnTo>
                      <a:pt x="127" y="42"/>
                    </a:lnTo>
                    <a:lnTo>
                      <a:pt x="113" y="23"/>
                    </a:lnTo>
                    <a:lnTo>
                      <a:pt x="106" y="16"/>
                    </a:lnTo>
                    <a:lnTo>
                      <a:pt x="99" y="11"/>
                    </a:lnTo>
                    <a:lnTo>
                      <a:pt x="93" y="5"/>
                    </a:lnTo>
                    <a:lnTo>
                      <a:pt x="86" y="3"/>
                    </a:lnTo>
                    <a:lnTo>
                      <a:pt x="79" y="0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56" y="3"/>
                    </a:lnTo>
                    <a:lnTo>
                      <a:pt x="56" y="3"/>
                    </a:lnTo>
                    <a:lnTo>
                      <a:pt x="49" y="5"/>
                    </a:lnTo>
                    <a:lnTo>
                      <a:pt x="41" y="9"/>
                    </a:lnTo>
                    <a:lnTo>
                      <a:pt x="33" y="15"/>
                    </a:lnTo>
                    <a:lnTo>
                      <a:pt x="26" y="20"/>
                    </a:lnTo>
                    <a:lnTo>
                      <a:pt x="19" y="27"/>
                    </a:lnTo>
                    <a:lnTo>
                      <a:pt x="14" y="35"/>
                    </a:lnTo>
                    <a:lnTo>
                      <a:pt x="8" y="45"/>
                    </a:lnTo>
                    <a:lnTo>
                      <a:pt x="4" y="54"/>
                    </a:lnTo>
                    <a:lnTo>
                      <a:pt x="1" y="67"/>
                    </a:lnTo>
                    <a:lnTo>
                      <a:pt x="0" y="79"/>
                    </a:lnTo>
                    <a:lnTo>
                      <a:pt x="0" y="93"/>
                    </a:lnTo>
                    <a:lnTo>
                      <a:pt x="1" y="109"/>
                    </a:lnTo>
                    <a:lnTo>
                      <a:pt x="5" y="125"/>
                    </a:lnTo>
                    <a:lnTo>
                      <a:pt x="11" y="143"/>
                    </a:lnTo>
                    <a:lnTo>
                      <a:pt x="18" y="162"/>
                    </a:lnTo>
                    <a:lnTo>
                      <a:pt x="29" y="184"/>
                    </a:lnTo>
                    <a:lnTo>
                      <a:pt x="29" y="184"/>
                    </a:lnTo>
                    <a:lnTo>
                      <a:pt x="50" y="230"/>
                    </a:lnTo>
                    <a:lnTo>
                      <a:pt x="74" y="282"/>
                    </a:lnTo>
                    <a:lnTo>
                      <a:pt x="120" y="391"/>
                    </a:lnTo>
                    <a:lnTo>
                      <a:pt x="162" y="495"/>
                    </a:lnTo>
                    <a:lnTo>
                      <a:pt x="181" y="538"/>
                    </a:lnTo>
                    <a:lnTo>
                      <a:pt x="198" y="575"/>
                    </a:lnTo>
                    <a:lnTo>
                      <a:pt x="198" y="575"/>
                    </a:lnTo>
                    <a:lnTo>
                      <a:pt x="236" y="653"/>
                    </a:lnTo>
                    <a:lnTo>
                      <a:pt x="257" y="700"/>
                    </a:lnTo>
                    <a:lnTo>
                      <a:pt x="281" y="751"/>
                    </a:lnTo>
                    <a:lnTo>
                      <a:pt x="302" y="802"/>
                    </a:lnTo>
                    <a:lnTo>
                      <a:pt x="322" y="852"/>
                    </a:lnTo>
                    <a:lnTo>
                      <a:pt x="338" y="899"/>
                    </a:lnTo>
                    <a:lnTo>
                      <a:pt x="345" y="922"/>
                    </a:lnTo>
                    <a:lnTo>
                      <a:pt x="350" y="943"/>
                    </a:lnTo>
                    <a:lnTo>
                      <a:pt x="350" y="943"/>
                    </a:lnTo>
                    <a:lnTo>
                      <a:pt x="366" y="1004"/>
                    </a:lnTo>
                    <a:lnTo>
                      <a:pt x="371" y="1022"/>
                    </a:lnTo>
                    <a:lnTo>
                      <a:pt x="373" y="1033"/>
                    </a:lnTo>
                    <a:lnTo>
                      <a:pt x="373" y="1037"/>
                    </a:lnTo>
                    <a:lnTo>
                      <a:pt x="372" y="1040"/>
                    </a:lnTo>
                    <a:lnTo>
                      <a:pt x="371" y="1041"/>
                    </a:lnTo>
                    <a:lnTo>
                      <a:pt x="368" y="1041"/>
                    </a:lnTo>
                    <a:lnTo>
                      <a:pt x="361" y="1038"/>
                    </a:lnTo>
                    <a:lnTo>
                      <a:pt x="351" y="1034"/>
                    </a:lnTo>
                    <a:lnTo>
                      <a:pt x="351" y="1034"/>
                    </a:lnTo>
                    <a:lnTo>
                      <a:pt x="345" y="1030"/>
                    </a:lnTo>
                    <a:lnTo>
                      <a:pt x="339" y="1026"/>
                    </a:lnTo>
                    <a:lnTo>
                      <a:pt x="335" y="1019"/>
                    </a:lnTo>
                    <a:lnTo>
                      <a:pt x="331" y="1014"/>
                    </a:lnTo>
                    <a:lnTo>
                      <a:pt x="324" y="997"/>
                    </a:lnTo>
                    <a:lnTo>
                      <a:pt x="319" y="981"/>
                    </a:lnTo>
                    <a:lnTo>
                      <a:pt x="312" y="963"/>
                    </a:lnTo>
                    <a:lnTo>
                      <a:pt x="307" y="946"/>
                    </a:lnTo>
                    <a:lnTo>
                      <a:pt x="298" y="931"/>
                    </a:lnTo>
                    <a:lnTo>
                      <a:pt x="294" y="924"/>
                    </a:lnTo>
                    <a:lnTo>
                      <a:pt x="290" y="918"/>
                    </a:lnTo>
                    <a:lnTo>
                      <a:pt x="290" y="918"/>
                    </a:lnTo>
                    <a:lnTo>
                      <a:pt x="285" y="913"/>
                    </a:lnTo>
                    <a:lnTo>
                      <a:pt x="281" y="906"/>
                    </a:lnTo>
                    <a:lnTo>
                      <a:pt x="274" y="891"/>
                    </a:lnTo>
                    <a:lnTo>
                      <a:pt x="268" y="872"/>
                    </a:lnTo>
                    <a:lnTo>
                      <a:pt x="266" y="853"/>
                    </a:lnTo>
                    <a:lnTo>
                      <a:pt x="264" y="832"/>
                    </a:lnTo>
                    <a:lnTo>
                      <a:pt x="264" y="812"/>
                    </a:lnTo>
                    <a:lnTo>
                      <a:pt x="266" y="794"/>
                    </a:lnTo>
                    <a:lnTo>
                      <a:pt x="270" y="781"/>
                    </a:lnTo>
                    <a:lnTo>
                      <a:pt x="270" y="781"/>
                    </a:lnTo>
                    <a:lnTo>
                      <a:pt x="271" y="773"/>
                    </a:lnTo>
                    <a:lnTo>
                      <a:pt x="270" y="764"/>
                    </a:lnTo>
                    <a:lnTo>
                      <a:pt x="268" y="755"/>
                    </a:lnTo>
                    <a:lnTo>
                      <a:pt x="266" y="745"/>
                    </a:lnTo>
                    <a:lnTo>
                      <a:pt x="256" y="723"/>
                    </a:lnTo>
                    <a:lnTo>
                      <a:pt x="245" y="700"/>
                    </a:lnTo>
                    <a:lnTo>
                      <a:pt x="230" y="680"/>
                    </a:lnTo>
                    <a:lnTo>
                      <a:pt x="215" y="661"/>
                    </a:lnTo>
                    <a:lnTo>
                      <a:pt x="207" y="654"/>
                    </a:lnTo>
                    <a:lnTo>
                      <a:pt x="199" y="647"/>
                    </a:lnTo>
                    <a:lnTo>
                      <a:pt x="192" y="643"/>
                    </a:lnTo>
                    <a:lnTo>
                      <a:pt x="184" y="640"/>
                    </a:lnTo>
                    <a:lnTo>
                      <a:pt x="184" y="640"/>
                    </a:lnTo>
                    <a:lnTo>
                      <a:pt x="177" y="639"/>
                    </a:lnTo>
                    <a:lnTo>
                      <a:pt x="172" y="639"/>
                    </a:lnTo>
                    <a:lnTo>
                      <a:pt x="166" y="640"/>
                    </a:lnTo>
                    <a:lnTo>
                      <a:pt x="161" y="642"/>
                    </a:lnTo>
                    <a:lnTo>
                      <a:pt x="157" y="644"/>
                    </a:lnTo>
                    <a:lnTo>
                      <a:pt x="153" y="649"/>
                    </a:lnTo>
                    <a:lnTo>
                      <a:pt x="150" y="653"/>
                    </a:lnTo>
                    <a:lnTo>
                      <a:pt x="147" y="659"/>
                    </a:lnTo>
                    <a:lnTo>
                      <a:pt x="142" y="674"/>
                    </a:lnTo>
                    <a:lnTo>
                      <a:pt x="139" y="695"/>
                    </a:lnTo>
                    <a:lnTo>
                      <a:pt x="138" y="719"/>
                    </a:lnTo>
                    <a:lnTo>
                      <a:pt x="136" y="749"/>
                    </a:lnTo>
                    <a:lnTo>
                      <a:pt x="136" y="749"/>
                    </a:lnTo>
                    <a:lnTo>
                      <a:pt x="135" y="766"/>
                    </a:lnTo>
                    <a:lnTo>
                      <a:pt x="132" y="781"/>
                    </a:lnTo>
                    <a:lnTo>
                      <a:pt x="128" y="796"/>
                    </a:lnTo>
                    <a:lnTo>
                      <a:pt x="124" y="809"/>
                    </a:lnTo>
                    <a:lnTo>
                      <a:pt x="112" y="835"/>
                    </a:lnTo>
                    <a:lnTo>
                      <a:pt x="99" y="860"/>
                    </a:lnTo>
                    <a:lnTo>
                      <a:pt x="89" y="884"/>
                    </a:lnTo>
                    <a:lnTo>
                      <a:pt x="84" y="895"/>
                    </a:lnTo>
                    <a:lnTo>
                      <a:pt x="82" y="907"/>
                    </a:lnTo>
                    <a:lnTo>
                      <a:pt x="80" y="920"/>
                    </a:lnTo>
                    <a:lnTo>
                      <a:pt x="82" y="932"/>
                    </a:lnTo>
                    <a:lnTo>
                      <a:pt x="84" y="944"/>
                    </a:lnTo>
                    <a:lnTo>
                      <a:pt x="90" y="958"/>
                    </a:lnTo>
                    <a:lnTo>
                      <a:pt x="90" y="958"/>
                    </a:lnTo>
                    <a:lnTo>
                      <a:pt x="153" y="1085"/>
                    </a:lnTo>
                    <a:lnTo>
                      <a:pt x="183" y="1145"/>
                    </a:lnTo>
                    <a:lnTo>
                      <a:pt x="204" y="1190"/>
                    </a:lnTo>
                    <a:lnTo>
                      <a:pt x="204" y="1190"/>
                    </a:lnTo>
                    <a:lnTo>
                      <a:pt x="208" y="1198"/>
                    </a:lnTo>
                    <a:lnTo>
                      <a:pt x="215" y="1207"/>
                    </a:lnTo>
                    <a:lnTo>
                      <a:pt x="233" y="1228"/>
                    </a:lnTo>
                    <a:lnTo>
                      <a:pt x="257" y="1252"/>
                    </a:lnTo>
                    <a:lnTo>
                      <a:pt x="286" y="1277"/>
                    </a:lnTo>
                    <a:lnTo>
                      <a:pt x="319" y="1301"/>
                    </a:lnTo>
                    <a:lnTo>
                      <a:pt x="353" y="1324"/>
                    </a:lnTo>
                    <a:lnTo>
                      <a:pt x="391" y="1345"/>
                    </a:lnTo>
                    <a:lnTo>
                      <a:pt x="410" y="1354"/>
                    </a:lnTo>
                    <a:lnTo>
                      <a:pt x="429" y="1364"/>
                    </a:lnTo>
                    <a:lnTo>
                      <a:pt x="429" y="1364"/>
                    </a:lnTo>
                    <a:lnTo>
                      <a:pt x="471" y="1382"/>
                    </a:lnTo>
                    <a:lnTo>
                      <a:pt x="519" y="1403"/>
                    </a:lnTo>
                    <a:lnTo>
                      <a:pt x="569" y="1428"/>
                    </a:lnTo>
                    <a:lnTo>
                      <a:pt x="621" y="1455"/>
                    </a:lnTo>
                    <a:lnTo>
                      <a:pt x="646" y="1469"/>
                    </a:lnTo>
                    <a:lnTo>
                      <a:pt x="670" y="1484"/>
                    </a:lnTo>
                    <a:lnTo>
                      <a:pt x="695" y="1500"/>
                    </a:lnTo>
                    <a:lnTo>
                      <a:pt x="717" y="1517"/>
                    </a:lnTo>
                    <a:lnTo>
                      <a:pt x="737" y="1533"/>
                    </a:lnTo>
                    <a:lnTo>
                      <a:pt x="756" y="1549"/>
                    </a:lnTo>
                    <a:lnTo>
                      <a:pt x="772" y="1567"/>
                    </a:lnTo>
                    <a:lnTo>
                      <a:pt x="787" y="1585"/>
                    </a:lnTo>
                    <a:lnTo>
                      <a:pt x="787" y="1585"/>
                    </a:lnTo>
                    <a:lnTo>
                      <a:pt x="809" y="1617"/>
                    </a:lnTo>
                    <a:lnTo>
                      <a:pt x="839" y="1664"/>
                    </a:lnTo>
                    <a:lnTo>
                      <a:pt x="914" y="1782"/>
                    </a:lnTo>
                    <a:lnTo>
                      <a:pt x="1132" y="1782"/>
                    </a:lnTo>
                    <a:lnTo>
                      <a:pt x="1424" y="1587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Freeform 60"/>
              <p:cNvSpPr/>
              <p:nvPr/>
            </p:nvSpPr>
            <p:spPr bwMode="auto">
              <a:xfrm rot="1800000">
                <a:off x="2364382" y="3203650"/>
                <a:ext cx="92494" cy="15103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1"/>
                  </a:cxn>
                  <a:cxn ang="0">
                    <a:pos x="55" y="105"/>
                  </a:cxn>
                  <a:cxn ang="0">
                    <a:pos x="113" y="221"/>
                  </a:cxn>
                  <a:cxn ang="0">
                    <a:pos x="113" y="221"/>
                  </a:cxn>
                  <a:cxn ang="0">
                    <a:pos x="117" y="227"/>
                  </a:cxn>
                  <a:cxn ang="0">
                    <a:pos x="122" y="234"/>
                  </a:cxn>
                  <a:cxn ang="0">
                    <a:pos x="132" y="245"/>
                  </a:cxn>
                  <a:cxn ang="0">
                    <a:pos x="143" y="253"/>
                  </a:cxn>
                  <a:cxn ang="0">
                    <a:pos x="151" y="257"/>
                  </a:cxn>
                  <a:cxn ang="0">
                    <a:pos x="156" y="257"/>
                  </a:cxn>
                  <a:cxn ang="0">
                    <a:pos x="159" y="257"/>
                  </a:cxn>
                  <a:cxn ang="0">
                    <a:pos x="159" y="256"/>
                  </a:cxn>
                  <a:cxn ang="0">
                    <a:pos x="159" y="253"/>
                  </a:cxn>
                  <a:cxn ang="0">
                    <a:pos x="158" y="250"/>
                  </a:cxn>
                  <a:cxn ang="0">
                    <a:pos x="149" y="242"/>
                  </a:cxn>
                  <a:cxn ang="0">
                    <a:pos x="149" y="242"/>
                  </a:cxn>
                  <a:cxn ang="0">
                    <a:pos x="143" y="237"/>
                  </a:cxn>
                  <a:cxn ang="0">
                    <a:pos x="137" y="227"/>
                  </a:cxn>
                  <a:cxn ang="0">
                    <a:pos x="122" y="206"/>
                  </a:cxn>
                  <a:cxn ang="0">
                    <a:pos x="104" y="177"/>
                  </a:cxn>
                  <a:cxn ang="0">
                    <a:pos x="87" y="144"/>
                  </a:cxn>
                  <a:cxn ang="0">
                    <a:pos x="45" y="71"/>
                  </a:cxn>
                  <a:cxn ang="0">
                    <a:pos x="23" y="3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59" h="257">
                    <a:moveTo>
                      <a:pt x="0" y="0"/>
                    </a:moveTo>
                    <a:lnTo>
                      <a:pt x="0" y="0"/>
                    </a:lnTo>
                    <a:lnTo>
                      <a:pt x="23" y="41"/>
                    </a:lnTo>
                    <a:lnTo>
                      <a:pt x="55" y="105"/>
                    </a:lnTo>
                    <a:lnTo>
                      <a:pt x="113" y="221"/>
                    </a:lnTo>
                    <a:lnTo>
                      <a:pt x="113" y="221"/>
                    </a:lnTo>
                    <a:lnTo>
                      <a:pt x="117" y="227"/>
                    </a:lnTo>
                    <a:lnTo>
                      <a:pt x="122" y="234"/>
                    </a:lnTo>
                    <a:lnTo>
                      <a:pt x="132" y="245"/>
                    </a:lnTo>
                    <a:lnTo>
                      <a:pt x="143" y="253"/>
                    </a:lnTo>
                    <a:lnTo>
                      <a:pt x="151" y="257"/>
                    </a:lnTo>
                    <a:lnTo>
                      <a:pt x="156" y="257"/>
                    </a:lnTo>
                    <a:lnTo>
                      <a:pt x="159" y="257"/>
                    </a:lnTo>
                    <a:lnTo>
                      <a:pt x="159" y="256"/>
                    </a:lnTo>
                    <a:lnTo>
                      <a:pt x="159" y="253"/>
                    </a:lnTo>
                    <a:lnTo>
                      <a:pt x="158" y="250"/>
                    </a:lnTo>
                    <a:lnTo>
                      <a:pt x="149" y="242"/>
                    </a:lnTo>
                    <a:lnTo>
                      <a:pt x="149" y="242"/>
                    </a:lnTo>
                    <a:lnTo>
                      <a:pt x="143" y="237"/>
                    </a:lnTo>
                    <a:lnTo>
                      <a:pt x="137" y="227"/>
                    </a:lnTo>
                    <a:lnTo>
                      <a:pt x="122" y="206"/>
                    </a:lnTo>
                    <a:lnTo>
                      <a:pt x="104" y="177"/>
                    </a:lnTo>
                    <a:lnTo>
                      <a:pt x="87" y="144"/>
                    </a:lnTo>
                    <a:lnTo>
                      <a:pt x="45" y="71"/>
                    </a:lnTo>
                    <a:lnTo>
                      <a:pt x="23" y="3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3" name="Freeform 61"/>
              <p:cNvSpPr/>
              <p:nvPr/>
            </p:nvSpPr>
            <p:spPr bwMode="auto">
              <a:xfrm rot="1800000">
                <a:off x="2466190" y="3271270"/>
                <a:ext cx="91323" cy="11239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2"/>
                  </a:cxn>
                  <a:cxn ang="0">
                    <a:pos x="39" y="69"/>
                  </a:cxn>
                  <a:cxn ang="0">
                    <a:pos x="56" y="97"/>
                  </a:cxn>
                  <a:cxn ang="0">
                    <a:pos x="75" y="124"/>
                  </a:cxn>
                  <a:cxn ang="0">
                    <a:pos x="94" y="148"/>
                  </a:cxn>
                  <a:cxn ang="0">
                    <a:pos x="103" y="159"/>
                  </a:cxn>
                  <a:cxn ang="0">
                    <a:pos x="113" y="169"/>
                  </a:cxn>
                  <a:cxn ang="0">
                    <a:pos x="122" y="176"/>
                  </a:cxn>
                  <a:cxn ang="0">
                    <a:pos x="130" y="182"/>
                  </a:cxn>
                  <a:cxn ang="0">
                    <a:pos x="130" y="182"/>
                  </a:cxn>
                  <a:cxn ang="0">
                    <a:pos x="144" y="188"/>
                  </a:cxn>
                  <a:cxn ang="0">
                    <a:pos x="152" y="191"/>
                  </a:cxn>
                  <a:cxn ang="0">
                    <a:pos x="155" y="191"/>
                  </a:cxn>
                  <a:cxn ang="0">
                    <a:pos x="156" y="188"/>
                  </a:cxn>
                  <a:cxn ang="0">
                    <a:pos x="155" y="187"/>
                  </a:cxn>
                  <a:cxn ang="0">
                    <a:pos x="154" y="182"/>
                  </a:cxn>
                  <a:cxn ang="0">
                    <a:pos x="148" y="173"/>
                  </a:cxn>
                  <a:cxn ang="0">
                    <a:pos x="139" y="162"/>
                  </a:cxn>
                  <a:cxn ang="0">
                    <a:pos x="111" y="132"/>
                  </a:cxn>
                  <a:cxn ang="0">
                    <a:pos x="111" y="132"/>
                  </a:cxn>
                  <a:cxn ang="0">
                    <a:pos x="83" y="102"/>
                  </a:cxn>
                  <a:cxn ang="0">
                    <a:pos x="58" y="7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56" h="191">
                    <a:moveTo>
                      <a:pt x="0" y="0"/>
                    </a:moveTo>
                    <a:lnTo>
                      <a:pt x="0" y="0"/>
                    </a:lnTo>
                    <a:lnTo>
                      <a:pt x="23" y="42"/>
                    </a:lnTo>
                    <a:lnTo>
                      <a:pt x="39" y="69"/>
                    </a:lnTo>
                    <a:lnTo>
                      <a:pt x="56" y="97"/>
                    </a:lnTo>
                    <a:lnTo>
                      <a:pt x="75" y="124"/>
                    </a:lnTo>
                    <a:lnTo>
                      <a:pt x="94" y="148"/>
                    </a:lnTo>
                    <a:lnTo>
                      <a:pt x="103" y="159"/>
                    </a:lnTo>
                    <a:lnTo>
                      <a:pt x="113" y="169"/>
                    </a:lnTo>
                    <a:lnTo>
                      <a:pt x="122" y="176"/>
                    </a:lnTo>
                    <a:lnTo>
                      <a:pt x="130" y="182"/>
                    </a:lnTo>
                    <a:lnTo>
                      <a:pt x="130" y="182"/>
                    </a:lnTo>
                    <a:lnTo>
                      <a:pt x="144" y="188"/>
                    </a:lnTo>
                    <a:lnTo>
                      <a:pt x="152" y="191"/>
                    </a:lnTo>
                    <a:lnTo>
                      <a:pt x="155" y="191"/>
                    </a:lnTo>
                    <a:lnTo>
                      <a:pt x="156" y="188"/>
                    </a:lnTo>
                    <a:lnTo>
                      <a:pt x="155" y="187"/>
                    </a:lnTo>
                    <a:lnTo>
                      <a:pt x="154" y="182"/>
                    </a:lnTo>
                    <a:lnTo>
                      <a:pt x="148" y="173"/>
                    </a:lnTo>
                    <a:lnTo>
                      <a:pt x="139" y="162"/>
                    </a:lnTo>
                    <a:lnTo>
                      <a:pt x="111" y="132"/>
                    </a:lnTo>
                    <a:lnTo>
                      <a:pt x="111" y="132"/>
                    </a:lnTo>
                    <a:lnTo>
                      <a:pt x="83" y="102"/>
                    </a:lnTo>
                    <a:lnTo>
                      <a:pt x="58" y="7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Freeform 62"/>
              <p:cNvSpPr/>
              <p:nvPr/>
            </p:nvSpPr>
            <p:spPr bwMode="auto">
              <a:xfrm rot="1800000">
                <a:off x="2578482" y="3350942"/>
                <a:ext cx="97177" cy="901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21"/>
                  </a:cxn>
                  <a:cxn ang="0">
                    <a:pos x="26" y="45"/>
                  </a:cxn>
                  <a:cxn ang="0">
                    <a:pos x="42" y="69"/>
                  </a:cxn>
                  <a:cxn ang="0">
                    <a:pos x="61" y="94"/>
                  </a:cxn>
                  <a:cxn ang="0">
                    <a:pos x="81" y="115"/>
                  </a:cxn>
                  <a:cxn ang="0">
                    <a:pos x="90" y="125"/>
                  </a:cxn>
                  <a:cxn ang="0">
                    <a:pos x="101" y="133"/>
                  </a:cxn>
                  <a:cxn ang="0">
                    <a:pos x="112" y="140"/>
                  </a:cxn>
                  <a:cxn ang="0">
                    <a:pos x="121" y="147"/>
                  </a:cxn>
                  <a:cxn ang="0">
                    <a:pos x="132" y="150"/>
                  </a:cxn>
                  <a:cxn ang="0">
                    <a:pos x="143" y="152"/>
                  </a:cxn>
                  <a:cxn ang="0">
                    <a:pos x="143" y="152"/>
                  </a:cxn>
                  <a:cxn ang="0">
                    <a:pos x="160" y="152"/>
                  </a:cxn>
                  <a:cxn ang="0">
                    <a:pos x="164" y="151"/>
                  </a:cxn>
                  <a:cxn ang="0">
                    <a:pos x="166" y="150"/>
                  </a:cxn>
                  <a:cxn ang="0">
                    <a:pos x="168" y="148"/>
                  </a:cxn>
                  <a:cxn ang="0">
                    <a:pos x="166" y="145"/>
                  </a:cxn>
                  <a:cxn ang="0">
                    <a:pos x="161" y="140"/>
                  </a:cxn>
                  <a:cxn ang="0">
                    <a:pos x="151" y="133"/>
                  </a:cxn>
                  <a:cxn ang="0">
                    <a:pos x="140" y="126"/>
                  </a:cxn>
                  <a:cxn ang="0">
                    <a:pos x="119" y="114"/>
                  </a:cxn>
                  <a:cxn ang="0">
                    <a:pos x="119" y="114"/>
                  </a:cxn>
                  <a:cxn ang="0">
                    <a:pos x="98" y="99"/>
                  </a:cxn>
                  <a:cxn ang="0">
                    <a:pos x="86" y="90"/>
                  </a:cxn>
                  <a:cxn ang="0">
                    <a:pos x="72" y="77"/>
                  </a:cxn>
                  <a:cxn ang="0">
                    <a:pos x="57" y="64"/>
                  </a:cxn>
                  <a:cxn ang="0">
                    <a:pos x="40" y="46"/>
                  </a:cxn>
                  <a:cxn ang="0">
                    <a:pos x="22" y="2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68" h="152">
                    <a:moveTo>
                      <a:pt x="0" y="0"/>
                    </a:moveTo>
                    <a:lnTo>
                      <a:pt x="0" y="0"/>
                    </a:lnTo>
                    <a:lnTo>
                      <a:pt x="12" y="21"/>
                    </a:lnTo>
                    <a:lnTo>
                      <a:pt x="26" y="45"/>
                    </a:lnTo>
                    <a:lnTo>
                      <a:pt x="42" y="69"/>
                    </a:lnTo>
                    <a:lnTo>
                      <a:pt x="61" y="94"/>
                    </a:lnTo>
                    <a:lnTo>
                      <a:pt x="81" y="115"/>
                    </a:lnTo>
                    <a:lnTo>
                      <a:pt x="90" y="125"/>
                    </a:lnTo>
                    <a:lnTo>
                      <a:pt x="101" y="133"/>
                    </a:lnTo>
                    <a:lnTo>
                      <a:pt x="112" y="140"/>
                    </a:lnTo>
                    <a:lnTo>
                      <a:pt x="121" y="147"/>
                    </a:lnTo>
                    <a:lnTo>
                      <a:pt x="132" y="150"/>
                    </a:lnTo>
                    <a:lnTo>
                      <a:pt x="143" y="152"/>
                    </a:lnTo>
                    <a:lnTo>
                      <a:pt x="143" y="152"/>
                    </a:lnTo>
                    <a:lnTo>
                      <a:pt x="160" y="152"/>
                    </a:lnTo>
                    <a:lnTo>
                      <a:pt x="164" y="151"/>
                    </a:lnTo>
                    <a:lnTo>
                      <a:pt x="166" y="150"/>
                    </a:lnTo>
                    <a:lnTo>
                      <a:pt x="168" y="148"/>
                    </a:lnTo>
                    <a:lnTo>
                      <a:pt x="166" y="145"/>
                    </a:lnTo>
                    <a:lnTo>
                      <a:pt x="161" y="140"/>
                    </a:lnTo>
                    <a:lnTo>
                      <a:pt x="151" y="133"/>
                    </a:lnTo>
                    <a:lnTo>
                      <a:pt x="140" y="126"/>
                    </a:lnTo>
                    <a:lnTo>
                      <a:pt x="119" y="114"/>
                    </a:lnTo>
                    <a:lnTo>
                      <a:pt x="119" y="114"/>
                    </a:lnTo>
                    <a:lnTo>
                      <a:pt x="98" y="99"/>
                    </a:lnTo>
                    <a:lnTo>
                      <a:pt x="86" y="90"/>
                    </a:lnTo>
                    <a:lnTo>
                      <a:pt x="72" y="77"/>
                    </a:lnTo>
                    <a:lnTo>
                      <a:pt x="57" y="64"/>
                    </a:lnTo>
                    <a:lnTo>
                      <a:pt x="40" y="46"/>
                    </a:lnTo>
                    <a:lnTo>
                      <a:pt x="22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63"/>
              <p:cNvSpPr/>
              <p:nvPr/>
            </p:nvSpPr>
            <p:spPr bwMode="auto">
              <a:xfrm rot="1800000">
                <a:off x="2342758" y="2894409"/>
                <a:ext cx="60882" cy="67907"/>
              </a:xfrm>
              <a:custGeom>
                <a:avLst/>
                <a:gdLst/>
                <a:ahLst/>
                <a:cxnLst>
                  <a:cxn ang="0">
                    <a:pos x="34" y="6"/>
                  </a:cxn>
                  <a:cxn ang="0">
                    <a:pos x="34" y="6"/>
                  </a:cxn>
                  <a:cxn ang="0">
                    <a:pos x="26" y="10"/>
                  </a:cxn>
                  <a:cxn ang="0">
                    <a:pos x="18" y="14"/>
                  </a:cxn>
                  <a:cxn ang="0">
                    <a:pos x="11" y="21"/>
                  </a:cxn>
                  <a:cxn ang="0">
                    <a:pos x="6" y="26"/>
                  </a:cxn>
                  <a:cxn ang="0">
                    <a:pos x="2" y="34"/>
                  </a:cxn>
                  <a:cxn ang="0">
                    <a:pos x="0" y="42"/>
                  </a:cxn>
                  <a:cxn ang="0">
                    <a:pos x="0" y="52"/>
                  </a:cxn>
                  <a:cxn ang="0">
                    <a:pos x="4" y="61"/>
                  </a:cxn>
                  <a:cxn ang="0">
                    <a:pos x="4" y="61"/>
                  </a:cxn>
                  <a:cxn ang="0">
                    <a:pos x="10" y="72"/>
                  </a:cxn>
                  <a:cxn ang="0">
                    <a:pos x="18" y="83"/>
                  </a:cxn>
                  <a:cxn ang="0">
                    <a:pos x="26" y="94"/>
                  </a:cxn>
                  <a:cxn ang="0">
                    <a:pos x="36" y="102"/>
                  </a:cxn>
                  <a:cxn ang="0">
                    <a:pos x="45" y="111"/>
                  </a:cxn>
                  <a:cxn ang="0">
                    <a:pos x="56" y="115"/>
                  </a:cxn>
                  <a:cxn ang="0">
                    <a:pos x="62" y="116"/>
                  </a:cxn>
                  <a:cxn ang="0">
                    <a:pos x="68" y="116"/>
                  </a:cxn>
                  <a:cxn ang="0">
                    <a:pos x="74" y="116"/>
                  </a:cxn>
                  <a:cxn ang="0">
                    <a:pos x="79" y="115"/>
                  </a:cxn>
                  <a:cxn ang="0">
                    <a:pos x="79" y="115"/>
                  </a:cxn>
                  <a:cxn ang="0">
                    <a:pos x="89" y="109"/>
                  </a:cxn>
                  <a:cxn ang="0">
                    <a:pos x="96" y="102"/>
                  </a:cxn>
                  <a:cxn ang="0">
                    <a:pos x="101" y="94"/>
                  </a:cxn>
                  <a:cxn ang="0">
                    <a:pos x="104" y="85"/>
                  </a:cxn>
                  <a:cxn ang="0">
                    <a:pos x="105" y="74"/>
                  </a:cxn>
                  <a:cxn ang="0">
                    <a:pos x="102" y="63"/>
                  </a:cxn>
                  <a:cxn ang="0">
                    <a:pos x="98" y="51"/>
                  </a:cxn>
                  <a:cxn ang="0">
                    <a:pos x="93" y="37"/>
                  </a:cxn>
                  <a:cxn ang="0">
                    <a:pos x="93" y="37"/>
                  </a:cxn>
                  <a:cxn ang="0">
                    <a:pos x="85" y="26"/>
                  </a:cxn>
                  <a:cxn ang="0">
                    <a:pos x="78" y="16"/>
                  </a:cxn>
                  <a:cxn ang="0">
                    <a:pos x="71" y="8"/>
                  </a:cxn>
                  <a:cxn ang="0">
                    <a:pos x="66" y="4"/>
                  </a:cxn>
                  <a:cxn ang="0">
                    <a:pos x="57" y="2"/>
                  </a:cxn>
                  <a:cxn ang="0">
                    <a:pos x="51" y="0"/>
                  </a:cxn>
                  <a:cxn ang="0">
                    <a:pos x="42" y="2"/>
                  </a:cxn>
                  <a:cxn ang="0">
                    <a:pos x="34" y="6"/>
                  </a:cxn>
                  <a:cxn ang="0">
                    <a:pos x="34" y="6"/>
                  </a:cxn>
                </a:cxnLst>
                <a:rect l="0" t="0" r="r" b="b"/>
                <a:pathLst>
                  <a:path w="105" h="116">
                    <a:moveTo>
                      <a:pt x="34" y="6"/>
                    </a:moveTo>
                    <a:lnTo>
                      <a:pt x="34" y="6"/>
                    </a:lnTo>
                    <a:lnTo>
                      <a:pt x="26" y="10"/>
                    </a:lnTo>
                    <a:lnTo>
                      <a:pt x="18" y="14"/>
                    </a:lnTo>
                    <a:lnTo>
                      <a:pt x="11" y="21"/>
                    </a:lnTo>
                    <a:lnTo>
                      <a:pt x="6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4" y="61"/>
                    </a:lnTo>
                    <a:lnTo>
                      <a:pt x="4" y="61"/>
                    </a:lnTo>
                    <a:lnTo>
                      <a:pt x="10" y="72"/>
                    </a:lnTo>
                    <a:lnTo>
                      <a:pt x="18" y="83"/>
                    </a:lnTo>
                    <a:lnTo>
                      <a:pt x="26" y="94"/>
                    </a:lnTo>
                    <a:lnTo>
                      <a:pt x="36" y="102"/>
                    </a:lnTo>
                    <a:lnTo>
                      <a:pt x="45" y="111"/>
                    </a:lnTo>
                    <a:lnTo>
                      <a:pt x="56" y="115"/>
                    </a:lnTo>
                    <a:lnTo>
                      <a:pt x="62" y="116"/>
                    </a:lnTo>
                    <a:lnTo>
                      <a:pt x="68" y="116"/>
                    </a:lnTo>
                    <a:lnTo>
                      <a:pt x="74" y="116"/>
                    </a:lnTo>
                    <a:lnTo>
                      <a:pt x="79" y="115"/>
                    </a:lnTo>
                    <a:lnTo>
                      <a:pt x="79" y="115"/>
                    </a:lnTo>
                    <a:lnTo>
                      <a:pt x="89" y="109"/>
                    </a:lnTo>
                    <a:lnTo>
                      <a:pt x="96" y="102"/>
                    </a:lnTo>
                    <a:lnTo>
                      <a:pt x="101" y="94"/>
                    </a:lnTo>
                    <a:lnTo>
                      <a:pt x="104" y="85"/>
                    </a:lnTo>
                    <a:lnTo>
                      <a:pt x="105" y="74"/>
                    </a:lnTo>
                    <a:lnTo>
                      <a:pt x="102" y="63"/>
                    </a:lnTo>
                    <a:lnTo>
                      <a:pt x="98" y="51"/>
                    </a:lnTo>
                    <a:lnTo>
                      <a:pt x="93" y="37"/>
                    </a:lnTo>
                    <a:lnTo>
                      <a:pt x="93" y="37"/>
                    </a:lnTo>
                    <a:lnTo>
                      <a:pt x="85" y="26"/>
                    </a:lnTo>
                    <a:lnTo>
                      <a:pt x="78" y="16"/>
                    </a:lnTo>
                    <a:lnTo>
                      <a:pt x="71" y="8"/>
                    </a:lnTo>
                    <a:lnTo>
                      <a:pt x="66" y="4"/>
                    </a:lnTo>
                    <a:lnTo>
                      <a:pt x="57" y="2"/>
                    </a:lnTo>
                    <a:lnTo>
                      <a:pt x="51" y="0"/>
                    </a:lnTo>
                    <a:lnTo>
                      <a:pt x="42" y="2"/>
                    </a:lnTo>
                    <a:lnTo>
                      <a:pt x="34" y="6"/>
                    </a:lnTo>
                    <a:lnTo>
                      <a:pt x="34" y="6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6" name="Freeform 64"/>
              <p:cNvSpPr/>
              <p:nvPr/>
            </p:nvSpPr>
            <p:spPr bwMode="auto">
              <a:xfrm rot="1800000">
                <a:off x="2322323" y="3036316"/>
                <a:ext cx="73761" cy="101860"/>
              </a:xfrm>
              <a:custGeom>
                <a:avLst/>
                <a:gdLst/>
                <a:ahLst/>
                <a:cxnLst>
                  <a:cxn ang="0">
                    <a:pos x="27" y="3"/>
                  </a:cxn>
                  <a:cxn ang="0">
                    <a:pos x="27" y="3"/>
                  </a:cxn>
                  <a:cxn ang="0">
                    <a:pos x="21" y="7"/>
                  </a:cxn>
                  <a:cxn ang="0">
                    <a:pos x="16" y="11"/>
                  </a:cxn>
                  <a:cxn ang="0">
                    <a:pos x="12" y="15"/>
                  </a:cxn>
                  <a:cxn ang="0">
                    <a:pos x="8" y="22"/>
                  </a:cxn>
                  <a:cxn ang="0">
                    <a:pos x="3" y="34"/>
                  </a:cxn>
                  <a:cxn ang="0">
                    <a:pos x="0" y="48"/>
                  </a:cxn>
                  <a:cxn ang="0">
                    <a:pos x="0" y="64"/>
                  </a:cxn>
                  <a:cxn ang="0">
                    <a:pos x="1" y="81"/>
                  </a:cxn>
                  <a:cxn ang="0">
                    <a:pos x="6" y="97"/>
                  </a:cxn>
                  <a:cxn ang="0">
                    <a:pos x="11" y="113"/>
                  </a:cxn>
                  <a:cxn ang="0">
                    <a:pos x="18" y="128"/>
                  </a:cxn>
                  <a:cxn ang="0">
                    <a:pos x="26" y="142"/>
                  </a:cxn>
                  <a:cxn ang="0">
                    <a:pos x="36" y="154"/>
                  </a:cxn>
                  <a:cxn ang="0">
                    <a:pos x="46" y="164"/>
                  </a:cxn>
                  <a:cxn ang="0">
                    <a:pos x="59" y="171"/>
                  </a:cxn>
                  <a:cxn ang="0">
                    <a:pos x="66" y="173"/>
                  </a:cxn>
                  <a:cxn ang="0">
                    <a:pos x="71" y="175"/>
                  </a:cxn>
                  <a:cxn ang="0">
                    <a:pos x="78" y="175"/>
                  </a:cxn>
                  <a:cxn ang="0">
                    <a:pos x="85" y="175"/>
                  </a:cxn>
                  <a:cxn ang="0">
                    <a:pos x="91" y="173"/>
                  </a:cxn>
                  <a:cxn ang="0">
                    <a:pos x="98" y="171"/>
                  </a:cxn>
                  <a:cxn ang="0">
                    <a:pos x="98" y="171"/>
                  </a:cxn>
                  <a:cxn ang="0">
                    <a:pos x="104" y="166"/>
                  </a:cxn>
                  <a:cxn ang="0">
                    <a:pos x="109" y="162"/>
                  </a:cxn>
                  <a:cxn ang="0">
                    <a:pos x="115" y="157"/>
                  </a:cxn>
                  <a:cxn ang="0">
                    <a:pos x="119" y="151"/>
                  </a:cxn>
                  <a:cxn ang="0">
                    <a:pos x="121" y="146"/>
                  </a:cxn>
                  <a:cxn ang="0">
                    <a:pos x="123" y="139"/>
                  </a:cxn>
                  <a:cxn ang="0">
                    <a:pos x="125" y="124"/>
                  </a:cxn>
                  <a:cxn ang="0">
                    <a:pos x="125" y="109"/>
                  </a:cxn>
                  <a:cxn ang="0">
                    <a:pos x="123" y="94"/>
                  </a:cxn>
                  <a:cxn ang="0">
                    <a:pos x="117" y="78"/>
                  </a:cxn>
                  <a:cxn ang="0">
                    <a:pos x="110" y="63"/>
                  </a:cxn>
                  <a:cxn ang="0">
                    <a:pos x="102" y="48"/>
                  </a:cxn>
                  <a:cxn ang="0">
                    <a:pos x="93" y="34"/>
                  </a:cxn>
                  <a:cxn ang="0">
                    <a:pos x="83" y="22"/>
                  </a:cxn>
                  <a:cxn ang="0">
                    <a:pos x="72" y="12"/>
                  </a:cxn>
                  <a:cxn ang="0">
                    <a:pos x="60" y="4"/>
                  </a:cxn>
                  <a:cxn ang="0">
                    <a:pos x="49" y="0"/>
                  </a:cxn>
                  <a:cxn ang="0">
                    <a:pos x="44" y="0"/>
                  </a:cxn>
                  <a:cxn ang="0">
                    <a:pos x="38" y="0"/>
                  </a:cxn>
                  <a:cxn ang="0">
                    <a:pos x="33" y="2"/>
                  </a:cxn>
                  <a:cxn ang="0">
                    <a:pos x="27" y="3"/>
                  </a:cxn>
                  <a:cxn ang="0">
                    <a:pos x="27" y="3"/>
                  </a:cxn>
                </a:cxnLst>
                <a:rect l="0" t="0" r="r" b="b"/>
                <a:pathLst>
                  <a:path w="125" h="175">
                    <a:moveTo>
                      <a:pt x="27" y="3"/>
                    </a:moveTo>
                    <a:lnTo>
                      <a:pt x="27" y="3"/>
                    </a:lnTo>
                    <a:lnTo>
                      <a:pt x="21" y="7"/>
                    </a:lnTo>
                    <a:lnTo>
                      <a:pt x="16" y="11"/>
                    </a:lnTo>
                    <a:lnTo>
                      <a:pt x="12" y="15"/>
                    </a:lnTo>
                    <a:lnTo>
                      <a:pt x="8" y="22"/>
                    </a:lnTo>
                    <a:lnTo>
                      <a:pt x="3" y="34"/>
                    </a:lnTo>
                    <a:lnTo>
                      <a:pt x="0" y="48"/>
                    </a:lnTo>
                    <a:lnTo>
                      <a:pt x="0" y="64"/>
                    </a:lnTo>
                    <a:lnTo>
                      <a:pt x="1" y="81"/>
                    </a:lnTo>
                    <a:lnTo>
                      <a:pt x="6" y="97"/>
                    </a:lnTo>
                    <a:lnTo>
                      <a:pt x="11" y="113"/>
                    </a:lnTo>
                    <a:lnTo>
                      <a:pt x="18" y="128"/>
                    </a:lnTo>
                    <a:lnTo>
                      <a:pt x="26" y="142"/>
                    </a:lnTo>
                    <a:lnTo>
                      <a:pt x="36" y="154"/>
                    </a:lnTo>
                    <a:lnTo>
                      <a:pt x="46" y="164"/>
                    </a:lnTo>
                    <a:lnTo>
                      <a:pt x="59" y="171"/>
                    </a:lnTo>
                    <a:lnTo>
                      <a:pt x="66" y="173"/>
                    </a:lnTo>
                    <a:lnTo>
                      <a:pt x="71" y="175"/>
                    </a:lnTo>
                    <a:lnTo>
                      <a:pt x="78" y="175"/>
                    </a:lnTo>
                    <a:lnTo>
                      <a:pt x="85" y="175"/>
                    </a:lnTo>
                    <a:lnTo>
                      <a:pt x="91" y="173"/>
                    </a:lnTo>
                    <a:lnTo>
                      <a:pt x="98" y="171"/>
                    </a:lnTo>
                    <a:lnTo>
                      <a:pt x="98" y="171"/>
                    </a:lnTo>
                    <a:lnTo>
                      <a:pt x="104" y="166"/>
                    </a:lnTo>
                    <a:lnTo>
                      <a:pt x="109" y="162"/>
                    </a:lnTo>
                    <a:lnTo>
                      <a:pt x="115" y="157"/>
                    </a:lnTo>
                    <a:lnTo>
                      <a:pt x="119" y="151"/>
                    </a:lnTo>
                    <a:lnTo>
                      <a:pt x="121" y="146"/>
                    </a:lnTo>
                    <a:lnTo>
                      <a:pt x="123" y="139"/>
                    </a:lnTo>
                    <a:lnTo>
                      <a:pt x="125" y="124"/>
                    </a:lnTo>
                    <a:lnTo>
                      <a:pt x="125" y="109"/>
                    </a:lnTo>
                    <a:lnTo>
                      <a:pt x="123" y="94"/>
                    </a:lnTo>
                    <a:lnTo>
                      <a:pt x="117" y="78"/>
                    </a:lnTo>
                    <a:lnTo>
                      <a:pt x="110" y="63"/>
                    </a:lnTo>
                    <a:lnTo>
                      <a:pt x="102" y="48"/>
                    </a:lnTo>
                    <a:lnTo>
                      <a:pt x="93" y="34"/>
                    </a:lnTo>
                    <a:lnTo>
                      <a:pt x="83" y="22"/>
                    </a:lnTo>
                    <a:lnTo>
                      <a:pt x="72" y="12"/>
                    </a:lnTo>
                    <a:lnTo>
                      <a:pt x="60" y="4"/>
                    </a:lnTo>
                    <a:lnTo>
                      <a:pt x="49" y="0"/>
                    </a:lnTo>
                    <a:lnTo>
                      <a:pt x="44" y="0"/>
                    </a:lnTo>
                    <a:lnTo>
                      <a:pt x="38" y="0"/>
                    </a:lnTo>
                    <a:lnTo>
                      <a:pt x="33" y="2"/>
                    </a:lnTo>
                    <a:lnTo>
                      <a:pt x="27" y="3"/>
                    </a:lnTo>
                    <a:lnTo>
                      <a:pt x="27" y="3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7" name="Freeform 65"/>
              <p:cNvSpPr/>
              <p:nvPr/>
            </p:nvSpPr>
            <p:spPr bwMode="auto">
              <a:xfrm rot="1800000">
                <a:off x="2220239" y="3249078"/>
                <a:ext cx="18733" cy="6205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13" y="6"/>
                  </a:cxn>
                  <a:cxn ang="0">
                    <a:pos x="9" y="14"/>
                  </a:cxn>
                  <a:cxn ang="0">
                    <a:pos x="6" y="24"/>
                  </a:cxn>
                  <a:cxn ang="0">
                    <a:pos x="4" y="36"/>
                  </a:cxn>
                  <a:cxn ang="0">
                    <a:pos x="1" y="66"/>
                  </a:cxn>
                  <a:cxn ang="0">
                    <a:pos x="0" y="105"/>
                  </a:cxn>
                  <a:cxn ang="0">
                    <a:pos x="0" y="105"/>
                  </a:cxn>
                  <a:cxn ang="0">
                    <a:pos x="0" y="107"/>
                  </a:cxn>
                  <a:cxn ang="0">
                    <a:pos x="0" y="107"/>
                  </a:cxn>
                  <a:cxn ang="0">
                    <a:pos x="6" y="101"/>
                  </a:cxn>
                  <a:cxn ang="0">
                    <a:pos x="13" y="96"/>
                  </a:cxn>
                  <a:cxn ang="0">
                    <a:pos x="19" y="89"/>
                  </a:cxn>
                  <a:cxn ang="0">
                    <a:pos x="23" y="81"/>
                  </a:cxn>
                  <a:cxn ang="0">
                    <a:pos x="25" y="73"/>
                  </a:cxn>
                  <a:cxn ang="0">
                    <a:pos x="27" y="64"/>
                  </a:cxn>
                  <a:cxn ang="0">
                    <a:pos x="30" y="47"/>
                  </a:cxn>
                  <a:cxn ang="0">
                    <a:pos x="30" y="47"/>
                  </a:cxn>
                  <a:cxn ang="0">
                    <a:pos x="31" y="32"/>
                  </a:cxn>
                  <a:cxn ang="0">
                    <a:pos x="30" y="19"/>
                  </a:cxn>
                  <a:cxn ang="0">
                    <a:pos x="28" y="14"/>
                  </a:cxn>
                  <a:cxn ang="0">
                    <a:pos x="25" y="9"/>
                  </a:cxn>
                  <a:cxn ang="0">
                    <a:pos x="23" y="5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31" h="107">
                    <a:moveTo>
                      <a:pt x="19" y="0"/>
                    </a:moveTo>
                    <a:lnTo>
                      <a:pt x="19" y="0"/>
                    </a:lnTo>
                    <a:lnTo>
                      <a:pt x="13" y="6"/>
                    </a:lnTo>
                    <a:lnTo>
                      <a:pt x="9" y="14"/>
                    </a:lnTo>
                    <a:lnTo>
                      <a:pt x="6" y="24"/>
                    </a:lnTo>
                    <a:lnTo>
                      <a:pt x="4" y="36"/>
                    </a:lnTo>
                    <a:lnTo>
                      <a:pt x="1" y="66"/>
                    </a:lnTo>
                    <a:lnTo>
                      <a:pt x="0" y="105"/>
                    </a:lnTo>
                    <a:lnTo>
                      <a:pt x="0" y="105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6" y="101"/>
                    </a:lnTo>
                    <a:lnTo>
                      <a:pt x="13" y="96"/>
                    </a:lnTo>
                    <a:lnTo>
                      <a:pt x="19" y="89"/>
                    </a:lnTo>
                    <a:lnTo>
                      <a:pt x="23" y="81"/>
                    </a:lnTo>
                    <a:lnTo>
                      <a:pt x="25" y="73"/>
                    </a:lnTo>
                    <a:lnTo>
                      <a:pt x="27" y="64"/>
                    </a:lnTo>
                    <a:lnTo>
                      <a:pt x="30" y="47"/>
                    </a:lnTo>
                    <a:lnTo>
                      <a:pt x="30" y="47"/>
                    </a:lnTo>
                    <a:lnTo>
                      <a:pt x="31" y="32"/>
                    </a:lnTo>
                    <a:lnTo>
                      <a:pt x="30" y="19"/>
                    </a:lnTo>
                    <a:lnTo>
                      <a:pt x="28" y="14"/>
                    </a:lnTo>
                    <a:lnTo>
                      <a:pt x="25" y="9"/>
                    </a:lnTo>
                    <a:lnTo>
                      <a:pt x="23" y="5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8" name="Freeform 66"/>
              <p:cNvSpPr>
                <a:spLocks noEditPoints="1"/>
              </p:cNvSpPr>
              <p:nvPr/>
            </p:nvSpPr>
            <p:spPr bwMode="auto">
              <a:xfrm rot="1800000">
                <a:off x="2309907" y="3154254"/>
                <a:ext cx="72590" cy="63223"/>
              </a:xfrm>
              <a:custGeom>
                <a:avLst/>
                <a:gdLst/>
                <a:ahLst/>
                <a:cxnLst>
                  <a:cxn ang="0">
                    <a:pos x="23" y="106"/>
                  </a:cxn>
                  <a:cxn ang="0">
                    <a:pos x="23" y="106"/>
                  </a:cxn>
                  <a:cxn ang="0">
                    <a:pos x="39" y="104"/>
                  </a:cxn>
                  <a:cxn ang="0">
                    <a:pos x="54" y="101"/>
                  </a:cxn>
                  <a:cxn ang="0">
                    <a:pos x="68" y="97"/>
                  </a:cxn>
                  <a:cxn ang="0">
                    <a:pos x="82" y="91"/>
                  </a:cxn>
                  <a:cxn ang="0">
                    <a:pos x="94" y="84"/>
                  </a:cxn>
                  <a:cxn ang="0">
                    <a:pos x="105" y="78"/>
                  </a:cxn>
                  <a:cxn ang="0">
                    <a:pos x="114" y="69"/>
                  </a:cxn>
                  <a:cxn ang="0">
                    <a:pos x="124" y="61"/>
                  </a:cxn>
                  <a:cxn ang="0">
                    <a:pos x="124" y="61"/>
                  </a:cxn>
                  <a:cxn ang="0">
                    <a:pos x="73" y="86"/>
                  </a:cxn>
                  <a:cxn ang="0">
                    <a:pos x="48" y="97"/>
                  </a:cxn>
                  <a:cxn ang="0">
                    <a:pos x="23" y="106"/>
                  </a:cxn>
                  <a:cxn ang="0">
                    <a:pos x="23" y="106"/>
                  </a:cxn>
                  <a:cxn ang="0">
                    <a:pos x="97" y="0"/>
                  </a:cxn>
                  <a:cxn ang="0">
                    <a:pos x="97" y="0"/>
                  </a:cxn>
                  <a:cxn ang="0">
                    <a:pos x="86" y="0"/>
                  </a:cxn>
                  <a:cxn ang="0">
                    <a:pos x="73" y="3"/>
                  </a:cxn>
                  <a:cxn ang="0">
                    <a:pos x="60" y="8"/>
                  </a:cxn>
                  <a:cxn ang="0">
                    <a:pos x="45" y="16"/>
                  </a:cxn>
                  <a:cxn ang="0">
                    <a:pos x="31" y="26"/>
                  </a:cxn>
                  <a:cxn ang="0">
                    <a:pos x="19" y="37"/>
                  </a:cxn>
                  <a:cxn ang="0">
                    <a:pos x="8" y="48"/>
                  </a:cxn>
                  <a:cxn ang="0">
                    <a:pos x="0" y="61"/>
                  </a:cxn>
                  <a:cxn ang="0">
                    <a:pos x="0" y="61"/>
                  </a:cxn>
                  <a:cxn ang="0">
                    <a:pos x="23" y="42"/>
                  </a:cxn>
                  <a:cxn ang="0">
                    <a:pos x="52" y="24"/>
                  </a:cxn>
                  <a:cxn ang="0">
                    <a:pos x="78" y="9"/>
                  </a:cxn>
                  <a:cxn ang="0">
                    <a:pos x="88" y="4"/>
                  </a:cxn>
                  <a:cxn ang="0">
                    <a:pos x="97" y="0"/>
                  </a:cxn>
                  <a:cxn ang="0">
                    <a:pos x="97" y="0"/>
                  </a:cxn>
                </a:cxnLst>
                <a:rect l="0" t="0" r="r" b="b"/>
                <a:pathLst>
                  <a:path w="124" h="106">
                    <a:moveTo>
                      <a:pt x="23" y="106"/>
                    </a:moveTo>
                    <a:lnTo>
                      <a:pt x="23" y="106"/>
                    </a:lnTo>
                    <a:lnTo>
                      <a:pt x="39" y="104"/>
                    </a:lnTo>
                    <a:lnTo>
                      <a:pt x="54" y="101"/>
                    </a:lnTo>
                    <a:lnTo>
                      <a:pt x="68" y="97"/>
                    </a:lnTo>
                    <a:lnTo>
                      <a:pt x="82" y="91"/>
                    </a:lnTo>
                    <a:lnTo>
                      <a:pt x="94" y="84"/>
                    </a:lnTo>
                    <a:lnTo>
                      <a:pt x="105" y="78"/>
                    </a:lnTo>
                    <a:lnTo>
                      <a:pt x="114" y="69"/>
                    </a:lnTo>
                    <a:lnTo>
                      <a:pt x="124" y="61"/>
                    </a:lnTo>
                    <a:lnTo>
                      <a:pt x="124" y="61"/>
                    </a:lnTo>
                    <a:lnTo>
                      <a:pt x="73" y="86"/>
                    </a:lnTo>
                    <a:lnTo>
                      <a:pt x="48" y="97"/>
                    </a:lnTo>
                    <a:lnTo>
                      <a:pt x="23" y="106"/>
                    </a:lnTo>
                    <a:lnTo>
                      <a:pt x="23" y="106"/>
                    </a:lnTo>
                    <a:close/>
                    <a:moveTo>
                      <a:pt x="97" y="0"/>
                    </a:moveTo>
                    <a:lnTo>
                      <a:pt x="97" y="0"/>
                    </a:lnTo>
                    <a:lnTo>
                      <a:pt x="86" y="0"/>
                    </a:lnTo>
                    <a:lnTo>
                      <a:pt x="73" y="3"/>
                    </a:lnTo>
                    <a:lnTo>
                      <a:pt x="60" y="8"/>
                    </a:lnTo>
                    <a:lnTo>
                      <a:pt x="45" y="16"/>
                    </a:lnTo>
                    <a:lnTo>
                      <a:pt x="31" y="26"/>
                    </a:lnTo>
                    <a:lnTo>
                      <a:pt x="19" y="37"/>
                    </a:lnTo>
                    <a:lnTo>
                      <a:pt x="8" y="48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23" y="42"/>
                    </a:lnTo>
                    <a:lnTo>
                      <a:pt x="52" y="24"/>
                    </a:lnTo>
                    <a:lnTo>
                      <a:pt x="78" y="9"/>
                    </a:lnTo>
                    <a:lnTo>
                      <a:pt x="88" y="4"/>
                    </a:lnTo>
                    <a:lnTo>
                      <a:pt x="97" y="0"/>
                    </a:lnTo>
                    <a:lnTo>
                      <a:pt x="97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9" name="Freeform 67"/>
              <p:cNvSpPr/>
              <p:nvPr/>
            </p:nvSpPr>
            <p:spPr bwMode="auto">
              <a:xfrm rot="1800000">
                <a:off x="2335637" y="2971136"/>
                <a:ext cx="60882" cy="46832"/>
              </a:xfrm>
              <a:custGeom>
                <a:avLst/>
                <a:gdLst/>
                <a:ahLst/>
                <a:cxnLst>
                  <a:cxn ang="0">
                    <a:pos x="39" y="9"/>
                  </a:cxn>
                  <a:cxn ang="0">
                    <a:pos x="39" y="9"/>
                  </a:cxn>
                  <a:cxn ang="0">
                    <a:pos x="28" y="15"/>
                  </a:cxn>
                  <a:cxn ang="0">
                    <a:pos x="19" y="22"/>
                  </a:cxn>
                  <a:cxn ang="0">
                    <a:pos x="10" y="30"/>
                  </a:cxn>
                  <a:cxn ang="0">
                    <a:pos x="5" y="37"/>
                  </a:cxn>
                  <a:cxn ang="0">
                    <a:pos x="2" y="45"/>
                  </a:cxn>
                  <a:cxn ang="0">
                    <a:pos x="0" y="52"/>
                  </a:cxn>
                  <a:cxn ang="0">
                    <a:pos x="0" y="59"/>
                  </a:cxn>
                  <a:cxn ang="0">
                    <a:pos x="1" y="66"/>
                  </a:cxn>
                  <a:cxn ang="0">
                    <a:pos x="4" y="71"/>
                  </a:cxn>
                  <a:cxn ang="0">
                    <a:pos x="8" y="75"/>
                  </a:cxn>
                  <a:cxn ang="0">
                    <a:pos x="15" y="78"/>
                  </a:cxn>
                  <a:cxn ang="0">
                    <a:pos x="21" y="81"/>
                  </a:cxn>
                  <a:cxn ang="0">
                    <a:pos x="31" y="81"/>
                  </a:cxn>
                  <a:cxn ang="0">
                    <a:pos x="42" y="79"/>
                  </a:cxn>
                  <a:cxn ang="0">
                    <a:pos x="53" y="75"/>
                  </a:cxn>
                  <a:cxn ang="0">
                    <a:pos x="66" y="70"/>
                  </a:cxn>
                  <a:cxn ang="0">
                    <a:pos x="66" y="70"/>
                  </a:cxn>
                  <a:cxn ang="0">
                    <a:pos x="79" y="63"/>
                  </a:cxn>
                  <a:cxn ang="0">
                    <a:pos x="88" y="56"/>
                  </a:cxn>
                  <a:cxn ang="0">
                    <a:pos x="95" y="48"/>
                  </a:cxn>
                  <a:cxn ang="0">
                    <a:pos x="100" y="41"/>
                  </a:cxn>
                  <a:cxn ang="0">
                    <a:pos x="103" y="34"/>
                  </a:cxn>
                  <a:cxn ang="0">
                    <a:pos x="104" y="28"/>
                  </a:cxn>
                  <a:cxn ang="0">
                    <a:pos x="103" y="21"/>
                  </a:cxn>
                  <a:cxn ang="0">
                    <a:pos x="102" y="15"/>
                  </a:cxn>
                  <a:cxn ang="0">
                    <a:pos x="98" y="10"/>
                  </a:cxn>
                  <a:cxn ang="0">
                    <a:pos x="92" y="6"/>
                  </a:cxn>
                  <a:cxn ang="0">
                    <a:pos x="85" y="3"/>
                  </a:cxn>
                  <a:cxn ang="0">
                    <a:pos x="77" y="2"/>
                  </a:cxn>
                  <a:cxn ang="0">
                    <a:pos x="69" y="0"/>
                  </a:cxn>
                  <a:cxn ang="0">
                    <a:pos x="59" y="2"/>
                  </a:cxn>
                  <a:cxn ang="0">
                    <a:pos x="50" y="5"/>
                  </a:cxn>
                  <a:cxn ang="0">
                    <a:pos x="39" y="9"/>
                  </a:cxn>
                  <a:cxn ang="0">
                    <a:pos x="39" y="9"/>
                  </a:cxn>
                </a:cxnLst>
                <a:rect l="0" t="0" r="r" b="b"/>
                <a:pathLst>
                  <a:path w="104" h="81">
                    <a:moveTo>
                      <a:pt x="39" y="9"/>
                    </a:moveTo>
                    <a:lnTo>
                      <a:pt x="39" y="9"/>
                    </a:lnTo>
                    <a:lnTo>
                      <a:pt x="28" y="15"/>
                    </a:lnTo>
                    <a:lnTo>
                      <a:pt x="19" y="22"/>
                    </a:lnTo>
                    <a:lnTo>
                      <a:pt x="10" y="30"/>
                    </a:lnTo>
                    <a:lnTo>
                      <a:pt x="5" y="37"/>
                    </a:lnTo>
                    <a:lnTo>
                      <a:pt x="2" y="45"/>
                    </a:lnTo>
                    <a:lnTo>
                      <a:pt x="0" y="52"/>
                    </a:lnTo>
                    <a:lnTo>
                      <a:pt x="0" y="59"/>
                    </a:lnTo>
                    <a:lnTo>
                      <a:pt x="1" y="66"/>
                    </a:lnTo>
                    <a:lnTo>
                      <a:pt x="4" y="71"/>
                    </a:lnTo>
                    <a:lnTo>
                      <a:pt x="8" y="75"/>
                    </a:lnTo>
                    <a:lnTo>
                      <a:pt x="15" y="78"/>
                    </a:lnTo>
                    <a:lnTo>
                      <a:pt x="21" y="81"/>
                    </a:lnTo>
                    <a:lnTo>
                      <a:pt x="31" y="81"/>
                    </a:lnTo>
                    <a:lnTo>
                      <a:pt x="42" y="79"/>
                    </a:lnTo>
                    <a:lnTo>
                      <a:pt x="53" y="75"/>
                    </a:lnTo>
                    <a:lnTo>
                      <a:pt x="66" y="70"/>
                    </a:lnTo>
                    <a:lnTo>
                      <a:pt x="66" y="70"/>
                    </a:lnTo>
                    <a:lnTo>
                      <a:pt x="79" y="63"/>
                    </a:lnTo>
                    <a:lnTo>
                      <a:pt x="88" y="56"/>
                    </a:lnTo>
                    <a:lnTo>
                      <a:pt x="95" y="48"/>
                    </a:lnTo>
                    <a:lnTo>
                      <a:pt x="100" y="41"/>
                    </a:lnTo>
                    <a:lnTo>
                      <a:pt x="103" y="34"/>
                    </a:lnTo>
                    <a:lnTo>
                      <a:pt x="104" y="28"/>
                    </a:lnTo>
                    <a:lnTo>
                      <a:pt x="103" y="21"/>
                    </a:lnTo>
                    <a:lnTo>
                      <a:pt x="102" y="15"/>
                    </a:lnTo>
                    <a:lnTo>
                      <a:pt x="98" y="10"/>
                    </a:lnTo>
                    <a:lnTo>
                      <a:pt x="92" y="6"/>
                    </a:lnTo>
                    <a:lnTo>
                      <a:pt x="85" y="3"/>
                    </a:lnTo>
                    <a:lnTo>
                      <a:pt x="77" y="2"/>
                    </a:lnTo>
                    <a:lnTo>
                      <a:pt x="69" y="0"/>
                    </a:lnTo>
                    <a:lnTo>
                      <a:pt x="59" y="2"/>
                    </a:lnTo>
                    <a:lnTo>
                      <a:pt x="50" y="5"/>
                    </a:lnTo>
                    <a:lnTo>
                      <a:pt x="39" y="9"/>
                    </a:lnTo>
                    <a:lnTo>
                      <a:pt x="39" y="9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0" name="Freeform 68"/>
              <p:cNvSpPr/>
              <p:nvPr/>
            </p:nvSpPr>
            <p:spPr bwMode="auto">
              <a:xfrm rot="1800000">
                <a:off x="2405481" y="3220047"/>
                <a:ext cx="165084" cy="187329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8" y="5"/>
                  </a:cxn>
                  <a:cxn ang="0">
                    <a:pos x="5" y="7"/>
                  </a:cxn>
                  <a:cxn ang="0">
                    <a:pos x="2" y="10"/>
                  </a:cxn>
                  <a:cxn ang="0">
                    <a:pos x="0" y="17"/>
                  </a:cxn>
                  <a:cxn ang="0">
                    <a:pos x="0" y="25"/>
                  </a:cxn>
                  <a:cxn ang="0">
                    <a:pos x="1" y="36"/>
                  </a:cxn>
                  <a:cxn ang="0">
                    <a:pos x="4" y="48"/>
                  </a:cxn>
                  <a:cxn ang="0">
                    <a:pos x="7" y="62"/>
                  </a:cxn>
                  <a:cxn ang="0">
                    <a:pos x="17" y="92"/>
                  </a:cxn>
                  <a:cxn ang="0">
                    <a:pos x="31" y="124"/>
                  </a:cxn>
                  <a:cxn ang="0">
                    <a:pos x="46" y="157"/>
                  </a:cxn>
                  <a:cxn ang="0">
                    <a:pos x="73" y="217"/>
                  </a:cxn>
                  <a:cxn ang="0">
                    <a:pos x="73" y="217"/>
                  </a:cxn>
                  <a:cxn ang="0">
                    <a:pos x="76" y="224"/>
                  </a:cxn>
                  <a:cxn ang="0">
                    <a:pos x="81" y="231"/>
                  </a:cxn>
                  <a:cxn ang="0">
                    <a:pos x="92" y="243"/>
                  </a:cxn>
                  <a:cxn ang="0">
                    <a:pos x="107" y="255"/>
                  </a:cxn>
                  <a:cxn ang="0">
                    <a:pos x="124" y="268"/>
                  </a:cxn>
                  <a:cxn ang="0">
                    <a:pos x="143" y="278"/>
                  </a:cxn>
                  <a:cxn ang="0">
                    <a:pos x="163" y="289"/>
                  </a:cxn>
                  <a:cxn ang="0">
                    <a:pos x="184" y="297"/>
                  </a:cxn>
                  <a:cxn ang="0">
                    <a:pos x="203" y="306"/>
                  </a:cxn>
                  <a:cxn ang="0">
                    <a:pos x="222" y="312"/>
                  </a:cxn>
                  <a:cxn ang="0">
                    <a:pos x="239" y="317"/>
                  </a:cxn>
                  <a:cxn ang="0">
                    <a:pos x="254" y="319"/>
                  </a:cxn>
                  <a:cxn ang="0">
                    <a:pos x="267" y="321"/>
                  </a:cxn>
                  <a:cxn ang="0">
                    <a:pos x="276" y="321"/>
                  </a:cxn>
                  <a:cxn ang="0">
                    <a:pos x="279" y="319"/>
                  </a:cxn>
                  <a:cxn ang="0">
                    <a:pos x="280" y="318"/>
                  </a:cxn>
                  <a:cxn ang="0">
                    <a:pos x="282" y="315"/>
                  </a:cxn>
                  <a:cxn ang="0">
                    <a:pos x="280" y="312"/>
                  </a:cxn>
                  <a:cxn ang="0">
                    <a:pos x="275" y="304"/>
                  </a:cxn>
                  <a:cxn ang="0">
                    <a:pos x="275" y="304"/>
                  </a:cxn>
                  <a:cxn ang="0">
                    <a:pos x="257" y="284"/>
                  </a:cxn>
                  <a:cxn ang="0">
                    <a:pos x="241" y="262"/>
                  </a:cxn>
                  <a:cxn ang="0">
                    <a:pos x="208" y="216"/>
                  </a:cxn>
                  <a:cxn ang="0">
                    <a:pos x="178" y="171"/>
                  </a:cxn>
                  <a:cxn ang="0">
                    <a:pos x="163" y="150"/>
                  </a:cxn>
                  <a:cxn ang="0">
                    <a:pos x="148" y="133"/>
                  </a:cxn>
                  <a:cxn ang="0">
                    <a:pos x="148" y="133"/>
                  </a:cxn>
                  <a:cxn ang="0">
                    <a:pos x="133" y="114"/>
                  </a:cxn>
                  <a:cxn ang="0">
                    <a:pos x="117" y="92"/>
                  </a:cxn>
                  <a:cxn ang="0">
                    <a:pos x="101" y="66"/>
                  </a:cxn>
                  <a:cxn ang="0">
                    <a:pos x="83" y="43"/>
                  </a:cxn>
                  <a:cxn ang="0">
                    <a:pos x="73" y="32"/>
                  </a:cxn>
                  <a:cxn ang="0">
                    <a:pos x="65" y="22"/>
                  </a:cxn>
                  <a:cxn ang="0">
                    <a:pos x="56" y="14"/>
                  </a:cxn>
                  <a:cxn ang="0">
                    <a:pos x="46" y="7"/>
                  </a:cxn>
                  <a:cxn ang="0">
                    <a:pos x="36" y="3"/>
                  </a:cxn>
                  <a:cxn ang="0">
                    <a:pos x="27" y="0"/>
                  </a:cxn>
                  <a:cxn ang="0">
                    <a:pos x="17" y="2"/>
                  </a:cxn>
                  <a:cxn ang="0">
                    <a:pos x="8" y="5"/>
                  </a:cxn>
                  <a:cxn ang="0">
                    <a:pos x="8" y="5"/>
                  </a:cxn>
                </a:cxnLst>
                <a:rect l="0" t="0" r="r" b="b"/>
                <a:pathLst>
                  <a:path w="282" h="321">
                    <a:moveTo>
                      <a:pt x="8" y="5"/>
                    </a:moveTo>
                    <a:lnTo>
                      <a:pt x="8" y="5"/>
                    </a:lnTo>
                    <a:lnTo>
                      <a:pt x="5" y="7"/>
                    </a:lnTo>
                    <a:lnTo>
                      <a:pt x="2" y="10"/>
                    </a:lnTo>
                    <a:lnTo>
                      <a:pt x="0" y="17"/>
                    </a:lnTo>
                    <a:lnTo>
                      <a:pt x="0" y="25"/>
                    </a:lnTo>
                    <a:lnTo>
                      <a:pt x="1" y="36"/>
                    </a:lnTo>
                    <a:lnTo>
                      <a:pt x="4" y="48"/>
                    </a:lnTo>
                    <a:lnTo>
                      <a:pt x="7" y="62"/>
                    </a:lnTo>
                    <a:lnTo>
                      <a:pt x="17" y="92"/>
                    </a:lnTo>
                    <a:lnTo>
                      <a:pt x="31" y="124"/>
                    </a:lnTo>
                    <a:lnTo>
                      <a:pt x="46" y="157"/>
                    </a:lnTo>
                    <a:lnTo>
                      <a:pt x="73" y="217"/>
                    </a:lnTo>
                    <a:lnTo>
                      <a:pt x="73" y="217"/>
                    </a:lnTo>
                    <a:lnTo>
                      <a:pt x="76" y="224"/>
                    </a:lnTo>
                    <a:lnTo>
                      <a:pt x="81" y="231"/>
                    </a:lnTo>
                    <a:lnTo>
                      <a:pt x="92" y="243"/>
                    </a:lnTo>
                    <a:lnTo>
                      <a:pt x="107" y="255"/>
                    </a:lnTo>
                    <a:lnTo>
                      <a:pt x="124" y="268"/>
                    </a:lnTo>
                    <a:lnTo>
                      <a:pt x="143" y="278"/>
                    </a:lnTo>
                    <a:lnTo>
                      <a:pt x="163" y="289"/>
                    </a:lnTo>
                    <a:lnTo>
                      <a:pt x="184" y="297"/>
                    </a:lnTo>
                    <a:lnTo>
                      <a:pt x="203" y="306"/>
                    </a:lnTo>
                    <a:lnTo>
                      <a:pt x="222" y="312"/>
                    </a:lnTo>
                    <a:lnTo>
                      <a:pt x="239" y="317"/>
                    </a:lnTo>
                    <a:lnTo>
                      <a:pt x="254" y="319"/>
                    </a:lnTo>
                    <a:lnTo>
                      <a:pt x="267" y="321"/>
                    </a:lnTo>
                    <a:lnTo>
                      <a:pt x="276" y="321"/>
                    </a:lnTo>
                    <a:lnTo>
                      <a:pt x="279" y="319"/>
                    </a:lnTo>
                    <a:lnTo>
                      <a:pt x="280" y="318"/>
                    </a:lnTo>
                    <a:lnTo>
                      <a:pt x="282" y="315"/>
                    </a:lnTo>
                    <a:lnTo>
                      <a:pt x="280" y="312"/>
                    </a:lnTo>
                    <a:lnTo>
                      <a:pt x="275" y="304"/>
                    </a:lnTo>
                    <a:lnTo>
                      <a:pt x="275" y="304"/>
                    </a:lnTo>
                    <a:lnTo>
                      <a:pt x="257" y="284"/>
                    </a:lnTo>
                    <a:lnTo>
                      <a:pt x="241" y="262"/>
                    </a:lnTo>
                    <a:lnTo>
                      <a:pt x="208" y="216"/>
                    </a:lnTo>
                    <a:lnTo>
                      <a:pt x="178" y="171"/>
                    </a:lnTo>
                    <a:lnTo>
                      <a:pt x="163" y="150"/>
                    </a:lnTo>
                    <a:lnTo>
                      <a:pt x="148" y="133"/>
                    </a:lnTo>
                    <a:lnTo>
                      <a:pt x="148" y="133"/>
                    </a:lnTo>
                    <a:lnTo>
                      <a:pt x="133" y="114"/>
                    </a:lnTo>
                    <a:lnTo>
                      <a:pt x="117" y="92"/>
                    </a:lnTo>
                    <a:lnTo>
                      <a:pt x="101" y="66"/>
                    </a:lnTo>
                    <a:lnTo>
                      <a:pt x="83" y="43"/>
                    </a:lnTo>
                    <a:lnTo>
                      <a:pt x="73" y="32"/>
                    </a:lnTo>
                    <a:lnTo>
                      <a:pt x="65" y="22"/>
                    </a:lnTo>
                    <a:lnTo>
                      <a:pt x="56" y="14"/>
                    </a:lnTo>
                    <a:lnTo>
                      <a:pt x="46" y="7"/>
                    </a:lnTo>
                    <a:lnTo>
                      <a:pt x="36" y="3"/>
                    </a:lnTo>
                    <a:lnTo>
                      <a:pt x="27" y="0"/>
                    </a:lnTo>
                    <a:lnTo>
                      <a:pt x="17" y="2"/>
                    </a:lnTo>
                    <a:lnTo>
                      <a:pt x="8" y="5"/>
                    </a:lnTo>
                    <a:lnTo>
                      <a:pt x="8" y="5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1" name="Freeform 69"/>
              <p:cNvSpPr/>
              <p:nvPr/>
            </p:nvSpPr>
            <p:spPr bwMode="auto">
              <a:xfrm rot="1800000">
                <a:off x="2039448" y="3310925"/>
                <a:ext cx="751657" cy="751657"/>
              </a:xfrm>
              <a:custGeom>
                <a:avLst/>
                <a:gdLst/>
                <a:ahLst/>
                <a:cxnLst>
                  <a:cxn ang="0">
                    <a:pos x="181" y="38"/>
                  </a:cxn>
                  <a:cxn ang="0">
                    <a:pos x="218" y="2"/>
                  </a:cxn>
                  <a:cxn ang="0">
                    <a:pos x="239" y="5"/>
                  </a:cxn>
                  <a:cxn ang="0">
                    <a:pos x="256" y="30"/>
                  </a:cxn>
                  <a:cxn ang="0">
                    <a:pos x="350" y="214"/>
                  </a:cxn>
                  <a:cxn ang="0">
                    <a:pos x="402" y="271"/>
                  </a:cxn>
                  <a:cxn ang="0">
                    <a:pos x="447" y="303"/>
                  </a:cxn>
                  <a:cxn ang="0">
                    <a:pos x="472" y="298"/>
                  </a:cxn>
                  <a:cxn ang="0">
                    <a:pos x="481" y="269"/>
                  </a:cxn>
                  <a:cxn ang="0">
                    <a:pos x="512" y="238"/>
                  </a:cxn>
                  <a:cxn ang="0">
                    <a:pos x="556" y="218"/>
                  </a:cxn>
                  <a:cxn ang="0">
                    <a:pos x="600" y="218"/>
                  </a:cxn>
                  <a:cxn ang="0">
                    <a:pos x="624" y="231"/>
                  </a:cxn>
                  <a:cxn ang="0">
                    <a:pos x="646" y="230"/>
                  </a:cxn>
                  <a:cxn ang="0">
                    <a:pos x="675" y="189"/>
                  </a:cxn>
                  <a:cxn ang="0">
                    <a:pos x="699" y="169"/>
                  </a:cxn>
                  <a:cxn ang="0">
                    <a:pos x="725" y="166"/>
                  </a:cxn>
                  <a:cxn ang="0">
                    <a:pos x="784" y="188"/>
                  </a:cxn>
                  <a:cxn ang="0">
                    <a:pos x="818" y="194"/>
                  </a:cxn>
                  <a:cxn ang="0">
                    <a:pos x="845" y="174"/>
                  </a:cxn>
                  <a:cxn ang="0">
                    <a:pos x="890" y="139"/>
                  </a:cxn>
                  <a:cxn ang="0">
                    <a:pos x="916" y="137"/>
                  </a:cxn>
                  <a:cxn ang="0">
                    <a:pos x="935" y="158"/>
                  </a:cxn>
                  <a:cxn ang="0">
                    <a:pos x="970" y="265"/>
                  </a:cxn>
                  <a:cxn ang="0">
                    <a:pos x="1000" y="422"/>
                  </a:cxn>
                  <a:cxn ang="0">
                    <a:pos x="1015" y="547"/>
                  </a:cxn>
                  <a:cxn ang="0">
                    <a:pos x="1041" y="655"/>
                  </a:cxn>
                  <a:cxn ang="0">
                    <a:pos x="1097" y="760"/>
                  </a:cxn>
                  <a:cxn ang="0">
                    <a:pos x="1203" y="947"/>
                  </a:cxn>
                  <a:cxn ang="0">
                    <a:pos x="1000" y="1283"/>
                  </a:cxn>
                  <a:cxn ang="0">
                    <a:pos x="741" y="1112"/>
                  </a:cxn>
                  <a:cxn ang="0">
                    <a:pos x="670" y="1019"/>
                  </a:cxn>
                  <a:cxn ang="0">
                    <a:pos x="587" y="952"/>
                  </a:cxn>
                  <a:cxn ang="0">
                    <a:pos x="452" y="874"/>
                  </a:cxn>
                  <a:cxn ang="0">
                    <a:pos x="339" y="836"/>
                  </a:cxn>
                  <a:cxn ang="0">
                    <a:pos x="198" y="780"/>
                  </a:cxn>
                  <a:cxn ang="0">
                    <a:pos x="143" y="740"/>
                  </a:cxn>
                  <a:cxn ang="0">
                    <a:pos x="109" y="674"/>
                  </a:cxn>
                  <a:cxn ang="0">
                    <a:pos x="29" y="498"/>
                  </a:cxn>
                  <a:cxn ang="0">
                    <a:pos x="6" y="445"/>
                  </a:cxn>
                  <a:cxn ang="0">
                    <a:pos x="3" y="384"/>
                  </a:cxn>
                  <a:cxn ang="0">
                    <a:pos x="30" y="318"/>
                  </a:cxn>
                  <a:cxn ang="0">
                    <a:pos x="52" y="295"/>
                  </a:cxn>
                  <a:cxn ang="0">
                    <a:pos x="59" y="317"/>
                  </a:cxn>
                  <a:cxn ang="0">
                    <a:pos x="66" y="370"/>
                  </a:cxn>
                  <a:cxn ang="0">
                    <a:pos x="91" y="432"/>
                  </a:cxn>
                  <a:cxn ang="0">
                    <a:pos x="143" y="511"/>
                  </a:cxn>
                  <a:cxn ang="0">
                    <a:pos x="187" y="606"/>
                  </a:cxn>
                  <a:cxn ang="0">
                    <a:pos x="221" y="659"/>
                  </a:cxn>
                  <a:cxn ang="0">
                    <a:pos x="247" y="665"/>
                  </a:cxn>
                  <a:cxn ang="0">
                    <a:pos x="264" y="641"/>
                  </a:cxn>
                  <a:cxn ang="0">
                    <a:pos x="274" y="587"/>
                  </a:cxn>
                  <a:cxn ang="0">
                    <a:pos x="258" y="498"/>
                  </a:cxn>
                  <a:cxn ang="0">
                    <a:pos x="214" y="385"/>
                  </a:cxn>
                  <a:cxn ang="0">
                    <a:pos x="104" y="133"/>
                  </a:cxn>
                  <a:cxn ang="0">
                    <a:pos x="87" y="65"/>
                  </a:cxn>
                  <a:cxn ang="0">
                    <a:pos x="97" y="55"/>
                  </a:cxn>
                  <a:cxn ang="0">
                    <a:pos x="136" y="61"/>
                  </a:cxn>
                  <a:cxn ang="0">
                    <a:pos x="168" y="47"/>
                  </a:cxn>
                </a:cxnLst>
                <a:rect l="0" t="0" r="r" b="b"/>
                <a:pathLst>
                  <a:path w="1285" h="1283">
                    <a:moveTo>
                      <a:pt x="168" y="47"/>
                    </a:moveTo>
                    <a:lnTo>
                      <a:pt x="168" y="47"/>
                    </a:lnTo>
                    <a:lnTo>
                      <a:pt x="175" y="43"/>
                    </a:lnTo>
                    <a:lnTo>
                      <a:pt x="181" y="38"/>
                    </a:lnTo>
                    <a:lnTo>
                      <a:pt x="194" y="26"/>
                    </a:lnTo>
                    <a:lnTo>
                      <a:pt x="203" y="15"/>
                    </a:lnTo>
                    <a:lnTo>
                      <a:pt x="214" y="5"/>
                    </a:lnTo>
                    <a:lnTo>
                      <a:pt x="218" y="2"/>
                    </a:lnTo>
                    <a:lnTo>
                      <a:pt x="224" y="0"/>
                    </a:lnTo>
                    <a:lnTo>
                      <a:pt x="229" y="0"/>
                    </a:lnTo>
                    <a:lnTo>
                      <a:pt x="233" y="1"/>
                    </a:lnTo>
                    <a:lnTo>
                      <a:pt x="239" y="5"/>
                    </a:lnTo>
                    <a:lnTo>
                      <a:pt x="244" y="11"/>
                    </a:lnTo>
                    <a:lnTo>
                      <a:pt x="249" y="19"/>
                    </a:lnTo>
                    <a:lnTo>
                      <a:pt x="256" y="30"/>
                    </a:lnTo>
                    <a:lnTo>
                      <a:pt x="256" y="30"/>
                    </a:lnTo>
                    <a:lnTo>
                      <a:pt x="284" y="87"/>
                    </a:lnTo>
                    <a:lnTo>
                      <a:pt x="313" y="144"/>
                    </a:lnTo>
                    <a:lnTo>
                      <a:pt x="339" y="194"/>
                    </a:lnTo>
                    <a:lnTo>
                      <a:pt x="350" y="214"/>
                    </a:lnTo>
                    <a:lnTo>
                      <a:pt x="360" y="226"/>
                    </a:lnTo>
                    <a:lnTo>
                      <a:pt x="360" y="226"/>
                    </a:lnTo>
                    <a:lnTo>
                      <a:pt x="386" y="253"/>
                    </a:lnTo>
                    <a:lnTo>
                      <a:pt x="402" y="271"/>
                    </a:lnTo>
                    <a:lnTo>
                      <a:pt x="421" y="286"/>
                    </a:lnTo>
                    <a:lnTo>
                      <a:pt x="431" y="293"/>
                    </a:lnTo>
                    <a:lnTo>
                      <a:pt x="439" y="299"/>
                    </a:lnTo>
                    <a:lnTo>
                      <a:pt x="447" y="303"/>
                    </a:lnTo>
                    <a:lnTo>
                      <a:pt x="455" y="305"/>
                    </a:lnTo>
                    <a:lnTo>
                      <a:pt x="462" y="305"/>
                    </a:lnTo>
                    <a:lnTo>
                      <a:pt x="467" y="302"/>
                    </a:lnTo>
                    <a:lnTo>
                      <a:pt x="472" y="298"/>
                    </a:lnTo>
                    <a:lnTo>
                      <a:pt x="474" y="290"/>
                    </a:lnTo>
                    <a:lnTo>
                      <a:pt x="474" y="290"/>
                    </a:lnTo>
                    <a:lnTo>
                      <a:pt x="477" y="279"/>
                    </a:lnTo>
                    <a:lnTo>
                      <a:pt x="481" y="269"/>
                    </a:lnTo>
                    <a:lnTo>
                      <a:pt x="488" y="261"/>
                    </a:lnTo>
                    <a:lnTo>
                      <a:pt x="495" y="253"/>
                    </a:lnTo>
                    <a:lnTo>
                      <a:pt x="503" y="245"/>
                    </a:lnTo>
                    <a:lnTo>
                      <a:pt x="512" y="238"/>
                    </a:lnTo>
                    <a:lnTo>
                      <a:pt x="523" y="231"/>
                    </a:lnTo>
                    <a:lnTo>
                      <a:pt x="534" y="226"/>
                    </a:lnTo>
                    <a:lnTo>
                      <a:pt x="545" y="222"/>
                    </a:lnTo>
                    <a:lnTo>
                      <a:pt x="556" y="218"/>
                    </a:lnTo>
                    <a:lnTo>
                      <a:pt x="567" y="216"/>
                    </a:lnTo>
                    <a:lnTo>
                      <a:pt x="579" y="215"/>
                    </a:lnTo>
                    <a:lnTo>
                      <a:pt x="589" y="215"/>
                    </a:lnTo>
                    <a:lnTo>
                      <a:pt x="600" y="218"/>
                    </a:lnTo>
                    <a:lnTo>
                      <a:pt x="609" y="222"/>
                    </a:lnTo>
                    <a:lnTo>
                      <a:pt x="617" y="226"/>
                    </a:lnTo>
                    <a:lnTo>
                      <a:pt x="617" y="226"/>
                    </a:lnTo>
                    <a:lnTo>
                      <a:pt x="624" y="231"/>
                    </a:lnTo>
                    <a:lnTo>
                      <a:pt x="631" y="234"/>
                    </a:lnTo>
                    <a:lnTo>
                      <a:pt x="636" y="234"/>
                    </a:lnTo>
                    <a:lnTo>
                      <a:pt x="642" y="233"/>
                    </a:lnTo>
                    <a:lnTo>
                      <a:pt x="646" y="230"/>
                    </a:lnTo>
                    <a:lnTo>
                      <a:pt x="650" y="227"/>
                    </a:lnTo>
                    <a:lnTo>
                      <a:pt x="658" y="216"/>
                    </a:lnTo>
                    <a:lnTo>
                      <a:pt x="666" y="203"/>
                    </a:lnTo>
                    <a:lnTo>
                      <a:pt x="675" y="189"/>
                    </a:lnTo>
                    <a:lnTo>
                      <a:pt x="680" y="182"/>
                    </a:lnTo>
                    <a:lnTo>
                      <a:pt x="685" y="177"/>
                    </a:lnTo>
                    <a:lnTo>
                      <a:pt x="692" y="173"/>
                    </a:lnTo>
                    <a:lnTo>
                      <a:pt x="699" y="169"/>
                    </a:lnTo>
                    <a:lnTo>
                      <a:pt x="699" y="169"/>
                    </a:lnTo>
                    <a:lnTo>
                      <a:pt x="707" y="167"/>
                    </a:lnTo>
                    <a:lnTo>
                      <a:pt x="717" y="166"/>
                    </a:lnTo>
                    <a:lnTo>
                      <a:pt x="725" y="166"/>
                    </a:lnTo>
                    <a:lnTo>
                      <a:pt x="733" y="169"/>
                    </a:lnTo>
                    <a:lnTo>
                      <a:pt x="751" y="173"/>
                    </a:lnTo>
                    <a:lnTo>
                      <a:pt x="767" y="179"/>
                    </a:lnTo>
                    <a:lnTo>
                      <a:pt x="784" y="188"/>
                    </a:lnTo>
                    <a:lnTo>
                      <a:pt x="799" y="192"/>
                    </a:lnTo>
                    <a:lnTo>
                      <a:pt x="805" y="194"/>
                    </a:lnTo>
                    <a:lnTo>
                      <a:pt x="812" y="194"/>
                    </a:lnTo>
                    <a:lnTo>
                      <a:pt x="818" y="194"/>
                    </a:lnTo>
                    <a:lnTo>
                      <a:pt x="823" y="192"/>
                    </a:lnTo>
                    <a:lnTo>
                      <a:pt x="823" y="192"/>
                    </a:lnTo>
                    <a:lnTo>
                      <a:pt x="834" y="185"/>
                    </a:lnTo>
                    <a:lnTo>
                      <a:pt x="845" y="174"/>
                    </a:lnTo>
                    <a:lnTo>
                      <a:pt x="857" y="163"/>
                    </a:lnTo>
                    <a:lnTo>
                      <a:pt x="869" y="152"/>
                    </a:lnTo>
                    <a:lnTo>
                      <a:pt x="883" y="143"/>
                    </a:lnTo>
                    <a:lnTo>
                      <a:pt x="890" y="139"/>
                    </a:lnTo>
                    <a:lnTo>
                      <a:pt x="895" y="137"/>
                    </a:lnTo>
                    <a:lnTo>
                      <a:pt x="902" y="136"/>
                    </a:lnTo>
                    <a:lnTo>
                      <a:pt x="909" y="136"/>
                    </a:lnTo>
                    <a:lnTo>
                      <a:pt x="916" y="137"/>
                    </a:lnTo>
                    <a:lnTo>
                      <a:pt x="921" y="141"/>
                    </a:lnTo>
                    <a:lnTo>
                      <a:pt x="921" y="141"/>
                    </a:lnTo>
                    <a:lnTo>
                      <a:pt x="928" y="148"/>
                    </a:lnTo>
                    <a:lnTo>
                      <a:pt x="935" y="158"/>
                    </a:lnTo>
                    <a:lnTo>
                      <a:pt x="940" y="171"/>
                    </a:lnTo>
                    <a:lnTo>
                      <a:pt x="947" y="186"/>
                    </a:lnTo>
                    <a:lnTo>
                      <a:pt x="958" y="223"/>
                    </a:lnTo>
                    <a:lnTo>
                      <a:pt x="970" y="265"/>
                    </a:lnTo>
                    <a:lnTo>
                      <a:pt x="980" y="309"/>
                    </a:lnTo>
                    <a:lnTo>
                      <a:pt x="989" y="353"/>
                    </a:lnTo>
                    <a:lnTo>
                      <a:pt x="1000" y="422"/>
                    </a:lnTo>
                    <a:lnTo>
                      <a:pt x="1000" y="422"/>
                    </a:lnTo>
                    <a:lnTo>
                      <a:pt x="1004" y="449"/>
                    </a:lnTo>
                    <a:lnTo>
                      <a:pt x="1007" y="481"/>
                    </a:lnTo>
                    <a:lnTo>
                      <a:pt x="1010" y="513"/>
                    </a:lnTo>
                    <a:lnTo>
                      <a:pt x="1015" y="547"/>
                    </a:lnTo>
                    <a:lnTo>
                      <a:pt x="1021" y="583"/>
                    </a:lnTo>
                    <a:lnTo>
                      <a:pt x="1029" y="620"/>
                    </a:lnTo>
                    <a:lnTo>
                      <a:pt x="1036" y="637"/>
                    </a:lnTo>
                    <a:lnTo>
                      <a:pt x="1041" y="655"/>
                    </a:lnTo>
                    <a:lnTo>
                      <a:pt x="1049" y="673"/>
                    </a:lnTo>
                    <a:lnTo>
                      <a:pt x="1057" y="691"/>
                    </a:lnTo>
                    <a:lnTo>
                      <a:pt x="1057" y="691"/>
                    </a:lnTo>
                    <a:lnTo>
                      <a:pt x="1097" y="760"/>
                    </a:lnTo>
                    <a:lnTo>
                      <a:pt x="1136" y="828"/>
                    </a:lnTo>
                    <a:lnTo>
                      <a:pt x="1173" y="891"/>
                    </a:lnTo>
                    <a:lnTo>
                      <a:pt x="1190" y="919"/>
                    </a:lnTo>
                    <a:lnTo>
                      <a:pt x="1203" y="947"/>
                    </a:lnTo>
                    <a:lnTo>
                      <a:pt x="1203" y="947"/>
                    </a:lnTo>
                    <a:lnTo>
                      <a:pt x="1233" y="1003"/>
                    </a:lnTo>
                    <a:lnTo>
                      <a:pt x="1285" y="1092"/>
                    </a:lnTo>
                    <a:lnTo>
                      <a:pt x="1000" y="1283"/>
                    </a:lnTo>
                    <a:lnTo>
                      <a:pt x="854" y="1283"/>
                    </a:lnTo>
                    <a:lnTo>
                      <a:pt x="854" y="1283"/>
                    </a:lnTo>
                    <a:lnTo>
                      <a:pt x="794" y="1192"/>
                    </a:lnTo>
                    <a:lnTo>
                      <a:pt x="741" y="1112"/>
                    </a:lnTo>
                    <a:lnTo>
                      <a:pt x="718" y="1079"/>
                    </a:lnTo>
                    <a:lnTo>
                      <a:pt x="699" y="1052"/>
                    </a:lnTo>
                    <a:lnTo>
                      <a:pt x="683" y="1031"/>
                    </a:lnTo>
                    <a:lnTo>
                      <a:pt x="670" y="1019"/>
                    </a:lnTo>
                    <a:lnTo>
                      <a:pt x="670" y="1019"/>
                    </a:lnTo>
                    <a:lnTo>
                      <a:pt x="646" y="997"/>
                    </a:lnTo>
                    <a:lnTo>
                      <a:pt x="617" y="975"/>
                    </a:lnTo>
                    <a:lnTo>
                      <a:pt x="587" y="952"/>
                    </a:lnTo>
                    <a:lnTo>
                      <a:pt x="555" y="930"/>
                    </a:lnTo>
                    <a:lnTo>
                      <a:pt x="522" y="910"/>
                    </a:lnTo>
                    <a:lnTo>
                      <a:pt x="487" y="891"/>
                    </a:lnTo>
                    <a:lnTo>
                      <a:pt x="452" y="874"/>
                    </a:lnTo>
                    <a:lnTo>
                      <a:pt x="435" y="868"/>
                    </a:lnTo>
                    <a:lnTo>
                      <a:pt x="418" y="861"/>
                    </a:lnTo>
                    <a:lnTo>
                      <a:pt x="418" y="861"/>
                    </a:lnTo>
                    <a:lnTo>
                      <a:pt x="339" y="836"/>
                    </a:lnTo>
                    <a:lnTo>
                      <a:pt x="297" y="823"/>
                    </a:lnTo>
                    <a:lnTo>
                      <a:pt x="255" y="806"/>
                    </a:lnTo>
                    <a:lnTo>
                      <a:pt x="215" y="790"/>
                    </a:lnTo>
                    <a:lnTo>
                      <a:pt x="198" y="780"/>
                    </a:lnTo>
                    <a:lnTo>
                      <a:pt x="181" y="771"/>
                    </a:lnTo>
                    <a:lnTo>
                      <a:pt x="166" y="761"/>
                    </a:lnTo>
                    <a:lnTo>
                      <a:pt x="154" y="750"/>
                    </a:lnTo>
                    <a:lnTo>
                      <a:pt x="143" y="740"/>
                    </a:lnTo>
                    <a:lnTo>
                      <a:pt x="135" y="729"/>
                    </a:lnTo>
                    <a:lnTo>
                      <a:pt x="135" y="729"/>
                    </a:lnTo>
                    <a:lnTo>
                      <a:pt x="123" y="703"/>
                    </a:lnTo>
                    <a:lnTo>
                      <a:pt x="109" y="674"/>
                    </a:lnTo>
                    <a:lnTo>
                      <a:pt x="81" y="610"/>
                    </a:lnTo>
                    <a:lnTo>
                      <a:pt x="53" y="547"/>
                    </a:lnTo>
                    <a:lnTo>
                      <a:pt x="40" y="522"/>
                    </a:lnTo>
                    <a:lnTo>
                      <a:pt x="29" y="498"/>
                    </a:lnTo>
                    <a:lnTo>
                      <a:pt x="29" y="498"/>
                    </a:lnTo>
                    <a:lnTo>
                      <a:pt x="19" y="481"/>
                    </a:lnTo>
                    <a:lnTo>
                      <a:pt x="11" y="463"/>
                    </a:lnTo>
                    <a:lnTo>
                      <a:pt x="6" y="445"/>
                    </a:lnTo>
                    <a:lnTo>
                      <a:pt x="1" y="430"/>
                    </a:lnTo>
                    <a:lnTo>
                      <a:pt x="0" y="414"/>
                    </a:lnTo>
                    <a:lnTo>
                      <a:pt x="0" y="399"/>
                    </a:lnTo>
                    <a:lnTo>
                      <a:pt x="3" y="384"/>
                    </a:lnTo>
                    <a:lnTo>
                      <a:pt x="8" y="368"/>
                    </a:lnTo>
                    <a:lnTo>
                      <a:pt x="8" y="368"/>
                    </a:lnTo>
                    <a:lnTo>
                      <a:pt x="23" y="335"/>
                    </a:lnTo>
                    <a:lnTo>
                      <a:pt x="30" y="318"/>
                    </a:lnTo>
                    <a:lnTo>
                      <a:pt x="38" y="306"/>
                    </a:lnTo>
                    <a:lnTo>
                      <a:pt x="45" y="297"/>
                    </a:lnTo>
                    <a:lnTo>
                      <a:pt x="49" y="295"/>
                    </a:lnTo>
                    <a:lnTo>
                      <a:pt x="52" y="295"/>
                    </a:lnTo>
                    <a:lnTo>
                      <a:pt x="55" y="297"/>
                    </a:lnTo>
                    <a:lnTo>
                      <a:pt x="56" y="301"/>
                    </a:lnTo>
                    <a:lnTo>
                      <a:pt x="57" y="308"/>
                    </a:lnTo>
                    <a:lnTo>
                      <a:pt x="59" y="317"/>
                    </a:lnTo>
                    <a:lnTo>
                      <a:pt x="59" y="317"/>
                    </a:lnTo>
                    <a:lnTo>
                      <a:pt x="60" y="336"/>
                    </a:lnTo>
                    <a:lnTo>
                      <a:pt x="63" y="354"/>
                    </a:lnTo>
                    <a:lnTo>
                      <a:pt x="66" y="370"/>
                    </a:lnTo>
                    <a:lnTo>
                      <a:pt x="70" y="385"/>
                    </a:lnTo>
                    <a:lnTo>
                      <a:pt x="75" y="400"/>
                    </a:lnTo>
                    <a:lnTo>
                      <a:pt x="82" y="415"/>
                    </a:lnTo>
                    <a:lnTo>
                      <a:pt x="91" y="432"/>
                    </a:lnTo>
                    <a:lnTo>
                      <a:pt x="104" y="449"/>
                    </a:lnTo>
                    <a:lnTo>
                      <a:pt x="104" y="449"/>
                    </a:lnTo>
                    <a:lnTo>
                      <a:pt x="127" y="483"/>
                    </a:lnTo>
                    <a:lnTo>
                      <a:pt x="143" y="511"/>
                    </a:lnTo>
                    <a:lnTo>
                      <a:pt x="155" y="538"/>
                    </a:lnTo>
                    <a:lnTo>
                      <a:pt x="169" y="568"/>
                    </a:lnTo>
                    <a:lnTo>
                      <a:pt x="169" y="568"/>
                    </a:lnTo>
                    <a:lnTo>
                      <a:pt x="187" y="606"/>
                    </a:lnTo>
                    <a:lnTo>
                      <a:pt x="198" y="628"/>
                    </a:lnTo>
                    <a:lnTo>
                      <a:pt x="209" y="646"/>
                    </a:lnTo>
                    <a:lnTo>
                      <a:pt x="214" y="654"/>
                    </a:lnTo>
                    <a:lnTo>
                      <a:pt x="221" y="659"/>
                    </a:lnTo>
                    <a:lnTo>
                      <a:pt x="228" y="665"/>
                    </a:lnTo>
                    <a:lnTo>
                      <a:pt x="233" y="667"/>
                    </a:lnTo>
                    <a:lnTo>
                      <a:pt x="240" y="667"/>
                    </a:lnTo>
                    <a:lnTo>
                      <a:pt x="247" y="665"/>
                    </a:lnTo>
                    <a:lnTo>
                      <a:pt x="252" y="661"/>
                    </a:lnTo>
                    <a:lnTo>
                      <a:pt x="259" y="652"/>
                    </a:lnTo>
                    <a:lnTo>
                      <a:pt x="259" y="652"/>
                    </a:lnTo>
                    <a:lnTo>
                      <a:pt x="264" y="641"/>
                    </a:lnTo>
                    <a:lnTo>
                      <a:pt x="270" y="631"/>
                    </a:lnTo>
                    <a:lnTo>
                      <a:pt x="273" y="617"/>
                    </a:lnTo>
                    <a:lnTo>
                      <a:pt x="274" y="603"/>
                    </a:lnTo>
                    <a:lnTo>
                      <a:pt x="274" y="587"/>
                    </a:lnTo>
                    <a:lnTo>
                      <a:pt x="273" y="571"/>
                    </a:lnTo>
                    <a:lnTo>
                      <a:pt x="270" y="554"/>
                    </a:lnTo>
                    <a:lnTo>
                      <a:pt x="267" y="537"/>
                    </a:lnTo>
                    <a:lnTo>
                      <a:pt x="258" y="498"/>
                    </a:lnTo>
                    <a:lnTo>
                      <a:pt x="245" y="460"/>
                    </a:lnTo>
                    <a:lnTo>
                      <a:pt x="232" y="422"/>
                    </a:lnTo>
                    <a:lnTo>
                      <a:pt x="214" y="385"/>
                    </a:lnTo>
                    <a:lnTo>
                      <a:pt x="214" y="385"/>
                    </a:lnTo>
                    <a:lnTo>
                      <a:pt x="172" y="293"/>
                    </a:lnTo>
                    <a:lnTo>
                      <a:pt x="146" y="237"/>
                    </a:lnTo>
                    <a:lnTo>
                      <a:pt x="123" y="184"/>
                    </a:lnTo>
                    <a:lnTo>
                      <a:pt x="104" y="133"/>
                    </a:lnTo>
                    <a:lnTo>
                      <a:pt x="97" y="111"/>
                    </a:lnTo>
                    <a:lnTo>
                      <a:pt x="91" y="92"/>
                    </a:lnTo>
                    <a:lnTo>
                      <a:pt x="89" y="77"/>
                    </a:lnTo>
                    <a:lnTo>
                      <a:pt x="87" y="65"/>
                    </a:lnTo>
                    <a:lnTo>
                      <a:pt x="89" y="61"/>
                    </a:lnTo>
                    <a:lnTo>
                      <a:pt x="90" y="57"/>
                    </a:lnTo>
                    <a:lnTo>
                      <a:pt x="93" y="55"/>
                    </a:lnTo>
                    <a:lnTo>
                      <a:pt x="97" y="55"/>
                    </a:lnTo>
                    <a:lnTo>
                      <a:pt x="97" y="55"/>
                    </a:lnTo>
                    <a:lnTo>
                      <a:pt x="109" y="55"/>
                    </a:lnTo>
                    <a:lnTo>
                      <a:pt x="120" y="58"/>
                    </a:lnTo>
                    <a:lnTo>
                      <a:pt x="136" y="61"/>
                    </a:lnTo>
                    <a:lnTo>
                      <a:pt x="143" y="61"/>
                    </a:lnTo>
                    <a:lnTo>
                      <a:pt x="150" y="58"/>
                    </a:lnTo>
                    <a:lnTo>
                      <a:pt x="158" y="54"/>
                    </a:lnTo>
                    <a:lnTo>
                      <a:pt x="168" y="47"/>
                    </a:lnTo>
                    <a:lnTo>
                      <a:pt x="168" y="47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2" name="Freeform 70"/>
              <p:cNvSpPr/>
              <p:nvPr/>
            </p:nvSpPr>
            <p:spPr bwMode="auto">
              <a:xfrm rot="1800000">
                <a:off x="2501363" y="3283255"/>
                <a:ext cx="159230" cy="153375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6" y="2"/>
                  </a:cxn>
                  <a:cxn ang="0">
                    <a:pos x="9" y="4"/>
                  </a:cxn>
                  <a:cxn ang="0">
                    <a:pos x="5" y="10"/>
                  </a:cxn>
                  <a:cxn ang="0">
                    <a:pos x="1" y="15"/>
                  </a:cxn>
                  <a:cxn ang="0">
                    <a:pos x="0" y="23"/>
                  </a:cxn>
                  <a:cxn ang="0">
                    <a:pos x="0" y="31"/>
                  </a:cxn>
                  <a:cxn ang="0">
                    <a:pos x="0" y="41"/>
                  </a:cxn>
                  <a:cxn ang="0">
                    <a:pos x="1" y="52"/>
                  </a:cxn>
                  <a:cxn ang="0">
                    <a:pos x="4" y="63"/>
                  </a:cxn>
                  <a:cxn ang="0">
                    <a:pos x="14" y="86"/>
                  </a:cxn>
                  <a:cxn ang="0">
                    <a:pos x="26" y="112"/>
                  </a:cxn>
                  <a:cxn ang="0">
                    <a:pos x="41" y="136"/>
                  </a:cxn>
                  <a:cxn ang="0">
                    <a:pos x="50" y="147"/>
                  </a:cxn>
                  <a:cxn ang="0">
                    <a:pos x="60" y="160"/>
                  </a:cxn>
                  <a:cxn ang="0">
                    <a:pos x="60" y="160"/>
                  </a:cxn>
                  <a:cxn ang="0">
                    <a:pos x="79" y="181"/>
                  </a:cxn>
                  <a:cxn ang="0">
                    <a:pos x="99" y="202"/>
                  </a:cxn>
                  <a:cxn ang="0">
                    <a:pos x="121" y="221"/>
                  </a:cxn>
                  <a:cxn ang="0">
                    <a:pos x="142" y="237"/>
                  </a:cxn>
                  <a:cxn ang="0">
                    <a:pos x="163" y="251"/>
                  </a:cxn>
                  <a:cxn ang="0">
                    <a:pos x="173" y="256"/>
                  </a:cxn>
                  <a:cxn ang="0">
                    <a:pos x="182" y="260"/>
                  </a:cxn>
                  <a:cxn ang="0">
                    <a:pos x="192" y="262"/>
                  </a:cxn>
                  <a:cxn ang="0">
                    <a:pos x="202" y="263"/>
                  </a:cxn>
                  <a:cxn ang="0">
                    <a:pos x="210" y="263"/>
                  </a:cxn>
                  <a:cxn ang="0">
                    <a:pos x="218" y="260"/>
                  </a:cxn>
                  <a:cxn ang="0">
                    <a:pos x="218" y="260"/>
                  </a:cxn>
                  <a:cxn ang="0">
                    <a:pos x="248" y="251"/>
                  </a:cxn>
                  <a:cxn ang="0">
                    <a:pos x="260" y="245"/>
                  </a:cxn>
                  <a:cxn ang="0">
                    <a:pos x="264" y="243"/>
                  </a:cxn>
                  <a:cxn ang="0">
                    <a:pos x="268" y="239"/>
                  </a:cxn>
                  <a:cxn ang="0">
                    <a:pos x="270" y="235"/>
                  </a:cxn>
                  <a:cxn ang="0">
                    <a:pos x="271" y="229"/>
                  </a:cxn>
                  <a:cxn ang="0">
                    <a:pos x="270" y="224"/>
                  </a:cxn>
                  <a:cxn ang="0">
                    <a:pos x="266" y="217"/>
                  </a:cxn>
                  <a:cxn ang="0">
                    <a:pos x="262" y="210"/>
                  </a:cxn>
                  <a:cxn ang="0">
                    <a:pos x="253" y="200"/>
                  </a:cxn>
                  <a:cxn ang="0">
                    <a:pos x="232" y="179"/>
                  </a:cxn>
                  <a:cxn ang="0">
                    <a:pos x="232" y="179"/>
                  </a:cxn>
                  <a:cxn ang="0">
                    <a:pos x="203" y="151"/>
                  </a:cxn>
                  <a:cxn ang="0">
                    <a:pos x="173" y="120"/>
                  </a:cxn>
                  <a:cxn ang="0">
                    <a:pos x="142" y="89"/>
                  </a:cxn>
                  <a:cxn ang="0">
                    <a:pos x="110" y="59"/>
                  </a:cxn>
                  <a:cxn ang="0">
                    <a:pos x="80" y="33"/>
                  </a:cxn>
                  <a:cxn ang="0">
                    <a:pos x="67" y="22"/>
                  </a:cxn>
                  <a:cxn ang="0">
                    <a:pos x="54" y="12"/>
                  </a:cxn>
                  <a:cxn ang="0">
                    <a:pos x="42" y="6"/>
                  </a:cxn>
                  <a:cxn ang="0">
                    <a:pos x="33" y="2"/>
                  </a:cxn>
                  <a:cxn ang="0">
                    <a:pos x="23" y="0"/>
                  </a:cxn>
                  <a:cxn ang="0">
                    <a:pos x="19" y="0"/>
                  </a:cxn>
                  <a:cxn ang="0">
                    <a:pos x="16" y="2"/>
                  </a:cxn>
                  <a:cxn ang="0">
                    <a:pos x="16" y="2"/>
                  </a:cxn>
                </a:cxnLst>
                <a:rect l="0" t="0" r="r" b="b"/>
                <a:pathLst>
                  <a:path w="271" h="263">
                    <a:moveTo>
                      <a:pt x="16" y="2"/>
                    </a:moveTo>
                    <a:lnTo>
                      <a:pt x="16" y="2"/>
                    </a:lnTo>
                    <a:lnTo>
                      <a:pt x="9" y="4"/>
                    </a:lnTo>
                    <a:lnTo>
                      <a:pt x="5" y="10"/>
                    </a:lnTo>
                    <a:lnTo>
                      <a:pt x="1" y="15"/>
                    </a:lnTo>
                    <a:lnTo>
                      <a:pt x="0" y="23"/>
                    </a:lnTo>
                    <a:lnTo>
                      <a:pt x="0" y="31"/>
                    </a:lnTo>
                    <a:lnTo>
                      <a:pt x="0" y="41"/>
                    </a:lnTo>
                    <a:lnTo>
                      <a:pt x="1" y="52"/>
                    </a:lnTo>
                    <a:lnTo>
                      <a:pt x="4" y="63"/>
                    </a:lnTo>
                    <a:lnTo>
                      <a:pt x="14" y="86"/>
                    </a:lnTo>
                    <a:lnTo>
                      <a:pt x="26" y="112"/>
                    </a:lnTo>
                    <a:lnTo>
                      <a:pt x="41" y="136"/>
                    </a:lnTo>
                    <a:lnTo>
                      <a:pt x="50" y="147"/>
                    </a:lnTo>
                    <a:lnTo>
                      <a:pt x="60" y="160"/>
                    </a:lnTo>
                    <a:lnTo>
                      <a:pt x="60" y="160"/>
                    </a:lnTo>
                    <a:lnTo>
                      <a:pt x="79" y="181"/>
                    </a:lnTo>
                    <a:lnTo>
                      <a:pt x="99" y="202"/>
                    </a:lnTo>
                    <a:lnTo>
                      <a:pt x="121" y="221"/>
                    </a:lnTo>
                    <a:lnTo>
                      <a:pt x="142" y="237"/>
                    </a:lnTo>
                    <a:lnTo>
                      <a:pt x="163" y="251"/>
                    </a:lnTo>
                    <a:lnTo>
                      <a:pt x="173" y="256"/>
                    </a:lnTo>
                    <a:lnTo>
                      <a:pt x="182" y="260"/>
                    </a:lnTo>
                    <a:lnTo>
                      <a:pt x="192" y="262"/>
                    </a:lnTo>
                    <a:lnTo>
                      <a:pt x="202" y="263"/>
                    </a:lnTo>
                    <a:lnTo>
                      <a:pt x="210" y="263"/>
                    </a:lnTo>
                    <a:lnTo>
                      <a:pt x="218" y="260"/>
                    </a:lnTo>
                    <a:lnTo>
                      <a:pt x="218" y="260"/>
                    </a:lnTo>
                    <a:lnTo>
                      <a:pt x="248" y="251"/>
                    </a:lnTo>
                    <a:lnTo>
                      <a:pt x="260" y="245"/>
                    </a:lnTo>
                    <a:lnTo>
                      <a:pt x="264" y="243"/>
                    </a:lnTo>
                    <a:lnTo>
                      <a:pt x="268" y="239"/>
                    </a:lnTo>
                    <a:lnTo>
                      <a:pt x="270" y="235"/>
                    </a:lnTo>
                    <a:lnTo>
                      <a:pt x="271" y="229"/>
                    </a:lnTo>
                    <a:lnTo>
                      <a:pt x="270" y="224"/>
                    </a:lnTo>
                    <a:lnTo>
                      <a:pt x="266" y="217"/>
                    </a:lnTo>
                    <a:lnTo>
                      <a:pt x="262" y="210"/>
                    </a:lnTo>
                    <a:lnTo>
                      <a:pt x="253" y="200"/>
                    </a:lnTo>
                    <a:lnTo>
                      <a:pt x="232" y="179"/>
                    </a:lnTo>
                    <a:lnTo>
                      <a:pt x="232" y="179"/>
                    </a:lnTo>
                    <a:lnTo>
                      <a:pt x="203" y="151"/>
                    </a:lnTo>
                    <a:lnTo>
                      <a:pt x="173" y="120"/>
                    </a:lnTo>
                    <a:lnTo>
                      <a:pt x="142" y="89"/>
                    </a:lnTo>
                    <a:lnTo>
                      <a:pt x="110" y="59"/>
                    </a:lnTo>
                    <a:lnTo>
                      <a:pt x="80" y="33"/>
                    </a:lnTo>
                    <a:lnTo>
                      <a:pt x="67" y="22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33" y="2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6" y="2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3" name="Freeform 71"/>
              <p:cNvSpPr/>
              <p:nvPr/>
            </p:nvSpPr>
            <p:spPr bwMode="auto">
              <a:xfrm rot="1800000">
                <a:off x="2617654" y="3353311"/>
                <a:ext cx="110056" cy="112397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1"/>
                  </a:cxn>
                  <a:cxn ang="0">
                    <a:pos x="6" y="7"/>
                  </a:cxn>
                  <a:cxn ang="0">
                    <a:pos x="2" y="15"/>
                  </a:cxn>
                  <a:cxn ang="0">
                    <a:pos x="0" y="23"/>
                  </a:cxn>
                  <a:cxn ang="0">
                    <a:pos x="0" y="34"/>
                  </a:cxn>
                  <a:cxn ang="0">
                    <a:pos x="0" y="45"/>
                  </a:cxn>
                  <a:cxn ang="0">
                    <a:pos x="2" y="57"/>
                  </a:cxn>
                  <a:cxn ang="0">
                    <a:pos x="5" y="70"/>
                  </a:cxn>
                  <a:cxn ang="0">
                    <a:pos x="9" y="82"/>
                  </a:cxn>
                  <a:cxn ang="0">
                    <a:pos x="15" y="96"/>
                  </a:cxn>
                  <a:cxn ang="0">
                    <a:pos x="21" y="108"/>
                  </a:cxn>
                  <a:cxn ang="0">
                    <a:pos x="30" y="120"/>
                  </a:cxn>
                  <a:cxn ang="0">
                    <a:pos x="38" y="132"/>
                  </a:cxn>
                  <a:cxn ang="0">
                    <a:pos x="47" y="143"/>
                  </a:cxn>
                  <a:cxn ang="0">
                    <a:pos x="57" y="154"/>
                  </a:cxn>
                  <a:cxn ang="0">
                    <a:pos x="68" y="162"/>
                  </a:cxn>
                  <a:cxn ang="0">
                    <a:pos x="79" y="170"/>
                  </a:cxn>
                  <a:cxn ang="0">
                    <a:pos x="79" y="170"/>
                  </a:cxn>
                  <a:cxn ang="0">
                    <a:pos x="90" y="177"/>
                  </a:cxn>
                  <a:cxn ang="0">
                    <a:pos x="102" y="183"/>
                  </a:cxn>
                  <a:cxn ang="0">
                    <a:pos x="113" y="187"/>
                  </a:cxn>
                  <a:cxn ang="0">
                    <a:pos x="125" y="190"/>
                  </a:cxn>
                  <a:cxn ang="0">
                    <a:pos x="136" y="191"/>
                  </a:cxn>
                  <a:cxn ang="0">
                    <a:pos x="147" y="192"/>
                  </a:cxn>
                  <a:cxn ang="0">
                    <a:pos x="156" y="192"/>
                  </a:cxn>
                  <a:cxn ang="0">
                    <a:pos x="166" y="191"/>
                  </a:cxn>
                  <a:cxn ang="0">
                    <a:pos x="174" y="188"/>
                  </a:cxn>
                  <a:cxn ang="0">
                    <a:pos x="179" y="184"/>
                  </a:cxn>
                  <a:cxn ang="0">
                    <a:pos x="185" y="180"/>
                  </a:cxn>
                  <a:cxn ang="0">
                    <a:pos x="188" y="173"/>
                  </a:cxn>
                  <a:cxn ang="0">
                    <a:pos x="188" y="166"/>
                  </a:cxn>
                  <a:cxn ang="0">
                    <a:pos x="186" y="160"/>
                  </a:cxn>
                  <a:cxn ang="0">
                    <a:pos x="182" y="150"/>
                  </a:cxn>
                  <a:cxn ang="0">
                    <a:pos x="177" y="140"/>
                  </a:cxn>
                  <a:cxn ang="0">
                    <a:pos x="177" y="140"/>
                  </a:cxn>
                  <a:cxn ang="0">
                    <a:pos x="158" y="117"/>
                  </a:cxn>
                  <a:cxn ang="0">
                    <a:pos x="136" y="94"/>
                  </a:cxn>
                  <a:cxn ang="0">
                    <a:pos x="111" y="70"/>
                  </a:cxn>
                  <a:cxn ang="0">
                    <a:pos x="87" y="46"/>
                  </a:cxn>
                  <a:cxn ang="0">
                    <a:pos x="64" y="27"/>
                  </a:cxn>
                  <a:cxn ang="0">
                    <a:pos x="42" y="11"/>
                  </a:cxn>
                  <a:cxn ang="0">
                    <a:pos x="32" y="6"/>
                  </a:cxn>
                  <a:cxn ang="0">
                    <a:pos x="24" y="3"/>
                  </a:cxn>
                  <a:cxn ang="0">
                    <a:pos x="17" y="0"/>
                  </a:cxn>
                  <a:cxn ang="0">
                    <a:pos x="13" y="1"/>
                  </a:cxn>
                  <a:cxn ang="0">
                    <a:pos x="13" y="1"/>
                  </a:cxn>
                </a:cxnLst>
                <a:rect l="0" t="0" r="r" b="b"/>
                <a:pathLst>
                  <a:path w="188" h="192">
                    <a:moveTo>
                      <a:pt x="13" y="1"/>
                    </a:moveTo>
                    <a:lnTo>
                      <a:pt x="13" y="1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3"/>
                    </a:lnTo>
                    <a:lnTo>
                      <a:pt x="0" y="34"/>
                    </a:lnTo>
                    <a:lnTo>
                      <a:pt x="0" y="45"/>
                    </a:lnTo>
                    <a:lnTo>
                      <a:pt x="2" y="57"/>
                    </a:lnTo>
                    <a:lnTo>
                      <a:pt x="5" y="70"/>
                    </a:lnTo>
                    <a:lnTo>
                      <a:pt x="9" y="82"/>
                    </a:lnTo>
                    <a:lnTo>
                      <a:pt x="15" y="96"/>
                    </a:lnTo>
                    <a:lnTo>
                      <a:pt x="21" y="108"/>
                    </a:lnTo>
                    <a:lnTo>
                      <a:pt x="30" y="120"/>
                    </a:lnTo>
                    <a:lnTo>
                      <a:pt x="38" y="132"/>
                    </a:lnTo>
                    <a:lnTo>
                      <a:pt x="47" y="143"/>
                    </a:lnTo>
                    <a:lnTo>
                      <a:pt x="57" y="154"/>
                    </a:lnTo>
                    <a:lnTo>
                      <a:pt x="68" y="162"/>
                    </a:lnTo>
                    <a:lnTo>
                      <a:pt x="79" y="170"/>
                    </a:lnTo>
                    <a:lnTo>
                      <a:pt x="79" y="170"/>
                    </a:lnTo>
                    <a:lnTo>
                      <a:pt x="90" y="177"/>
                    </a:lnTo>
                    <a:lnTo>
                      <a:pt x="102" y="183"/>
                    </a:lnTo>
                    <a:lnTo>
                      <a:pt x="113" y="187"/>
                    </a:lnTo>
                    <a:lnTo>
                      <a:pt x="125" y="190"/>
                    </a:lnTo>
                    <a:lnTo>
                      <a:pt x="136" y="191"/>
                    </a:lnTo>
                    <a:lnTo>
                      <a:pt x="147" y="192"/>
                    </a:lnTo>
                    <a:lnTo>
                      <a:pt x="156" y="192"/>
                    </a:lnTo>
                    <a:lnTo>
                      <a:pt x="166" y="191"/>
                    </a:lnTo>
                    <a:lnTo>
                      <a:pt x="174" y="188"/>
                    </a:lnTo>
                    <a:lnTo>
                      <a:pt x="179" y="184"/>
                    </a:lnTo>
                    <a:lnTo>
                      <a:pt x="185" y="180"/>
                    </a:lnTo>
                    <a:lnTo>
                      <a:pt x="188" y="173"/>
                    </a:lnTo>
                    <a:lnTo>
                      <a:pt x="188" y="166"/>
                    </a:lnTo>
                    <a:lnTo>
                      <a:pt x="186" y="160"/>
                    </a:lnTo>
                    <a:lnTo>
                      <a:pt x="182" y="150"/>
                    </a:lnTo>
                    <a:lnTo>
                      <a:pt x="177" y="140"/>
                    </a:lnTo>
                    <a:lnTo>
                      <a:pt x="177" y="140"/>
                    </a:lnTo>
                    <a:lnTo>
                      <a:pt x="158" y="117"/>
                    </a:lnTo>
                    <a:lnTo>
                      <a:pt x="136" y="94"/>
                    </a:lnTo>
                    <a:lnTo>
                      <a:pt x="111" y="70"/>
                    </a:lnTo>
                    <a:lnTo>
                      <a:pt x="87" y="46"/>
                    </a:lnTo>
                    <a:lnTo>
                      <a:pt x="64" y="27"/>
                    </a:lnTo>
                    <a:lnTo>
                      <a:pt x="42" y="11"/>
                    </a:lnTo>
                    <a:lnTo>
                      <a:pt x="32" y="6"/>
                    </a:lnTo>
                    <a:lnTo>
                      <a:pt x="24" y="3"/>
                    </a:lnTo>
                    <a:lnTo>
                      <a:pt x="17" y="0"/>
                    </a:lnTo>
                    <a:lnTo>
                      <a:pt x="13" y="1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4" name="Freeform 72"/>
              <p:cNvSpPr>
                <a:spLocks noEditPoints="1"/>
              </p:cNvSpPr>
              <p:nvPr/>
            </p:nvSpPr>
            <p:spPr bwMode="auto">
              <a:xfrm rot="1800000">
                <a:off x="2171464" y="3387032"/>
                <a:ext cx="90152" cy="14283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11" y="4"/>
                  </a:cxn>
                  <a:cxn ang="0">
                    <a:pos x="21" y="0"/>
                  </a:cxn>
                  <a:cxn ang="0">
                    <a:pos x="30" y="0"/>
                  </a:cxn>
                  <a:cxn ang="0">
                    <a:pos x="39" y="1"/>
                  </a:cxn>
                  <a:cxn ang="0">
                    <a:pos x="45" y="5"/>
                  </a:cxn>
                  <a:cxn ang="0">
                    <a:pos x="52" y="12"/>
                  </a:cxn>
                  <a:cxn ang="0">
                    <a:pos x="58" y="19"/>
                  </a:cxn>
                  <a:cxn ang="0">
                    <a:pos x="63" y="28"/>
                  </a:cxn>
                  <a:cxn ang="0">
                    <a:pos x="63" y="28"/>
                  </a:cxn>
                  <a:cxn ang="0">
                    <a:pos x="51" y="19"/>
                  </a:cxn>
                  <a:cxn ang="0">
                    <a:pos x="44" y="15"/>
                  </a:cxn>
                  <a:cxn ang="0">
                    <a:pos x="37" y="10"/>
                  </a:cxn>
                  <a:cxn ang="0">
                    <a:pos x="29" y="8"/>
                  </a:cxn>
                  <a:cxn ang="0">
                    <a:pos x="21" y="6"/>
                  </a:cxn>
                  <a:cxn ang="0">
                    <a:pos x="11" y="6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133" y="243"/>
                  </a:cxn>
                  <a:cxn ang="0">
                    <a:pos x="133" y="243"/>
                  </a:cxn>
                  <a:cxn ang="0">
                    <a:pos x="145" y="233"/>
                  </a:cxn>
                  <a:cxn ang="0">
                    <a:pos x="149" y="227"/>
                  </a:cxn>
                  <a:cxn ang="0">
                    <a:pos x="152" y="222"/>
                  </a:cxn>
                  <a:cxn ang="0">
                    <a:pos x="154" y="215"/>
                  </a:cxn>
                  <a:cxn ang="0">
                    <a:pos x="156" y="208"/>
                  </a:cxn>
                  <a:cxn ang="0">
                    <a:pos x="156" y="199"/>
                  </a:cxn>
                  <a:cxn ang="0">
                    <a:pos x="154" y="186"/>
                  </a:cxn>
                  <a:cxn ang="0">
                    <a:pos x="154" y="186"/>
                  </a:cxn>
                  <a:cxn ang="0">
                    <a:pos x="149" y="208"/>
                  </a:cxn>
                  <a:cxn ang="0">
                    <a:pos x="143" y="222"/>
                  </a:cxn>
                  <a:cxn ang="0">
                    <a:pos x="139" y="233"/>
                  </a:cxn>
                  <a:cxn ang="0">
                    <a:pos x="133" y="243"/>
                  </a:cxn>
                  <a:cxn ang="0">
                    <a:pos x="133" y="243"/>
                  </a:cxn>
                </a:cxnLst>
                <a:rect l="0" t="0" r="r" b="b"/>
                <a:pathLst>
                  <a:path w="156" h="243">
                    <a:moveTo>
                      <a:pt x="0" y="9"/>
                    </a:moveTo>
                    <a:lnTo>
                      <a:pt x="0" y="9"/>
                    </a:lnTo>
                    <a:lnTo>
                      <a:pt x="11" y="4"/>
                    </a:lnTo>
                    <a:lnTo>
                      <a:pt x="21" y="0"/>
                    </a:lnTo>
                    <a:lnTo>
                      <a:pt x="30" y="0"/>
                    </a:lnTo>
                    <a:lnTo>
                      <a:pt x="39" y="1"/>
                    </a:lnTo>
                    <a:lnTo>
                      <a:pt x="45" y="5"/>
                    </a:lnTo>
                    <a:lnTo>
                      <a:pt x="52" y="12"/>
                    </a:lnTo>
                    <a:lnTo>
                      <a:pt x="58" y="19"/>
                    </a:lnTo>
                    <a:lnTo>
                      <a:pt x="63" y="28"/>
                    </a:lnTo>
                    <a:lnTo>
                      <a:pt x="63" y="28"/>
                    </a:lnTo>
                    <a:lnTo>
                      <a:pt x="51" y="19"/>
                    </a:lnTo>
                    <a:lnTo>
                      <a:pt x="44" y="15"/>
                    </a:lnTo>
                    <a:lnTo>
                      <a:pt x="37" y="10"/>
                    </a:lnTo>
                    <a:lnTo>
                      <a:pt x="29" y="8"/>
                    </a:lnTo>
                    <a:lnTo>
                      <a:pt x="21" y="6"/>
                    </a:lnTo>
                    <a:lnTo>
                      <a:pt x="11" y="6"/>
                    </a:lnTo>
                    <a:lnTo>
                      <a:pt x="0" y="9"/>
                    </a:lnTo>
                    <a:lnTo>
                      <a:pt x="0" y="9"/>
                    </a:lnTo>
                    <a:close/>
                    <a:moveTo>
                      <a:pt x="133" y="243"/>
                    </a:moveTo>
                    <a:lnTo>
                      <a:pt x="133" y="243"/>
                    </a:lnTo>
                    <a:lnTo>
                      <a:pt x="145" y="233"/>
                    </a:lnTo>
                    <a:lnTo>
                      <a:pt x="149" y="227"/>
                    </a:lnTo>
                    <a:lnTo>
                      <a:pt x="152" y="222"/>
                    </a:lnTo>
                    <a:lnTo>
                      <a:pt x="154" y="215"/>
                    </a:lnTo>
                    <a:lnTo>
                      <a:pt x="156" y="208"/>
                    </a:lnTo>
                    <a:lnTo>
                      <a:pt x="156" y="199"/>
                    </a:lnTo>
                    <a:lnTo>
                      <a:pt x="154" y="186"/>
                    </a:lnTo>
                    <a:lnTo>
                      <a:pt x="154" y="186"/>
                    </a:lnTo>
                    <a:lnTo>
                      <a:pt x="149" y="208"/>
                    </a:lnTo>
                    <a:lnTo>
                      <a:pt x="143" y="222"/>
                    </a:lnTo>
                    <a:lnTo>
                      <a:pt x="139" y="233"/>
                    </a:lnTo>
                    <a:lnTo>
                      <a:pt x="133" y="243"/>
                    </a:lnTo>
                    <a:lnTo>
                      <a:pt x="133" y="243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5" name="Freeform 73"/>
              <p:cNvSpPr/>
              <p:nvPr/>
            </p:nvSpPr>
            <p:spPr bwMode="auto">
              <a:xfrm rot="1800000">
                <a:off x="1512747" y="2737980"/>
                <a:ext cx="25758" cy="1990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32" y="4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3" h="35">
                    <a:moveTo>
                      <a:pt x="0" y="35"/>
                    </a:moveTo>
                    <a:lnTo>
                      <a:pt x="4" y="13"/>
                    </a:lnTo>
                    <a:lnTo>
                      <a:pt x="4" y="13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32" y="4"/>
                    </a:lnTo>
                    <a:lnTo>
                      <a:pt x="43" y="5"/>
                    </a:lnTo>
                    <a:lnTo>
                      <a:pt x="43" y="5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noFill/>
              <a:ln w="1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6" name="Freeform 74"/>
              <p:cNvSpPr/>
              <p:nvPr/>
            </p:nvSpPr>
            <p:spPr bwMode="auto">
              <a:xfrm rot="1800000">
                <a:off x="1087508" y="2622274"/>
                <a:ext cx="494080" cy="561987"/>
              </a:xfrm>
              <a:custGeom>
                <a:avLst/>
                <a:gdLst/>
                <a:ahLst/>
                <a:cxnLst>
                  <a:cxn ang="0">
                    <a:pos x="95" y="959"/>
                  </a:cxn>
                  <a:cxn ang="0">
                    <a:pos x="120" y="936"/>
                  </a:cxn>
                  <a:cxn ang="0">
                    <a:pos x="147" y="901"/>
                  </a:cxn>
                  <a:cxn ang="0">
                    <a:pos x="180" y="868"/>
                  </a:cxn>
                  <a:cxn ang="0">
                    <a:pos x="249" y="801"/>
                  </a:cxn>
                  <a:cxn ang="0">
                    <a:pos x="279" y="767"/>
                  </a:cxn>
                  <a:cxn ang="0">
                    <a:pos x="291" y="752"/>
                  </a:cxn>
                  <a:cxn ang="0">
                    <a:pos x="301" y="736"/>
                  </a:cxn>
                  <a:cxn ang="0">
                    <a:pos x="323" y="691"/>
                  </a:cxn>
                  <a:cxn ang="0">
                    <a:pos x="324" y="685"/>
                  </a:cxn>
                  <a:cxn ang="0">
                    <a:pos x="333" y="653"/>
                  </a:cxn>
                  <a:cxn ang="0">
                    <a:pos x="344" y="626"/>
                  </a:cxn>
                  <a:cxn ang="0">
                    <a:pos x="354" y="591"/>
                  </a:cxn>
                  <a:cxn ang="0">
                    <a:pos x="357" y="600"/>
                  </a:cxn>
                  <a:cxn ang="0">
                    <a:pos x="376" y="568"/>
                  </a:cxn>
                  <a:cxn ang="0">
                    <a:pos x="433" y="499"/>
                  </a:cxn>
                  <a:cxn ang="0">
                    <a:pos x="441" y="489"/>
                  </a:cxn>
                  <a:cxn ang="0">
                    <a:pos x="494" y="444"/>
                  </a:cxn>
                  <a:cxn ang="0">
                    <a:pos x="599" y="358"/>
                  </a:cxn>
                  <a:cxn ang="0">
                    <a:pos x="599" y="357"/>
                  </a:cxn>
                  <a:cxn ang="0">
                    <a:pos x="680" y="290"/>
                  </a:cxn>
                  <a:cxn ang="0">
                    <a:pos x="723" y="251"/>
                  </a:cxn>
                  <a:cxn ang="0">
                    <a:pos x="759" y="215"/>
                  </a:cxn>
                  <a:cxn ang="0">
                    <a:pos x="794" y="170"/>
                  </a:cxn>
                  <a:cxn ang="0">
                    <a:pos x="798" y="165"/>
                  </a:cxn>
                  <a:cxn ang="0">
                    <a:pos x="808" y="164"/>
                  </a:cxn>
                  <a:cxn ang="0">
                    <a:pos x="827" y="131"/>
                  </a:cxn>
                  <a:cxn ang="0">
                    <a:pos x="839" y="104"/>
                  </a:cxn>
                  <a:cxn ang="0">
                    <a:pos x="843" y="80"/>
                  </a:cxn>
                  <a:cxn ang="0">
                    <a:pos x="842" y="60"/>
                  </a:cxn>
                  <a:cxn ang="0">
                    <a:pos x="825" y="45"/>
                  </a:cxn>
                  <a:cxn ang="0">
                    <a:pos x="775" y="1"/>
                  </a:cxn>
                  <a:cxn ang="0">
                    <a:pos x="760" y="0"/>
                  </a:cxn>
                  <a:cxn ang="0">
                    <a:pos x="730" y="1"/>
                  </a:cxn>
                  <a:cxn ang="0">
                    <a:pos x="699" y="8"/>
                  </a:cxn>
                  <a:cxn ang="0">
                    <a:pos x="666" y="19"/>
                  </a:cxn>
                  <a:cxn ang="0">
                    <a:pos x="614" y="44"/>
                  </a:cxn>
                  <a:cxn ang="0">
                    <a:pos x="545" y="85"/>
                  </a:cxn>
                  <a:cxn ang="0">
                    <a:pos x="477" y="135"/>
                  </a:cxn>
                  <a:cxn ang="0">
                    <a:pos x="413" y="188"/>
                  </a:cxn>
                  <a:cxn ang="0">
                    <a:pos x="329" y="264"/>
                  </a:cxn>
                  <a:cxn ang="0">
                    <a:pos x="287" y="308"/>
                  </a:cxn>
                  <a:cxn ang="0">
                    <a:pos x="212" y="352"/>
                  </a:cxn>
                  <a:cxn ang="0">
                    <a:pos x="150" y="399"/>
                  </a:cxn>
                  <a:cxn ang="0">
                    <a:pos x="101" y="450"/>
                  </a:cxn>
                  <a:cxn ang="0">
                    <a:pos x="62" y="503"/>
                  </a:cxn>
                  <a:cxn ang="0">
                    <a:pos x="34" y="557"/>
                  </a:cxn>
                  <a:cxn ang="0">
                    <a:pos x="15" y="612"/>
                  </a:cxn>
                  <a:cxn ang="0">
                    <a:pos x="4" y="666"/>
                  </a:cxn>
                  <a:cxn ang="0">
                    <a:pos x="0" y="718"/>
                  </a:cxn>
                  <a:cxn ang="0">
                    <a:pos x="1" y="767"/>
                  </a:cxn>
                  <a:cxn ang="0">
                    <a:pos x="8" y="814"/>
                  </a:cxn>
                  <a:cxn ang="0">
                    <a:pos x="19" y="854"/>
                  </a:cxn>
                  <a:cxn ang="0">
                    <a:pos x="32" y="891"/>
                  </a:cxn>
                  <a:cxn ang="0">
                    <a:pos x="49" y="920"/>
                  </a:cxn>
                  <a:cxn ang="0">
                    <a:pos x="65" y="942"/>
                  </a:cxn>
                  <a:cxn ang="0">
                    <a:pos x="80" y="955"/>
                  </a:cxn>
                  <a:cxn ang="0">
                    <a:pos x="95" y="959"/>
                  </a:cxn>
                </a:cxnLst>
                <a:rect l="0" t="0" r="r" b="b"/>
                <a:pathLst>
                  <a:path w="843" h="959">
                    <a:moveTo>
                      <a:pt x="95" y="959"/>
                    </a:moveTo>
                    <a:lnTo>
                      <a:pt x="95" y="959"/>
                    </a:lnTo>
                    <a:lnTo>
                      <a:pt x="120" y="936"/>
                    </a:lnTo>
                    <a:lnTo>
                      <a:pt x="120" y="936"/>
                    </a:lnTo>
                    <a:lnTo>
                      <a:pt x="133" y="918"/>
                    </a:lnTo>
                    <a:lnTo>
                      <a:pt x="147" y="901"/>
                    </a:lnTo>
                    <a:lnTo>
                      <a:pt x="163" y="884"/>
                    </a:lnTo>
                    <a:lnTo>
                      <a:pt x="180" y="868"/>
                    </a:lnTo>
                    <a:lnTo>
                      <a:pt x="215" y="835"/>
                    </a:lnTo>
                    <a:lnTo>
                      <a:pt x="249" y="801"/>
                    </a:lnTo>
                    <a:lnTo>
                      <a:pt x="249" y="801"/>
                    </a:lnTo>
                    <a:lnTo>
                      <a:pt x="279" y="767"/>
                    </a:lnTo>
                    <a:lnTo>
                      <a:pt x="279" y="767"/>
                    </a:lnTo>
                    <a:lnTo>
                      <a:pt x="291" y="752"/>
                    </a:lnTo>
                    <a:lnTo>
                      <a:pt x="301" y="736"/>
                    </a:lnTo>
                    <a:lnTo>
                      <a:pt x="301" y="736"/>
                    </a:lnTo>
                    <a:lnTo>
                      <a:pt x="312" y="714"/>
                    </a:lnTo>
                    <a:lnTo>
                      <a:pt x="323" y="691"/>
                    </a:lnTo>
                    <a:lnTo>
                      <a:pt x="323" y="691"/>
                    </a:lnTo>
                    <a:lnTo>
                      <a:pt x="324" y="685"/>
                    </a:lnTo>
                    <a:lnTo>
                      <a:pt x="324" y="685"/>
                    </a:lnTo>
                    <a:lnTo>
                      <a:pt x="333" y="653"/>
                    </a:lnTo>
                    <a:lnTo>
                      <a:pt x="344" y="626"/>
                    </a:lnTo>
                    <a:lnTo>
                      <a:pt x="344" y="626"/>
                    </a:lnTo>
                    <a:lnTo>
                      <a:pt x="354" y="591"/>
                    </a:lnTo>
                    <a:lnTo>
                      <a:pt x="354" y="591"/>
                    </a:lnTo>
                    <a:lnTo>
                      <a:pt x="357" y="600"/>
                    </a:lnTo>
                    <a:lnTo>
                      <a:pt x="357" y="600"/>
                    </a:lnTo>
                    <a:lnTo>
                      <a:pt x="366" y="583"/>
                    </a:lnTo>
                    <a:lnTo>
                      <a:pt x="376" y="568"/>
                    </a:lnTo>
                    <a:lnTo>
                      <a:pt x="395" y="542"/>
                    </a:lnTo>
                    <a:lnTo>
                      <a:pt x="433" y="499"/>
                    </a:lnTo>
                    <a:lnTo>
                      <a:pt x="433" y="499"/>
                    </a:lnTo>
                    <a:lnTo>
                      <a:pt x="441" y="489"/>
                    </a:lnTo>
                    <a:lnTo>
                      <a:pt x="455" y="477"/>
                    </a:lnTo>
                    <a:lnTo>
                      <a:pt x="494" y="444"/>
                    </a:lnTo>
                    <a:lnTo>
                      <a:pt x="599" y="358"/>
                    </a:lnTo>
                    <a:lnTo>
                      <a:pt x="599" y="358"/>
                    </a:lnTo>
                    <a:lnTo>
                      <a:pt x="599" y="357"/>
                    </a:lnTo>
                    <a:lnTo>
                      <a:pt x="599" y="357"/>
                    </a:lnTo>
                    <a:lnTo>
                      <a:pt x="640" y="323"/>
                    </a:lnTo>
                    <a:lnTo>
                      <a:pt x="680" y="290"/>
                    </a:lnTo>
                    <a:lnTo>
                      <a:pt x="723" y="251"/>
                    </a:lnTo>
                    <a:lnTo>
                      <a:pt x="723" y="251"/>
                    </a:lnTo>
                    <a:lnTo>
                      <a:pt x="742" y="232"/>
                    </a:lnTo>
                    <a:lnTo>
                      <a:pt x="759" y="215"/>
                    </a:lnTo>
                    <a:lnTo>
                      <a:pt x="782" y="188"/>
                    </a:lnTo>
                    <a:lnTo>
                      <a:pt x="794" y="170"/>
                    </a:lnTo>
                    <a:lnTo>
                      <a:pt x="798" y="165"/>
                    </a:lnTo>
                    <a:lnTo>
                      <a:pt x="798" y="165"/>
                    </a:lnTo>
                    <a:lnTo>
                      <a:pt x="808" y="164"/>
                    </a:lnTo>
                    <a:lnTo>
                      <a:pt x="808" y="164"/>
                    </a:lnTo>
                    <a:lnTo>
                      <a:pt x="819" y="146"/>
                    </a:lnTo>
                    <a:lnTo>
                      <a:pt x="827" y="131"/>
                    </a:lnTo>
                    <a:lnTo>
                      <a:pt x="834" y="117"/>
                    </a:lnTo>
                    <a:lnTo>
                      <a:pt x="839" y="104"/>
                    </a:lnTo>
                    <a:lnTo>
                      <a:pt x="842" y="91"/>
                    </a:lnTo>
                    <a:lnTo>
                      <a:pt x="843" y="80"/>
                    </a:lnTo>
                    <a:lnTo>
                      <a:pt x="843" y="70"/>
                    </a:lnTo>
                    <a:lnTo>
                      <a:pt x="842" y="60"/>
                    </a:lnTo>
                    <a:lnTo>
                      <a:pt x="842" y="60"/>
                    </a:lnTo>
                    <a:lnTo>
                      <a:pt x="825" y="45"/>
                    </a:lnTo>
                    <a:lnTo>
                      <a:pt x="808" y="30"/>
                    </a:lnTo>
                    <a:lnTo>
                      <a:pt x="775" y="1"/>
                    </a:lnTo>
                    <a:lnTo>
                      <a:pt x="775" y="1"/>
                    </a:lnTo>
                    <a:lnTo>
                      <a:pt x="760" y="0"/>
                    </a:lnTo>
                    <a:lnTo>
                      <a:pt x="745" y="0"/>
                    </a:lnTo>
                    <a:lnTo>
                      <a:pt x="730" y="1"/>
                    </a:lnTo>
                    <a:lnTo>
                      <a:pt x="715" y="4"/>
                    </a:lnTo>
                    <a:lnTo>
                      <a:pt x="699" y="8"/>
                    </a:lnTo>
                    <a:lnTo>
                      <a:pt x="682" y="14"/>
                    </a:lnTo>
                    <a:lnTo>
                      <a:pt x="666" y="19"/>
                    </a:lnTo>
                    <a:lnTo>
                      <a:pt x="648" y="26"/>
                    </a:lnTo>
                    <a:lnTo>
                      <a:pt x="614" y="44"/>
                    </a:lnTo>
                    <a:lnTo>
                      <a:pt x="580" y="63"/>
                    </a:lnTo>
                    <a:lnTo>
                      <a:pt x="545" y="85"/>
                    </a:lnTo>
                    <a:lnTo>
                      <a:pt x="511" y="109"/>
                    </a:lnTo>
                    <a:lnTo>
                      <a:pt x="477" y="135"/>
                    </a:lnTo>
                    <a:lnTo>
                      <a:pt x="444" y="161"/>
                    </a:lnTo>
                    <a:lnTo>
                      <a:pt x="413" y="188"/>
                    </a:lnTo>
                    <a:lnTo>
                      <a:pt x="383" y="214"/>
                    </a:lnTo>
                    <a:lnTo>
                      <a:pt x="329" y="264"/>
                    </a:lnTo>
                    <a:lnTo>
                      <a:pt x="287" y="308"/>
                    </a:lnTo>
                    <a:lnTo>
                      <a:pt x="287" y="308"/>
                    </a:lnTo>
                    <a:lnTo>
                      <a:pt x="248" y="328"/>
                    </a:lnTo>
                    <a:lnTo>
                      <a:pt x="212" y="352"/>
                    </a:lnTo>
                    <a:lnTo>
                      <a:pt x="180" y="375"/>
                    </a:lnTo>
                    <a:lnTo>
                      <a:pt x="150" y="399"/>
                    </a:lnTo>
                    <a:lnTo>
                      <a:pt x="124" y="424"/>
                    </a:lnTo>
                    <a:lnTo>
                      <a:pt x="101" y="450"/>
                    </a:lnTo>
                    <a:lnTo>
                      <a:pt x="80" y="476"/>
                    </a:lnTo>
                    <a:lnTo>
                      <a:pt x="62" y="503"/>
                    </a:lnTo>
                    <a:lnTo>
                      <a:pt x="46" y="530"/>
                    </a:lnTo>
                    <a:lnTo>
                      <a:pt x="34" y="557"/>
                    </a:lnTo>
                    <a:lnTo>
                      <a:pt x="23" y="585"/>
                    </a:lnTo>
                    <a:lnTo>
                      <a:pt x="15" y="612"/>
                    </a:lnTo>
                    <a:lnTo>
                      <a:pt x="8" y="639"/>
                    </a:lnTo>
                    <a:lnTo>
                      <a:pt x="4" y="666"/>
                    </a:lnTo>
                    <a:lnTo>
                      <a:pt x="1" y="692"/>
                    </a:lnTo>
                    <a:lnTo>
                      <a:pt x="0" y="718"/>
                    </a:lnTo>
                    <a:lnTo>
                      <a:pt x="0" y="743"/>
                    </a:lnTo>
                    <a:lnTo>
                      <a:pt x="1" y="767"/>
                    </a:lnTo>
                    <a:lnTo>
                      <a:pt x="4" y="790"/>
                    </a:lnTo>
                    <a:lnTo>
                      <a:pt x="8" y="814"/>
                    </a:lnTo>
                    <a:lnTo>
                      <a:pt x="13" y="835"/>
                    </a:lnTo>
                    <a:lnTo>
                      <a:pt x="19" y="854"/>
                    </a:lnTo>
                    <a:lnTo>
                      <a:pt x="26" y="874"/>
                    </a:lnTo>
                    <a:lnTo>
                      <a:pt x="32" y="891"/>
                    </a:lnTo>
                    <a:lnTo>
                      <a:pt x="41" y="906"/>
                    </a:lnTo>
                    <a:lnTo>
                      <a:pt x="49" y="920"/>
                    </a:lnTo>
                    <a:lnTo>
                      <a:pt x="57" y="932"/>
                    </a:lnTo>
                    <a:lnTo>
                      <a:pt x="65" y="942"/>
                    </a:lnTo>
                    <a:lnTo>
                      <a:pt x="73" y="950"/>
                    </a:lnTo>
                    <a:lnTo>
                      <a:pt x="80" y="955"/>
                    </a:lnTo>
                    <a:lnTo>
                      <a:pt x="88" y="959"/>
                    </a:lnTo>
                    <a:lnTo>
                      <a:pt x="95" y="959"/>
                    </a:lnTo>
                    <a:lnTo>
                      <a:pt x="95" y="959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7" name="Freeform 75"/>
              <p:cNvSpPr>
                <a:spLocks noEditPoints="1"/>
              </p:cNvSpPr>
              <p:nvPr/>
            </p:nvSpPr>
            <p:spPr bwMode="auto">
              <a:xfrm rot="1800000">
                <a:off x="1290720" y="2848025"/>
                <a:ext cx="144009" cy="141667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0" y="234"/>
                  </a:cxn>
                  <a:cxn ang="0">
                    <a:pos x="3" y="243"/>
                  </a:cxn>
                  <a:cxn ang="0">
                    <a:pos x="3" y="243"/>
                  </a:cxn>
                  <a:cxn ang="0">
                    <a:pos x="12" y="226"/>
                  </a:cxn>
                  <a:cxn ang="0">
                    <a:pos x="22" y="211"/>
                  </a:cxn>
                  <a:cxn ang="0">
                    <a:pos x="41" y="185"/>
                  </a:cxn>
                  <a:cxn ang="0">
                    <a:pos x="78" y="143"/>
                  </a:cxn>
                  <a:cxn ang="0">
                    <a:pos x="78" y="143"/>
                  </a:cxn>
                  <a:cxn ang="0">
                    <a:pos x="54" y="168"/>
                  </a:cxn>
                  <a:cxn ang="0">
                    <a:pos x="33" y="191"/>
                  </a:cxn>
                  <a:cxn ang="0">
                    <a:pos x="15" y="214"/>
                  </a:cxn>
                  <a:cxn ang="0">
                    <a:pos x="0" y="234"/>
                  </a:cxn>
                  <a:cxn ang="0">
                    <a:pos x="0" y="234"/>
                  </a:cxn>
                  <a:cxn ang="0">
                    <a:pos x="245" y="1"/>
                  </a:cxn>
                  <a:cxn ang="0">
                    <a:pos x="245" y="1"/>
                  </a:cxn>
                  <a:cxn ang="0">
                    <a:pos x="245" y="0"/>
                  </a:cxn>
                  <a:cxn ang="0">
                    <a:pos x="245" y="0"/>
                  </a:cxn>
                  <a:cxn ang="0">
                    <a:pos x="195" y="41"/>
                  </a:cxn>
                  <a:cxn ang="0">
                    <a:pos x="162" y="68"/>
                  </a:cxn>
                  <a:cxn ang="0">
                    <a:pos x="127" y="98"/>
                  </a:cxn>
                  <a:cxn ang="0">
                    <a:pos x="127" y="98"/>
                  </a:cxn>
                  <a:cxn ang="0">
                    <a:pos x="181" y="53"/>
                  </a:cxn>
                  <a:cxn ang="0">
                    <a:pos x="245" y="1"/>
                  </a:cxn>
                  <a:cxn ang="0">
                    <a:pos x="245" y="1"/>
                  </a:cxn>
                </a:cxnLst>
                <a:rect l="0" t="0" r="r" b="b"/>
                <a:pathLst>
                  <a:path w="245" h="243">
                    <a:moveTo>
                      <a:pt x="0" y="234"/>
                    </a:moveTo>
                    <a:lnTo>
                      <a:pt x="0" y="234"/>
                    </a:lnTo>
                    <a:lnTo>
                      <a:pt x="3" y="243"/>
                    </a:lnTo>
                    <a:lnTo>
                      <a:pt x="3" y="243"/>
                    </a:lnTo>
                    <a:lnTo>
                      <a:pt x="12" y="226"/>
                    </a:lnTo>
                    <a:lnTo>
                      <a:pt x="22" y="211"/>
                    </a:lnTo>
                    <a:lnTo>
                      <a:pt x="41" y="185"/>
                    </a:lnTo>
                    <a:lnTo>
                      <a:pt x="78" y="143"/>
                    </a:lnTo>
                    <a:lnTo>
                      <a:pt x="78" y="143"/>
                    </a:lnTo>
                    <a:lnTo>
                      <a:pt x="54" y="168"/>
                    </a:lnTo>
                    <a:lnTo>
                      <a:pt x="33" y="191"/>
                    </a:lnTo>
                    <a:lnTo>
                      <a:pt x="15" y="214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  <a:moveTo>
                      <a:pt x="245" y="1"/>
                    </a:moveTo>
                    <a:lnTo>
                      <a:pt x="245" y="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195" y="41"/>
                    </a:lnTo>
                    <a:lnTo>
                      <a:pt x="162" y="68"/>
                    </a:lnTo>
                    <a:lnTo>
                      <a:pt x="127" y="98"/>
                    </a:lnTo>
                    <a:lnTo>
                      <a:pt x="127" y="98"/>
                    </a:lnTo>
                    <a:lnTo>
                      <a:pt x="181" y="53"/>
                    </a:lnTo>
                    <a:lnTo>
                      <a:pt x="245" y="1"/>
                    </a:lnTo>
                    <a:lnTo>
                      <a:pt x="245" y="1"/>
                    </a:lnTo>
                    <a:close/>
                  </a:path>
                </a:pathLst>
              </a:custGeom>
              <a:solidFill>
                <a:srgbClr val="AB826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8" name="Freeform 76"/>
              <p:cNvSpPr>
                <a:spLocks noEditPoints="1"/>
              </p:cNvSpPr>
              <p:nvPr/>
            </p:nvSpPr>
            <p:spPr bwMode="auto">
              <a:xfrm rot="1800000">
                <a:off x="1264268" y="2654578"/>
                <a:ext cx="341875" cy="228307"/>
              </a:xfrm>
              <a:custGeom>
                <a:avLst/>
                <a:gdLst/>
                <a:ahLst/>
                <a:cxnLst>
                  <a:cxn ang="0">
                    <a:pos x="0" y="390"/>
                  </a:cxn>
                  <a:cxn ang="0">
                    <a:pos x="0" y="390"/>
                  </a:cxn>
                  <a:cxn ang="0">
                    <a:pos x="2" y="387"/>
                  </a:cxn>
                  <a:cxn ang="0">
                    <a:pos x="2" y="387"/>
                  </a:cxn>
                  <a:cxn ang="0">
                    <a:pos x="23" y="369"/>
                  </a:cxn>
                  <a:cxn ang="0">
                    <a:pos x="48" y="352"/>
                  </a:cxn>
                  <a:cxn ang="0">
                    <a:pos x="74" y="335"/>
                  </a:cxn>
                  <a:cxn ang="0">
                    <a:pos x="101" y="320"/>
                  </a:cxn>
                  <a:cxn ang="0">
                    <a:pos x="101" y="320"/>
                  </a:cxn>
                  <a:cxn ang="0">
                    <a:pos x="75" y="335"/>
                  </a:cxn>
                  <a:cxn ang="0">
                    <a:pos x="49" y="352"/>
                  </a:cxn>
                  <a:cxn ang="0">
                    <a:pos x="25" y="369"/>
                  </a:cxn>
                  <a:cxn ang="0">
                    <a:pos x="0" y="390"/>
                  </a:cxn>
                  <a:cxn ang="0">
                    <a:pos x="0" y="390"/>
                  </a:cxn>
                  <a:cxn ang="0">
                    <a:pos x="585" y="0"/>
                  </a:cxn>
                  <a:cxn ang="0">
                    <a:pos x="585" y="0"/>
                  </a:cxn>
                  <a:cxn ang="0">
                    <a:pos x="545" y="14"/>
                  </a:cxn>
                  <a:cxn ang="0">
                    <a:pos x="522" y="25"/>
                  </a:cxn>
                  <a:cxn ang="0">
                    <a:pos x="496" y="37"/>
                  </a:cxn>
                  <a:cxn ang="0">
                    <a:pos x="463" y="55"/>
                  </a:cxn>
                  <a:cxn ang="0">
                    <a:pos x="427" y="78"/>
                  </a:cxn>
                  <a:cxn ang="0">
                    <a:pos x="382" y="108"/>
                  </a:cxn>
                  <a:cxn ang="0">
                    <a:pos x="329" y="146"/>
                  </a:cxn>
                  <a:cxn ang="0">
                    <a:pos x="329" y="146"/>
                  </a:cxn>
                  <a:cxn ang="0">
                    <a:pos x="304" y="165"/>
                  </a:cxn>
                  <a:cxn ang="0">
                    <a:pos x="281" y="184"/>
                  </a:cxn>
                  <a:cxn ang="0">
                    <a:pos x="239" y="219"/>
                  </a:cxn>
                  <a:cxn ang="0">
                    <a:pos x="202" y="251"/>
                  </a:cxn>
                  <a:cxn ang="0">
                    <a:pos x="185" y="264"/>
                  </a:cxn>
                  <a:cxn ang="0">
                    <a:pos x="169" y="277"/>
                  </a:cxn>
                  <a:cxn ang="0">
                    <a:pos x="169" y="277"/>
                  </a:cxn>
                  <a:cxn ang="0">
                    <a:pos x="128" y="304"/>
                  </a:cxn>
                  <a:cxn ang="0">
                    <a:pos x="128" y="304"/>
                  </a:cxn>
                  <a:cxn ang="0">
                    <a:pos x="170" y="262"/>
                  </a:cxn>
                  <a:cxn ang="0">
                    <a:pos x="221" y="215"/>
                  </a:cxn>
                  <a:cxn ang="0">
                    <a:pos x="278" y="165"/>
                  </a:cxn>
                  <a:cxn ang="0">
                    <a:pos x="308" y="140"/>
                  </a:cxn>
                  <a:cxn ang="0">
                    <a:pos x="339" y="116"/>
                  </a:cxn>
                  <a:cxn ang="0">
                    <a:pos x="371" y="93"/>
                  </a:cxn>
                  <a:cxn ang="0">
                    <a:pos x="402" y="71"/>
                  </a:cxn>
                  <a:cxn ang="0">
                    <a:pos x="435" y="52"/>
                  </a:cxn>
                  <a:cxn ang="0">
                    <a:pos x="466" y="34"/>
                  </a:cxn>
                  <a:cxn ang="0">
                    <a:pos x="497" y="20"/>
                  </a:cxn>
                  <a:cxn ang="0">
                    <a:pos x="527" y="10"/>
                  </a:cxn>
                  <a:cxn ang="0">
                    <a:pos x="542" y="5"/>
                  </a:cxn>
                  <a:cxn ang="0">
                    <a:pos x="556" y="3"/>
                  </a:cxn>
                  <a:cxn ang="0">
                    <a:pos x="571" y="1"/>
                  </a:cxn>
                  <a:cxn ang="0">
                    <a:pos x="585" y="0"/>
                  </a:cxn>
                  <a:cxn ang="0">
                    <a:pos x="585" y="0"/>
                  </a:cxn>
                </a:cxnLst>
                <a:rect l="0" t="0" r="r" b="b"/>
                <a:pathLst>
                  <a:path w="585" h="390">
                    <a:moveTo>
                      <a:pt x="0" y="390"/>
                    </a:moveTo>
                    <a:lnTo>
                      <a:pt x="0" y="390"/>
                    </a:lnTo>
                    <a:lnTo>
                      <a:pt x="2" y="387"/>
                    </a:lnTo>
                    <a:lnTo>
                      <a:pt x="2" y="387"/>
                    </a:lnTo>
                    <a:lnTo>
                      <a:pt x="23" y="369"/>
                    </a:lnTo>
                    <a:lnTo>
                      <a:pt x="48" y="352"/>
                    </a:lnTo>
                    <a:lnTo>
                      <a:pt x="74" y="335"/>
                    </a:lnTo>
                    <a:lnTo>
                      <a:pt x="101" y="320"/>
                    </a:lnTo>
                    <a:lnTo>
                      <a:pt x="101" y="320"/>
                    </a:lnTo>
                    <a:lnTo>
                      <a:pt x="75" y="335"/>
                    </a:lnTo>
                    <a:lnTo>
                      <a:pt x="49" y="352"/>
                    </a:lnTo>
                    <a:lnTo>
                      <a:pt x="25" y="369"/>
                    </a:lnTo>
                    <a:lnTo>
                      <a:pt x="0" y="390"/>
                    </a:lnTo>
                    <a:lnTo>
                      <a:pt x="0" y="390"/>
                    </a:lnTo>
                    <a:close/>
                    <a:moveTo>
                      <a:pt x="585" y="0"/>
                    </a:moveTo>
                    <a:lnTo>
                      <a:pt x="585" y="0"/>
                    </a:lnTo>
                    <a:lnTo>
                      <a:pt x="545" y="14"/>
                    </a:lnTo>
                    <a:lnTo>
                      <a:pt x="522" y="25"/>
                    </a:lnTo>
                    <a:lnTo>
                      <a:pt x="496" y="37"/>
                    </a:lnTo>
                    <a:lnTo>
                      <a:pt x="463" y="55"/>
                    </a:lnTo>
                    <a:lnTo>
                      <a:pt x="427" y="78"/>
                    </a:lnTo>
                    <a:lnTo>
                      <a:pt x="382" y="108"/>
                    </a:lnTo>
                    <a:lnTo>
                      <a:pt x="329" y="146"/>
                    </a:lnTo>
                    <a:lnTo>
                      <a:pt x="329" y="146"/>
                    </a:lnTo>
                    <a:lnTo>
                      <a:pt x="304" y="165"/>
                    </a:lnTo>
                    <a:lnTo>
                      <a:pt x="281" y="184"/>
                    </a:lnTo>
                    <a:lnTo>
                      <a:pt x="239" y="219"/>
                    </a:lnTo>
                    <a:lnTo>
                      <a:pt x="202" y="251"/>
                    </a:lnTo>
                    <a:lnTo>
                      <a:pt x="185" y="264"/>
                    </a:lnTo>
                    <a:lnTo>
                      <a:pt x="169" y="277"/>
                    </a:lnTo>
                    <a:lnTo>
                      <a:pt x="169" y="277"/>
                    </a:lnTo>
                    <a:lnTo>
                      <a:pt x="128" y="304"/>
                    </a:lnTo>
                    <a:lnTo>
                      <a:pt x="128" y="304"/>
                    </a:lnTo>
                    <a:lnTo>
                      <a:pt x="170" y="262"/>
                    </a:lnTo>
                    <a:lnTo>
                      <a:pt x="221" y="215"/>
                    </a:lnTo>
                    <a:lnTo>
                      <a:pt x="278" y="165"/>
                    </a:lnTo>
                    <a:lnTo>
                      <a:pt x="308" y="140"/>
                    </a:lnTo>
                    <a:lnTo>
                      <a:pt x="339" y="116"/>
                    </a:lnTo>
                    <a:lnTo>
                      <a:pt x="371" y="93"/>
                    </a:lnTo>
                    <a:lnTo>
                      <a:pt x="402" y="71"/>
                    </a:lnTo>
                    <a:lnTo>
                      <a:pt x="435" y="52"/>
                    </a:lnTo>
                    <a:lnTo>
                      <a:pt x="466" y="34"/>
                    </a:lnTo>
                    <a:lnTo>
                      <a:pt x="497" y="20"/>
                    </a:lnTo>
                    <a:lnTo>
                      <a:pt x="527" y="10"/>
                    </a:lnTo>
                    <a:lnTo>
                      <a:pt x="542" y="5"/>
                    </a:lnTo>
                    <a:lnTo>
                      <a:pt x="556" y="3"/>
                    </a:lnTo>
                    <a:lnTo>
                      <a:pt x="571" y="1"/>
                    </a:lnTo>
                    <a:lnTo>
                      <a:pt x="585" y="0"/>
                    </a:lnTo>
                    <a:lnTo>
                      <a:pt x="585" y="0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9" name="Freeform 77"/>
              <p:cNvSpPr/>
              <p:nvPr/>
            </p:nvSpPr>
            <p:spPr bwMode="auto">
              <a:xfrm rot="1800000">
                <a:off x="1067332" y="2718648"/>
                <a:ext cx="310264" cy="389878"/>
              </a:xfrm>
              <a:custGeom>
                <a:avLst/>
                <a:gdLst/>
                <a:ahLst/>
                <a:cxnLst>
                  <a:cxn ang="0">
                    <a:pos x="51" y="665"/>
                  </a:cxn>
                  <a:cxn ang="0">
                    <a:pos x="128" y="568"/>
                  </a:cxn>
                  <a:cxn ang="0">
                    <a:pos x="162" y="518"/>
                  </a:cxn>
                  <a:cxn ang="0">
                    <a:pos x="190" y="466"/>
                  </a:cxn>
                  <a:cxn ang="0">
                    <a:pos x="222" y="405"/>
                  </a:cxn>
                  <a:cxn ang="0">
                    <a:pos x="280" y="304"/>
                  </a:cxn>
                  <a:cxn ang="0">
                    <a:pos x="309" y="264"/>
                  </a:cxn>
                  <a:cxn ang="0">
                    <a:pos x="338" y="229"/>
                  </a:cxn>
                  <a:cxn ang="0">
                    <a:pos x="369" y="198"/>
                  </a:cxn>
                  <a:cxn ang="0">
                    <a:pos x="404" y="169"/>
                  </a:cxn>
                  <a:cxn ang="0">
                    <a:pos x="442" y="142"/>
                  </a:cxn>
                  <a:cxn ang="0">
                    <a:pos x="478" y="118"/>
                  </a:cxn>
                  <a:cxn ang="0">
                    <a:pos x="512" y="93"/>
                  </a:cxn>
                  <a:cxn ang="0">
                    <a:pos x="524" y="79"/>
                  </a:cxn>
                  <a:cxn ang="0">
                    <a:pos x="528" y="69"/>
                  </a:cxn>
                  <a:cxn ang="0">
                    <a:pos x="527" y="60"/>
                  </a:cxn>
                  <a:cxn ang="0">
                    <a:pos x="517" y="45"/>
                  </a:cxn>
                  <a:cxn ang="0">
                    <a:pos x="508" y="35"/>
                  </a:cxn>
                  <a:cxn ang="0">
                    <a:pos x="485" y="14"/>
                  </a:cxn>
                  <a:cxn ang="0">
                    <a:pos x="471" y="5"/>
                  </a:cxn>
                  <a:cxn ang="0">
                    <a:pos x="456" y="1"/>
                  </a:cxn>
                  <a:cxn ang="0">
                    <a:pos x="437" y="1"/>
                  </a:cxn>
                  <a:cxn ang="0">
                    <a:pos x="417" y="7"/>
                  </a:cxn>
                  <a:cxn ang="0">
                    <a:pos x="392" y="20"/>
                  </a:cxn>
                  <a:cxn ang="0">
                    <a:pos x="366" y="42"/>
                  </a:cxn>
                  <a:cxn ang="0">
                    <a:pos x="336" y="67"/>
                  </a:cxn>
                  <a:cxn ang="0">
                    <a:pos x="275" y="110"/>
                  </a:cxn>
                  <a:cxn ang="0">
                    <a:pos x="229" y="135"/>
                  </a:cxn>
                  <a:cxn ang="0">
                    <a:pos x="200" y="146"/>
                  </a:cxn>
                  <a:cxn ang="0">
                    <a:pos x="175" y="150"/>
                  </a:cxn>
                  <a:cxn ang="0">
                    <a:pos x="154" y="148"/>
                  </a:cxn>
                  <a:cxn ang="0">
                    <a:pos x="145" y="144"/>
                  </a:cxn>
                  <a:cxn ang="0">
                    <a:pos x="110" y="180"/>
                  </a:cxn>
                  <a:cxn ang="0">
                    <a:pos x="81" y="215"/>
                  </a:cxn>
                  <a:cxn ang="0">
                    <a:pos x="57" y="252"/>
                  </a:cxn>
                  <a:cxn ang="0">
                    <a:pos x="38" y="290"/>
                  </a:cxn>
                  <a:cxn ang="0">
                    <a:pos x="21" y="328"/>
                  </a:cxn>
                  <a:cxn ang="0">
                    <a:pos x="11" y="365"/>
                  </a:cxn>
                  <a:cxn ang="0">
                    <a:pos x="4" y="403"/>
                  </a:cxn>
                  <a:cxn ang="0">
                    <a:pos x="0" y="476"/>
                  </a:cxn>
                  <a:cxn ang="0">
                    <a:pos x="6" y="541"/>
                  </a:cxn>
                  <a:cxn ang="0">
                    <a:pos x="20" y="600"/>
                  </a:cxn>
                  <a:cxn ang="0">
                    <a:pos x="41" y="646"/>
                  </a:cxn>
                  <a:cxn ang="0">
                    <a:pos x="51" y="665"/>
                  </a:cxn>
                </a:cxnLst>
                <a:rect l="0" t="0" r="r" b="b"/>
                <a:pathLst>
                  <a:path w="528" h="665">
                    <a:moveTo>
                      <a:pt x="51" y="665"/>
                    </a:moveTo>
                    <a:lnTo>
                      <a:pt x="51" y="665"/>
                    </a:lnTo>
                    <a:lnTo>
                      <a:pt x="91" y="617"/>
                    </a:lnTo>
                    <a:lnTo>
                      <a:pt x="128" y="568"/>
                    </a:lnTo>
                    <a:lnTo>
                      <a:pt x="145" y="542"/>
                    </a:lnTo>
                    <a:lnTo>
                      <a:pt x="162" y="518"/>
                    </a:lnTo>
                    <a:lnTo>
                      <a:pt x="177" y="492"/>
                    </a:lnTo>
                    <a:lnTo>
                      <a:pt x="190" y="466"/>
                    </a:lnTo>
                    <a:lnTo>
                      <a:pt x="190" y="466"/>
                    </a:lnTo>
                    <a:lnTo>
                      <a:pt x="222" y="405"/>
                    </a:lnTo>
                    <a:lnTo>
                      <a:pt x="252" y="350"/>
                    </a:lnTo>
                    <a:lnTo>
                      <a:pt x="280" y="304"/>
                    </a:lnTo>
                    <a:lnTo>
                      <a:pt x="295" y="283"/>
                    </a:lnTo>
                    <a:lnTo>
                      <a:pt x="309" y="264"/>
                    </a:lnTo>
                    <a:lnTo>
                      <a:pt x="324" y="245"/>
                    </a:lnTo>
                    <a:lnTo>
                      <a:pt x="338" y="229"/>
                    </a:lnTo>
                    <a:lnTo>
                      <a:pt x="354" y="213"/>
                    </a:lnTo>
                    <a:lnTo>
                      <a:pt x="369" y="198"/>
                    </a:lnTo>
                    <a:lnTo>
                      <a:pt x="387" y="183"/>
                    </a:lnTo>
                    <a:lnTo>
                      <a:pt x="404" y="169"/>
                    </a:lnTo>
                    <a:lnTo>
                      <a:pt x="423" y="155"/>
                    </a:lnTo>
                    <a:lnTo>
                      <a:pt x="442" y="142"/>
                    </a:lnTo>
                    <a:lnTo>
                      <a:pt x="442" y="142"/>
                    </a:lnTo>
                    <a:lnTo>
                      <a:pt x="478" y="118"/>
                    </a:lnTo>
                    <a:lnTo>
                      <a:pt x="504" y="101"/>
                    </a:lnTo>
                    <a:lnTo>
                      <a:pt x="512" y="93"/>
                    </a:lnTo>
                    <a:lnTo>
                      <a:pt x="519" y="86"/>
                    </a:lnTo>
                    <a:lnTo>
                      <a:pt x="524" y="79"/>
                    </a:lnTo>
                    <a:lnTo>
                      <a:pt x="527" y="74"/>
                    </a:lnTo>
                    <a:lnTo>
                      <a:pt x="528" y="69"/>
                    </a:lnTo>
                    <a:lnTo>
                      <a:pt x="528" y="64"/>
                    </a:lnTo>
                    <a:lnTo>
                      <a:pt x="527" y="60"/>
                    </a:lnTo>
                    <a:lnTo>
                      <a:pt x="526" y="54"/>
                    </a:lnTo>
                    <a:lnTo>
                      <a:pt x="517" y="45"/>
                    </a:lnTo>
                    <a:lnTo>
                      <a:pt x="508" y="35"/>
                    </a:lnTo>
                    <a:lnTo>
                      <a:pt x="508" y="35"/>
                    </a:lnTo>
                    <a:lnTo>
                      <a:pt x="497" y="23"/>
                    </a:lnTo>
                    <a:lnTo>
                      <a:pt x="485" y="14"/>
                    </a:lnTo>
                    <a:lnTo>
                      <a:pt x="479" y="8"/>
                    </a:lnTo>
                    <a:lnTo>
                      <a:pt x="471" y="5"/>
                    </a:lnTo>
                    <a:lnTo>
                      <a:pt x="464" y="3"/>
                    </a:lnTo>
                    <a:lnTo>
                      <a:pt x="456" y="1"/>
                    </a:lnTo>
                    <a:lnTo>
                      <a:pt x="447" y="0"/>
                    </a:lnTo>
                    <a:lnTo>
                      <a:pt x="437" y="1"/>
                    </a:lnTo>
                    <a:lnTo>
                      <a:pt x="428" y="3"/>
                    </a:lnTo>
                    <a:lnTo>
                      <a:pt x="417" y="7"/>
                    </a:lnTo>
                    <a:lnTo>
                      <a:pt x="404" y="12"/>
                    </a:lnTo>
                    <a:lnTo>
                      <a:pt x="392" y="20"/>
                    </a:lnTo>
                    <a:lnTo>
                      <a:pt x="380" y="30"/>
                    </a:lnTo>
                    <a:lnTo>
                      <a:pt x="366" y="42"/>
                    </a:lnTo>
                    <a:lnTo>
                      <a:pt x="366" y="42"/>
                    </a:lnTo>
                    <a:lnTo>
                      <a:pt x="336" y="67"/>
                    </a:lnTo>
                    <a:lnTo>
                      <a:pt x="306" y="90"/>
                    </a:lnTo>
                    <a:lnTo>
                      <a:pt x="275" y="110"/>
                    </a:lnTo>
                    <a:lnTo>
                      <a:pt x="244" y="128"/>
                    </a:lnTo>
                    <a:lnTo>
                      <a:pt x="229" y="135"/>
                    </a:lnTo>
                    <a:lnTo>
                      <a:pt x="214" y="140"/>
                    </a:lnTo>
                    <a:lnTo>
                      <a:pt x="200" y="146"/>
                    </a:lnTo>
                    <a:lnTo>
                      <a:pt x="186" y="148"/>
                    </a:lnTo>
                    <a:lnTo>
                      <a:pt x="175" y="150"/>
                    </a:lnTo>
                    <a:lnTo>
                      <a:pt x="163" y="150"/>
                    </a:lnTo>
                    <a:lnTo>
                      <a:pt x="154" y="148"/>
                    </a:lnTo>
                    <a:lnTo>
                      <a:pt x="145" y="144"/>
                    </a:lnTo>
                    <a:lnTo>
                      <a:pt x="145" y="144"/>
                    </a:lnTo>
                    <a:lnTo>
                      <a:pt x="128" y="162"/>
                    </a:lnTo>
                    <a:lnTo>
                      <a:pt x="110" y="180"/>
                    </a:lnTo>
                    <a:lnTo>
                      <a:pt x="95" y="198"/>
                    </a:lnTo>
                    <a:lnTo>
                      <a:pt x="81" y="215"/>
                    </a:lnTo>
                    <a:lnTo>
                      <a:pt x="68" y="234"/>
                    </a:lnTo>
                    <a:lnTo>
                      <a:pt x="57" y="252"/>
                    </a:lnTo>
                    <a:lnTo>
                      <a:pt x="46" y="271"/>
                    </a:lnTo>
                    <a:lnTo>
                      <a:pt x="38" y="290"/>
                    </a:lnTo>
                    <a:lnTo>
                      <a:pt x="30" y="309"/>
                    </a:lnTo>
                    <a:lnTo>
                      <a:pt x="21" y="328"/>
                    </a:lnTo>
                    <a:lnTo>
                      <a:pt x="16" y="347"/>
                    </a:lnTo>
                    <a:lnTo>
                      <a:pt x="11" y="365"/>
                    </a:lnTo>
                    <a:lnTo>
                      <a:pt x="6" y="384"/>
                    </a:lnTo>
                    <a:lnTo>
                      <a:pt x="4" y="403"/>
                    </a:lnTo>
                    <a:lnTo>
                      <a:pt x="0" y="440"/>
                    </a:lnTo>
                    <a:lnTo>
                      <a:pt x="0" y="476"/>
                    </a:lnTo>
                    <a:lnTo>
                      <a:pt x="1" y="508"/>
                    </a:lnTo>
                    <a:lnTo>
                      <a:pt x="6" y="541"/>
                    </a:lnTo>
                    <a:lnTo>
                      <a:pt x="12" y="571"/>
                    </a:lnTo>
                    <a:lnTo>
                      <a:pt x="20" y="600"/>
                    </a:lnTo>
                    <a:lnTo>
                      <a:pt x="30" y="624"/>
                    </a:lnTo>
                    <a:lnTo>
                      <a:pt x="41" y="646"/>
                    </a:lnTo>
                    <a:lnTo>
                      <a:pt x="51" y="665"/>
                    </a:lnTo>
                    <a:lnTo>
                      <a:pt x="51" y="665"/>
                    </a:lnTo>
                    <a:close/>
                  </a:path>
                </a:pathLst>
              </a:custGeom>
              <a:solidFill>
                <a:srgbClr val="C99E8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0" name="Freeform 78"/>
              <p:cNvSpPr/>
              <p:nvPr/>
            </p:nvSpPr>
            <p:spPr bwMode="auto">
              <a:xfrm rot="1800000">
                <a:off x="1418825" y="2711364"/>
                <a:ext cx="247040" cy="162742"/>
              </a:xfrm>
              <a:custGeom>
                <a:avLst/>
                <a:gdLst/>
                <a:ahLst/>
                <a:cxnLst>
                  <a:cxn ang="0">
                    <a:pos x="0" y="200"/>
                  </a:cxn>
                  <a:cxn ang="0">
                    <a:pos x="0" y="200"/>
                  </a:cxn>
                  <a:cxn ang="0">
                    <a:pos x="48" y="161"/>
                  </a:cxn>
                  <a:cxn ang="0">
                    <a:pos x="101" y="120"/>
                  </a:cxn>
                  <a:cxn ang="0">
                    <a:pos x="128" y="100"/>
                  </a:cxn>
                  <a:cxn ang="0">
                    <a:pos x="157" y="79"/>
                  </a:cxn>
                  <a:cxn ang="0">
                    <a:pos x="184" y="61"/>
                  </a:cxn>
                  <a:cxn ang="0">
                    <a:pos x="213" y="44"/>
                  </a:cxn>
                  <a:cxn ang="0">
                    <a:pos x="240" y="29"/>
                  </a:cxn>
                  <a:cxn ang="0">
                    <a:pos x="267" y="16"/>
                  </a:cxn>
                  <a:cxn ang="0">
                    <a:pos x="293" y="8"/>
                  </a:cxn>
                  <a:cxn ang="0">
                    <a:pos x="318" y="1"/>
                  </a:cxn>
                  <a:cxn ang="0">
                    <a:pos x="328" y="0"/>
                  </a:cxn>
                  <a:cxn ang="0">
                    <a:pos x="339" y="0"/>
                  </a:cxn>
                  <a:cxn ang="0">
                    <a:pos x="350" y="0"/>
                  </a:cxn>
                  <a:cxn ang="0">
                    <a:pos x="361" y="1"/>
                  </a:cxn>
                  <a:cxn ang="0">
                    <a:pos x="371" y="4"/>
                  </a:cxn>
                  <a:cxn ang="0">
                    <a:pos x="380" y="8"/>
                  </a:cxn>
                  <a:cxn ang="0">
                    <a:pos x="388" y="14"/>
                  </a:cxn>
                  <a:cxn ang="0">
                    <a:pos x="397" y="20"/>
                  </a:cxn>
                  <a:cxn ang="0">
                    <a:pos x="397" y="20"/>
                  </a:cxn>
                  <a:cxn ang="0">
                    <a:pos x="403" y="29"/>
                  </a:cxn>
                  <a:cxn ang="0">
                    <a:pos x="409" y="35"/>
                  </a:cxn>
                  <a:cxn ang="0">
                    <a:pos x="414" y="44"/>
                  </a:cxn>
                  <a:cxn ang="0">
                    <a:pos x="417" y="50"/>
                  </a:cxn>
                  <a:cxn ang="0">
                    <a:pos x="420" y="59"/>
                  </a:cxn>
                  <a:cxn ang="0">
                    <a:pos x="421" y="67"/>
                  </a:cxn>
                  <a:cxn ang="0">
                    <a:pos x="422" y="75"/>
                  </a:cxn>
                  <a:cxn ang="0">
                    <a:pos x="422" y="83"/>
                  </a:cxn>
                  <a:cxn ang="0">
                    <a:pos x="420" y="100"/>
                  </a:cxn>
                  <a:cxn ang="0">
                    <a:pos x="414" y="116"/>
                  </a:cxn>
                  <a:cxn ang="0">
                    <a:pos x="406" y="132"/>
                  </a:cxn>
                  <a:cxn ang="0">
                    <a:pos x="395" y="149"/>
                  </a:cxn>
                  <a:cxn ang="0">
                    <a:pos x="383" y="166"/>
                  </a:cxn>
                  <a:cxn ang="0">
                    <a:pos x="368" y="183"/>
                  </a:cxn>
                  <a:cxn ang="0">
                    <a:pos x="337" y="215"/>
                  </a:cxn>
                  <a:cxn ang="0">
                    <a:pos x="304" y="248"/>
                  </a:cxn>
                  <a:cxn ang="0">
                    <a:pos x="271" y="278"/>
                  </a:cxn>
                  <a:cxn ang="0">
                    <a:pos x="271" y="278"/>
                  </a:cxn>
                  <a:cxn ang="0">
                    <a:pos x="264" y="271"/>
                  </a:cxn>
                  <a:cxn ang="0">
                    <a:pos x="256" y="263"/>
                  </a:cxn>
                  <a:cxn ang="0">
                    <a:pos x="247" y="256"/>
                  </a:cxn>
                  <a:cxn ang="0">
                    <a:pos x="238" y="252"/>
                  </a:cxn>
                  <a:cxn ang="0">
                    <a:pos x="238" y="252"/>
                  </a:cxn>
                  <a:cxn ang="0">
                    <a:pos x="213" y="237"/>
                  </a:cxn>
                  <a:cxn ang="0">
                    <a:pos x="187" y="224"/>
                  </a:cxn>
                  <a:cxn ang="0">
                    <a:pos x="158" y="213"/>
                  </a:cxn>
                  <a:cxn ang="0">
                    <a:pos x="128" y="202"/>
                  </a:cxn>
                  <a:cxn ang="0">
                    <a:pos x="113" y="198"/>
                  </a:cxn>
                  <a:cxn ang="0">
                    <a:pos x="98" y="195"/>
                  </a:cxn>
                  <a:cxn ang="0">
                    <a:pos x="82" y="192"/>
                  </a:cxn>
                  <a:cxn ang="0">
                    <a:pos x="67" y="192"/>
                  </a:cxn>
                  <a:cxn ang="0">
                    <a:pos x="50" y="192"/>
                  </a:cxn>
                  <a:cxn ang="0">
                    <a:pos x="34" y="194"/>
                  </a:cxn>
                  <a:cxn ang="0">
                    <a:pos x="16" y="196"/>
                  </a:cxn>
                  <a:cxn ang="0">
                    <a:pos x="0" y="200"/>
                  </a:cxn>
                  <a:cxn ang="0">
                    <a:pos x="0" y="200"/>
                  </a:cxn>
                </a:cxnLst>
                <a:rect l="0" t="0" r="r" b="b"/>
                <a:pathLst>
                  <a:path w="422" h="278">
                    <a:moveTo>
                      <a:pt x="0" y="200"/>
                    </a:moveTo>
                    <a:lnTo>
                      <a:pt x="0" y="200"/>
                    </a:lnTo>
                    <a:lnTo>
                      <a:pt x="48" y="161"/>
                    </a:lnTo>
                    <a:lnTo>
                      <a:pt x="101" y="120"/>
                    </a:lnTo>
                    <a:lnTo>
                      <a:pt x="128" y="100"/>
                    </a:lnTo>
                    <a:lnTo>
                      <a:pt x="157" y="79"/>
                    </a:lnTo>
                    <a:lnTo>
                      <a:pt x="184" y="61"/>
                    </a:lnTo>
                    <a:lnTo>
                      <a:pt x="213" y="44"/>
                    </a:lnTo>
                    <a:lnTo>
                      <a:pt x="240" y="29"/>
                    </a:lnTo>
                    <a:lnTo>
                      <a:pt x="267" y="16"/>
                    </a:lnTo>
                    <a:lnTo>
                      <a:pt x="293" y="8"/>
                    </a:lnTo>
                    <a:lnTo>
                      <a:pt x="318" y="1"/>
                    </a:lnTo>
                    <a:lnTo>
                      <a:pt x="328" y="0"/>
                    </a:lnTo>
                    <a:lnTo>
                      <a:pt x="339" y="0"/>
                    </a:lnTo>
                    <a:lnTo>
                      <a:pt x="350" y="0"/>
                    </a:lnTo>
                    <a:lnTo>
                      <a:pt x="361" y="1"/>
                    </a:lnTo>
                    <a:lnTo>
                      <a:pt x="371" y="4"/>
                    </a:lnTo>
                    <a:lnTo>
                      <a:pt x="380" y="8"/>
                    </a:lnTo>
                    <a:lnTo>
                      <a:pt x="388" y="14"/>
                    </a:lnTo>
                    <a:lnTo>
                      <a:pt x="397" y="20"/>
                    </a:lnTo>
                    <a:lnTo>
                      <a:pt x="397" y="20"/>
                    </a:lnTo>
                    <a:lnTo>
                      <a:pt x="403" y="29"/>
                    </a:lnTo>
                    <a:lnTo>
                      <a:pt x="409" y="35"/>
                    </a:lnTo>
                    <a:lnTo>
                      <a:pt x="414" y="44"/>
                    </a:lnTo>
                    <a:lnTo>
                      <a:pt x="417" y="50"/>
                    </a:lnTo>
                    <a:lnTo>
                      <a:pt x="420" y="59"/>
                    </a:lnTo>
                    <a:lnTo>
                      <a:pt x="421" y="67"/>
                    </a:lnTo>
                    <a:lnTo>
                      <a:pt x="422" y="75"/>
                    </a:lnTo>
                    <a:lnTo>
                      <a:pt x="422" y="83"/>
                    </a:lnTo>
                    <a:lnTo>
                      <a:pt x="420" y="100"/>
                    </a:lnTo>
                    <a:lnTo>
                      <a:pt x="414" y="116"/>
                    </a:lnTo>
                    <a:lnTo>
                      <a:pt x="406" y="132"/>
                    </a:lnTo>
                    <a:lnTo>
                      <a:pt x="395" y="149"/>
                    </a:lnTo>
                    <a:lnTo>
                      <a:pt x="383" y="166"/>
                    </a:lnTo>
                    <a:lnTo>
                      <a:pt x="368" y="183"/>
                    </a:lnTo>
                    <a:lnTo>
                      <a:pt x="337" y="215"/>
                    </a:lnTo>
                    <a:lnTo>
                      <a:pt x="304" y="248"/>
                    </a:lnTo>
                    <a:lnTo>
                      <a:pt x="271" y="278"/>
                    </a:lnTo>
                    <a:lnTo>
                      <a:pt x="271" y="278"/>
                    </a:lnTo>
                    <a:lnTo>
                      <a:pt x="264" y="271"/>
                    </a:lnTo>
                    <a:lnTo>
                      <a:pt x="256" y="263"/>
                    </a:lnTo>
                    <a:lnTo>
                      <a:pt x="247" y="256"/>
                    </a:lnTo>
                    <a:lnTo>
                      <a:pt x="238" y="252"/>
                    </a:lnTo>
                    <a:lnTo>
                      <a:pt x="238" y="252"/>
                    </a:lnTo>
                    <a:lnTo>
                      <a:pt x="213" y="237"/>
                    </a:lnTo>
                    <a:lnTo>
                      <a:pt x="187" y="224"/>
                    </a:lnTo>
                    <a:lnTo>
                      <a:pt x="158" y="213"/>
                    </a:lnTo>
                    <a:lnTo>
                      <a:pt x="128" y="202"/>
                    </a:lnTo>
                    <a:lnTo>
                      <a:pt x="113" y="198"/>
                    </a:lnTo>
                    <a:lnTo>
                      <a:pt x="98" y="195"/>
                    </a:lnTo>
                    <a:lnTo>
                      <a:pt x="82" y="192"/>
                    </a:lnTo>
                    <a:lnTo>
                      <a:pt x="67" y="192"/>
                    </a:lnTo>
                    <a:lnTo>
                      <a:pt x="50" y="192"/>
                    </a:lnTo>
                    <a:lnTo>
                      <a:pt x="34" y="194"/>
                    </a:lnTo>
                    <a:lnTo>
                      <a:pt x="16" y="196"/>
                    </a:lnTo>
                    <a:lnTo>
                      <a:pt x="0" y="200"/>
                    </a:lnTo>
                    <a:lnTo>
                      <a:pt x="0" y="200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1" name="Freeform 79"/>
              <p:cNvSpPr/>
              <p:nvPr/>
            </p:nvSpPr>
            <p:spPr bwMode="auto">
              <a:xfrm rot="1800000">
                <a:off x="1556412" y="2754230"/>
                <a:ext cx="104202" cy="100689"/>
              </a:xfrm>
              <a:custGeom>
                <a:avLst/>
                <a:gdLst/>
                <a:ahLst/>
                <a:cxnLst>
                  <a:cxn ang="0">
                    <a:pos x="38" y="143"/>
                  </a:cxn>
                  <a:cxn ang="0">
                    <a:pos x="38" y="143"/>
                  </a:cxn>
                  <a:cxn ang="0">
                    <a:pos x="21" y="117"/>
                  </a:cxn>
                  <a:cxn ang="0">
                    <a:pos x="13" y="105"/>
                  </a:cxn>
                  <a:cxn ang="0">
                    <a:pos x="6" y="92"/>
                  </a:cxn>
                  <a:cxn ang="0">
                    <a:pos x="2" y="80"/>
                  </a:cxn>
                  <a:cxn ang="0">
                    <a:pos x="0" y="69"/>
                  </a:cxn>
                  <a:cxn ang="0">
                    <a:pos x="2" y="65"/>
                  </a:cxn>
                  <a:cxn ang="0">
                    <a:pos x="3" y="60"/>
                  </a:cxn>
                  <a:cxn ang="0">
                    <a:pos x="6" y="56"/>
                  </a:cxn>
                  <a:cxn ang="0">
                    <a:pos x="10" y="50"/>
                  </a:cxn>
                  <a:cxn ang="0">
                    <a:pos x="10" y="50"/>
                  </a:cxn>
                  <a:cxn ang="0">
                    <a:pos x="21" y="41"/>
                  </a:cxn>
                  <a:cxn ang="0">
                    <a:pos x="36" y="30"/>
                  </a:cxn>
                  <a:cxn ang="0">
                    <a:pos x="53" y="17"/>
                  </a:cxn>
                  <a:cxn ang="0">
                    <a:pos x="74" y="8"/>
                  </a:cxn>
                  <a:cxn ang="0">
                    <a:pos x="85" y="4"/>
                  </a:cxn>
                  <a:cxn ang="0">
                    <a:pos x="96" y="1"/>
                  </a:cxn>
                  <a:cxn ang="0">
                    <a:pos x="107" y="0"/>
                  </a:cxn>
                  <a:cxn ang="0">
                    <a:pos x="117" y="0"/>
                  </a:cxn>
                  <a:cxn ang="0">
                    <a:pos x="128" y="1"/>
                  </a:cxn>
                  <a:cxn ang="0">
                    <a:pos x="138" y="5"/>
                  </a:cxn>
                  <a:cxn ang="0">
                    <a:pos x="149" y="11"/>
                  </a:cxn>
                  <a:cxn ang="0">
                    <a:pos x="158" y="17"/>
                  </a:cxn>
                  <a:cxn ang="0">
                    <a:pos x="158" y="17"/>
                  </a:cxn>
                  <a:cxn ang="0">
                    <a:pos x="167" y="27"/>
                  </a:cxn>
                  <a:cxn ang="0">
                    <a:pos x="172" y="36"/>
                  </a:cxn>
                  <a:cxn ang="0">
                    <a:pos x="176" y="46"/>
                  </a:cxn>
                  <a:cxn ang="0">
                    <a:pos x="179" y="56"/>
                  </a:cxn>
                  <a:cxn ang="0">
                    <a:pos x="179" y="65"/>
                  </a:cxn>
                  <a:cxn ang="0">
                    <a:pos x="177" y="73"/>
                  </a:cxn>
                  <a:cxn ang="0">
                    <a:pos x="176" y="83"/>
                  </a:cxn>
                  <a:cxn ang="0">
                    <a:pos x="172" y="92"/>
                  </a:cxn>
                  <a:cxn ang="0">
                    <a:pos x="168" y="102"/>
                  </a:cxn>
                  <a:cxn ang="0">
                    <a:pos x="161" y="110"/>
                  </a:cxn>
                  <a:cxn ang="0">
                    <a:pos x="149" y="126"/>
                  </a:cxn>
                  <a:cxn ang="0">
                    <a:pos x="132" y="141"/>
                  </a:cxn>
                  <a:cxn ang="0">
                    <a:pos x="117" y="154"/>
                  </a:cxn>
                  <a:cxn ang="0">
                    <a:pos x="117" y="154"/>
                  </a:cxn>
                  <a:cxn ang="0">
                    <a:pos x="103" y="163"/>
                  </a:cxn>
                  <a:cxn ang="0">
                    <a:pos x="90" y="169"/>
                  </a:cxn>
                  <a:cxn ang="0">
                    <a:pos x="81" y="171"/>
                  </a:cxn>
                  <a:cxn ang="0">
                    <a:pos x="71" y="171"/>
                  </a:cxn>
                  <a:cxn ang="0">
                    <a:pos x="64" y="169"/>
                  </a:cxn>
                  <a:cxn ang="0">
                    <a:pos x="56" y="162"/>
                  </a:cxn>
                  <a:cxn ang="0">
                    <a:pos x="48" y="154"/>
                  </a:cxn>
                  <a:cxn ang="0">
                    <a:pos x="38" y="143"/>
                  </a:cxn>
                  <a:cxn ang="0">
                    <a:pos x="38" y="143"/>
                  </a:cxn>
                </a:cxnLst>
                <a:rect l="0" t="0" r="r" b="b"/>
                <a:pathLst>
                  <a:path w="179" h="171">
                    <a:moveTo>
                      <a:pt x="38" y="143"/>
                    </a:moveTo>
                    <a:lnTo>
                      <a:pt x="38" y="143"/>
                    </a:lnTo>
                    <a:lnTo>
                      <a:pt x="21" y="117"/>
                    </a:lnTo>
                    <a:lnTo>
                      <a:pt x="13" y="105"/>
                    </a:lnTo>
                    <a:lnTo>
                      <a:pt x="6" y="92"/>
                    </a:lnTo>
                    <a:lnTo>
                      <a:pt x="2" y="80"/>
                    </a:lnTo>
                    <a:lnTo>
                      <a:pt x="0" y="69"/>
                    </a:lnTo>
                    <a:lnTo>
                      <a:pt x="2" y="65"/>
                    </a:lnTo>
                    <a:lnTo>
                      <a:pt x="3" y="60"/>
                    </a:lnTo>
                    <a:lnTo>
                      <a:pt x="6" y="56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21" y="41"/>
                    </a:lnTo>
                    <a:lnTo>
                      <a:pt x="36" y="30"/>
                    </a:lnTo>
                    <a:lnTo>
                      <a:pt x="53" y="17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6" y="1"/>
                    </a:lnTo>
                    <a:lnTo>
                      <a:pt x="107" y="0"/>
                    </a:lnTo>
                    <a:lnTo>
                      <a:pt x="117" y="0"/>
                    </a:lnTo>
                    <a:lnTo>
                      <a:pt x="128" y="1"/>
                    </a:lnTo>
                    <a:lnTo>
                      <a:pt x="138" y="5"/>
                    </a:lnTo>
                    <a:lnTo>
                      <a:pt x="149" y="11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7" y="27"/>
                    </a:lnTo>
                    <a:lnTo>
                      <a:pt x="172" y="36"/>
                    </a:lnTo>
                    <a:lnTo>
                      <a:pt x="176" y="46"/>
                    </a:lnTo>
                    <a:lnTo>
                      <a:pt x="179" y="56"/>
                    </a:lnTo>
                    <a:lnTo>
                      <a:pt x="179" y="65"/>
                    </a:lnTo>
                    <a:lnTo>
                      <a:pt x="177" y="73"/>
                    </a:lnTo>
                    <a:lnTo>
                      <a:pt x="176" y="83"/>
                    </a:lnTo>
                    <a:lnTo>
                      <a:pt x="172" y="92"/>
                    </a:lnTo>
                    <a:lnTo>
                      <a:pt x="168" y="102"/>
                    </a:lnTo>
                    <a:lnTo>
                      <a:pt x="161" y="110"/>
                    </a:lnTo>
                    <a:lnTo>
                      <a:pt x="149" y="126"/>
                    </a:lnTo>
                    <a:lnTo>
                      <a:pt x="132" y="141"/>
                    </a:lnTo>
                    <a:lnTo>
                      <a:pt x="117" y="154"/>
                    </a:lnTo>
                    <a:lnTo>
                      <a:pt x="117" y="154"/>
                    </a:lnTo>
                    <a:lnTo>
                      <a:pt x="103" y="163"/>
                    </a:lnTo>
                    <a:lnTo>
                      <a:pt x="90" y="169"/>
                    </a:lnTo>
                    <a:lnTo>
                      <a:pt x="81" y="171"/>
                    </a:lnTo>
                    <a:lnTo>
                      <a:pt x="71" y="171"/>
                    </a:lnTo>
                    <a:lnTo>
                      <a:pt x="64" y="169"/>
                    </a:lnTo>
                    <a:lnTo>
                      <a:pt x="56" y="162"/>
                    </a:lnTo>
                    <a:lnTo>
                      <a:pt x="48" y="154"/>
                    </a:lnTo>
                    <a:lnTo>
                      <a:pt x="38" y="143"/>
                    </a:lnTo>
                    <a:lnTo>
                      <a:pt x="38" y="143"/>
                    </a:lnTo>
                    <a:close/>
                  </a:path>
                </a:pathLst>
              </a:custGeom>
              <a:solidFill>
                <a:srgbClr val="DBBCAD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2" name="Freeform 80"/>
              <p:cNvSpPr>
                <a:spLocks noEditPoints="1"/>
              </p:cNvSpPr>
              <p:nvPr/>
            </p:nvSpPr>
            <p:spPr bwMode="auto">
              <a:xfrm rot="1800000">
                <a:off x="1436237" y="2776753"/>
                <a:ext cx="81956" cy="96006"/>
              </a:xfrm>
              <a:custGeom>
                <a:avLst/>
                <a:gdLst/>
                <a:ahLst/>
                <a:cxnLst>
                  <a:cxn ang="0">
                    <a:pos x="62" y="148"/>
                  </a:cxn>
                  <a:cxn ang="0">
                    <a:pos x="62" y="148"/>
                  </a:cxn>
                  <a:cxn ang="0">
                    <a:pos x="73" y="157"/>
                  </a:cxn>
                  <a:cxn ang="0">
                    <a:pos x="83" y="163"/>
                  </a:cxn>
                  <a:cxn ang="0">
                    <a:pos x="83" y="163"/>
                  </a:cxn>
                  <a:cxn ang="0">
                    <a:pos x="62" y="139"/>
                  </a:cxn>
                  <a:cxn ang="0">
                    <a:pos x="62" y="148"/>
                  </a:cxn>
                  <a:cxn ang="0">
                    <a:pos x="62" y="148"/>
                  </a:cxn>
                  <a:cxn ang="0">
                    <a:pos x="62" y="20"/>
                  </a:cxn>
                  <a:cxn ang="0">
                    <a:pos x="62" y="12"/>
                  </a:cxn>
                  <a:cxn ang="0">
                    <a:pos x="62" y="12"/>
                  </a:cxn>
                  <a:cxn ang="0">
                    <a:pos x="75" y="22"/>
                  </a:cxn>
                  <a:cxn ang="0">
                    <a:pos x="87" y="33"/>
                  </a:cxn>
                  <a:cxn ang="0">
                    <a:pos x="98" y="46"/>
                  </a:cxn>
                  <a:cxn ang="0">
                    <a:pos x="109" y="60"/>
                  </a:cxn>
                  <a:cxn ang="0">
                    <a:pos x="118" y="73"/>
                  </a:cxn>
                  <a:cxn ang="0">
                    <a:pos x="126" y="88"/>
                  </a:cxn>
                  <a:cxn ang="0">
                    <a:pos x="133" y="105"/>
                  </a:cxn>
                  <a:cxn ang="0">
                    <a:pos x="139" y="120"/>
                  </a:cxn>
                  <a:cxn ang="0">
                    <a:pos x="139" y="120"/>
                  </a:cxn>
                  <a:cxn ang="0">
                    <a:pos x="100" y="67"/>
                  </a:cxn>
                  <a:cxn ang="0">
                    <a:pos x="81" y="4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4" y="64"/>
                  </a:cxn>
                  <a:cxn ang="0">
                    <a:pos x="9" y="77"/>
                  </a:cxn>
                  <a:cxn ang="0">
                    <a:pos x="16" y="91"/>
                  </a:cxn>
                  <a:cxn ang="0">
                    <a:pos x="24" y="103"/>
                  </a:cxn>
                  <a:cxn ang="0">
                    <a:pos x="34" y="117"/>
                  </a:cxn>
                  <a:cxn ang="0">
                    <a:pos x="43" y="128"/>
                  </a:cxn>
                  <a:cxn ang="0">
                    <a:pos x="53" y="139"/>
                  </a:cxn>
                  <a:cxn ang="0">
                    <a:pos x="62" y="148"/>
                  </a:cxn>
                  <a:cxn ang="0">
                    <a:pos x="62" y="139"/>
                  </a:cxn>
                  <a:cxn ang="0">
                    <a:pos x="62" y="139"/>
                  </a:cxn>
                  <a:cxn ang="0">
                    <a:pos x="30" y="95"/>
                  </a:cxn>
                  <a:cxn ang="0">
                    <a:pos x="13" y="72"/>
                  </a:cxn>
                  <a:cxn ang="0">
                    <a:pos x="0" y="50"/>
                  </a:cxn>
                  <a:cxn ang="0">
                    <a:pos x="0" y="50"/>
                  </a:cxn>
                  <a:cxn ang="0">
                    <a:pos x="62" y="12"/>
                  </a:cxn>
                  <a:cxn ang="0">
                    <a:pos x="62" y="20"/>
                  </a:cxn>
                  <a:cxn ang="0">
                    <a:pos x="62" y="20"/>
                  </a:cxn>
                  <a:cxn ang="0">
                    <a:pos x="43" y="0"/>
                  </a:cxn>
                  <a:cxn ang="0">
                    <a:pos x="43" y="0"/>
                  </a:cxn>
                  <a:cxn ang="0">
                    <a:pos x="53" y="5"/>
                  </a:cxn>
                  <a:cxn ang="0">
                    <a:pos x="62" y="12"/>
                  </a:cxn>
                  <a:cxn ang="0">
                    <a:pos x="62" y="12"/>
                  </a:cxn>
                </a:cxnLst>
                <a:rect l="0" t="0" r="r" b="b"/>
                <a:pathLst>
                  <a:path w="139" h="163">
                    <a:moveTo>
                      <a:pt x="62" y="148"/>
                    </a:moveTo>
                    <a:lnTo>
                      <a:pt x="62" y="148"/>
                    </a:lnTo>
                    <a:lnTo>
                      <a:pt x="73" y="157"/>
                    </a:lnTo>
                    <a:lnTo>
                      <a:pt x="83" y="163"/>
                    </a:lnTo>
                    <a:lnTo>
                      <a:pt x="83" y="163"/>
                    </a:lnTo>
                    <a:lnTo>
                      <a:pt x="62" y="139"/>
                    </a:lnTo>
                    <a:lnTo>
                      <a:pt x="62" y="148"/>
                    </a:lnTo>
                    <a:lnTo>
                      <a:pt x="62" y="148"/>
                    </a:lnTo>
                    <a:close/>
                    <a:moveTo>
                      <a:pt x="62" y="20"/>
                    </a:moveTo>
                    <a:lnTo>
                      <a:pt x="62" y="12"/>
                    </a:lnTo>
                    <a:lnTo>
                      <a:pt x="62" y="12"/>
                    </a:lnTo>
                    <a:lnTo>
                      <a:pt x="75" y="22"/>
                    </a:lnTo>
                    <a:lnTo>
                      <a:pt x="87" y="33"/>
                    </a:lnTo>
                    <a:lnTo>
                      <a:pt x="98" y="46"/>
                    </a:lnTo>
                    <a:lnTo>
                      <a:pt x="109" y="60"/>
                    </a:lnTo>
                    <a:lnTo>
                      <a:pt x="118" y="73"/>
                    </a:lnTo>
                    <a:lnTo>
                      <a:pt x="126" y="88"/>
                    </a:lnTo>
                    <a:lnTo>
                      <a:pt x="133" y="105"/>
                    </a:lnTo>
                    <a:lnTo>
                      <a:pt x="139" y="120"/>
                    </a:lnTo>
                    <a:lnTo>
                      <a:pt x="139" y="120"/>
                    </a:lnTo>
                    <a:lnTo>
                      <a:pt x="100" y="67"/>
                    </a:lnTo>
                    <a:lnTo>
                      <a:pt x="81" y="42"/>
                    </a:lnTo>
                    <a:lnTo>
                      <a:pt x="62" y="20"/>
                    </a:lnTo>
                    <a:lnTo>
                      <a:pt x="62" y="20"/>
                    </a:lnTo>
                    <a:close/>
                    <a:moveTo>
                      <a:pt x="0" y="50"/>
                    </a:moveTo>
                    <a:lnTo>
                      <a:pt x="0" y="50"/>
                    </a:lnTo>
                    <a:lnTo>
                      <a:pt x="4" y="64"/>
                    </a:lnTo>
                    <a:lnTo>
                      <a:pt x="9" y="77"/>
                    </a:lnTo>
                    <a:lnTo>
                      <a:pt x="16" y="91"/>
                    </a:lnTo>
                    <a:lnTo>
                      <a:pt x="24" y="103"/>
                    </a:lnTo>
                    <a:lnTo>
                      <a:pt x="34" y="117"/>
                    </a:lnTo>
                    <a:lnTo>
                      <a:pt x="43" y="128"/>
                    </a:lnTo>
                    <a:lnTo>
                      <a:pt x="53" y="139"/>
                    </a:lnTo>
                    <a:lnTo>
                      <a:pt x="62" y="148"/>
                    </a:lnTo>
                    <a:lnTo>
                      <a:pt x="62" y="139"/>
                    </a:lnTo>
                    <a:lnTo>
                      <a:pt x="62" y="139"/>
                    </a:lnTo>
                    <a:lnTo>
                      <a:pt x="30" y="95"/>
                    </a:lnTo>
                    <a:lnTo>
                      <a:pt x="13" y="72"/>
                    </a:lnTo>
                    <a:lnTo>
                      <a:pt x="0" y="50"/>
                    </a:lnTo>
                    <a:lnTo>
                      <a:pt x="0" y="50"/>
                    </a:lnTo>
                    <a:close/>
                    <a:moveTo>
                      <a:pt x="62" y="12"/>
                    </a:moveTo>
                    <a:lnTo>
                      <a:pt x="62" y="20"/>
                    </a:lnTo>
                    <a:lnTo>
                      <a:pt x="62" y="20"/>
                    </a:lnTo>
                    <a:lnTo>
                      <a:pt x="43" y="0"/>
                    </a:lnTo>
                    <a:lnTo>
                      <a:pt x="43" y="0"/>
                    </a:lnTo>
                    <a:lnTo>
                      <a:pt x="53" y="5"/>
                    </a:lnTo>
                    <a:lnTo>
                      <a:pt x="62" y="12"/>
                    </a:lnTo>
                    <a:lnTo>
                      <a:pt x="62" y="12"/>
                    </a:lnTo>
                    <a:close/>
                  </a:path>
                </a:pathLst>
              </a:custGeom>
              <a:solidFill>
                <a:srgbClr val="8C6A58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3" name="Freeform 150"/>
              <p:cNvSpPr/>
              <p:nvPr/>
            </p:nvSpPr>
            <p:spPr bwMode="auto">
              <a:xfrm rot="1800000">
                <a:off x="2295056" y="3825072"/>
                <a:ext cx="347730" cy="251723"/>
              </a:xfrm>
              <a:custGeom>
                <a:avLst/>
                <a:gdLst/>
                <a:ahLst/>
                <a:cxnLst>
                  <a:cxn ang="0">
                    <a:pos x="35" y="416"/>
                  </a:cxn>
                  <a:cxn ang="0">
                    <a:pos x="35" y="416"/>
                  </a:cxn>
                  <a:cxn ang="0">
                    <a:pos x="31" y="413"/>
                  </a:cxn>
                  <a:cxn ang="0">
                    <a:pos x="27" y="410"/>
                  </a:cxn>
                  <a:cxn ang="0">
                    <a:pos x="20" y="404"/>
                  </a:cxn>
                  <a:cxn ang="0">
                    <a:pos x="15" y="393"/>
                  </a:cxn>
                  <a:cxn ang="0">
                    <a:pos x="10" y="382"/>
                  </a:cxn>
                  <a:cxn ang="0">
                    <a:pos x="3" y="361"/>
                  </a:cxn>
                  <a:cxn ang="0">
                    <a:pos x="0" y="353"/>
                  </a:cxn>
                  <a:cxn ang="0">
                    <a:pos x="0" y="353"/>
                  </a:cxn>
                  <a:cxn ang="0">
                    <a:pos x="14" y="338"/>
                  </a:cxn>
                  <a:cxn ang="0">
                    <a:pos x="34" y="320"/>
                  </a:cxn>
                  <a:cxn ang="0">
                    <a:pos x="60" y="301"/>
                  </a:cxn>
                  <a:cxn ang="0">
                    <a:pos x="90" y="278"/>
                  </a:cxn>
                  <a:cxn ang="0">
                    <a:pos x="162" y="229"/>
                  </a:cxn>
                  <a:cxn ang="0">
                    <a:pos x="245" y="176"/>
                  </a:cxn>
                  <a:cxn ang="0">
                    <a:pos x="332" y="123"/>
                  </a:cxn>
                  <a:cxn ang="0">
                    <a:pos x="420" y="72"/>
                  </a:cxn>
                  <a:cxn ang="0">
                    <a:pos x="461" y="51"/>
                  </a:cxn>
                  <a:cxn ang="0">
                    <a:pos x="500" y="30"/>
                  </a:cxn>
                  <a:cxn ang="0">
                    <a:pos x="535" y="14"/>
                  </a:cxn>
                  <a:cxn ang="0">
                    <a:pos x="568" y="0"/>
                  </a:cxn>
                  <a:cxn ang="0">
                    <a:pos x="568" y="0"/>
                  </a:cxn>
                  <a:cxn ang="0">
                    <a:pos x="575" y="7"/>
                  </a:cxn>
                  <a:cxn ang="0">
                    <a:pos x="580" y="17"/>
                  </a:cxn>
                  <a:cxn ang="0">
                    <a:pos x="586" y="29"/>
                  </a:cxn>
                  <a:cxn ang="0">
                    <a:pos x="591" y="45"/>
                  </a:cxn>
                  <a:cxn ang="0">
                    <a:pos x="593" y="55"/>
                  </a:cxn>
                  <a:cxn ang="0">
                    <a:pos x="594" y="66"/>
                  </a:cxn>
                  <a:cxn ang="0">
                    <a:pos x="595" y="78"/>
                  </a:cxn>
                  <a:cxn ang="0">
                    <a:pos x="594" y="90"/>
                  </a:cxn>
                  <a:cxn ang="0">
                    <a:pos x="593" y="104"/>
                  </a:cxn>
                  <a:cxn ang="0">
                    <a:pos x="589" y="119"/>
                  </a:cxn>
                  <a:cxn ang="0">
                    <a:pos x="589" y="119"/>
                  </a:cxn>
                  <a:cxn ang="0">
                    <a:pos x="586" y="126"/>
                  </a:cxn>
                  <a:cxn ang="0">
                    <a:pos x="580" y="135"/>
                  </a:cxn>
                  <a:cxn ang="0">
                    <a:pos x="574" y="146"/>
                  </a:cxn>
                  <a:cxn ang="0">
                    <a:pos x="565" y="157"/>
                  </a:cxn>
                  <a:cxn ang="0">
                    <a:pos x="542" y="183"/>
                  </a:cxn>
                  <a:cxn ang="0">
                    <a:pos x="512" y="210"/>
                  </a:cxn>
                  <a:cxn ang="0">
                    <a:pos x="478" y="239"/>
                  </a:cxn>
                  <a:cxn ang="0">
                    <a:pos x="440" y="269"/>
                  </a:cxn>
                  <a:cxn ang="0">
                    <a:pos x="398" y="299"/>
                  </a:cxn>
                  <a:cxn ang="0">
                    <a:pos x="354" y="327"/>
                  </a:cxn>
                  <a:cxn ang="0">
                    <a:pos x="308" y="355"/>
                  </a:cxn>
                  <a:cxn ang="0">
                    <a:pos x="263" y="379"/>
                  </a:cxn>
                  <a:cxn ang="0">
                    <a:pos x="240" y="389"/>
                  </a:cxn>
                  <a:cxn ang="0">
                    <a:pos x="218" y="400"/>
                  </a:cxn>
                  <a:cxn ang="0">
                    <a:pos x="196" y="408"/>
                  </a:cxn>
                  <a:cxn ang="0">
                    <a:pos x="174" y="415"/>
                  </a:cxn>
                  <a:cxn ang="0">
                    <a:pos x="154" y="421"/>
                  </a:cxn>
                  <a:cxn ang="0">
                    <a:pos x="134" y="425"/>
                  </a:cxn>
                  <a:cxn ang="0">
                    <a:pos x="114" y="428"/>
                  </a:cxn>
                  <a:cxn ang="0">
                    <a:pos x="95" y="430"/>
                  </a:cxn>
                  <a:cxn ang="0">
                    <a:pos x="79" y="430"/>
                  </a:cxn>
                  <a:cxn ang="0">
                    <a:pos x="63" y="427"/>
                  </a:cxn>
                  <a:cxn ang="0">
                    <a:pos x="48" y="423"/>
                  </a:cxn>
                  <a:cxn ang="0">
                    <a:pos x="35" y="416"/>
                  </a:cxn>
                  <a:cxn ang="0">
                    <a:pos x="35" y="416"/>
                  </a:cxn>
                </a:cxnLst>
                <a:rect l="0" t="0" r="r" b="b"/>
                <a:pathLst>
                  <a:path w="595" h="430">
                    <a:moveTo>
                      <a:pt x="35" y="416"/>
                    </a:moveTo>
                    <a:lnTo>
                      <a:pt x="35" y="416"/>
                    </a:lnTo>
                    <a:lnTo>
                      <a:pt x="31" y="413"/>
                    </a:lnTo>
                    <a:lnTo>
                      <a:pt x="27" y="410"/>
                    </a:lnTo>
                    <a:lnTo>
                      <a:pt x="20" y="404"/>
                    </a:lnTo>
                    <a:lnTo>
                      <a:pt x="15" y="393"/>
                    </a:lnTo>
                    <a:lnTo>
                      <a:pt x="10" y="382"/>
                    </a:lnTo>
                    <a:lnTo>
                      <a:pt x="3" y="361"/>
                    </a:lnTo>
                    <a:lnTo>
                      <a:pt x="0" y="353"/>
                    </a:lnTo>
                    <a:lnTo>
                      <a:pt x="0" y="353"/>
                    </a:lnTo>
                    <a:lnTo>
                      <a:pt x="14" y="338"/>
                    </a:lnTo>
                    <a:lnTo>
                      <a:pt x="34" y="320"/>
                    </a:lnTo>
                    <a:lnTo>
                      <a:pt x="60" y="301"/>
                    </a:lnTo>
                    <a:lnTo>
                      <a:pt x="90" y="278"/>
                    </a:lnTo>
                    <a:lnTo>
                      <a:pt x="162" y="229"/>
                    </a:lnTo>
                    <a:lnTo>
                      <a:pt x="245" y="176"/>
                    </a:lnTo>
                    <a:lnTo>
                      <a:pt x="332" y="123"/>
                    </a:lnTo>
                    <a:lnTo>
                      <a:pt x="420" y="72"/>
                    </a:lnTo>
                    <a:lnTo>
                      <a:pt x="461" y="51"/>
                    </a:lnTo>
                    <a:lnTo>
                      <a:pt x="500" y="30"/>
                    </a:lnTo>
                    <a:lnTo>
                      <a:pt x="535" y="14"/>
                    </a:lnTo>
                    <a:lnTo>
                      <a:pt x="568" y="0"/>
                    </a:lnTo>
                    <a:lnTo>
                      <a:pt x="568" y="0"/>
                    </a:lnTo>
                    <a:lnTo>
                      <a:pt x="575" y="7"/>
                    </a:lnTo>
                    <a:lnTo>
                      <a:pt x="580" y="17"/>
                    </a:lnTo>
                    <a:lnTo>
                      <a:pt x="586" y="29"/>
                    </a:lnTo>
                    <a:lnTo>
                      <a:pt x="591" y="45"/>
                    </a:lnTo>
                    <a:lnTo>
                      <a:pt x="593" y="55"/>
                    </a:lnTo>
                    <a:lnTo>
                      <a:pt x="594" y="66"/>
                    </a:lnTo>
                    <a:lnTo>
                      <a:pt x="595" y="78"/>
                    </a:lnTo>
                    <a:lnTo>
                      <a:pt x="594" y="90"/>
                    </a:lnTo>
                    <a:lnTo>
                      <a:pt x="593" y="104"/>
                    </a:lnTo>
                    <a:lnTo>
                      <a:pt x="589" y="119"/>
                    </a:lnTo>
                    <a:lnTo>
                      <a:pt x="589" y="119"/>
                    </a:lnTo>
                    <a:lnTo>
                      <a:pt x="586" y="126"/>
                    </a:lnTo>
                    <a:lnTo>
                      <a:pt x="580" y="135"/>
                    </a:lnTo>
                    <a:lnTo>
                      <a:pt x="574" y="146"/>
                    </a:lnTo>
                    <a:lnTo>
                      <a:pt x="565" y="157"/>
                    </a:lnTo>
                    <a:lnTo>
                      <a:pt x="542" y="183"/>
                    </a:lnTo>
                    <a:lnTo>
                      <a:pt x="512" y="210"/>
                    </a:lnTo>
                    <a:lnTo>
                      <a:pt x="478" y="239"/>
                    </a:lnTo>
                    <a:lnTo>
                      <a:pt x="440" y="269"/>
                    </a:lnTo>
                    <a:lnTo>
                      <a:pt x="398" y="299"/>
                    </a:lnTo>
                    <a:lnTo>
                      <a:pt x="354" y="327"/>
                    </a:lnTo>
                    <a:lnTo>
                      <a:pt x="308" y="355"/>
                    </a:lnTo>
                    <a:lnTo>
                      <a:pt x="263" y="379"/>
                    </a:lnTo>
                    <a:lnTo>
                      <a:pt x="240" y="389"/>
                    </a:lnTo>
                    <a:lnTo>
                      <a:pt x="218" y="400"/>
                    </a:lnTo>
                    <a:lnTo>
                      <a:pt x="196" y="408"/>
                    </a:lnTo>
                    <a:lnTo>
                      <a:pt x="174" y="415"/>
                    </a:lnTo>
                    <a:lnTo>
                      <a:pt x="154" y="421"/>
                    </a:lnTo>
                    <a:lnTo>
                      <a:pt x="134" y="425"/>
                    </a:lnTo>
                    <a:lnTo>
                      <a:pt x="114" y="428"/>
                    </a:lnTo>
                    <a:lnTo>
                      <a:pt x="95" y="430"/>
                    </a:lnTo>
                    <a:lnTo>
                      <a:pt x="79" y="430"/>
                    </a:lnTo>
                    <a:lnTo>
                      <a:pt x="63" y="427"/>
                    </a:lnTo>
                    <a:lnTo>
                      <a:pt x="48" y="423"/>
                    </a:lnTo>
                    <a:lnTo>
                      <a:pt x="35" y="416"/>
                    </a:lnTo>
                    <a:lnTo>
                      <a:pt x="35" y="416"/>
                    </a:lnTo>
                    <a:close/>
                  </a:path>
                </a:pathLst>
              </a:custGeom>
              <a:solidFill>
                <a:srgbClr val="DBF4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4" name="Freeform 151"/>
              <p:cNvSpPr/>
              <p:nvPr/>
            </p:nvSpPr>
            <p:spPr bwMode="auto">
              <a:xfrm rot="1800000">
                <a:off x="2276734" y="3861757"/>
                <a:ext cx="458956" cy="290360"/>
              </a:xfrm>
              <a:custGeom>
                <a:avLst/>
                <a:gdLst/>
                <a:ahLst/>
                <a:cxnLst>
                  <a:cxn ang="0">
                    <a:pos x="53" y="493"/>
                  </a:cxn>
                  <a:cxn ang="0">
                    <a:pos x="53" y="493"/>
                  </a:cxn>
                  <a:cxn ang="0">
                    <a:pos x="28" y="454"/>
                  </a:cxn>
                  <a:cxn ang="0">
                    <a:pos x="16" y="431"/>
                  </a:cxn>
                  <a:cxn ang="0">
                    <a:pos x="2" y="405"/>
                  </a:cxn>
                  <a:cxn ang="0">
                    <a:pos x="2" y="405"/>
                  </a:cxn>
                  <a:cxn ang="0">
                    <a:pos x="0" y="399"/>
                  </a:cxn>
                  <a:cxn ang="0">
                    <a:pos x="0" y="392"/>
                  </a:cxn>
                  <a:cxn ang="0">
                    <a:pos x="0" y="386"/>
                  </a:cxn>
                  <a:cxn ang="0">
                    <a:pos x="2" y="380"/>
                  </a:cxn>
                  <a:cxn ang="0">
                    <a:pos x="5" y="373"/>
                  </a:cxn>
                  <a:cxn ang="0">
                    <a:pos x="10" y="367"/>
                  </a:cxn>
                  <a:cxn ang="0">
                    <a:pos x="25" y="352"/>
                  </a:cxn>
                  <a:cxn ang="0">
                    <a:pos x="45" y="335"/>
                  </a:cxn>
                  <a:cxn ang="0">
                    <a:pos x="70" y="316"/>
                  </a:cxn>
                  <a:cxn ang="0">
                    <a:pos x="133" y="271"/>
                  </a:cxn>
                  <a:cxn ang="0">
                    <a:pos x="133" y="271"/>
                  </a:cxn>
                  <a:cxn ang="0">
                    <a:pos x="178" y="241"/>
                  </a:cxn>
                  <a:cxn ang="0">
                    <a:pos x="238" y="202"/>
                  </a:cxn>
                  <a:cxn ang="0">
                    <a:pos x="306" y="159"/>
                  </a:cxn>
                  <a:cxn ang="0">
                    <a:pos x="378" y="116"/>
                  </a:cxn>
                  <a:cxn ang="0">
                    <a:pos x="508" y="38"/>
                  </a:cxn>
                  <a:cxn ang="0">
                    <a:pos x="554" y="12"/>
                  </a:cxn>
                  <a:cxn ang="0">
                    <a:pos x="579" y="0"/>
                  </a:cxn>
                  <a:cxn ang="0">
                    <a:pos x="579" y="0"/>
                  </a:cxn>
                  <a:cxn ang="0">
                    <a:pos x="783" y="288"/>
                  </a:cxn>
                  <a:cxn ang="0">
                    <a:pos x="782" y="493"/>
                  </a:cxn>
                  <a:cxn ang="0">
                    <a:pos x="325" y="493"/>
                  </a:cxn>
                  <a:cxn ang="0">
                    <a:pos x="325" y="496"/>
                  </a:cxn>
                  <a:cxn ang="0">
                    <a:pos x="53" y="493"/>
                  </a:cxn>
                </a:cxnLst>
                <a:rect l="0" t="0" r="r" b="b"/>
                <a:pathLst>
                  <a:path w="783" h="496">
                    <a:moveTo>
                      <a:pt x="53" y="493"/>
                    </a:moveTo>
                    <a:lnTo>
                      <a:pt x="53" y="493"/>
                    </a:lnTo>
                    <a:lnTo>
                      <a:pt x="28" y="454"/>
                    </a:lnTo>
                    <a:lnTo>
                      <a:pt x="16" y="431"/>
                    </a:lnTo>
                    <a:lnTo>
                      <a:pt x="2" y="405"/>
                    </a:lnTo>
                    <a:lnTo>
                      <a:pt x="2" y="405"/>
                    </a:lnTo>
                    <a:lnTo>
                      <a:pt x="0" y="399"/>
                    </a:lnTo>
                    <a:lnTo>
                      <a:pt x="0" y="392"/>
                    </a:lnTo>
                    <a:lnTo>
                      <a:pt x="0" y="386"/>
                    </a:lnTo>
                    <a:lnTo>
                      <a:pt x="2" y="380"/>
                    </a:lnTo>
                    <a:lnTo>
                      <a:pt x="5" y="373"/>
                    </a:lnTo>
                    <a:lnTo>
                      <a:pt x="10" y="367"/>
                    </a:lnTo>
                    <a:lnTo>
                      <a:pt x="25" y="352"/>
                    </a:lnTo>
                    <a:lnTo>
                      <a:pt x="45" y="335"/>
                    </a:lnTo>
                    <a:lnTo>
                      <a:pt x="70" y="316"/>
                    </a:lnTo>
                    <a:lnTo>
                      <a:pt x="133" y="271"/>
                    </a:lnTo>
                    <a:lnTo>
                      <a:pt x="133" y="271"/>
                    </a:lnTo>
                    <a:lnTo>
                      <a:pt x="178" y="241"/>
                    </a:lnTo>
                    <a:lnTo>
                      <a:pt x="238" y="202"/>
                    </a:lnTo>
                    <a:lnTo>
                      <a:pt x="306" y="159"/>
                    </a:lnTo>
                    <a:lnTo>
                      <a:pt x="378" y="116"/>
                    </a:lnTo>
                    <a:lnTo>
                      <a:pt x="508" y="38"/>
                    </a:lnTo>
                    <a:lnTo>
                      <a:pt x="554" y="12"/>
                    </a:lnTo>
                    <a:lnTo>
                      <a:pt x="579" y="0"/>
                    </a:lnTo>
                    <a:lnTo>
                      <a:pt x="579" y="0"/>
                    </a:lnTo>
                    <a:lnTo>
                      <a:pt x="783" y="288"/>
                    </a:lnTo>
                    <a:lnTo>
                      <a:pt x="782" y="493"/>
                    </a:lnTo>
                    <a:lnTo>
                      <a:pt x="325" y="493"/>
                    </a:lnTo>
                    <a:lnTo>
                      <a:pt x="325" y="496"/>
                    </a:lnTo>
                    <a:lnTo>
                      <a:pt x="53" y="493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5" name="Freeform 152"/>
              <p:cNvSpPr/>
              <p:nvPr/>
            </p:nvSpPr>
            <p:spPr bwMode="auto">
              <a:xfrm rot="1800000">
                <a:off x="2285238" y="3879257"/>
                <a:ext cx="446077" cy="273968"/>
              </a:xfrm>
              <a:custGeom>
                <a:avLst/>
                <a:gdLst/>
                <a:ahLst/>
                <a:cxnLst>
                  <a:cxn ang="0">
                    <a:pos x="52" y="467"/>
                  </a:cxn>
                  <a:cxn ang="0">
                    <a:pos x="52" y="467"/>
                  </a:cxn>
                  <a:cxn ang="0">
                    <a:pos x="25" y="420"/>
                  </a:cxn>
                  <a:cxn ang="0">
                    <a:pos x="14" y="402"/>
                  </a:cxn>
                  <a:cxn ang="0">
                    <a:pos x="3" y="384"/>
                  </a:cxn>
                  <a:cxn ang="0">
                    <a:pos x="3" y="384"/>
                  </a:cxn>
                  <a:cxn ang="0">
                    <a:pos x="2" y="379"/>
                  </a:cxn>
                  <a:cxn ang="0">
                    <a:pos x="0" y="373"/>
                  </a:cxn>
                  <a:cxn ang="0">
                    <a:pos x="0" y="368"/>
                  </a:cxn>
                  <a:cxn ang="0">
                    <a:pos x="3" y="362"/>
                  </a:cxn>
                  <a:cxn ang="0">
                    <a:pos x="7" y="356"/>
                  </a:cxn>
                  <a:cxn ang="0">
                    <a:pos x="11" y="350"/>
                  </a:cxn>
                  <a:cxn ang="0">
                    <a:pos x="25" y="335"/>
                  </a:cxn>
                  <a:cxn ang="0">
                    <a:pos x="44" y="319"/>
                  </a:cxn>
                  <a:cxn ang="0">
                    <a:pos x="67" y="300"/>
                  </a:cxn>
                  <a:cxn ang="0">
                    <a:pos x="127" y="257"/>
                  </a:cxn>
                  <a:cxn ang="0">
                    <a:pos x="127" y="257"/>
                  </a:cxn>
                  <a:cxn ang="0">
                    <a:pos x="169" y="227"/>
                  </a:cxn>
                  <a:cxn ang="0">
                    <a:pos x="225" y="192"/>
                  </a:cxn>
                  <a:cxn ang="0">
                    <a:pos x="359" y="109"/>
                  </a:cxn>
                  <a:cxn ang="0">
                    <a:pos x="481" y="37"/>
                  </a:cxn>
                  <a:cxn ang="0">
                    <a:pos x="525" y="12"/>
                  </a:cxn>
                  <a:cxn ang="0">
                    <a:pos x="549" y="0"/>
                  </a:cxn>
                  <a:cxn ang="0">
                    <a:pos x="549" y="0"/>
                  </a:cxn>
                  <a:cxn ang="0">
                    <a:pos x="558" y="13"/>
                  </a:cxn>
                  <a:cxn ang="0">
                    <a:pos x="577" y="42"/>
                  </a:cxn>
                  <a:cxn ang="0">
                    <a:pos x="635" y="125"/>
                  </a:cxn>
                  <a:cxn ang="0">
                    <a:pos x="762" y="301"/>
                  </a:cxn>
                  <a:cxn ang="0">
                    <a:pos x="762" y="467"/>
                  </a:cxn>
                  <a:cxn ang="0">
                    <a:pos x="304" y="467"/>
                  </a:cxn>
                  <a:cxn ang="0">
                    <a:pos x="304" y="467"/>
                  </a:cxn>
                  <a:cxn ang="0">
                    <a:pos x="52" y="467"/>
                  </a:cxn>
                </a:cxnLst>
                <a:rect l="0" t="0" r="r" b="b"/>
                <a:pathLst>
                  <a:path w="762" h="467">
                    <a:moveTo>
                      <a:pt x="52" y="467"/>
                    </a:moveTo>
                    <a:lnTo>
                      <a:pt x="52" y="467"/>
                    </a:lnTo>
                    <a:lnTo>
                      <a:pt x="25" y="420"/>
                    </a:lnTo>
                    <a:lnTo>
                      <a:pt x="14" y="402"/>
                    </a:lnTo>
                    <a:lnTo>
                      <a:pt x="3" y="384"/>
                    </a:lnTo>
                    <a:lnTo>
                      <a:pt x="3" y="384"/>
                    </a:lnTo>
                    <a:lnTo>
                      <a:pt x="2" y="379"/>
                    </a:lnTo>
                    <a:lnTo>
                      <a:pt x="0" y="373"/>
                    </a:lnTo>
                    <a:lnTo>
                      <a:pt x="0" y="368"/>
                    </a:lnTo>
                    <a:lnTo>
                      <a:pt x="3" y="362"/>
                    </a:lnTo>
                    <a:lnTo>
                      <a:pt x="7" y="356"/>
                    </a:lnTo>
                    <a:lnTo>
                      <a:pt x="11" y="350"/>
                    </a:lnTo>
                    <a:lnTo>
                      <a:pt x="25" y="335"/>
                    </a:lnTo>
                    <a:lnTo>
                      <a:pt x="44" y="319"/>
                    </a:lnTo>
                    <a:lnTo>
                      <a:pt x="67" y="300"/>
                    </a:lnTo>
                    <a:lnTo>
                      <a:pt x="127" y="257"/>
                    </a:lnTo>
                    <a:lnTo>
                      <a:pt x="127" y="257"/>
                    </a:lnTo>
                    <a:lnTo>
                      <a:pt x="169" y="227"/>
                    </a:lnTo>
                    <a:lnTo>
                      <a:pt x="225" y="192"/>
                    </a:lnTo>
                    <a:lnTo>
                      <a:pt x="359" y="109"/>
                    </a:lnTo>
                    <a:lnTo>
                      <a:pt x="481" y="37"/>
                    </a:lnTo>
                    <a:lnTo>
                      <a:pt x="525" y="12"/>
                    </a:lnTo>
                    <a:lnTo>
                      <a:pt x="549" y="0"/>
                    </a:lnTo>
                    <a:lnTo>
                      <a:pt x="549" y="0"/>
                    </a:lnTo>
                    <a:lnTo>
                      <a:pt x="558" y="13"/>
                    </a:lnTo>
                    <a:lnTo>
                      <a:pt x="577" y="42"/>
                    </a:lnTo>
                    <a:lnTo>
                      <a:pt x="635" y="125"/>
                    </a:lnTo>
                    <a:lnTo>
                      <a:pt x="762" y="301"/>
                    </a:lnTo>
                    <a:lnTo>
                      <a:pt x="762" y="467"/>
                    </a:lnTo>
                    <a:lnTo>
                      <a:pt x="304" y="467"/>
                    </a:lnTo>
                    <a:lnTo>
                      <a:pt x="304" y="467"/>
                    </a:lnTo>
                    <a:lnTo>
                      <a:pt x="52" y="467"/>
                    </a:lnTo>
                    <a:close/>
                  </a:path>
                </a:pathLst>
              </a:custGeom>
              <a:solidFill>
                <a:srgbClr val="0F373B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6" name="Freeform 153"/>
              <p:cNvSpPr/>
              <p:nvPr/>
            </p:nvSpPr>
            <p:spPr bwMode="auto">
              <a:xfrm rot="1800000">
                <a:off x="2468456" y="3986357"/>
                <a:ext cx="122935" cy="18615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3" y="41"/>
                  </a:cxn>
                  <a:cxn ang="0">
                    <a:pos x="46" y="83"/>
                  </a:cxn>
                  <a:cxn ang="0">
                    <a:pos x="97" y="166"/>
                  </a:cxn>
                  <a:cxn ang="0">
                    <a:pos x="148" y="245"/>
                  </a:cxn>
                  <a:cxn ang="0">
                    <a:pos x="197" y="317"/>
                  </a:cxn>
                  <a:cxn ang="0">
                    <a:pos x="210" y="317"/>
                  </a:cxn>
                  <a:cxn ang="0">
                    <a:pos x="210" y="317"/>
                  </a:cxn>
                  <a:cxn ang="0">
                    <a:pos x="188" y="282"/>
                  </a:cxn>
                  <a:cxn ang="0">
                    <a:pos x="165" y="242"/>
                  </a:cxn>
                  <a:cxn ang="0">
                    <a:pos x="113" y="162"/>
                  </a:cxn>
                  <a:cxn ang="0">
                    <a:pos x="57" y="8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10" h="317">
                    <a:moveTo>
                      <a:pt x="0" y="0"/>
                    </a:moveTo>
                    <a:lnTo>
                      <a:pt x="0" y="0"/>
                    </a:lnTo>
                    <a:lnTo>
                      <a:pt x="23" y="41"/>
                    </a:lnTo>
                    <a:lnTo>
                      <a:pt x="46" y="83"/>
                    </a:lnTo>
                    <a:lnTo>
                      <a:pt x="97" y="166"/>
                    </a:lnTo>
                    <a:lnTo>
                      <a:pt x="148" y="245"/>
                    </a:lnTo>
                    <a:lnTo>
                      <a:pt x="197" y="317"/>
                    </a:lnTo>
                    <a:lnTo>
                      <a:pt x="210" y="317"/>
                    </a:lnTo>
                    <a:lnTo>
                      <a:pt x="210" y="317"/>
                    </a:lnTo>
                    <a:lnTo>
                      <a:pt x="188" y="282"/>
                    </a:lnTo>
                    <a:lnTo>
                      <a:pt x="165" y="242"/>
                    </a:lnTo>
                    <a:lnTo>
                      <a:pt x="113" y="162"/>
                    </a:lnTo>
                    <a:lnTo>
                      <a:pt x="57" y="8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7" name="Freeform 154"/>
              <p:cNvSpPr>
                <a:spLocks noEditPoints="1"/>
              </p:cNvSpPr>
              <p:nvPr/>
            </p:nvSpPr>
            <p:spPr bwMode="auto">
              <a:xfrm rot="1800000">
                <a:off x="2455615" y="4067606"/>
                <a:ext cx="60882" cy="60882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76" y="5"/>
                  </a:cxn>
                  <a:cxn ang="0">
                    <a:pos x="84" y="11"/>
                  </a:cxn>
                  <a:cxn ang="0">
                    <a:pos x="98" y="27"/>
                  </a:cxn>
                  <a:cxn ang="0">
                    <a:pos x="103" y="46"/>
                  </a:cxn>
                  <a:cxn ang="0">
                    <a:pos x="102" y="65"/>
                  </a:cxn>
                  <a:cxn ang="0">
                    <a:pos x="98" y="75"/>
                  </a:cxn>
                  <a:cxn ang="0">
                    <a:pos x="88" y="87"/>
                  </a:cxn>
                  <a:cxn ang="0">
                    <a:pos x="77" y="95"/>
                  </a:cxn>
                  <a:cxn ang="0">
                    <a:pos x="65" y="101"/>
                  </a:cxn>
                  <a:cxn ang="0">
                    <a:pos x="51" y="103"/>
                  </a:cxn>
                  <a:cxn ang="0">
                    <a:pos x="51" y="91"/>
                  </a:cxn>
                  <a:cxn ang="0">
                    <a:pos x="72" y="86"/>
                  </a:cxn>
                  <a:cxn ang="0">
                    <a:pos x="87" y="69"/>
                  </a:cxn>
                  <a:cxn ang="0">
                    <a:pos x="89" y="63"/>
                  </a:cxn>
                  <a:cxn ang="0">
                    <a:pos x="91" y="46"/>
                  </a:cxn>
                  <a:cxn ang="0">
                    <a:pos x="87" y="33"/>
                  </a:cxn>
                  <a:cxn ang="0">
                    <a:pos x="77" y="20"/>
                  </a:cxn>
                  <a:cxn ang="0">
                    <a:pos x="70" y="16"/>
                  </a:cxn>
                  <a:cxn ang="0">
                    <a:pos x="51" y="12"/>
                  </a:cxn>
                  <a:cxn ang="0">
                    <a:pos x="27" y="97"/>
                  </a:cxn>
                  <a:cxn ang="0">
                    <a:pos x="19" y="91"/>
                  </a:cxn>
                  <a:cxn ang="0">
                    <a:pos x="6" y="75"/>
                  </a:cxn>
                  <a:cxn ang="0">
                    <a:pos x="0" y="57"/>
                  </a:cxn>
                  <a:cxn ang="0">
                    <a:pos x="2" y="37"/>
                  </a:cxn>
                  <a:cxn ang="0">
                    <a:pos x="6" y="27"/>
                  </a:cxn>
                  <a:cxn ang="0">
                    <a:pos x="15" y="15"/>
                  </a:cxn>
                  <a:cxn ang="0">
                    <a:pos x="25" y="7"/>
                  </a:cxn>
                  <a:cxn ang="0">
                    <a:pos x="38" y="1"/>
                  </a:cxn>
                  <a:cxn ang="0">
                    <a:pos x="51" y="0"/>
                  </a:cxn>
                  <a:cxn ang="0">
                    <a:pos x="51" y="12"/>
                  </a:cxn>
                  <a:cxn ang="0">
                    <a:pos x="31" y="18"/>
                  </a:cxn>
                  <a:cxn ang="0">
                    <a:pos x="16" y="33"/>
                  </a:cxn>
                  <a:cxn ang="0">
                    <a:pos x="13" y="39"/>
                  </a:cxn>
                  <a:cxn ang="0">
                    <a:pos x="12" y="56"/>
                  </a:cxn>
                  <a:cxn ang="0">
                    <a:pos x="17" y="69"/>
                  </a:cxn>
                  <a:cxn ang="0">
                    <a:pos x="27" y="82"/>
                  </a:cxn>
                  <a:cxn ang="0">
                    <a:pos x="34" y="86"/>
                  </a:cxn>
                  <a:cxn ang="0">
                    <a:pos x="51" y="91"/>
                  </a:cxn>
                  <a:cxn ang="0">
                    <a:pos x="51" y="103"/>
                  </a:cxn>
                  <a:cxn ang="0">
                    <a:pos x="27" y="97"/>
                  </a:cxn>
                </a:cxnLst>
                <a:rect l="0" t="0" r="r" b="b"/>
                <a:pathLst>
                  <a:path w="103" h="103">
                    <a:moveTo>
                      <a:pt x="51" y="0"/>
                    </a:moveTo>
                    <a:lnTo>
                      <a:pt x="51" y="0"/>
                    </a:lnTo>
                    <a:lnTo>
                      <a:pt x="64" y="1"/>
                    </a:lnTo>
                    <a:lnTo>
                      <a:pt x="76" y="5"/>
                    </a:lnTo>
                    <a:lnTo>
                      <a:pt x="76" y="5"/>
                    </a:lnTo>
                    <a:lnTo>
                      <a:pt x="84" y="11"/>
                    </a:lnTo>
                    <a:lnTo>
                      <a:pt x="92" y="19"/>
                    </a:lnTo>
                    <a:lnTo>
                      <a:pt x="98" y="27"/>
                    </a:lnTo>
                    <a:lnTo>
                      <a:pt x="100" y="35"/>
                    </a:lnTo>
                    <a:lnTo>
                      <a:pt x="103" y="46"/>
                    </a:lnTo>
                    <a:lnTo>
                      <a:pt x="103" y="56"/>
                    </a:lnTo>
                    <a:lnTo>
                      <a:pt x="102" y="65"/>
                    </a:lnTo>
                    <a:lnTo>
                      <a:pt x="98" y="75"/>
                    </a:lnTo>
                    <a:lnTo>
                      <a:pt x="98" y="75"/>
                    </a:lnTo>
                    <a:lnTo>
                      <a:pt x="94" y="82"/>
                    </a:lnTo>
                    <a:lnTo>
                      <a:pt x="88" y="87"/>
                    </a:lnTo>
                    <a:lnTo>
                      <a:pt x="84" y="91"/>
                    </a:lnTo>
                    <a:lnTo>
                      <a:pt x="77" y="95"/>
                    </a:lnTo>
                    <a:lnTo>
                      <a:pt x="72" y="99"/>
                    </a:lnTo>
                    <a:lnTo>
                      <a:pt x="65" y="101"/>
                    </a:lnTo>
                    <a:lnTo>
                      <a:pt x="58" y="102"/>
                    </a:lnTo>
                    <a:lnTo>
                      <a:pt x="51" y="103"/>
                    </a:lnTo>
                    <a:lnTo>
                      <a:pt x="51" y="91"/>
                    </a:lnTo>
                    <a:lnTo>
                      <a:pt x="51" y="91"/>
                    </a:lnTo>
                    <a:lnTo>
                      <a:pt x="62" y="90"/>
                    </a:lnTo>
                    <a:lnTo>
                      <a:pt x="72" y="86"/>
                    </a:lnTo>
                    <a:lnTo>
                      <a:pt x="80" y="79"/>
                    </a:lnTo>
                    <a:lnTo>
                      <a:pt x="87" y="69"/>
                    </a:lnTo>
                    <a:lnTo>
                      <a:pt x="87" y="69"/>
                    </a:lnTo>
                    <a:lnTo>
                      <a:pt x="89" y="63"/>
                    </a:lnTo>
                    <a:lnTo>
                      <a:pt x="91" y="54"/>
                    </a:lnTo>
                    <a:lnTo>
                      <a:pt x="91" y="46"/>
                    </a:lnTo>
                    <a:lnTo>
                      <a:pt x="89" y="39"/>
                    </a:lnTo>
                    <a:lnTo>
                      <a:pt x="87" y="33"/>
                    </a:lnTo>
                    <a:lnTo>
                      <a:pt x="83" y="26"/>
                    </a:lnTo>
                    <a:lnTo>
                      <a:pt x="77" y="20"/>
                    </a:lnTo>
                    <a:lnTo>
                      <a:pt x="70" y="16"/>
                    </a:lnTo>
                    <a:lnTo>
                      <a:pt x="70" y="16"/>
                    </a:lnTo>
                    <a:lnTo>
                      <a:pt x="61" y="12"/>
                    </a:lnTo>
                    <a:lnTo>
                      <a:pt x="51" y="12"/>
                    </a:lnTo>
                    <a:lnTo>
                      <a:pt x="51" y="0"/>
                    </a:lnTo>
                    <a:close/>
                    <a:moveTo>
                      <a:pt x="27" y="97"/>
                    </a:moveTo>
                    <a:lnTo>
                      <a:pt x="27" y="97"/>
                    </a:lnTo>
                    <a:lnTo>
                      <a:pt x="19" y="91"/>
                    </a:lnTo>
                    <a:lnTo>
                      <a:pt x="12" y="84"/>
                    </a:lnTo>
                    <a:lnTo>
                      <a:pt x="6" y="75"/>
                    </a:lnTo>
                    <a:lnTo>
                      <a:pt x="2" y="67"/>
                    </a:lnTo>
                    <a:lnTo>
                      <a:pt x="0" y="57"/>
                    </a:lnTo>
                    <a:lnTo>
                      <a:pt x="0" y="46"/>
                    </a:lnTo>
                    <a:lnTo>
                      <a:pt x="2" y="37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9" y="20"/>
                    </a:lnTo>
                    <a:lnTo>
                      <a:pt x="15" y="15"/>
                    </a:lnTo>
                    <a:lnTo>
                      <a:pt x="20" y="11"/>
                    </a:lnTo>
                    <a:lnTo>
                      <a:pt x="25" y="7"/>
                    </a:lnTo>
                    <a:lnTo>
                      <a:pt x="31" y="4"/>
                    </a:lnTo>
                    <a:lnTo>
                      <a:pt x="38" y="1"/>
                    </a:lnTo>
                    <a:lnTo>
                      <a:pt x="44" y="0"/>
                    </a:lnTo>
                    <a:lnTo>
                      <a:pt x="51" y="0"/>
                    </a:lnTo>
                    <a:lnTo>
                      <a:pt x="51" y="12"/>
                    </a:lnTo>
                    <a:lnTo>
                      <a:pt x="51" y="12"/>
                    </a:lnTo>
                    <a:lnTo>
                      <a:pt x="40" y="13"/>
                    </a:lnTo>
                    <a:lnTo>
                      <a:pt x="31" y="18"/>
                    </a:lnTo>
                    <a:lnTo>
                      <a:pt x="23" y="23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3" y="39"/>
                    </a:lnTo>
                    <a:lnTo>
                      <a:pt x="12" y="48"/>
                    </a:lnTo>
                    <a:lnTo>
                      <a:pt x="12" y="56"/>
                    </a:lnTo>
                    <a:lnTo>
                      <a:pt x="13" y="63"/>
                    </a:lnTo>
                    <a:lnTo>
                      <a:pt x="17" y="69"/>
                    </a:lnTo>
                    <a:lnTo>
                      <a:pt x="21" y="76"/>
                    </a:lnTo>
                    <a:lnTo>
                      <a:pt x="27" y="82"/>
                    </a:lnTo>
                    <a:lnTo>
                      <a:pt x="34" y="86"/>
                    </a:lnTo>
                    <a:lnTo>
                      <a:pt x="34" y="86"/>
                    </a:lnTo>
                    <a:lnTo>
                      <a:pt x="42" y="90"/>
                    </a:lnTo>
                    <a:lnTo>
                      <a:pt x="51" y="91"/>
                    </a:lnTo>
                    <a:lnTo>
                      <a:pt x="51" y="103"/>
                    </a:lnTo>
                    <a:lnTo>
                      <a:pt x="51" y="103"/>
                    </a:lnTo>
                    <a:lnTo>
                      <a:pt x="39" y="101"/>
                    </a:lnTo>
                    <a:lnTo>
                      <a:pt x="27" y="97"/>
                    </a:lnTo>
                    <a:lnTo>
                      <a:pt x="27" y="9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8" name="Freeform 155"/>
              <p:cNvSpPr/>
              <p:nvPr/>
            </p:nvSpPr>
            <p:spPr bwMode="auto">
              <a:xfrm rot="1800000">
                <a:off x="2472048" y="4096949"/>
                <a:ext cx="11708" cy="11708"/>
              </a:xfrm>
              <a:custGeom>
                <a:avLst/>
                <a:gdLst/>
                <a:ahLst/>
                <a:cxnLst>
                  <a:cxn ang="0">
                    <a:pos x="5" y="17"/>
                  </a:cxn>
                  <a:cxn ang="0">
                    <a:pos x="5" y="17"/>
                  </a:cxn>
                  <a:cxn ang="0">
                    <a:pos x="2" y="15"/>
                  </a:cxn>
                  <a:cxn ang="0">
                    <a:pos x="1" y="12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1" y="4"/>
                  </a:cxn>
                  <a:cxn ang="0">
                    <a:pos x="4" y="1"/>
                  </a:cxn>
                  <a:cxn ang="0">
                    <a:pos x="8" y="0"/>
                  </a:cxn>
                  <a:cxn ang="0">
                    <a:pos x="10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20" y="7"/>
                  </a:cxn>
                  <a:cxn ang="0">
                    <a:pos x="20" y="9"/>
                  </a:cxn>
                  <a:cxn ang="0">
                    <a:pos x="19" y="13"/>
                  </a:cxn>
                  <a:cxn ang="0">
                    <a:pos x="19" y="13"/>
                  </a:cxn>
                  <a:cxn ang="0">
                    <a:pos x="16" y="16"/>
                  </a:cxn>
                  <a:cxn ang="0">
                    <a:pos x="13" y="19"/>
                  </a:cxn>
                  <a:cxn ang="0">
                    <a:pos x="9" y="19"/>
                  </a:cxn>
                  <a:cxn ang="0">
                    <a:pos x="5" y="17"/>
                  </a:cxn>
                  <a:cxn ang="0">
                    <a:pos x="5" y="17"/>
                  </a:cxn>
                </a:cxnLst>
                <a:rect l="0" t="0" r="r" b="b"/>
                <a:pathLst>
                  <a:path w="20" h="19">
                    <a:moveTo>
                      <a:pt x="5" y="17"/>
                    </a:moveTo>
                    <a:lnTo>
                      <a:pt x="5" y="17"/>
                    </a:lnTo>
                    <a:lnTo>
                      <a:pt x="2" y="15"/>
                    </a:lnTo>
                    <a:lnTo>
                      <a:pt x="1" y="12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4" y="1"/>
                    </a:lnTo>
                    <a:lnTo>
                      <a:pt x="8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0" y="7"/>
                    </a:lnTo>
                    <a:lnTo>
                      <a:pt x="20" y="9"/>
                    </a:lnTo>
                    <a:lnTo>
                      <a:pt x="19" y="13"/>
                    </a:lnTo>
                    <a:lnTo>
                      <a:pt x="19" y="13"/>
                    </a:lnTo>
                    <a:lnTo>
                      <a:pt x="16" y="16"/>
                    </a:lnTo>
                    <a:lnTo>
                      <a:pt x="13" y="19"/>
                    </a:lnTo>
                    <a:lnTo>
                      <a:pt x="9" y="19"/>
                    </a:lnTo>
                    <a:lnTo>
                      <a:pt x="5" y="17"/>
                    </a:lnTo>
                    <a:lnTo>
                      <a:pt x="5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79" name="Freeform 156"/>
              <p:cNvSpPr/>
              <p:nvPr/>
            </p:nvSpPr>
            <p:spPr bwMode="auto">
              <a:xfrm rot="1800000">
                <a:off x="2487263" y="4087144"/>
                <a:ext cx="12879" cy="11708"/>
              </a:xfrm>
              <a:custGeom>
                <a:avLst/>
                <a:gdLst/>
                <a:ahLst/>
                <a:cxnLst>
                  <a:cxn ang="0">
                    <a:pos x="5" y="19"/>
                  </a:cxn>
                  <a:cxn ang="0">
                    <a:pos x="5" y="19"/>
                  </a:cxn>
                  <a:cxn ang="0">
                    <a:pos x="2" y="16"/>
                  </a:cxn>
                  <a:cxn ang="0">
                    <a:pos x="1" y="14"/>
                  </a:cxn>
                  <a:cxn ang="0">
                    <a:pos x="0" y="10"/>
                  </a:cxn>
                  <a:cxn ang="0">
                    <a:pos x="1" y="6"/>
                  </a:cxn>
                  <a:cxn ang="0">
                    <a:pos x="1" y="6"/>
                  </a:cxn>
                  <a:cxn ang="0">
                    <a:pos x="4" y="3"/>
                  </a:cxn>
                  <a:cxn ang="0">
                    <a:pos x="6" y="0"/>
                  </a:cxn>
                  <a:cxn ang="0">
                    <a:pos x="10" y="0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7" y="4"/>
                  </a:cxn>
                  <a:cxn ang="0">
                    <a:pos x="19" y="7"/>
                  </a:cxn>
                  <a:cxn ang="0">
                    <a:pos x="20" y="11"/>
                  </a:cxn>
                  <a:cxn ang="0">
                    <a:pos x="19" y="15"/>
                  </a:cxn>
                  <a:cxn ang="0">
                    <a:pos x="19" y="15"/>
                  </a:cxn>
                  <a:cxn ang="0">
                    <a:pos x="16" y="18"/>
                  </a:cxn>
                  <a:cxn ang="0">
                    <a:pos x="13" y="19"/>
                  </a:cxn>
                  <a:cxn ang="0">
                    <a:pos x="9" y="21"/>
                  </a:cxn>
                  <a:cxn ang="0">
                    <a:pos x="5" y="19"/>
                  </a:cxn>
                  <a:cxn ang="0">
                    <a:pos x="5" y="19"/>
                  </a:cxn>
                </a:cxnLst>
                <a:rect l="0" t="0" r="r" b="b"/>
                <a:pathLst>
                  <a:path w="20" h="21">
                    <a:moveTo>
                      <a:pt x="5" y="19"/>
                    </a:moveTo>
                    <a:lnTo>
                      <a:pt x="5" y="19"/>
                    </a:lnTo>
                    <a:lnTo>
                      <a:pt x="2" y="16"/>
                    </a:lnTo>
                    <a:lnTo>
                      <a:pt x="1" y="14"/>
                    </a:lnTo>
                    <a:lnTo>
                      <a:pt x="0" y="10"/>
                    </a:lnTo>
                    <a:lnTo>
                      <a:pt x="1" y="6"/>
                    </a:lnTo>
                    <a:lnTo>
                      <a:pt x="1" y="6"/>
                    </a:lnTo>
                    <a:lnTo>
                      <a:pt x="4" y="3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7" y="4"/>
                    </a:lnTo>
                    <a:lnTo>
                      <a:pt x="19" y="7"/>
                    </a:lnTo>
                    <a:lnTo>
                      <a:pt x="20" y="11"/>
                    </a:lnTo>
                    <a:lnTo>
                      <a:pt x="19" y="15"/>
                    </a:lnTo>
                    <a:lnTo>
                      <a:pt x="19" y="15"/>
                    </a:lnTo>
                    <a:lnTo>
                      <a:pt x="16" y="18"/>
                    </a:lnTo>
                    <a:lnTo>
                      <a:pt x="13" y="19"/>
                    </a:lnTo>
                    <a:lnTo>
                      <a:pt x="9" y="21"/>
                    </a:lnTo>
                    <a:lnTo>
                      <a:pt x="5" y="19"/>
                    </a:lnTo>
                    <a:lnTo>
                      <a:pt x="5" y="1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0" name="Freeform 157"/>
              <p:cNvSpPr/>
              <p:nvPr/>
            </p:nvSpPr>
            <p:spPr bwMode="auto">
              <a:xfrm rot="1800000">
                <a:off x="2467494" y="4142881"/>
                <a:ext cx="59711" cy="23416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2"/>
                  </a:cxn>
                  <a:cxn ang="0">
                    <a:pos x="17" y="13"/>
                  </a:cxn>
                  <a:cxn ang="0">
                    <a:pos x="25" y="7"/>
                  </a:cxn>
                  <a:cxn ang="0">
                    <a:pos x="25" y="7"/>
                  </a:cxn>
                  <a:cxn ang="0">
                    <a:pos x="34" y="2"/>
                  </a:cxn>
                  <a:cxn ang="0">
                    <a:pos x="44" y="0"/>
                  </a:cxn>
                  <a:cxn ang="0">
                    <a:pos x="55" y="0"/>
                  </a:cxn>
                  <a:cxn ang="0">
                    <a:pos x="64" y="1"/>
                  </a:cxn>
                  <a:cxn ang="0">
                    <a:pos x="74" y="4"/>
                  </a:cxn>
                  <a:cxn ang="0">
                    <a:pos x="82" y="9"/>
                  </a:cxn>
                  <a:cxn ang="0">
                    <a:pos x="90" y="16"/>
                  </a:cxn>
                  <a:cxn ang="0">
                    <a:pos x="96" y="24"/>
                  </a:cxn>
                  <a:cxn ang="0">
                    <a:pos x="96" y="24"/>
                  </a:cxn>
                  <a:cxn ang="0">
                    <a:pos x="100" y="32"/>
                  </a:cxn>
                  <a:cxn ang="0">
                    <a:pos x="102" y="39"/>
                  </a:cxn>
                  <a:cxn ang="0">
                    <a:pos x="89" y="39"/>
                  </a:cxn>
                  <a:cxn ang="0">
                    <a:pos x="89" y="39"/>
                  </a:cxn>
                  <a:cxn ang="0">
                    <a:pos x="85" y="31"/>
                  </a:cxn>
                  <a:cxn ang="0">
                    <a:pos x="85" y="31"/>
                  </a:cxn>
                  <a:cxn ang="0">
                    <a:pos x="81" y="24"/>
                  </a:cxn>
                  <a:cxn ang="0">
                    <a:pos x="75" y="19"/>
                  </a:cxn>
                  <a:cxn ang="0">
                    <a:pos x="68" y="15"/>
                  </a:cxn>
                  <a:cxn ang="0">
                    <a:pos x="62" y="12"/>
                  </a:cxn>
                  <a:cxn ang="0">
                    <a:pos x="53" y="12"/>
                  </a:cxn>
                  <a:cxn ang="0">
                    <a:pos x="47" y="12"/>
                  </a:cxn>
                  <a:cxn ang="0">
                    <a:pos x="38" y="13"/>
                  </a:cxn>
                  <a:cxn ang="0">
                    <a:pos x="32" y="17"/>
                  </a:cxn>
                  <a:cxn ang="0">
                    <a:pos x="32" y="17"/>
                  </a:cxn>
                  <a:cxn ang="0">
                    <a:pos x="25" y="22"/>
                  </a:cxn>
                  <a:cxn ang="0">
                    <a:pos x="19" y="27"/>
                  </a:cxn>
                  <a:cxn ang="0">
                    <a:pos x="17" y="32"/>
                  </a:cxn>
                  <a:cxn ang="0">
                    <a:pos x="14" y="39"/>
                  </a:cxn>
                  <a:cxn ang="0">
                    <a:pos x="0" y="39"/>
                  </a:cxn>
                </a:cxnLst>
                <a:rect l="0" t="0" r="r" b="b"/>
                <a:pathLst>
                  <a:path w="102" h="39">
                    <a:moveTo>
                      <a:pt x="0" y="39"/>
                    </a:moveTo>
                    <a:lnTo>
                      <a:pt x="0" y="39"/>
                    </a:lnTo>
                    <a:lnTo>
                      <a:pt x="4" y="30"/>
                    </a:lnTo>
                    <a:lnTo>
                      <a:pt x="10" y="22"/>
                    </a:lnTo>
                    <a:lnTo>
                      <a:pt x="17" y="13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34" y="2"/>
                    </a:lnTo>
                    <a:lnTo>
                      <a:pt x="44" y="0"/>
                    </a:lnTo>
                    <a:lnTo>
                      <a:pt x="55" y="0"/>
                    </a:lnTo>
                    <a:lnTo>
                      <a:pt x="64" y="1"/>
                    </a:lnTo>
                    <a:lnTo>
                      <a:pt x="74" y="4"/>
                    </a:lnTo>
                    <a:lnTo>
                      <a:pt x="82" y="9"/>
                    </a:lnTo>
                    <a:lnTo>
                      <a:pt x="90" y="16"/>
                    </a:lnTo>
                    <a:lnTo>
                      <a:pt x="96" y="24"/>
                    </a:lnTo>
                    <a:lnTo>
                      <a:pt x="96" y="24"/>
                    </a:lnTo>
                    <a:lnTo>
                      <a:pt x="100" y="32"/>
                    </a:lnTo>
                    <a:lnTo>
                      <a:pt x="102" y="39"/>
                    </a:lnTo>
                    <a:lnTo>
                      <a:pt x="89" y="39"/>
                    </a:lnTo>
                    <a:lnTo>
                      <a:pt x="89" y="39"/>
                    </a:lnTo>
                    <a:lnTo>
                      <a:pt x="85" y="31"/>
                    </a:lnTo>
                    <a:lnTo>
                      <a:pt x="85" y="31"/>
                    </a:lnTo>
                    <a:lnTo>
                      <a:pt x="81" y="24"/>
                    </a:lnTo>
                    <a:lnTo>
                      <a:pt x="75" y="19"/>
                    </a:lnTo>
                    <a:lnTo>
                      <a:pt x="68" y="15"/>
                    </a:lnTo>
                    <a:lnTo>
                      <a:pt x="62" y="12"/>
                    </a:lnTo>
                    <a:lnTo>
                      <a:pt x="53" y="12"/>
                    </a:lnTo>
                    <a:lnTo>
                      <a:pt x="47" y="12"/>
                    </a:lnTo>
                    <a:lnTo>
                      <a:pt x="38" y="13"/>
                    </a:lnTo>
                    <a:lnTo>
                      <a:pt x="32" y="17"/>
                    </a:lnTo>
                    <a:lnTo>
                      <a:pt x="32" y="17"/>
                    </a:lnTo>
                    <a:lnTo>
                      <a:pt x="25" y="22"/>
                    </a:lnTo>
                    <a:lnTo>
                      <a:pt x="19" y="27"/>
                    </a:lnTo>
                    <a:lnTo>
                      <a:pt x="17" y="32"/>
                    </a:lnTo>
                    <a:lnTo>
                      <a:pt x="14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1" name="Freeform 158"/>
              <p:cNvSpPr/>
              <p:nvPr/>
            </p:nvSpPr>
            <p:spPr bwMode="auto">
              <a:xfrm rot="1800000">
                <a:off x="2482756" y="4155832"/>
                <a:ext cx="12879" cy="7025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1" y="12"/>
                  </a:cxn>
                  <a:cxn ang="0">
                    <a:pos x="0" y="10"/>
                  </a:cxn>
                  <a:cxn ang="0">
                    <a:pos x="1" y="7"/>
                  </a:cxn>
                  <a:cxn ang="0">
                    <a:pos x="3" y="4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10" y="0"/>
                  </a:cxn>
                  <a:cxn ang="0">
                    <a:pos x="12" y="1"/>
                  </a:cxn>
                  <a:cxn ang="0">
                    <a:pos x="16" y="3"/>
                  </a:cxn>
                  <a:cxn ang="0">
                    <a:pos x="19" y="5"/>
                  </a:cxn>
                  <a:cxn ang="0">
                    <a:pos x="19" y="5"/>
                  </a:cxn>
                  <a:cxn ang="0">
                    <a:pos x="20" y="10"/>
                  </a:cxn>
                  <a:cxn ang="0">
                    <a:pos x="20" y="12"/>
                  </a:cxn>
                  <a:cxn ang="0">
                    <a:pos x="1" y="12"/>
                  </a:cxn>
                </a:cxnLst>
                <a:rect l="0" t="0" r="r" b="b"/>
                <a:pathLst>
                  <a:path w="20" h="12">
                    <a:moveTo>
                      <a:pt x="1" y="12"/>
                    </a:moveTo>
                    <a:lnTo>
                      <a:pt x="1" y="12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4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10" y="0"/>
                    </a:lnTo>
                    <a:lnTo>
                      <a:pt x="12" y="1"/>
                    </a:lnTo>
                    <a:lnTo>
                      <a:pt x="16" y="3"/>
                    </a:lnTo>
                    <a:lnTo>
                      <a:pt x="19" y="5"/>
                    </a:lnTo>
                    <a:lnTo>
                      <a:pt x="19" y="5"/>
                    </a:lnTo>
                    <a:lnTo>
                      <a:pt x="20" y="10"/>
                    </a:lnTo>
                    <a:lnTo>
                      <a:pt x="20" y="12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2" name="Freeform 159"/>
              <p:cNvSpPr>
                <a:spLocks noEditPoints="1"/>
              </p:cNvSpPr>
              <p:nvPr/>
            </p:nvSpPr>
            <p:spPr bwMode="auto">
              <a:xfrm rot="1800000">
                <a:off x="2447254" y="3988423"/>
                <a:ext cx="60882" cy="60882"/>
              </a:xfrm>
              <a:custGeom>
                <a:avLst/>
                <a:gdLst/>
                <a:ahLst/>
                <a:cxnLst>
                  <a:cxn ang="0">
                    <a:pos x="86" y="90"/>
                  </a:cxn>
                  <a:cxn ang="0">
                    <a:pos x="70" y="100"/>
                  </a:cxn>
                  <a:cxn ang="0">
                    <a:pos x="52" y="104"/>
                  </a:cxn>
                  <a:cxn ang="0">
                    <a:pos x="52" y="92"/>
                  </a:cxn>
                  <a:cxn ang="0">
                    <a:pos x="66" y="89"/>
                  </a:cxn>
                  <a:cxn ang="0">
                    <a:pos x="78" y="81"/>
                  </a:cxn>
                  <a:cxn ang="0">
                    <a:pos x="84" y="75"/>
                  </a:cxn>
                  <a:cxn ang="0">
                    <a:pos x="90" y="62"/>
                  </a:cxn>
                  <a:cxn ang="0">
                    <a:pos x="92" y="47"/>
                  </a:cxn>
                  <a:cxn ang="0">
                    <a:pos x="86" y="32"/>
                  </a:cxn>
                  <a:cxn ang="0">
                    <a:pos x="82" y="25"/>
                  </a:cxn>
                  <a:cxn ang="0">
                    <a:pos x="69" y="15"/>
                  </a:cxn>
                  <a:cxn ang="0">
                    <a:pos x="52" y="13"/>
                  </a:cxn>
                  <a:cxn ang="0">
                    <a:pos x="52" y="0"/>
                  </a:cxn>
                  <a:cxn ang="0">
                    <a:pos x="74" y="5"/>
                  </a:cxn>
                  <a:cxn ang="0">
                    <a:pos x="92" y="18"/>
                  </a:cxn>
                  <a:cxn ang="0">
                    <a:pos x="97" y="26"/>
                  </a:cxn>
                  <a:cxn ang="0">
                    <a:pos x="104" y="45"/>
                  </a:cxn>
                  <a:cxn ang="0">
                    <a:pos x="103" y="64"/>
                  </a:cxn>
                  <a:cxn ang="0">
                    <a:pos x="95" y="82"/>
                  </a:cxn>
                  <a:cxn ang="0">
                    <a:pos x="86" y="90"/>
                  </a:cxn>
                  <a:cxn ang="0">
                    <a:pos x="52" y="104"/>
                  </a:cxn>
                  <a:cxn ang="0">
                    <a:pos x="32" y="99"/>
                  </a:cxn>
                  <a:cxn ang="0">
                    <a:pos x="14" y="86"/>
                  </a:cxn>
                  <a:cxn ang="0">
                    <a:pos x="7" y="77"/>
                  </a:cxn>
                  <a:cxn ang="0">
                    <a:pos x="2" y="58"/>
                  </a:cxn>
                  <a:cxn ang="0">
                    <a:pos x="3" y="39"/>
                  </a:cxn>
                  <a:cxn ang="0">
                    <a:pos x="11" y="21"/>
                  </a:cxn>
                  <a:cxn ang="0">
                    <a:pos x="18" y="13"/>
                  </a:cxn>
                  <a:cxn ang="0">
                    <a:pos x="35" y="3"/>
                  </a:cxn>
                  <a:cxn ang="0">
                    <a:pos x="52" y="0"/>
                  </a:cxn>
                  <a:cxn ang="0">
                    <a:pos x="52" y="13"/>
                  </a:cxn>
                  <a:cxn ang="0">
                    <a:pos x="39" y="14"/>
                  </a:cxn>
                  <a:cxn ang="0">
                    <a:pos x="26" y="22"/>
                  </a:cxn>
                  <a:cxn ang="0">
                    <a:pos x="21" y="28"/>
                  </a:cxn>
                  <a:cxn ang="0">
                    <a:pos x="14" y="41"/>
                  </a:cxn>
                  <a:cxn ang="0">
                    <a:pos x="13" y="56"/>
                  </a:cxn>
                  <a:cxn ang="0">
                    <a:pos x="18" y="71"/>
                  </a:cxn>
                  <a:cxn ang="0">
                    <a:pos x="22" y="78"/>
                  </a:cxn>
                  <a:cxn ang="0">
                    <a:pos x="37" y="88"/>
                  </a:cxn>
                  <a:cxn ang="0">
                    <a:pos x="52" y="92"/>
                  </a:cxn>
                </a:cxnLst>
                <a:rect l="0" t="0" r="r" b="b"/>
                <a:pathLst>
                  <a:path w="104" h="104">
                    <a:moveTo>
                      <a:pt x="86" y="90"/>
                    </a:moveTo>
                    <a:lnTo>
                      <a:pt x="86" y="90"/>
                    </a:lnTo>
                    <a:lnTo>
                      <a:pt x="80" y="96"/>
                    </a:lnTo>
                    <a:lnTo>
                      <a:pt x="70" y="100"/>
                    </a:lnTo>
                    <a:lnTo>
                      <a:pt x="62" y="103"/>
                    </a:lnTo>
                    <a:lnTo>
                      <a:pt x="52" y="104"/>
                    </a:lnTo>
                    <a:lnTo>
                      <a:pt x="52" y="92"/>
                    </a:lnTo>
                    <a:lnTo>
                      <a:pt x="52" y="92"/>
                    </a:lnTo>
                    <a:lnTo>
                      <a:pt x="59" y="90"/>
                    </a:lnTo>
                    <a:lnTo>
                      <a:pt x="66" y="89"/>
                    </a:lnTo>
                    <a:lnTo>
                      <a:pt x="73" y="86"/>
                    </a:lnTo>
                    <a:lnTo>
                      <a:pt x="78" y="81"/>
                    </a:lnTo>
                    <a:lnTo>
                      <a:pt x="78" y="81"/>
                    </a:lnTo>
                    <a:lnTo>
                      <a:pt x="84" y="75"/>
                    </a:lnTo>
                    <a:lnTo>
                      <a:pt x="88" y="69"/>
                    </a:lnTo>
                    <a:lnTo>
                      <a:pt x="90" y="62"/>
                    </a:lnTo>
                    <a:lnTo>
                      <a:pt x="92" y="54"/>
                    </a:lnTo>
                    <a:lnTo>
                      <a:pt x="92" y="47"/>
                    </a:lnTo>
                    <a:lnTo>
                      <a:pt x="90" y="39"/>
                    </a:lnTo>
                    <a:lnTo>
                      <a:pt x="86" y="32"/>
                    </a:lnTo>
                    <a:lnTo>
                      <a:pt x="82" y="25"/>
                    </a:lnTo>
                    <a:lnTo>
                      <a:pt x="82" y="25"/>
                    </a:lnTo>
                    <a:lnTo>
                      <a:pt x="75" y="20"/>
                    </a:lnTo>
                    <a:lnTo>
                      <a:pt x="69" y="15"/>
                    </a:lnTo>
                    <a:lnTo>
                      <a:pt x="60" y="13"/>
                    </a:lnTo>
                    <a:lnTo>
                      <a:pt x="52" y="13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63" y="0"/>
                    </a:lnTo>
                    <a:lnTo>
                      <a:pt x="74" y="5"/>
                    </a:lnTo>
                    <a:lnTo>
                      <a:pt x="84" y="10"/>
                    </a:lnTo>
                    <a:lnTo>
                      <a:pt x="92" y="18"/>
                    </a:lnTo>
                    <a:lnTo>
                      <a:pt x="92" y="18"/>
                    </a:lnTo>
                    <a:lnTo>
                      <a:pt x="97" y="26"/>
                    </a:lnTo>
                    <a:lnTo>
                      <a:pt x="101" y="36"/>
                    </a:lnTo>
                    <a:lnTo>
                      <a:pt x="104" y="45"/>
                    </a:lnTo>
                    <a:lnTo>
                      <a:pt x="104" y="55"/>
                    </a:lnTo>
                    <a:lnTo>
                      <a:pt x="103" y="64"/>
                    </a:lnTo>
                    <a:lnTo>
                      <a:pt x="99" y="74"/>
                    </a:lnTo>
                    <a:lnTo>
                      <a:pt x="95" y="82"/>
                    </a:lnTo>
                    <a:lnTo>
                      <a:pt x="86" y="90"/>
                    </a:lnTo>
                    <a:lnTo>
                      <a:pt x="86" y="90"/>
                    </a:lnTo>
                    <a:close/>
                    <a:moveTo>
                      <a:pt x="52" y="104"/>
                    </a:moveTo>
                    <a:lnTo>
                      <a:pt x="52" y="104"/>
                    </a:lnTo>
                    <a:lnTo>
                      <a:pt x="41" y="103"/>
                    </a:lnTo>
                    <a:lnTo>
                      <a:pt x="32" y="99"/>
                    </a:lnTo>
                    <a:lnTo>
                      <a:pt x="22" y="93"/>
                    </a:lnTo>
                    <a:lnTo>
                      <a:pt x="14" y="86"/>
                    </a:lnTo>
                    <a:lnTo>
                      <a:pt x="14" y="86"/>
                    </a:lnTo>
                    <a:lnTo>
                      <a:pt x="7" y="77"/>
                    </a:lnTo>
                    <a:lnTo>
                      <a:pt x="3" y="69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3" y="39"/>
                    </a:lnTo>
                    <a:lnTo>
                      <a:pt x="6" y="29"/>
                    </a:lnTo>
                    <a:lnTo>
                      <a:pt x="11" y="21"/>
                    </a:lnTo>
                    <a:lnTo>
                      <a:pt x="18" y="13"/>
                    </a:lnTo>
                    <a:lnTo>
                      <a:pt x="18" y="13"/>
                    </a:lnTo>
                    <a:lnTo>
                      <a:pt x="26" y="7"/>
                    </a:lnTo>
                    <a:lnTo>
                      <a:pt x="35" y="3"/>
                    </a:lnTo>
                    <a:lnTo>
                      <a:pt x="44" y="0"/>
                    </a:lnTo>
                    <a:lnTo>
                      <a:pt x="52" y="0"/>
                    </a:lnTo>
                    <a:lnTo>
                      <a:pt x="52" y="13"/>
                    </a:lnTo>
                    <a:lnTo>
                      <a:pt x="52" y="13"/>
                    </a:lnTo>
                    <a:lnTo>
                      <a:pt x="45" y="13"/>
                    </a:lnTo>
                    <a:lnTo>
                      <a:pt x="39" y="14"/>
                    </a:lnTo>
                    <a:lnTo>
                      <a:pt x="32" y="18"/>
                    </a:lnTo>
                    <a:lnTo>
                      <a:pt x="26" y="22"/>
                    </a:lnTo>
                    <a:lnTo>
                      <a:pt x="26" y="22"/>
                    </a:lnTo>
                    <a:lnTo>
                      <a:pt x="21" y="28"/>
                    </a:lnTo>
                    <a:lnTo>
                      <a:pt x="17" y="35"/>
                    </a:lnTo>
                    <a:lnTo>
                      <a:pt x="14" y="41"/>
                    </a:lnTo>
                    <a:lnTo>
                      <a:pt x="13" y="50"/>
                    </a:lnTo>
                    <a:lnTo>
                      <a:pt x="13" y="56"/>
                    </a:lnTo>
                    <a:lnTo>
                      <a:pt x="15" y="64"/>
                    </a:lnTo>
                    <a:lnTo>
                      <a:pt x="18" y="71"/>
                    </a:lnTo>
                    <a:lnTo>
                      <a:pt x="22" y="78"/>
                    </a:lnTo>
                    <a:lnTo>
                      <a:pt x="22" y="78"/>
                    </a:lnTo>
                    <a:lnTo>
                      <a:pt x="29" y="84"/>
                    </a:lnTo>
                    <a:lnTo>
                      <a:pt x="37" y="88"/>
                    </a:lnTo>
                    <a:lnTo>
                      <a:pt x="44" y="90"/>
                    </a:lnTo>
                    <a:lnTo>
                      <a:pt x="52" y="92"/>
                    </a:lnTo>
                    <a:lnTo>
                      <a:pt x="52" y="104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3" name="Freeform 160"/>
              <p:cNvSpPr/>
              <p:nvPr/>
            </p:nvSpPr>
            <p:spPr bwMode="auto">
              <a:xfrm rot="1800000">
                <a:off x="2474491" y="4022313"/>
                <a:ext cx="10538" cy="11708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6" y="17"/>
                  </a:cxn>
                  <a:cxn ang="0">
                    <a:pos x="12" y="19"/>
                  </a:cxn>
                  <a:cxn ang="0">
                    <a:pos x="8" y="20"/>
                  </a:cxn>
                  <a:cxn ang="0">
                    <a:pos x="5" y="19"/>
                  </a:cxn>
                  <a:cxn ang="0">
                    <a:pos x="1" y="16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0" y="9"/>
                  </a:cxn>
                  <a:cxn ang="0">
                    <a:pos x="0" y="5"/>
                  </a:cxn>
                  <a:cxn ang="0">
                    <a:pos x="2" y="2"/>
                  </a:cxn>
                  <a:cxn ang="0">
                    <a:pos x="2" y="2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1"/>
                  </a:cxn>
                  <a:cxn ang="0">
                    <a:pos x="16" y="2"/>
                  </a:cxn>
                  <a:cxn ang="0">
                    <a:pos x="16" y="2"/>
                  </a:cxn>
                  <a:cxn ang="0">
                    <a:pos x="19" y="6"/>
                  </a:cxn>
                  <a:cxn ang="0">
                    <a:pos x="19" y="10"/>
                  </a:cxn>
                  <a:cxn ang="0">
                    <a:pos x="17" y="13"/>
                  </a:cxn>
                  <a:cxn ang="0">
                    <a:pos x="16" y="17"/>
                  </a:cxn>
                  <a:cxn ang="0">
                    <a:pos x="16" y="17"/>
                  </a:cxn>
                </a:cxnLst>
                <a:rect l="0" t="0" r="r" b="b"/>
                <a:pathLst>
                  <a:path w="19" h="20">
                    <a:moveTo>
                      <a:pt x="16" y="17"/>
                    </a:moveTo>
                    <a:lnTo>
                      <a:pt x="16" y="17"/>
                    </a:lnTo>
                    <a:lnTo>
                      <a:pt x="12" y="19"/>
                    </a:lnTo>
                    <a:lnTo>
                      <a:pt x="8" y="20"/>
                    </a:lnTo>
                    <a:lnTo>
                      <a:pt x="5" y="19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9" y="6"/>
                    </a:lnTo>
                    <a:lnTo>
                      <a:pt x="19" y="10"/>
                    </a:lnTo>
                    <a:lnTo>
                      <a:pt x="17" y="13"/>
                    </a:lnTo>
                    <a:lnTo>
                      <a:pt x="16" y="17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4" name="Freeform 161"/>
              <p:cNvSpPr/>
              <p:nvPr/>
            </p:nvSpPr>
            <p:spPr bwMode="auto">
              <a:xfrm rot="1800000">
                <a:off x="2470284" y="4003999"/>
                <a:ext cx="11708" cy="11708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16" y="17"/>
                  </a:cxn>
                  <a:cxn ang="0">
                    <a:pos x="13" y="20"/>
                  </a:cxn>
                  <a:cxn ang="0">
                    <a:pos x="9" y="20"/>
                  </a:cxn>
                  <a:cxn ang="0">
                    <a:pos x="5" y="18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1" y="13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7" y="0"/>
                  </a:cxn>
                  <a:cxn ang="0">
                    <a:pos x="11" y="0"/>
                  </a:cxn>
                  <a:cxn ang="0">
                    <a:pos x="15" y="0"/>
                  </a:cxn>
                  <a:cxn ang="0">
                    <a:pos x="18" y="3"/>
                  </a:cxn>
                  <a:cxn ang="0">
                    <a:pos x="18" y="3"/>
                  </a:cxn>
                  <a:cxn ang="0">
                    <a:pos x="20" y="7"/>
                  </a:cxn>
                  <a:cxn ang="0">
                    <a:pos x="20" y="10"/>
                  </a:cxn>
                  <a:cxn ang="0">
                    <a:pos x="19" y="14"/>
                  </a:cxn>
                  <a:cxn ang="0">
                    <a:pos x="16" y="17"/>
                  </a:cxn>
                  <a:cxn ang="0">
                    <a:pos x="16" y="17"/>
                  </a:cxn>
                </a:cxnLst>
                <a:rect l="0" t="0" r="r" b="b"/>
                <a:pathLst>
                  <a:path w="20" h="20">
                    <a:moveTo>
                      <a:pt x="16" y="17"/>
                    </a:moveTo>
                    <a:lnTo>
                      <a:pt x="16" y="17"/>
                    </a:lnTo>
                    <a:lnTo>
                      <a:pt x="13" y="20"/>
                    </a:lnTo>
                    <a:lnTo>
                      <a:pt x="9" y="20"/>
                    </a:lnTo>
                    <a:lnTo>
                      <a:pt x="5" y="18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1" y="13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5" y="0"/>
                    </a:lnTo>
                    <a:lnTo>
                      <a:pt x="18" y="3"/>
                    </a:lnTo>
                    <a:lnTo>
                      <a:pt x="18" y="3"/>
                    </a:lnTo>
                    <a:lnTo>
                      <a:pt x="20" y="7"/>
                    </a:lnTo>
                    <a:lnTo>
                      <a:pt x="20" y="10"/>
                    </a:lnTo>
                    <a:lnTo>
                      <a:pt x="19" y="14"/>
                    </a:lnTo>
                    <a:lnTo>
                      <a:pt x="16" y="17"/>
                    </a:lnTo>
                    <a:lnTo>
                      <a:pt x="16" y="17"/>
                    </a:lnTo>
                    <a:close/>
                  </a:path>
                </a:pathLst>
              </a:custGeom>
              <a:solidFill>
                <a:srgbClr val="09222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5" name="Freeform 190"/>
              <p:cNvSpPr/>
              <p:nvPr/>
            </p:nvSpPr>
            <p:spPr bwMode="auto">
              <a:xfrm rot="1800000">
                <a:off x="2319274" y="3811651"/>
                <a:ext cx="280993" cy="181474"/>
              </a:xfrm>
              <a:custGeom>
                <a:avLst/>
                <a:gdLst/>
                <a:ahLst/>
                <a:cxnLst>
                  <a:cxn ang="0">
                    <a:pos x="0" y="236"/>
                  </a:cxn>
                  <a:cxn ang="0">
                    <a:pos x="0" y="236"/>
                  </a:cxn>
                  <a:cxn ang="0">
                    <a:pos x="8" y="241"/>
                  </a:cxn>
                  <a:cxn ang="0">
                    <a:pos x="17" y="245"/>
                  </a:cxn>
                  <a:cxn ang="0">
                    <a:pos x="28" y="248"/>
                  </a:cxn>
                  <a:cxn ang="0">
                    <a:pos x="41" y="247"/>
                  </a:cxn>
                  <a:cxn ang="0">
                    <a:pos x="53" y="245"/>
                  </a:cxn>
                  <a:cxn ang="0">
                    <a:pos x="67" y="241"/>
                  </a:cxn>
                  <a:cxn ang="0">
                    <a:pos x="80" y="236"/>
                  </a:cxn>
                  <a:cxn ang="0">
                    <a:pos x="95" y="229"/>
                  </a:cxn>
                  <a:cxn ang="0">
                    <a:pos x="126" y="213"/>
                  </a:cxn>
                  <a:cxn ang="0">
                    <a:pos x="159" y="194"/>
                  </a:cxn>
                  <a:cxn ang="0">
                    <a:pos x="227" y="153"/>
                  </a:cxn>
                  <a:cxn ang="0">
                    <a:pos x="227" y="153"/>
                  </a:cxn>
                  <a:cxn ang="0">
                    <a:pos x="264" y="132"/>
                  </a:cxn>
                  <a:cxn ang="0">
                    <a:pos x="305" y="113"/>
                  </a:cxn>
                  <a:cxn ang="0">
                    <a:pos x="347" y="93"/>
                  </a:cxn>
                  <a:cxn ang="0">
                    <a:pos x="388" y="74"/>
                  </a:cxn>
                  <a:cxn ang="0">
                    <a:pos x="422" y="55"/>
                  </a:cxn>
                  <a:cxn ang="0">
                    <a:pos x="436" y="45"/>
                  </a:cxn>
                  <a:cxn ang="0">
                    <a:pos x="448" y="36"/>
                  </a:cxn>
                  <a:cxn ang="0">
                    <a:pos x="456" y="27"/>
                  </a:cxn>
                  <a:cxn ang="0">
                    <a:pos x="462" y="19"/>
                  </a:cxn>
                  <a:cxn ang="0">
                    <a:pos x="463" y="15"/>
                  </a:cxn>
                  <a:cxn ang="0">
                    <a:pos x="463" y="11"/>
                  </a:cxn>
                  <a:cxn ang="0">
                    <a:pos x="462" y="7"/>
                  </a:cxn>
                  <a:cxn ang="0">
                    <a:pos x="459" y="4"/>
                  </a:cxn>
                  <a:cxn ang="0">
                    <a:pos x="459" y="4"/>
                  </a:cxn>
                  <a:cxn ang="0">
                    <a:pos x="456" y="0"/>
                  </a:cxn>
                  <a:cxn ang="0">
                    <a:pos x="460" y="7"/>
                  </a:cxn>
                  <a:cxn ang="0">
                    <a:pos x="481" y="44"/>
                  </a:cxn>
                  <a:cxn ang="0">
                    <a:pos x="481" y="44"/>
                  </a:cxn>
                  <a:cxn ang="0">
                    <a:pos x="426" y="72"/>
                  </a:cxn>
                  <a:cxn ang="0">
                    <a:pos x="368" y="104"/>
                  </a:cxn>
                  <a:cxn ang="0">
                    <a:pos x="309" y="139"/>
                  </a:cxn>
                  <a:cxn ang="0">
                    <a:pos x="249" y="175"/>
                  </a:cxn>
                  <a:cxn ang="0">
                    <a:pos x="192" y="211"/>
                  </a:cxn>
                  <a:cxn ang="0">
                    <a:pos x="139" y="247"/>
                  </a:cxn>
                  <a:cxn ang="0">
                    <a:pos x="91" y="280"/>
                  </a:cxn>
                  <a:cxn ang="0">
                    <a:pos x="50" y="310"/>
                  </a:cxn>
                  <a:cxn ang="0">
                    <a:pos x="50" y="310"/>
                  </a:cxn>
                  <a:cxn ang="0">
                    <a:pos x="35" y="290"/>
                  </a:cxn>
                  <a:cxn ang="0">
                    <a:pos x="22" y="271"/>
                  </a:cxn>
                  <a:cxn ang="0">
                    <a:pos x="9" y="254"/>
                  </a:cxn>
                  <a:cxn ang="0">
                    <a:pos x="0" y="236"/>
                  </a:cxn>
                  <a:cxn ang="0">
                    <a:pos x="0" y="236"/>
                  </a:cxn>
                </a:cxnLst>
                <a:rect l="0" t="0" r="r" b="b"/>
                <a:pathLst>
                  <a:path w="481" h="310">
                    <a:moveTo>
                      <a:pt x="0" y="236"/>
                    </a:moveTo>
                    <a:lnTo>
                      <a:pt x="0" y="236"/>
                    </a:lnTo>
                    <a:lnTo>
                      <a:pt x="8" y="241"/>
                    </a:lnTo>
                    <a:lnTo>
                      <a:pt x="17" y="245"/>
                    </a:lnTo>
                    <a:lnTo>
                      <a:pt x="28" y="248"/>
                    </a:lnTo>
                    <a:lnTo>
                      <a:pt x="41" y="247"/>
                    </a:lnTo>
                    <a:lnTo>
                      <a:pt x="53" y="245"/>
                    </a:lnTo>
                    <a:lnTo>
                      <a:pt x="67" y="241"/>
                    </a:lnTo>
                    <a:lnTo>
                      <a:pt x="80" y="236"/>
                    </a:lnTo>
                    <a:lnTo>
                      <a:pt x="95" y="229"/>
                    </a:lnTo>
                    <a:lnTo>
                      <a:pt x="126" y="213"/>
                    </a:lnTo>
                    <a:lnTo>
                      <a:pt x="159" y="194"/>
                    </a:lnTo>
                    <a:lnTo>
                      <a:pt x="227" y="153"/>
                    </a:lnTo>
                    <a:lnTo>
                      <a:pt x="227" y="153"/>
                    </a:lnTo>
                    <a:lnTo>
                      <a:pt x="264" y="132"/>
                    </a:lnTo>
                    <a:lnTo>
                      <a:pt x="305" y="113"/>
                    </a:lnTo>
                    <a:lnTo>
                      <a:pt x="347" y="93"/>
                    </a:lnTo>
                    <a:lnTo>
                      <a:pt x="388" y="74"/>
                    </a:lnTo>
                    <a:lnTo>
                      <a:pt x="422" y="55"/>
                    </a:lnTo>
                    <a:lnTo>
                      <a:pt x="436" y="45"/>
                    </a:lnTo>
                    <a:lnTo>
                      <a:pt x="448" y="36"/>
                    </a:lnTo>
                    <a:lnTo>
                      <a:pt x="456" y="27"/>
                    </a:lnTo>
                    <a:lnTo>
                      <a:pt x="462" y="19"/>
                    </a:lnTo>
                    <a:lnTo>
                      <a:pt x="463" y="15"/>
                    </a:lnTo>
                    <a:lnTo>
                      <a:pt x="463" y="11"/>
                    </a:lnTo>
                    <a:lnTo>
                      <a:pt x="462" y="7"/>
                    </a:lnTo>
                    <a:lnTo>
                      <a:pt x="459" y="4"/>
                    </a:lnTo>
                    <a:lnTo>
                      <a:pt x="459" y="4"/>
                    </a:lnTo>
                    <a:lnTo>
                      <a:pt x="456" y="0"/>
                    </a:lnTo>
                    <a:lnTo>
                      <a:pt x="460" y="7"/>
                    </a:lnTo>
                    <a:lnTo>
                      <a:pt x="481" y="44"/>
                    </a:lnTo>
                    <a:lnTo>
                      <a:pt x="481" y="44"/>
                    </a:lnTo>
                    <a:lnTo>
                      <a:pt x="426" y="72"/>
                    </a:lnTo>
                    <a:lnTo>
                      <a:pt x="368" y="104"/>
                    </a:lnTo>
                    <a:lnTo>
                      <a:pt x="309" y="139"/>
                    </a:lnTo>
                    <a:lnTo>
                      <a:pt x="249" y="175"/>
                    </a:lnTo>
                    <a:lnTo>
                      <a:pt x="192" y="211"/>
                    </a:lnTo>
                    <a:lnTo>
                      <a:pt x="139" y="247"/>
                    </a:lnTo>
                    <a:lnTo>
                      <a:pt x="91" y="280"/>
                    </a:lnTo>
                    <a:lnTo>
                      <a:pt x="50" y="310"/>
                    </a:lnTo>
                    <a:lnTo>
                      <a:pt x="50" y="310"/>
                    </a:lnTo>
                    <a:lnTo>
                      <a:pt x="35" y="290"/>
                    </a:lnTo>
                    <a:lnTo>
                      <a:pt x="22" y="271"/>
                    </a:lnTo>
                    <a:lnTo>
                      <a:pt x="9" y="254"/>
                    </a:lnTo>
                    <a:lnTo>
                      <a:pt x="0" y="236"/>
                    </a:lnTo>
                    <a:lnTo>
                      <a:pt x="0" y="236"/>
                    </a:lnTo>
                    <a:close/>
                  </a:path>
                </a:pathLst>
              </a:custGeom>
              <a:solidFill>
                <a:srgbClr val="BD9079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2143108" y="2714626"/>
                <a:ext cx="197332" cy="197332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885124" y="2813832"/>
                <a:ext cx="141796" cy="1417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2105816" y="3105962"/>
                <a:ext cx="73504" cy="7350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1785918" y="3071816"/>
                <a:ext cx="73504" cy="73504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cxnSp>
            <p:nvCxnSpPr>
              <p:cNvPr id="90" name="Straight Connector 89"/>
              <p:cNvCxnSpPr>
                <a:stCxn id="86" idx="2"/>
                <a:endCxn id="87" idx="7"/>
              </p:cNvCxnSpPr>
              <p:nvPr/>
            </p:nvCxnSpPr>
            <p:spPr>
              <a:xfrm rot="10800000" flipV="1">
                <a:off x="2006154" y="2813292"/>
                <a:ext cx="136954" cy="2130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>
                <a:stCxn id="87" idx="5"/>
                <a:endCxn id="88" idx="1"/>
              </p:cNvCxnSpPr>
              <p:nvPr/>
            </p:nvCxnSpPr>
            <p:spPr>
              <a:xfrm rot="16200000" flipH="1">
                <a:off x="1970435" y="2970581"/>
                <a:ext cx="181864" cy="110426"/>
              </a:xfrm>
              <a:prstGeom prst="line">
                <a:avLst/>
              </a:prstGeom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>
                <a:stCxn id="88" idx="2"/>
                <a:endCxn id="89" idx="6"/>
              </p:cNvCxnSpPr>
              <p:nvPr/>
            </p:nvCxnSpPr>
            <p:spPr>
              <a:xfrm rot="10800000">
                <a:off x="1859422" y="3108568"/>
                <a:ext cx="246394" cy="34146"/>
              </a:xfrm>
              <a:prstGeom prst="line">
                <a:avLst/>
              </a:prstGeom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105"/>
          <p:cNvGrpSpPr/>
          <p:nvPr/>
        </p:nvGrpSpPr>
        <p:grpSpPr>
          <a:xfrm>
            <a:off x="6096001" y="4191005"/>
            <a:ext cx="3904769" cy="943848"/>
            <a:chOff x="4572000" y="3143254"/>
            <a:chExt cx="2928958" cy="707886"/>
          </a:xfrm>
        </p:grpSpPr>
        <p:sp>
          <p:nvSpPr>
            <p:cNvPr id="17" name="Rectangle 16"/>
            <p:cNvSpPr/>
            <p:nvPr/>
          </p:nvSpPr>
          <p:spPr>
            <a:xfrm>
              <a:off x="5857884" y="3286130"/>
              <a:ext cx="1643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4572000" y="3143254"/>
              <a:ext cx="128588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89%</a:t>
              </a:r>
              <a:endParaRPr lang="en-US" sz="5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7" name="Group 106"/>
          <p:cNvGrpSpPr/>
          <p:nvPr/>
        </p:nvGrpSpPr>
        <p:grpSpPr>
          <a:xfrm>
            <a:off x="6096001" y="5238763"/>
            <a:ext cx="3904769" cy="943848"/>
            <a:chOff x="4572000" y="3929072"/>
            <a:chExt cx="2928958" cy="707886"/>
          </a:xfrm>
        </p:grpSpPr>
        <p:sp>
          <p:nvSpPr>
            <p:cNvPr id="94" name="Rectangle 93"/>
            <p:cNvSpPr/>
            <p:nvPr/>
          </p:nvSpPr>
          <p:spPr>
            <a:xfrm>
              <a:off x="5857884" y="4071948"/>
              <a:ext cx="164307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4572000" y="3929072"/>
              <a:ext cx="142876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5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60</a:t>
              </a:r>
              <a:r>
                <a:rPr lang="zh-CN" altLang="en-US" sz="5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万</a:t>
              </a:r>
              <a:endParaRPr lang="en-US" sz="5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0"/>
          <p:cNvSpPr>
            <a:spLocks noChangeArrowheads="1"/>
          </p:cNvSpPr>
          <p:nvPr/>
        </p:nvSpPr>
        <p:spPr bwMode="auto">
          <a:xfrm>
            <a:off x="676387" y="1220855"/>
            <a:ext cx="2539669" cy="109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Line 21"/>
          <p:cNvSpPr>
            <a:spLocks noChangeShapeType="1"/>
          </p:cNvSpPr>
          <p:nvPr/>
        </p:nvSpPr>
        <p:spPr bwMode="auto">
          <a:xfrm flipV="1">
            <a:off x="603966" y="1347855"/>
            <a:ext cx="0" cy="1591733"/>
          </a:xfrm>
          <a:prstGeom prst="line">
            <a:avLst/>
          </a:prstGeom>
          <a:noFill/>
          <a:ln w="12700">
            <a:solidFill>
              <a:schemeClr val="accent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22"/>
          <p:cNvSpPr>
            <a:spLocks noChangeArrowheads="1"/>
          </p:cNvSpPr>
          <p:nvPr/>
        </p:nvSpPr>
        <p:spPr bwMode="auto">
          <a:xfrm>
            <a:off x="4612412" y="1220855"/>
            <a:ext cx="2539669" cy="109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V="1">
            <a:off x="4631458" y="1362671"/>
            <a:ext cx="0" cy="159173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7822977" y="1220855"/>
            <a:ext cx="2539669" cy="109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Line 25"/>
          <p:cNvSpPr>
            <a:spLocks noChangeShapeType="1"/>
          </p:cNvSpPr>
          <p:nvPr/>
        </p:nvSpPr>
        <p:spPr bwMode="auto">
          <a:xfrm flipV="1">
            <a:off x="7822976" y="1360554"/>
            <a:ext cx="0" cy="159173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26"/>
          <p:cNvSpPr>
            <a:spLocks noChangeArrowheads="1"/>
          </p:cNvSpPr>
          <p:nvPr/>
        </p:nvSpPr>
        <p:spPr bwMode="auto">
          <a:xfrm>
            <a:off x="2927765" y="5200188"/>
            <a:ext cx="2539669" cy="109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Line 27"/>
          <p:cNvSpPr>
            <a:spLocks noChangeShapeType="1"/>
          </p:cNvSpPr>
          <p:nvPr/>
        </p:nvSpPr>
        <p:spPr bwMode="auto">
          <a:xfrm flipV="1">
            <a:off x="2955276" y="4527087"/>
            <a:ext cx="0" cy="165100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28"/>
          <p:cNvSpPr>
            <a:spLocks noChangeArrowheads="1"/>
          </p:cNvSpPr>
          <p:nvPr/>
        </p:nvSpPr>
        <p:spPr bwMode="auto">
          <a:xfrm>
            <a:off x="6191240" y="5210771"/>
            <a:ext cx="2539669" cy="109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Line 29"/>
          <p:cNvSpPr>
            <a:spLocks noChangeShapeType="1"/>
          </p:cNvSpPr>
          <p:nvPr/>
        </p:nvSpPr>
        <p:spPr bwMode="auto">
          <a:xfrm flipV="1">
            <a:off x="6203937" y="4433955"/>
            <a:ext cx="0" cy="1784349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ectangle 30"/>
          <p:cNvSpPr>
            <a:spLocks noChangeArrowheads="1"/>
          </p:cNvSpPr>
          <p:nvPr/>
        </p:nvSpPr>
        <p:spPr bwMode="auto">
          <a:xfrm>
            <a:off x="9604978" y="5210771"/>
            <a:ext cx="2539669" cy="1098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08" tIns="60954" rIns="121908" bIns="60954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100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</a:t>
            </a:r>
            <a:endParaRPr lang="zh-CN" altLang="en-US" sz="1600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  <a:endParaRPr lang="zh-CN" altLang="en-US" sz="16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Line 31"/>
          <p:cNvSpPr>
            <a:spLocks noChangeShapeType="1"/>
          </p:cNvSpPr>
          <p:nvPr/>
        </p:nvSpPr>
        <p:spPr bwMode="auto">
          <a:xfrm flipV="1">
            <a:off x="9617675" y="4582122"/>
            <a:ext cx="0" cy="1636183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3518237" y="3003088"/>
            <a:ext cx="2490993" cy="1441449"/>
            <a:chOff x="2638425" y="2252315"/>
            <a:chExt cx="1868488" cy="1081087"/>
          </a:xfrm>
        </p:grpSpPr>
        <p:sp>
          <p:nvSpPr>
            <p:cNvPr id="54" name="Freeform 7"/>
            <p:cNvSpPr/>
            <p:nvPr/>
          </p:nvSpPr>
          <p:spPr bwMode="auto">
            <a:xfrm>
              <a:off x="2638425" y="3087340"/>
              <a:ext cx="885825" cy="236537"/>
            </a:xfrm>
            <a:custGeom>
              <a:avLst/>
              <a:gdLst>
                <a:gd name="T0" fmla="*/ 885825 w 2331"/>
                <a:gd name="T1" fmla="*/ 236537 h 688"/>
                <a:gd name="T2" fmla="*/ 39522 w 2331"/>
                <a:gd name="T3" fmla="*/ 47445 h 688"/>
                <a:gd name="T4" fmla="*/ 792720 w 2331"/>
                <a:gd name="T5" fmla="*/ 0 h 688"/>
                <a:gd name="T6" fmla="*/ 885825 w 2331"/>
                <a:gd name="T7" fmla="*/ 236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3490913" y="2252315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3414713" y="2252315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3575050" y="300479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800" kern="1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3</a:t>
              </a:r>
              <a:endParaRPr lang="zh-CN" altLang="en-US" sz="4800" kern="1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176424" y="3003088"/>
            <a:ext cx="2501574" cy="1441449"/>
            <a:chOff x="4632325" y="2252315"/>
            <a:chExt cx="1876425" cy="1081087"/>
          </a:xfrm>
        </p:grpSpPr>
        <p:sp>
          <p:nvSpPr>
            <p:cNvPr id="59" name="Freeform 2"/>
            <p:cNvSpPr/>
            <p:nvPr/>
          </p:nvSpPr>
          <p:spPr bwMode="auto">
            <a:xfrm flipH="1">
              <a:off x="5632450" y="3087340"/>
              <a:ext cx="876300" cy="236537"/>
            </a:xfrm>
            <a:custGeom>
              <a:avLst/>
              <a:gdLst>
                <a:gd name="T0" fmla="*/ 876300 w 2331"/>
                <a:gd name="T1" fmla="*/ 236537 h 688"/>
                <a:gd name="T2" fmla="*/ 39097 w 2331"/>
                <a:gd name="T3" fmla="*/ 47445 h 688"/>
                <a:gd name="T4" fmla="*/ 784196 w 2331"/>
                <a:gd name="T5" fmla="*/ 0 h 688"/>
                <a:gd name="T6" fmla="*/ 876300 w 2331"/>
                <a:gd name="T7" fmla="*/ 236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18"/>
            <p:cNvSpPr/>
            <p:nvPr/>
          </p:nvSpPr>
          <p:spPr bwMode="auto">
            <a:xfrm flipH="1">
              <a:off x="4632325" y="2252315"/>
              <a:ext cx="1016000" cy="1081087"/>
            </a:xfrm>
            <a:custGeom>
              <a:avLst/>
              <a:gdLst>
                <a:gd name="T0" fmla="*/ 1016000 w 913"/>
                <a:gd name="T1" fmla="*/ 1065516 h 972"/>
                <a:gd name="T2" fmla="*/ 0 w 913"/>
                <a:gd name="T3" fmla="*/ 1081087 h 972"/>
                <a:gd name="T4" fmla="*/ 0 w 913"/>
                <a:gd name="T5" fmla="*/ 0 h 972"/>
                <a:gd name="T6" fmla="*/ 1016000 w 913"/>
                <a:gd name="T7" fmla="*/ 6673 h 972"/>
                <a:gd name="T8" fmla="*/ 1016000 w 913"/>
                <a:gd name="T9" fmla="*/ 1065516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19"/>
            <p:cNvSpPr/>
            <p:nvPr/>
          </p:nvSpPr>
          <p:spPr bwMode="auto">
            <a:xfrm flipH="1">
              <a:off x="5648325" y="2252315"/>
              <a:ext cx="76200" cy="1081087"/>
            </a:xfrm>
            <a:custGeom>
              <a:avLst/>
              <a:gdLst>
                <a:gd name="T0" fmla="*/ 0 w 69"/>
                <a:gd name="T1" fmla="*/ 96764 h 972"/>
                <a:gd name="T2" fmla="*/ 0 w 69"/>
                <a:gd name="T3" fmla="*/ 1007680 h 972"/>
                <a:gd name="T4" fmla="*/ 76200 w 69"/>
                <a:gd name="T5" fmla="*/ 1081087 h 972"/>
                <a:gd name="T6" fmla="*/ 76200 w 69"/>
                <a:gd name="T7" fmla="*/ 0 h 972"/>
                <a:gd name="T8" fmla="*/ 0 w 69"/>
                <a:gd name="T9" fmla="*/ 96764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4711700" y="300479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800" kern="1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4</a:t>
              </a:r>
              <a:endParaRPr lang="zh-CN" altLang="en-US" sz="4800" kern="1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801813" y="2931122"/>
            <a:ext cx="2577764" cy="1593849"/>
            <a:chOff x="5851525" y="2198340"/>
            <a:chExt cx="1933575" cy="1195387"/>
          </a:xfrm>
        </p:grpSpPr>
        <p:sp>
          <p:nvSpPr>
            <p:cNvPr id="64" name="Freeform 4"/>
            <p:cNvSpPr/>
            <p:nvPr/>
          </p:nvSpPr>
          <p:spPr bwMode="auto">
            <a:xfrm flipH="1">
              <a:off x="6921500" y="3004790"/>
              <a:ext cx="863600" cy="388937"/>
            </a:xfrm>
            <a:custGeom>
              <a:avLst/>
              <a:gdLst>
                <a:gd name="T0" fmla="*/ 863600 w 2331"/>
                <a:gd name="T1" fmla="*/ 388937 h 688"/>
                <a:gd name="T2" fmla="*/ 38530 w 2331"/>
                <a:gd name="T3" fmla="*/ 78014 h 688"/>
                <a:gd name="T4" fmla="*/ 772831 w 2331"/>
                <a:gd name="T5" fmla="*/ 0 h 688"/>
                <a:gd name="T6" fmla="*/ 863600 w 2331"/>
                <a:gd name="T7" fmla="*/ 3889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16"/>
            <p:cNvSpPr/>
            <p:nvPr/>
          </p:nvSpPr>
          <p:spPr bwMode="auto">
            <a:xfrm flipH="1">
              <a:off x="5851525" y="2198340"/>
              <a:ext cx="1082675" cy="1189037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7 h 1069"/>
                <a:gd name="T4" fmla="*/ 1082675 w 973"/>
                <a:gd name="T5" fmla="*/ 1169016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17"/>
            <p:cNvSpPr/>
            <p:nvPr/>
          </p:nvSpPr>
          <p:spPr bwMode="auto">
            <a:xfrm flipH="1">
              <a:off x="6934200" y="2198340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5940425" y="301114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800" kern="1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5</a:t>
              </a:r>
              <a:endParaRPr lang="zh-CN" altLang="en-US" sz="4800" kern="1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617677" y="2821054"/>
            <a:ext cx="2615859" cy="1856316"/>
            <a:chOff x="7213600" y="2115790"/>
            <a:chExt cx="1962150" cy="1392237"/>
          </a:xfrm>
        </p:grpSpPr>
        <p:sp>
          <p:nvSpPr>
            <p:cNvPr id="69" name="Freeform 5"/>
            <p:cNvSpPr/>
            <p:nvPr/>
          </p:nvSpPr>
          <p:spPr bwMode="auto">
            <a:xfrm flipH="1">
              <a:off x="8337550" y="3141315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Freeform 14"/>
            <p:cNvSpPr/>
            <p:nvPr/>
          </p:nvSpPr>
          <p:spPr bwMode="auto">
            <a:xfrm flipH="1">
              <a:off x="7213600" y="2115790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C0C0C0"/>
                </a:gs>
                <a:gs pos="100000">
                  <a:srgbClr val="F8F8F8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5"/>
            <p:cNvSpPr/>
            <p:nvPr/>
          </p:nvSpPr>
          <p:spPr bwMode="auto">
            <a:xfrm flipH="1">
              <a:off x="8332788" y="2115790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7308850" y="3076227"/>
              <a:ext cx="182563" cy="28098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800" kern="1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6</a:t>
              </a:r>
              <a:endParaRPr lang="zh-CN" altLang="en-US" sz="4800" kern="1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sp>
        <p:nvSpPr>
          <p:cNvPr id="73" name="Freeform 39"/>
          <p:cNvSpPr/>
          <p:nvPr/>
        </p:nvSpPr>
        <p:spPr bwMode="auto">
          <a:xfrm>
            <a:off x="2375386" y="5250987"/>
            <a:ext cx="31747" cy="2116"/>
          </a:xfrm>
          <a:custGeom>
            <a:avLst/>
            <a:gdLst>
              <a:gd name="T0" fmla="*/ 23813 w 12"/>
              <a:gd name="T1" fmla="*/ 0 h 1587"/>
              <a:gd name="T2" fmla="*/ 0 w 12"/>
              <a:gd name="T3" fmla="*/ 0 h 1587"/>
              <a:gd name="T4" fmla="*/ 23813 w 12"/>
              <a:gd name="T5" fmla="*/ 0 h 1587"/>
              <a:gd name="T6" fmla="*/ 23813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08" tIns="60954" rIns="121908" bIns="60954"/>
          <a:lstStyle/>
          <a:p>
            <a:pPr>
              <a:defRPr/>
            </a:pPr>
            <a:endParaRPr lang="zh-CN" altLang="en-US" ker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1791263" y="2931122"/>
            <a:ext cx="2579881" cy="1670049"/>
            <a:chOff x="1343025" y="2198340"/>
            <a:chExt cx="1935163" cy="1252537"/>
          </a:xfrm>
        </p:grpSpPr>
        <p:sp>
          <p:nvSpPr>
            <p:cNvPr id="75" name="Freeform 6"/>
            <p:cNvSpPr/>
            <p:nvPr/>
          </p:nvSpPr>
          <p:spPr bwMode="auto">
            <a:xfrm>
              <a:off x="1343025" y="3007965"/>
              <a:ext cx="838200" cy="363537"/>
            </a:xfrm>
            <a:custGeom>
              <a:avLst/>
              <a:gdLst>
                <a:gd name="T0" fmla="*/ 838200 w 2331"/>
                <a:gd name="T1" fmla="*/ 363537 h 688"/>
                <a:gd name="T2" fmla="*/ 37397 w 2331"/>
                <a:gd name="T3" fmla="*/ 72919 h 688"/>
                <a:gd name="T4" fmla="*/ 750101 w 2331"/>
                <a:gd name="T5" fmla="*/ 0 h 688"/>
                <a:gd name="T6" fmla="*/ 838200 w 2331"/>
                <a:gd name="T7" fmla="*/ 36353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0"/>
            <p:cNvSpPr/>
            <p:nvPr/>
          </p:nvSpPr>
          <p:spPr bwMode="auto">
            <a:xfrm>
              <a:off x="2195513" y="2212627"/>
              <a:ext cx="1082675" cy="1189038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189038 h 1069"/>
                <a:gd name="T4" fmla="*/ 1082675 w 973"/>
                <a:gd name="T5" fmla="*/ 1169017 h 1069"/>
                <a:gd name="T6" fmla="*/ 1082675 w 973"/>
                <a:gd name="T7" fmla="*/ 40042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8F8F8"/>
                </a:gs>
                <a:gs pos="100000">
                  <a:srgbClr val="C0C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11"/>
            <p:cNvSpPr/>
            <p:nvPr/>
          </p:nvSpPr>
          <p:spPr bwMode="auto">
            <a:xfrm>
              <a:off x="1985963" y="2198340"/>
              <a:ext cx="219075" cy="1189037"/>
            </a:xfrm>
            <a:custGeom>
              <a:avLst/>
              <a:gdLst>
                <a:gd name="T0" fmla="*/ 0 w 197"/>
                <a:gd name="T1" fmla="*/ 136812 h 1069"/>
                <a:gd name="T2" fmla="*/ 0 w 197"/>
                <a:gd name="T3" fmla="*/ 1053338 h 1069"/>
                <a:gd name="T4" fmla="*/ 219075 w 197"/>
                <a:gd name="T5" fmla="*/ 1189037 h 1069"/>
                <a:gd name="T6" fmla="*/ 219075 w 197"/>
                <a:gd name="T7" fmla="*/ 0 h 1069"/>
                <a:gd name="T8" fmla="*/ 0 w 197"/>
                <a:gd name="T9" fmla="*/ 136812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gradFill rotWithShape="1">
              <a:gsLst>
                <a:gs pos="0">
                  <a:srgbClr val="969696"/>
                </a:gs>
                <a:gs pos="100000">
                  <a:srgbClr val="5F5F5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32"/>
            <p:cNvSpPr/>
            <p:nvPr/>
          </p:nvSpPr>
          <p:spPr bwMode="auto">
            <a:xfrm>
              <a:off x="2124075" y="3449290"/>
              <a:ext cx="23813" cy="1587"/>
            </a:xfrm>
            <a:custGeom>
              <a:avLst/>
              <a:gdLst>
                <a:gd name="T0" fmla="*/ 23813 w 12"/>
                <a:gd name="T1" fmla="*/ 0 h 1587"/>
                <a:gd name="T2" fmla="*/ 0 w 12"/>
                <a:gd name="T3" fmla="*/ 0 h 1587"/>
                <a:gd name="T4" fmla="*/ 23813 w 12"/>
                <a:gd name="T5" fmla="*/ 0 h 1587"/>
                <a:gd name="T6" fmla="*/ 23813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287588" y="3011140"/>
              <a:ext cx="174625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>
                <a:defRPr/>
              </a:pPr>
              <a:r>
                <a:rPr lang="en-US" altLang="zh-CN" sz="4800" kern="1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2</a:t>
              </a:r>
              <a:endParaRPr lang="zh-CN" altLang="en-US" sz="4800" kern="1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-240474" y="2821054"/>
            <a:ext cx="2808452" cy="1862667"/>
            <a:chOff x="-180975" y="2115790"/>
            <a:chExt cx="2106613" cy="1397000"/>
          </a:xfrm>
        </p:grpSpPr>
        <p:sp>
          <p:nvSpPr>
            <p:cNvPr id="81" name="Freeform 3"/>
            <p:cNvSpPr/>
            <p:nvPr/>
          </p:nvSpPr>
          <p:spPr bwMode="auto">
            <a:xfrm>
              <a:off x="-180975" y="3149252"/>
              <a:ext cx="984250" cy="363538"/>
            </a:xfrm>
            <a:custGeom>
              <a:avLst/>
              <a:gdLst/>
              <a:ahLst/>
              <a:cxnLst>
                <a:cxn ang="0">
                  <a:pos x="2331" y="688"/>
                </a:cxn>
                <a:cxn ang="0">
                  <a:pos x="104" y="138"/>
                </a:cxn>
                <a:cxn ang="0">
                  <a:pos x="2086" y="0"/>
                </a:cxn>
                <a:cxn ang="0">
                  <a:pos x="2331" y="688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8"/>
            <p:cNvSpPr/>
            <p:nvPr/>
          </p:nvSpPr>
          <p:spPr bwMode="auto">
            <a:xfrm>
              <a:off x="806450" y="2115790"/>
              <a:ext cx="1119188" cy="1392237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392237 h 1251"/>
                <a:gd name="T4" fmla="*/ 1119188 w 1006"/>
                <a:gd name="T5" fmla="*/ 1284286 h 1251"/>
                <a:gd name="T6" fmla="*/ 1119188 w 1006"/>
                <a:gd name="T7" fmla="*/ 90145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Freeform 9"/>
            <p:cNvSpPr/>
            <p:nvPr/>
          </p:nvSpPr>
          <p:spPr bwMode="auto">
            <a:xfrm>
              <a:off x="428625" y="2115790"/>
              <a:ext cx="377825" cy="1392237"/>
            </a:xfrm>
            <a:custGeom>
              <a:avLst/>
              <a:gdLst>
                <a:gd name="T0" fmla="*/ 0 w 339"/>
                <a:gd name="T1" fmla="*/ 122419 h 1251"/>
                <a:gd name="T2" fmla="*/ 0 w 339"/>
                <a:gd name="T3" fmla="*/ 1201931 h 1251"/>
                <a:gd name="T4" fmla="*/ 377825 w 339"/>
                <a:gd name="T5" fmla="*/ 1392237 h 1251"/>
                <a:gd name="T6" fmla="*/ 377825 w 339"/>
                <a:gd name="T7" fmla="*/ 0 h 1251"/>
                <a:gd name="T8" fmla="*/ 0 w 339"/>
                <a:gd name="T9" fmla="*/ 122419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 ker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939800" y="3093690"/>
              <a:ext cx="138113" cy="2809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altLang="zh-CN" sz="4800" kern="1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/>
                </a:rPr>
                <a:t>1</a:t>
              </a:r>
              <a:endParaRPr lang="zh-CN" altLang="en-US" sz="4800" kern="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/>
      <p:bldP spid="5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857897" y="5619765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3" name="Group 48"/>
          <p:cNvGrpSpPr/>
          <p:nvPr/>
        </p:nvGrpSpPr>
        <p:grpSpPr>
          <a:xfrm>
            <a:off x="8334102" y="1809739"/>
            <a:ext cx="2428576" cy="1550916"/>
            <a:chOff x="6250794" y="1357304"/>
            <a:chExt cx="1821669" cy="1163187"/>
          </a:xfrm>
        </p:grpSpPr>
        <p:sp>
          <p:nvSpPr>
            <p:cNvPr id="22" name="Bent Arrow 21"/>
            <p:cNvSpPr/>
            <p:nvPr/>
          </p:nvSpPr>
          <p:spPr>
            <a:xfrm>
              <a:off x="6250794" y="1357304"/>
              <a:ext cx="1821669" cy="1163187"/>
            </a:xfrm>
            <a:prstGeom prst="bentArrow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715140" y="2214560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产品发布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4" name="Group 30"/>
            <p:cNvGrpSpPr/>
            <p:nvPr/>
          </p:nvGrpSpPr>
          <p:grpSpPr>
            <a:xfrm>
              <a:off x="7000892" y="1857370"/>
              <a:ext cx="366676" cy="320373"/>
              <a:chOff x="4800505" y="2786674"/>
              <a:chExt cx="366676" cy="320373"/>
            </a:xfrm>
            <a:solidFill>
              <a:schemeClr val="accent5"/>
            </a:solidFill>
          </p:grpSpPr>
          <p:sp>
            <p:nvSpPr>
              <p:cNvPr id="24" name="AutoShape 43"/>
              <p:cNvSpPr/>
              <p:nvPr/>
            </p:nvSpPr>
            <p:spPr bwMode="auto">
              <a:xfrm>
                <a:off x="4800505" y="2786674"/>
                <a:ext cx="366676" cy="2634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5" name="AutoShape 44"/>
              <p:cNvSpPr/>
              <p:nvPr/>
            </p:nvSpPr>
            <p:spPr bwMode="auto">
              <a:xfrm>
                <a:off x="5132766" y="2901184"/>
                <a:ext cx="22526" cy="12577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6" name="AutoShape 45"/>
              <p:cNvSpPr/>
              <p:nvPr/>
            </p:nvSpPr>
            <p:spPr bwMode="auto">
              <a:xfrm>
                <a:off x="5120877" y="3038217"/>
                <a:ext cx="46304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5" name="Group 36"/>
          <p:cNvGrpSpPr/>
          <p:nvPr/>
        </p:nvGrpSpPr>
        <p:grpSpPr>
          <a:xfrm>
            <a:off x="1048374" y="3360657"/>
            <a:ext cx="2428576" cy="1645159"/>
            <a:chOff x="785787" y="2520491"/>
            <a:chExt cx="1821669" cy="1233869"/>
          </a:xfrm>
        </p:grpSpPr>
        <p:sp>
          <p:nvSpPr>
            <p:cNvPr id="19" name="Bent Arrow 18"/>
            <p:cNvSpPr/>
            <p:nvPr/>
          </p:nvSpPr>
          <p:spPr>
            <a:xfrm>
              <a:off x="785787" y="2520491"/>
              <a:ext cx="1821669" cy="1163187"/>
            </a:xfrm>
            <a:prstGeom prst="bentArrow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42976" y="3500444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产品规划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7" name="AutoShape 112"/>
            <p:cNvSpPr/>
            <p:nvPr/>
          </p:nvSpPr>
          <p:spPr bwMode="auto">
            <a:xfrm>
              <a:off x="1500166" y="3071816"/>
              <a:ext cx="366050" cy="366676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</p:grpSp>
      <p:grpSp>
        <p:nvGrpSpPr>
          <p:cNvPr id="6" name="Group 47"/>
          <p:cNvGrpSpPr/>
          <p:nvPr/>
        </p:nvGrpSpPr>
        <p:grpSpPr>
          <a:xfrm>
            <a:off x="5905525" y="2412874"/>
            <a:ext cx="2428576" cy="1550916"/>
            <a:chOff x="4429124" y="1809654"/>
            <a:chExt cx="1821669" cy="1163187"/>
          </a:xfrm>
        </p:grpSpPr>
        <p:sp>
          <p:nvSpPr>
            <p:cNvPr id="21" name="Bent Arrow 20"/>
            <p:cNvSpPr/>
            <p:nvPr/>
          </p:nvSpPr>
          <p:spPr>
            <a:xfrm>
              <a:off x="4429124" y="1809654"/>
              <a:ext cx="1821669" cy="1163187"/>
            </a:xfrm>
            <a:prstGeom prst="bent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857752" y="2714626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产品理念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grpSp>
          <p:nvGrpSpPr>
            <p:cNvPr id="7" name="Group 29"/>
            <p:cNvGrpSpPr/>
            <p:nvPr/>
          </p:nvGrpSpPr>
          <p:grpSpPr>
            <a:xfrm>
              <a:off x="5214942" y="2285998"/>
              <a:ext cx="251543" cy="366676"/>
              <a:chOff x="2612963" y="2767277"/>
              <a:chExt cx="251543" cy="366676"/>
            </a:xfrm>
            <a:solidFill>
              <a:schemeClr val="accent4"/>
            </a:solidFill>
          </p:grpSpPr>
          <p:sp>
            <p:nvSpPr>
              <p:cNvPr id="28" name="AutoShape 113"/>
              <p:cNvSpPr/>
              <p:nvPr/>
            </p:nvSpPr>
            <p:spPr bwMode="auto">
              <a:xfrm>
                <a:off x="2612963" y="2767277"/>
                <a:ext cx="251543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  <p:sp>
            <p:nvSpPr>
              <p:cNvPr id="29" name="AutoShape 114"/>
              <p:cNvSpPr/>
              <p:nvPr/>
            </p:nvSpPr>
            <p:spPr bwMode="auto">
              <a:xfrm>
                <a:off x="2669904" y="2824844"/>
                <a:ext cx="74461" cy="744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608965"/>
                <a:endPara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</a:endParaRPr>
              </a:p>
            </p:txBody>
          </p:sp>
        </p:grpSp>
      </p:grpSp>
      <p:grpSp>
        <p:nvGrpSpPr>
          <p:cNvPr id="8" name="Group 46"/>
          <p:cNvGrpSpPr/>
          <p:nvPr/>
        </p:nvGrpSpPr>
        <p:grpSpPr>
          <a:xfrm>
            <a:off x="3476949" y="1904990"/>
            <a:ext cx="2428576" cy="2529320"/>
            <a:chOff x="2607455" y="1428742"/>
            <a:chExt cx="1821669" cy="1896990"/>
          </a:xfrm>
        </p:grpSpPr>
        <p:sp>
          <p:nvSpPr>
            <p:cNvPr id="20" name="Bent Arrow 19"/>
            <p:cNvSpPr/>
            <p:nvPr/>
          </p:nvSpPr>
          <p:spPr>
            <a:xfrm>
              <a:off x="2607455" y="2132762"/>
              <a:ext cx="1821669" cy="1163187"/>
            </a:xfrm>
            <a:prstGeom prst="ben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000364" y="3071816"/>
              <a:ext cx="928694" cy="2539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endPara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3" name="AutoShape 29"/>
            <p:cNvSpPr/>
            <p:nvPr/>
          </p:nvSpPr>
          <p:spPr bwMode="auto">
            <a:xfrm>
              <a:off x="3286116" y="2643188"/>
              <a:ext cx="366051" cy="331636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8100" tIns="38100" rIns="38100" bIns="38100" anchor="ctr"/>
            <a:lstStyle/>
            <a:p>
              <a:pPr defTabSz="608965"/>
              <a:endParaRPr lang="en-US" sz="40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</a:endParaRPr>
            </a:p>
          </p:txBody>
        </p:sp>
        <p:grpSp>
          <p:nvGrpSpPr>
            <p:cNvPr id="9" name="Group 39"/>
            <p:cNvGrpSpPr/>
            <p:nvPr/>
          </p:nvGrpSpPr>
          <p:grpSpPr>
            <a:xfrm>
              <a:off x="3291608" y="1428742"/>
              <a:ext cx="423296" cy="764990"/>
              <a:chOff x="3386647" y="802411"/>
              <a:chExt cx="172336" cy="311450"/>
            </a:xfrm>
            <a:solidFill>
              <a:schemeClr val="accent1"/>
            </a:solidFill>
          </p:grpSpPr>
          <p:sp>
            <p:nvSpPr>
              <p:cNvPr id="42" name="Freeform 71"/>
              <p:cNvSpPr/>
              <p:nvPr/>
            </p:nvSpPr>
            <p:spPr bwMode="auto">
              <a:xfrm>
                <a:off x="3459319" y="802411"/>
                <a:ext cx="51909" cy="5190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4" y="2"/>
                  </a:cxn>
                  <a:cxn ang="0">
                    <a:pos x="43" y="7"/>
                  </a:cxn>
                  <a:cxn ang="0">
                    <a:pos x="49" y="16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49" y="36"/>
                  </a:cxn>
                  <a:cxn ang="0">
                    <a:pos x="43" y="43"/>
                  </a:cxn>
                  <a:cxn ang="0">
                    <a:pos x="34" y="49"/>
                  </a:cxn>
                  <a:cxn ang="0">
                    <a:pos x="25" y="51"/>
                  </a:cxn>
                  <a:cxn ang="0">
                    <a:pos x="25" y="51"/>
                  </a:cxn>
                  <a:cxn ang="0">
                    <a:pos x="16" y="49"/>
                  </a:cxn>
                  <a:cxn ang="0">
                    <a:pos x="7" y="43"/>
                  </a:cxn>
                  <a:cxn ang="0">
                    <a:pos x="1" y="36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1">
                    <a:moveTo>
                      <a:pt x="25" y="0"/>
                    </a:moveTo>
                    <a:lnTo>
                      <a:pt x="25" y="0"/>
                    </a:lnTo>
                    <a:lnTo>
                      <a:pt x="34" y="2"/>
                    </a:lnTo>
                    <a:lnTo>
                      <a:pt x="43" y="7"/>
                    </a:lnTo>
                    <a:lnTo>
                      <a:pt x="49" y="16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49" y="36"/>
                    </a:lnTo>
                    <a:lnTo>
                      <a:pt x="43" y="43"/>
                    </a:lnTo>
                    <a:lnTo>
                      <a:pt x="34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6" y="49"/>
                    </a:lnTo>
                    <a:lnTo>
                      <a:pt x="7" y="43"/>
                    </a:lnTo>
                    <a:lnTo>
                      <a:pt x="1" y="36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3" name="Freeform 72"/>
              <p:cNvSpPr>
                <a:spLocks noEditPoints="1"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  <a:cxn ang="0">
                    <a:pos x="139" y="119"/>
                  </a:cxn>
                  <a:cxn ang="0">
                    <a:pos x="134" y="130"/>
                  </a:cxn>
                  <a:cxn ang="0">
                    <a:pos x="129" y="92"/>
                  </a:cxn>
                  <a:cxn ang="0">
                    <a:pos x="136" y="105"/>
                  </a:cxn>
                  <a:cxn ang="0">
                    <a:pos x="141" y="118"/>
                  </a:cxn>
                  <a:cxn ang="0">
                    <a:pos x="139" y="119"/>
                  </a:cxn>
                  <a:cxn ang="0">
                    <a:pos x="141" y="118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  <a:close/>
                    <a:moveTo>
                      <a:pt x="139" y="119"/>
                    </a:moveTo>
                    <a:lnTo>
                      <a:pt x="139" y="119"/>
                    </a:lnTo>
                    <a:lnTo>
                      <a:pt x="134" y="130"/>
                    </a:lnTo>
                    <a:lnTo>
                      <a:pt x="134" y="130"/>
                    </a:lnTo>
                    <a:lnTo>
                      <a:pt x="129" y="141"/>
                    </a:lnTo>
                    <a:lnTo>
                      <a:pt x="129" y="92"/>
                    </a:lnTo>
                    <a:lnTo>
                      <a:pt x="129" y="92"/>
                    </a:lnTo>
                    <a:lnTo>
                      <a:pt x="136" y="105"/>
                    </a:lnTo>
                    <a:lnTo>
                      <a:pt x="141" y="118"/>
                    </a:lnTo>
                    <a:lnTo>
                      <a:pt x="141" y="118"/>
                    </a:lnTo>
                    <a:lnTo>
                      <a:pt x="139" y="119"/>
                    </a:lnTo>
                    <a:lnTo>
                      <a:pt x="139" y="119"/>
                    </a:lnTo>
                    <a:close/>
                    <a:moveTo>
                      <a:pt x="141" y="118"/>
                    </a:moveTo>
                    <a:lnTo>
                      <a:pt x="141" y="1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4" name="Freeform 73"/>
              <p:cNvSpPr/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5" name="Freeform 74"/>
              <p:cNvSpPr/>
              <p:nvPr/>
            </p:nvSpPr>
            <p:spPr bwMode="auto">
              <a:xfrm>
                <a:off x="3521609" y="897922"/>
                <a:ext cx="12458" cy="51909"/>
              </a:xfrm>
              <a:custGeom>
                <a:avLst/>
                <a:gdLst/>
                <a:ahLst/>
                <a:cxnLst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0" y="4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27"/>
                  </a:cxn>
                  <a:cxn ang="0">
                    <a:pos x="10" y="27"/>
                  </a:cxn>
                </a:cxnLst>
                <a:rect l="0" t="0" r="r" b="b"/>
                <a:pathLst>
                  <a:path w="12" h="49">
                    <a:moveTo>
                      <a:pt x="10" y="27"/>
                    </a:moveTo>
                    <a:lnTo>
                      <a:pt x="10" y="2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10" y="27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" name="Line 75"/>
              <p:cNvSpPr>
                <a:spLocks noChangeShapeType="1"/>
              </p:cNvSpPr>
              <p:nvPr/>
            </p:nvSpPr>
            <p:spPr bwMode="auto">
              <a:xfrm>
                <a:off x="3534067" y="924914"/>
                <a:ext cx="2077" cy="2077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"/>
          <p:cNvGrpSpPr/>
          <p:nvPr/>
        </p:nvGrpSpPr>
        <p:grpSpPr>
          <a:xfrm>
            <a:off x="1680085" y="2117039"/>
            <a:ext cx="4258688" cy="405156"/>
            <a:chOff x="1560223" y="2179787"/>
            <a:chExt cx="4259242" cy="385862"/>
          </a:xfrm>
        </p:grpSpPr>
        <p:sp>
          <p:nvSpPr>
            <p:cNvPr id="7" name="Shape 3415"/>
            <p:cNvSpPr/>
            <p:nvPr/>
          </p:nvSpPr>
          <p:spPr>
            <a:xfrm>
              <a:off x="1560223" y="2179787"/>
              <a:ext cx="4259242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8" name="Shape 3416"/>
            <p:cNvSpPr/>
            <p:nvPr/>
          </p:nvSpPr>
          <p:spPr>
            <a:xfrm>
              <a:off x="1560223" y="2179787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9" name="Group 2"/>
          <p:cNvGrpSpPr/>
          <p:nvPr/>
        </p:nvGrpSpPr>
        <p:grpSpPr>
          <a:xfrm>
            <a:off x="1680085" y="3413185"/>
            <a:ext cx="4258688" cy="405156"/>
            <a:chOff x="1560223" y="3517634"/>
            <a:chExt cx="4259242" cy="385862"/>
          </a:xfrm>
        </p:grpSpPr>
        <p:sp>
          <p:nvSpPr>
            <p:cNvPr id="10" name="Shape 3422"/>
            <p:cNvSpPr/>
            <p:nvPr/>
          </p:nvSpPr>
          <p:spPr>
            <a:xfrm>
              <a:off x="1560223" y="3517634"/>
              <a:ext cx="4259242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1" name="Shape 3423"/>
            <p:cNvSpPr/>
            <p:nvPr/>
          </p:nvSpPr>
          <p:spPr>
            <a:xfrm>
              <a:off x="1560223" y="3517634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2" name="Group 3"/>
          <p:cNvGrpSpPr/>
          <p:nvPr/>
        </p:nvGrpSpPr>
        <p:grpSpPr>
          <a:xfrm>
            <a:off x="1680085" y="4765845"/>
            <a:ext cx="4258688" cy="405155"/>
            <a:chOff x="1560223" y="4909589"/>
            <a:chExt cx="4259242" cy="385861"/>
          </a:xfrm>
        </p:grpSpPr>
        <p:sp>
          <p:nvSpPr>
            <p:cNvPr id="13" name="Shape 3429"/>
            <p:cNvSpPr/>
            <p:nvPr/>
          </p:nvSpPr>
          <p:spPr>
            <a:xfrm>
              <a:off x="1560223" y="4909589"/>
              <a:ext cx="4259242" cy="385861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Shape 3430"/>
            <p:cNvSpPr/>
            <p:nvPr/>
          </p:nvSpPr>
          <p:spPr>
            <a:xfrm>
              <a:off x="1560223" y="4909589"/>
              <a:ext cx="925834" cy="38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6504092" y="2117039"/>
            <a:ext cx="4258687" cy="405156"/>
            <a:chOff x="6384855" y="2179787"/>
            <a:chExt cx="4259241" cy="385862"/>
          </a:xfrm>
        </p:grpSpPr>
        <p:sp>
          <p:nvSpPr>
            <p:cNvPr id="16" name="Shape 3436"/>
            <p:cNvSpPr/>
            <p:nvPr/>
          </p:nvSpPr>
          <p:spPr>
            <a:xfrm>
              <a:off x="6384855" y="2179787"/>
              <a:ext cx="4259241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7" name="Shape 3437"/>
            <p:cNvSpPr/>
            <p:nvPr/>
          </p:nvSpPr>
          <p:spPr>
            <a:xfrm>
              <a:off x="6384855" y="2179787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Group 36"/>
          <p:cNvGrpSpPr/>
          <p:nvPr/>
        </p:nvGrpSpPr>
        <p:grpSpPr>
          <a:xfrm>
            <a:off x="6504092" y="3413185"/>
            <a:ext cx="4258687" cy="405156"/>
            <a:chOff x="6384855" y="3517634"/>
            <a:chExt cx="4259241" cy="385862"/>
          </a:xfrm>
        </p:grpSpPr>
        <p:sp>
          <p:nvSpPr>
            <p:cNvPr id="21" name="Shape 3443"/>
            <p:cNvSpPr/>
            <p:nvPr/>
          </p:nvSpPr>
          <p:spPr>
            <a:xfrm>
              <a:off x="6384855" y="3517634"/>
              <a:ext cx="4259241" cy="385862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Shape 3444"/>
            <p:cNvSpPr/>
            <p:nvPr/>
          </p:nvSpPr>
          <p:spPr>
            <a:xfrm>
              <a:off x="6384855" y="3517634"/>
              <a:ext cx="925834" cy="385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3" name="Group 37"/>
          <p:cNvGrpSpPr/>
          <p:nvPr/>
        </p:nvGrpSpPr>
        <p:grpSpPr>
          <a:xfrm>
            <a:off x="6504092" y="4765845"/>
            <a:ext cx="4258687" cy="405155"/>
            <a:chOff x="6384855" y="4909589"/>
            <a:chExt cx="4259241" cy="385861"/>
          </a:xfrm>
        </p:grpSpPr>
        <p:sp>
          <p:nvSpPr>
            <p:cNvPr id="24" name="Shape 3450"/>
            <p:cNvSpPr/>
            <p:nvPr/>
          </p:nvSpPr>
          <p:spPr>
            <a:xfrm>
              <a:off x="6384855" y="4909589"/>
              <a:ext cx="4259241" cy="385861"/>
            </a:xfrm>
            <a:prstGeom prst="rect">
              <a:avLst/>
            </a:prstGeom>
            <a:solidFill>
              <a:schemeClr val="bg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Shape 3451"/>
            <p:cNvSpPr/>
            <p:nvPr/>
          </p:nvSpPr>
          <p:spPr>
            <a:xfrm>
              <a:off x="6384855" y="4909589"/>
              <a:ext cx="925834" cy="385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98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6" name="Text Placeholder 2"/>
          <p:cNvSpPr txBox="1"/>
          <p:nvPr/>
        </p:nvSpPr>
        <p:spPr bwMode="auto">
          <a:xfrm>
            <a:off x="2799429" y="2116377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80087" y="2238826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5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en-GB" sz="15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Text Placeholder 2"/>
          <p:cNvSpPr txBox="1"/>
          <p:nvPr/>
        </p:nvSpPr>
        <p:spPr bwMode="auto">
          <a:xfrm>
            <a:off x="2799429" y="3412522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680087" y="3534971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dirty="0"/>
              <a:t>2</a:t>
            </a:r>
            <a:endParaRPr lang="en-GB" dirty="0"/>
          </a:p>
        </p:txBody>
      </p:sp>
      <p:sp>
        <p:nvSpPr>
          <p:cNvPr id="30" name="Text Placeholder 2"/>
          <p:cNvSpPr txBox="1"/>
          <p:nvPr/>
        </p:nvSpPr>
        <p:spPr bwMode="auto">
          <a:xfrm>
            <a:off x="2799429" y="4756669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80087" y="4879118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US" dirty="0"/>
              <a:t>3</a:t>
            </a:r>
            <a:endParaRPr lang="en-GB" dirty="0"/>
          </a:p>
        </p:txBody>
      </p:sp>
      <p:sp>
        <p:nvSpPr>
          <p:cNvPr id="32" name="Text Placeholder 2"/>
          <p:cNvSpPr txBox="1"/>
          <p:nvPr/>
        </p:nvSpPr>
        <p:spPr bwMode="auto">
          <a:xfrm>
            <a:off x="7623485" y="2108376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4144" y="2230825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4</a:t>
            </a:r>
            <a:endParaRPr lang="en-GB" dirty="0"/>
          </a:p>
        </p:txBody>
      </p:sp>
      <p:sp>
        <p:nvSpPr>
          <p:cNvPr id="34" name="Text Placeholder 2"/>
          <p:cNvSpPr txBox="1"/>
          <p:nvPr/>
        </p:nvSpPr>
        <p:spPr bwMode="auto">
          <a:xfrm>
            <a:off x="7623485" y="3404520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04144" y="3526971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5</a:t>
            </a:r>
            <a:endParaRPr lang="en-GB" dirty="0"/>
          </a:p>
        </p:txBody>
      </p:sp>
      <p:sp>
        <p:nvSpPr>
          <p:cNvPr id="36" name="Text Placeholder 2"/>
          <p:cNvSpPr txBox="1"/>
          <p:nvPr/>
        </p:nvSpPr>
        <p:spPr bwMode="auto">
          <a:xfrm>
            <a:off x="7623485" y="4748669"/>
            <a:ext cx="2547278" cy="40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08" tIns="60954" rIns="121908" bIns="60954" numCol="1" anchor="ctr" anchorCtr="0" compatLnSpc="1"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130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单击此处添加标题</a:t>
            </a:r>
            <a:endParaRPr lang="en-GB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504144" y="4871117"/>
            <a:ext cx="699492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5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en-GB" dirty="0"/>
              <a:t>6</a:t>
            </a:r>
            <a:endParaRPr lang="en-GB" dirty="0"/>
          </a:p>
        </p:txBody>
      </p:sp>
      <p:sp>
        <p:nvSpPr>
          <p:cNvPr id="38" name="TextBox 37"/>
          <p:cNvSpPr txBox="1"/>
          <p:nvPr/>
        </p:nvSpPr>
        <p:spPr>
          <a:xfrm>
            <a:off x="1680085" y="2661197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680085" y="3981792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680085" y="5336825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04089" y="2661197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504089" y="3981792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504089" y="5336825"/>
            <a:ext cx="4258688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  <p:bldP spid="28" grpId="0" build="p"/>
      <p:bldP spid="29" grpId="0"/>
      <p:bldP spid="30" grpId="0" build="p"/>
      <p:bldP spid="31" grpId="0"/>
      <p:bldP spid="32" grpId="0" build="p"/>
      <p:bldP spid="33" grpId="0"/>
      <p:bldP spid="34" grpId="0" build="p"/>
      <p:bldP spid="35" grpId="0"/>
      <p:bldP spid="36" grpId="0" build="p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86766" y="1926569"/>
            <a:ext cx="4347729" cy="2536401"/>
            <a:chOff x="1332621" y="1609202"/>
            <a:chExt cx="3260797" cy="1902302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410822" y="2620891"/>
              <a:ext cx="3097844" cy="890613"/>
              <a:chOff x="1548343" y="747514"/>
              <a:chExt cx="3098146" cy="888056"/>
            </a:xfrm>
          </p:grpSpPr>
          <p:sp>
            <p:nvSpPr>
              <p:cNvPr id="6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747514"/>
                <a:ext cx="2412194" cy="43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成 功 项 目 展 示</a:t>
                </a:r>
                <a:endParaRPr lang="zh-CN" altLang="en-US" sz="3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PART03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85"/>
          <p:cNvGrpSpPr>
            <a:grpSpLocks noChangeAspect="1"/>
          </p:cNvGrpSpPr>
          <p:nvPr/>
        </p:nvGrpSpPr>
        <p:grpSpPr bwMode="auto">
          <a:xfrm>
            <a:off x="2167980" y="2489723"/>
            <a:ext cx="2744960" cy="2783417"/>
            <a:chOff x="1312" y="1010"/>
            <a:chExt cx="1297" cy="1315"/>
          </a:xfrm>
          <a:solidFill>
            <a:schemeClr val="accent1"/>
          </a:solidFill>
        </p:grpSpPr>
        <p:sp>
          <p:nvSpPr>
            <p:cNvPr id="7" name="Rectangle 87"/>
            <p:cNvSpPr>
              <a:spLocks noChangeArrowheads="1"/>
            </p:cNvSpPr>
            <p:nvPr/>
          </p:nvSpPr>
          <p:spPr bwMode="auto">
            <a:xfrm>
              <a:off x="1312" y="2138"/>
              <a:ext cx="432" cy="18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Rectangle 88"/>
            <p:cNvSpPr>
              <a:spLocks noChangeArrowheads="1"/>
            </p:cNvSpPr>
            <p:nvPr/>
          </p:nvSpPr>
          <p:spPr bwMode="auto">
            <a:xfrm>
              <a:off x="1741" y="1992"/>
              <a:ext cx="430" cy="33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Rectangle 89"/>
            <p:cNvSpPr>
              <a:spLocks noChangeArrowheads="1"/>
            </p:cNvSpPr>
            <p:nvPr/>
          </p:nvSpPr>
          <p:spPr bwMode="auto">
            <a:xfrm>
              <a:off x="2171" y="2086"/>
              <a:ext cx="429" cy="239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Freeform 92"/>
            <p:cNvSpPr/>
            <p:nvPr/>
          </p:nvSpPr>
          <p:spPr bwMode="auto">
            <a:xfrm>
              <a:off x="1449" y="1662"/>
              <a:ext cx="157" cy="155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Freeform 93"/>
            <p:cNvSpPr/>
            <p:nvPr/>
          </p:nvSpPr>
          <p:spPr bwMode="auto">
            <a:xfrm>
              <a:off x="1582" y="2056"/>
              <a:ext cx="80" cy="208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Freeform 94"/>
            <p:cNvSpPr/>
            <p:nvPr/>
          </p:nvSpPr>
          <p:spPr bwMode="auto">
            <a:xfrm>
              <a:off x="1385" y="2061"/>
              <a:ext cx="84" cy="203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Freeform 95"/>
            <p:cNvSpPr/>
            <p:nvPr/>
          </p:nvSpPr>
          <p:spPr bwMode="auto">
            <a:xfrm>
              <a:off x="1322" y="1740"/>
              <a:ext cx="412" cy="389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Freeform 96"/>
            <p:cNvSpPr/>
            <p:nvPr/>
          </p:nvSpPr>
          <p:spPr bwMode="auto">
            <a:xfrm>
              <a:off x="1750" y="1010"/>
              <a:ext cx="421" cy="973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Oval 97"/>
            <p:cNvSpPr>
              <a:spLocks noChangeArrowheads="1"/>
            </p:cNvSpPr>
            <p:nvPr/>
          </p:nvSpPr>
          <p:spPr bwMode="auto">
            <a:xfrm>
              <a:off x="1884" y="1093"/>
              <a:ext cx="158" cy="156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Freeform 98"/>
            <p:cNvSpPr/>
            <p:nvPr/>
          </p:nvSpPr>
          <p:spPr bwMode="auto">
            <a:xfrm>
              <a:off x="2133" y="1361"/>
              <a:ext cx="476" cy="708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Freeform 99"/>
            <p:cNvSpPr/>
            <p:nvPr/>
          </p:nvSpPr>
          <p:spPr bwMode="auto">
            <a:xfrm>
              <a:off x="2291" y="1176"/>
              <a:ext cx="160" cy="160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Group 45"/>
          <p:cNvGrpSpPr/>
          <p:nvPr/>
        </p:nvGrpSpPr>
        <p:grpSpPr>
          <a:xfrm>
            <a:off x="1376228" y="2681693"/>
            <a:ext cx="1180978" cy="1340933"/>
            <a:chOff x="1031709" y="2356953"/>
            <a:chExt cx="885849" cy="1005700"/>
          </a:xfrm>
          <a:solidFill>
            <a:schemeClr val="accent1"/>
          </a:solidFill>
        </p:grpSpPr>
        <p:sp>
          <p:nvSpPr>
            <p:cNvPr id="21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Title 1"/>
            <p:cNvSpPr txBox="1"/>
            <p:nvPr/>
          </p:nvSpPr>
          <p:spPr>
            <a:xfrm>
              <a:off x="1066800" y="2581675"/>
              <a:ext cx="685800" cy="34624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+mn-ea"/>
                  <a:ea typeface="+mn-ea"/>
                </a:rPr>
                <a:t>10</a:t>
              </a: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3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4" name="Group 47"/>
          <p:cNvGrpSpPr/>
          <p:nvPr/>
        </p:nvGrpSpPr>
        <p:grpSpPr>
          <a:xfrm>
            <a:off x="4524562" y="1710096"/>
            <a:ext cx="1180978" cy="1340933"/>
            <a:chOff x="3393267" y="1628255"/>
            <a:chExt cx="885849" cy="1005700"/>
          </a:xfrm>
          <a:solidFill>
            <a:schemeClr val="accent1"/>
          </a:solidFill>
        </p:grpSpPr>
        <p:sp>
          <p:nvSpPr>
            <p:cNvPr id="25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Title 1"/>
            <p:cNvSpPr txBox="1"/>
            <p:nvPr/>
          </p:nvSpPr>
          <p:spPr>
            <a:xfrm>
              <a:off x="3581400" y="1830692"/>
              <a:ext cx="685800" cy="34624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2400" dirty="0">
                  <a:solidFill>
                    <a:schemeClr val="bg1"/>
                  </a:solidFill>
                  <a:latin typeface="+mn-ea"/>
                  <a:ea typeface="+mn-ea"/>
                </a:rPr>
                <a:t>1</a:t>
              </a:r>
              <a:r>
                <a:rPr 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5</a:t>
              </a: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8" name="Group 46"/>
          <p:cNvGrpSpPr/>
          <p:nvPr/>
        </p:nvGrpSpPr>
        <p:grpSpPr>
          <a:xfrm>
            <a:off x="2984874" y="1220756"/>
            <a:ext cx="1180978" cy="1340933"/>
            <a:chOff x="2238351" y="1261250"/>
            <a:chExt cx="885849" cy="1005700"/>
          </a:xfrm>
          <a:solidFill>
            <a:schemeClr val="accent1"/>
          </a:solidFill>
        </p:grpSpPr>
        <p:sp>
          <p:nvSpPr>
            <p:cNvPr id="29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Title 1"/>
            <p:cNvSpPr txBox="1"/>
            <p:nvPr/>
          </p:nvSpPr>
          <p:spPr>
            <a:xfrm>
              <a:off x="2340166" y="1462326"/>
              <a:ext cx="685800" cy="346249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+mn-ea"/>
                  <a:ea typeface="+mn-ea"/>
                </a:rPr>
                <a:t>20</a:t>
              </a:r>
              <a:r>
                <a:rPr lang="zh-CN" altLang="en-US" sz="2400" dirty="0">
                  <a:solidFill>
                    <a:schemeClr val="bg1"/>
                  </a:solidFill>
                  <a:latin typeface="+mn-ea"/>
                  <a:ea typeface="+mn-ea"/>
                </a:rPr>
                <a:t>万</a:t>
              </a:r>
              <a:endParaRPr 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  <a:noFill/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900" dirty="0">
                  <a:solidFill>
                    <a:schemeClr val="bg1"/>
                  </a:solidFill>
                  <a:latin typeface="+mn-ea"/>
                </a:rPr>
                <a:t>年销售额</a:t>
              </a:r>
              <a:endParaRPr lang="en-US" sz="9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Group 72"/>
          <p:cNvGrpSpPr/>
          <p:nvPr/>
        </p:nvGrpSpPr>
        <p:grpSpPr>
          <a:xfrm>
            <a:off x="6400762" y="1028734"/>
            <a:ext cx="4571405" cy="1938992"/>
            <a:chOff x="533400" y="1060085"/>
            <a:chExt cx="3429000" cy="1454244"/>
          </a:xfrm>
        </p:grpSpPr>
        <p:sp>
          <p:nvSpPr>
            <p:cNvPr id="33" name="TextBox 32"/>
            <p:cNvSpPr txBox="1"/>
            <p:nvPr/>
          </p:nvSpPr>
          <p:spPr>
            <a:xfrm>
              <a:off x="533400" y="1060085"/>
              <a:ext cx="762000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8000" spc="-4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0</a:t>
              </a:r>
              <a:r>
                <a:rPr lang="en-US" sz="8000" spc="-4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 </a:t>
              </a:r>
              <a:r>
                <a:rPr lang="id-ID" sz="8000" spc="-400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1</a:t>
              </a:r>
              <a:endParaRPr lang="en-US" sz="8000" spc="-400" dirty="0">
                <a:solidFill>
                  <a:schemeClr val="accent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5" name="Group 73"/>
          <p:cNvGrpSpPr/>
          <p:nvPr/>
        </p:nvGrpSpPr>
        <p:grpSpPr>
          <a:xfrm>
            <a:off x="6400762" y="2323326"/>
            <a:ext cx="4571405" cy="1938992"/>
            <a:chOff x="533400" y="1065493"/>
            <a:chExt cx="3429000" cy="1454244"/>
          </a:xfrm>
        </p:grpSpPr>
        <p:sp>
          <p:nvSpPr>
            <p:cNvPr id="36" name="TextBox 35"/>
            <p:cNvSpPr txBox="1"/>
            <p:nvPr/>
          </p:nvSpPr>
          <p:spPr>
            <a:xfrm>
              <a:off x="533400" y="1065493"/>
              <a:ext cx="762000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8000" spc="-400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02</a:t>
              </a:r>
              <a:endParaRPr lang="en-US" sz="8000" spc="-400" dirty="0">
                <a:solidFill>
                  <a:schemeClr val="accent2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/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8" name="Group 76"/>
          <p:cNvGrpSpPr/>
          <p:nvPr/>
        </p:nvGrpSpPr>
        <p:grpSpPr>
          <a:xfrm>
            <a:off x="6400762" y="3667475"/>
            <a:ext cx="4571405" cy="1938992"/>
            <a:chOff x="533400" y="1083005"/>
            <a:chExt cx="3429000" cy="1454244"/>
          </a:xfrm>
        </p:grpSpPr>
        <p:sp>
          <p:nvSpPr>
            <p:cNvPr id="39" name="TextBox 38"/>
            <p:cNvSpPr txBox="1"/>
            <p:nvPr/>
          </p:nvSpPr>
          <p:spPr>
            <a:xfrm>
              <a:off x="533400" y="1083005"/>
              <a:ext cx="762000" cy="1454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d-ID" sz="8000" spc="-400" dirty="0">
                  <a:solidFill>
                    <a:schemeClr val="accent3"/>
                  </a:solidFill>
                  <a:latin typeface="Agency FB" panose="020B0503020202020204" pitchFamily="34" charset="0"/>
                </a:rPr>
                <a:t>03</a:t>
              </a:r>
              <a:endParaRPr lang="en-US" sz="8000" spc="-400" dirty="0">
                <a:solidFill>
                  <a:schemeClr val="accent3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Content Placeholder 2"/>
            <p:cNvSpPr txBox="1"/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填加标题</a:t>
              </a:r>
              <a:b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</a:b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1401592" y="5495289"/>
            <a:ext cx="9436755" cy="814033"/>
          </a:xfrm>
          <a:prstGeom prst="rect">
            <a:avLst/>
          </a:prstGeom>
        </p:spPr>
        <p:txBody>
          <a:bodyPr vert="horz" lIns="121908" tIns="60954" rIns="121908" bIns="60954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1334088" y="1619238"/>
            <a:ext cx="7286491" cy="1502180"/>
            <a:chOff x="1000100" y="1214428"/>
            <a:chExt cx="5465580" cy="1126635"/>
          </a:xfrm>
        </p:grpSpPr>
        <p:sp>
          <p:nvSpPr>
            <p:cNvPr id="2477" name="Rectangle 2476"/>
            <p:cNvSpPr/>
            <p:nvPr/>
          </p:nvSpPr>
          <p:spPr>
            <a:xfrm>
              <a:off x="1000100" y="121442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4071934" y="1285866"/>
              <a:ext cx="2393746" cy="1055197"/>
              <a:chOff x="4071934" y="1285866"/>
              <a:chExt cx="2393746" cy="1055197"/>
            </a:xfrm>
          </p:grpSpPr>
          <p:sp>
            <p:nvSpPr>
              <p:cNvPr id="1606" name="Rectangle 582"/>
              <p:cNvSpPr>
                <a:spLocks noChangeArrowheads="1"/>
              </p:cNvSpPr>
              <p:nvPr/>
            </p:nvSpPr>
            <p:spPr bwMode="auto">
              <a:xfrm>
                <a:off x="4071934" y="1285866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7" name="Freeform 583"/>
              <p:cNvSpPr/>
              <p:nvPr/>
            </p:nvSpPr>
            <p:spPr bwMode="auto">
              <a:xfrm>
                <a:off x="5726305" y="1285866"/>
                <a:ext cx="551949" cy="10537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765"/>
                  </a:cxn>
                  <a:cxn ang="0">
                    <a:pos x="741" y="1428"/>
                  </a:cxn>
                  <a:cxn ang="0">
                    <a:pos x="747" y="1183"/>
                  </a:cxn>
                  <a:cxn ang="0">
                    <a:pos x="0" y="0"/>
                  </a:cxn>
                </a:cxnLst>
                <a:rect l="0" t="0" r="r" b="b"/>
                <a:pathLst>
                  <a:path w="747" h="1428">
                    <a:moveTo>
                      <a:pt x="0" y="0"/>
                    </a:moveTo>
                    <a:lnTo>
                      <a:pt x="0" y="765"/>
                    </a:lnTo>
                    <a:lnTo>
                      <a:pt x="741" y="1428"/>
                    </a:lnTo>
                    <a:lnTo>
                      <a:pt x="747" y="118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08" name="Rectangle 584"/>
              <p:cNvSpPr>
                <a:spLocks noChangeArrowheads="1"/>
              </p:cNvSpPr>
              <p:nvPr/>
            </p:nvSpPr>
            <p:spPr bwMode="auto">
              <a:xfrm>
                <a:off x="6269398" y="2163967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478" name="Rectangle 2477"/>
              <p:cNvSpPr/>
              <p:nvPr/>
            </p:nvSpPr>
            <p:spPr>
              <a:xfrm>
                <a:off x="4143372" y="1428742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商务交流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8" name="Group 47"/>
          <p:cNvGrpSpPr/>
          <p:nvPr/>
        </p:nvGrpSpPr>
        <p:grpSpPr>
          <a:xfrm>
            <a:off x="1334088" y="2571746"/>
            <a:ext cx="7286491" cy="958961"/>
            <a:chOff x="1000100" y="1928808"/>
            <a:chExt cx="5465580" cy="719221"/>
          </a:xfrm>
        </p:grpSpPr>
        <p:sp>
          <p:nvSpPr>
            <p:cNvPr id="2479" name="Rectangle 2478"/>
            <p:cNvSpPr/>
            <p:nvPr/>
          </p:nvSpPr>
          <p:spPr>
            <a:xfrm>
              <a:off x="1000100" y="1928808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1934" y="2032620"/>
              <a:ext cx="2393746" cy="615409"/>
              <a:chOff x="4071934" y="2032620"/>
              <a:chExt cx="2393746" cy="615409"/>
            </a:xfrm>
          </p:grpSpPr>
          <p:sp>
            <p:nvSpPr>
              <p:cNvPr id="1609" name="Rectangle 585"/>
              <p:cNvSpPr>
                <a:spLocks noChangeArrowheads="1"/>
              </p:cNvSpPr>
              <p:nvPr/>
            </p:nvSpPr>
            <p:spPr bwMode="auto">
              <a:xfrm>
                <a:off x="4071934" y="2032620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0" name="Freeform 586"/>
              <p:cNvSpPr/>
              <p:nvPr/>
            </p:nvSpPr>
            <p:spPr bwMode="auto">
              <a:xfrm>
                <a:off x="5726305" y="2032620"/>
                <a:ext cx="547522" cy="615408"/>
              </a:xfrm>
              <a:custGeom>
                <a:avLst/>
                <a:gdLst/>
                <a:ahLst/>
                <a:cxnLst>
                  <a:cxn ang="0">
                    <a:pos x="0" y="765"/>
                  </a:cxn>
                  <a:cxn ang="0">
                    <a:pos x="0" y="0"/>
                  </a:cxn>
                  <a:cxn ang="0">
                    <a:pos x="741" y="595"/>
                  </a:cxn>
                  <a:cxn ang="0">
                    <a:pos x="741" y="834"/>
                  </a:cxn>
                  <a:cxn ang="0">
                    <a:pos x="0" y="765"/>
                  </a:cxn>
                </a:cxnLst>
                <a:rect l="0" t="0" r="r" b="b"/>
                <a:pathLst>
                  <a:path w="741" h="834">
                    <a:moveTo>
                      <a:pt x="0" y="765"/>
                    </a:moveTo>
                    <a:lnTo>
                      <a:pt x="0" y="0"/>
                    </a:lnTo>
                    <a:lnTo>
                      <a:pt x="741" y="595"/>
                    </a:lnTo>
                    <a:lnTo>
                      <a:pt x="741" y="834"/>
                    </a:lnTo>
                    <a:lnTo>
                      <a:pt x="0" y="7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1" name="Rectangle 587"/>
              <p:cNvSpPr>
                <a:spLocks noChangeArrowheads="1"/>
              </p:cNvSpPr>
              <p:nvPr/>
            </p:nvSpPr>
            <p:spPr bwMode="auto">
              <a:xfrm>
                <a:off x="6269398" y="2470933"/>
                <a:ext cx="196282" cy="17709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143372" y="2161309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生产流程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1334088" y="3619502"/>
            <a:ext cx="7286491" cy="861619"/>
            <a:chOff x="1000100" y="2714626"/>
            <a:chExt cx="5465580" cy="646214"/>
          </a:xfrm>
        </p:grpSpPr>
        <p:sp>
          <p:nvSpPr>
            <p:cNvPr id="2480" name="Rectangle 2479"/>
            <p:cNvSpPr/>
            <p:nvPr/>
          </p:nvSpPr>
          <p:spPr>
            <a:xfrm>
              <a:off x="1000100" y="2714626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4071934" y="2739528"/>
              <a:ext cx="2393746" cy="621312"/>
              <a:chOff x="4071934" y="2739528"/>
              <a:chExt cx="2393746" cy="621312"/>
            </a:xfrm>
          </p:grpSpPr>
          <p:sp>
            <p:nvSpPr>
              <p:cNvPr id="1612" name="Rectangle 588"/>
              <p:cNvSpPr>
                <a:spLocks noChangeArrowheads="1"/>
              </p:cNvSpPr>
              <p:nvPr/>
            </p:nvSpPr>
            <p:spPr bwMode="auto">
              <a:xfrm>
                <a:off x="4071934" y="2797084"/>
                <a:ext cx="1654371" cy="563755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3" name="Freeform 589"/>
              <p:cNvSpPr/>
              <p:nvPr/>
            </p:nvSpPr>
            <p:spPr bwMode="auto">
              <a:xfrm>
                <a:off x="5726305" y="2739528"/>
                <a:ext cx="560803" cy="621312"/>
              </a:xfrm>
              <a:custGeom>
                <a:avLst/>
                <a:gdLst/>
                <a:ahLst/>
                <a:cxnLst>
                  <a:cxn ang="0">
                    <a:pos x="759" y="263"/>
                  </a:cxn>
                  <a:cxn ang="0">
                    <a:pos x="759" y="0"/>
                  </a:cxn>
                  <a:cxn ang="0">
                    <a:pos x="0" y="79"/>
                  </a:cxn>
                  <a:cxn ang="0">
                    <a:pos x="0" y="844"/>
                  </a:cxn>
                  <a:cxn ang="0">
                    <a:pos x="759" y="263"/>
                  </a:cxn>
                </a:cxnLst>
                <a:rect l="0" t="0" r="r" b="b"/>
                <a:pathLst>
                  <a:path w="759" h="844">
                    <a:moveTo>
                      <a:pt x="759" y="263"/>
                    </a:moveTo>
                    <a:lnTo>
                      <a:pt x="759" y="0"/>
                    </a:lnTo>
                    <a:lnTo>
                      <a:pt x="0" y="79"/>
                    </a:lnTo>
                    <a:lnTo>
                      <a:pt x="0" y="844"/>
                    </a:lnTo>
                    <a:lnTo>
                      <a:pt x="759" y="26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4" name="Rectangle 590"/>
              <p:cNvSpPr>
                <a:spLocks noChangeArrowheads="1"/>
              </p:cNvSpPr>
              <p:nvPr/>
            </p:nvSpPr>
            <p:spPr bwMode="auto">
              <a:xfrm>
                <a:off x="6269398" y="2741003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143372" y="2951018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创意理念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1334088" y="4063959"/>
            <a:ext cx="7286491" cy="1414800"/>
            <a:chOff x="1000100" y="3047969"/>
            <a:chExt cx="5465580" cy="1061100"/>
          </a:xfrm>
        </p:grpSpPr>
        <p:sp>
          <p:nvSpPr>
            <p:cNvPr id="2481" name="Rectangle 2480"/>
            <p:cNvSpPr/>
            <p:nvPr/>
          </p:nvSpPr>
          <p:spPr>
            <a:xfrm>
              <a:off x="1000100" y="3500444"/>
              <a:ext cx="2643206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4071934" y="3047969"/>
              <a:ext cx="2393746" cy="1061100"/>
              <a:chOff x="4071934" y="3047969"/>
              <a:chExt cx="2393746" cy="1061100"/>
            </a:xfrm>
          </p:grpSpPr>
          <p:sp>
            <p:nvSpPr>
              <p:cNvPr id="1615" name="Rectangle 591"/>
              <p:cNvSpPr>
                <a:spLocks noChangeArrowheads="1"/>
              </p:cNvSpPr>
              <p:nvPr/>
            </p:nvSpPr>
            <p:spPr bwMode="auto">
              <a:xfrm>
                <a:off x="4071934" y="3543838"/>
                <a:ext cx="1654371" cy="565231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6" name="Freeform 592"/>
              <p:cNvSpPr/>
              <p:nvPr/>
            </p:nvSpPr>
            <p:spPr bwMode="auto">
              <a:xfrm>
                <a:off x="5726305" y="3047969"/>
                <a:ext cx="551949" cy="1061100"/>
              </a:xfrm>
              <a:custGeom>
                <a:avLst/>
                <a:gdLst/>
                <a:ahLst/>
                <a:cxnLst>
                  <a:cxn ang="0">
                    <a:pos x="0" y="673"/>
                  </a:cxn>
                  <a:cxn ang="0">
                    <a:pos x="0" y="1438"/>
                  </a:cxn>
                  <a:cxn ang="0">
                    <a:pos x="747" y="275"/>
                  </a:cxn>
                  <a:cxn ang="0">
                    <a:pos x="747" y="0"/>
                  </a:cxn>
                  <a:cxn ang="0">
                    <a:pos x="0" y="673"/>
                  </a:cxn>
                </a:cxnLst>
                <a:rect l="0" t="0" r="r" b="b"/>
                <a:pathLst>
                  <a:path w="747" h="1438">
                    <a:moveTo>
                      <a:pt x="0" y="673"/>
                    </a:moveTo>
                    <a:lnTo>
                      <a:pt x="0" y="1438"/>
                    </a:lnTo>
                    <a:lnTo>
                      <a:pt x="747" y="275"/>
                    </a:lnTo>
                    <a:lnTo>
                      <a:pt x="747" y="0"/>
                    </a:lnTo>
                    <a:lnTo>
                      <a:pt x="0" y="673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17" name="Rectangle 593"/>
              <p:cNvSpPr>
                <a:spLocks noChangeArrowheads="1"/>
              </p:cNvSpPr>
              <p:nvPr/>
            </p:nvSpPr>
            <p:spPr bwMode="auto">
              <a:xfrm>
                <a:off x="6269398" y="3050921"/>
                <a:ext cx="196282" cy="196282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4143372" y="3714758"/>
                <a:ext cx="75415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成功案例</a:t>
                </a:r>
                <a:endParaRPr lang="en-US" sz="16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8173981" y="2157221"/>
            <a:ext cx="2986329" cy="4161780"/>
            <a:chOff x="6130688" y="1617915"/>
            <a:chExt cx="2240038" cy="3121335"/>
          </a:xfrm>
        </p:grpSpPr>
        <p:sp>
          <p:nvSpPr>
            <p:cNvPr id="2467" name="Arc 2466"/>
            <p:cNvSpPr/>
            <p:nvPr/>
          </p:nvSpPr>
          <p:spPr>
            <a:xfrm>
              <a:off x="6130688" y="1617915"/>
              <a:ext cx="2240038" cy="2240038"/>
            </a:xfrm>
            <a:prstGeom prst="arc">
              <a:avLst>
                <a:gd name="adj1" fmla="val 18350541"/>
                <a:gd name="adj2" fmla="val 7842256"/>
              </a:avLst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2468" name="Oval 2467"/>
            <p:cNvSpPr/>
            <p:nvPr/>
          </p:nvSpPr>
          <p:spPr>
            <a:xfrm>
              <a:off x="6257998" y="1745225"/>
              <a:ext cx="2003368" cy="200336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472" name="Straight Connector 2471"/>
            <p:cNvCxnSpPr/>
            <p:nvPr/>
          </p:nvCxnSpPr>
          <p:spPr>
            <a:xfrm rot="5400000">
              <a:off x="6893681" y="4241165"/>
              <a:ext cx="731263" cy="738"/>
            </a:xfrm>
            <a:prstGeom prst="line">
              <a:avLst/>
            </a:prstGeom>
            <a:ln w="1016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4" name="Rounded Rectangle 2473"/>
            <p:cNvSpPr/>
            <p:nvPr/>
          </p:nvSpPr>
          <p:spPr>
            <a:xfrm>
              <a:off x="6941941" y="4407193"/>
              <a:ext cx="701894" cy="332057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grpSp>
          <p:nvGrpSpPr>
            <p:cNvPr id="5" name="Group 42"/>
            <p:cNvGrpSpPr/>
            <p:nvPr/>
          </p:nvGrpSpPr>
          <p:grpSpPr>
            <a:xfrm>
              <a:off x="6785674" y="1951884"/>
              <a:ext cx="946536" cy="1641572"/>
              <a:chOff x="6785674" y="1951884"/>
              <a:chExt cx="946536" cy="1641572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785674" y="2797084"/>
                <a:ext cx="946536" cy="7963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选择我们</a:t>
                </a:r>
                <a:endParaRPr lang="en-US" altLang="zh-CN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pPr algn="ctr"/>
                <a:r>
                  <a:rPr lang="en-US" altLang="zh-CN" sz="21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&amp;</a:t>
                </a:r>
                <a:endParaRPr lang="en-US" altLang="zh-CN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  <a:p>
                <a:pPr algn="ctr"/>
                <a:r>
                  <a:rPr lang="zh-CN" altLang="en-US" sz="2100" dirty="0">
                    <a:solidFill>
                      <a:schemeClr val="bg1"/>
                    </a:solidFill>
                    <a:latin typeface="+mn-ea"/>
                    <a:cs typeface="Open Sans" panose="020B0606030504020204" pitchFamily="34" charset="0"/>
                  </a:rPr>
                  <a:t>选择成功</a:t>
                </a:r>
                <a:endParaRPr lang="en-US" sz="21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  <p:grpSp>
            <p:nvGrpSpPr>
              <p:cNvPr id="6" name="Group 40"/>
              <p:cNvGrpSpPr/>
              <p:nvPr/>
            </p:nvGrpSpPr>
            <p:grpSpPr>
              <a:xfrm>
                <a:off x="6809654" y="1951884"/>
                <a:ext cx="770534" cy="770534"/>
                <a:chOff x="6265334" y="2031421"/>
                <a:chExt cx="366050" cy="366050"/>
              </a:xfrm>
              <a:solidFill>
                <a:schemeClr val="bg1"/>
              </a:solidFill>
            </p:grpSpPr>
            <p:sp>
              <p:nvSpPr>
                <p:cNvPr id="37" name="AutoShape 52"/>
                <p:cNvSpPr/>
                <p:nvPr/>
              </p:nvSpPr>
              <p:spPr bwMode="auto">
                <a:xfrm>
                  <a:off x="6265334" y="2031421"/>
                  <a:ext cx="366050" cy="366050"/>
                </a:xfrm>
                <a:custGeom>
                  <a:avLst/>
                  <a:gdLst>
                    <a:gd name="T0" fmla="+- 0 10800 87"/>
                    <a:gd name="T1" fmla="*/ T0 w 21426"/>
                    <a:gd name="T2" fmla="+- 0 10799 73"/>
                    <a:gd name="T3" fmla="*/ 10799 h 21453"/>
                    <a:gd name="T4" fmla="+- 0 10800 87"/>
                    <a:gd name="T5" fmla="*/ T4 w 21426"/>
                    <a:gd name="T6" fmla="+- 0 10799 73"/>
                    <a:gd name="T7" fmla="*/ 10799 h 21453"/>
                    <a:gd name="T8" fmla="+- 0 10800 87"/>
                    <a:gd name="T9" fmla="*/ T8 w 21426"/>
                    <a:gd name="T10" fmla="+- 0 10799 73"/>
                    <a:gd name="T11" fmla="*/ 10799 h 21453"/>
                    <a:gd name="T12" fmla="+- 0 10800 87"/>
                    <a:gd name="T13" fmla="*/ T12 w 21426"/>
                    <a:gd name="T14" fmla="+- 0 10799 73"/>
                    <a:gd name="T15" fmla="*/ 10799 h 214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26" h="21453">
                      <a:moveTo>
                        <a:pt x="8034" y="20112"/>
                      </a:moveTo>
                      <a:cubicBezTo>
                        <a:pt x="5816" y="17892"/>
                        <a:pt x="3556" y="15628"/>
                        <a:pt x="1338" y="13408"/>
                      </a:cubicBezTo>
                      <a:cubicBezTo>
                        <a:pt x="3241" y="7240"/>
                        <a:pt x="11488" y="7509"/>
                        <a:pt x="13391" y="1341"/>
                      </a:cubicBezTo>
                      <a:cubicBezTo>
                        <a:pt x="15609" y="3560"/>
                        <a:pt x="17869" y="5825"/>
                        <a:pt x="20087" y="8045"/>
                      </a:cubicBezTo>
                      <a:cubicBezTo>
                        <a:pt x="18184" y="14212"/>
                        <a:pt x="9937" y="13944"/>
                        <a:pt x="8034" y="20112"/>
                      </a:cubicBezTo>
                      <a:moveTo>
                        <a:pt x="21034" y="7097"/>
                      </a:moveTo>
                      <a:lnTo>
                        <a:pt x="14338" y="393"/>
                      </a:lnTo>
                      <a:cubicBezTo>
                        <a:pt x="14006" y="60"/>
                        <a:pt x="13525" y="-73"/>
                        <a:pt x="13069" y="39"/>
                      </a:cubicBezTo>
                      <a:cubicBezTo>
                        <a:pt x="12828" y="98"/>
                        <a:pt x="12614" y="222"/>
                        <a:pt x="12444" y="393"/>
                      </a:cubicBezTo>
                      <a:cubicBezTo>
                        <a:pt x="12292" y="545"/>
                        <a:pt x="12177" y="733"/>
                        <a:pt x="12112" y="944"/>
                      </a:cubicBezTo>
                      <a:cubicBezTo>
                        <a:pt x="11808" y="1929"/>
                        <a:pt x="11283" y="2785"/>
                        <a:pt x="10507" y="3562"/>
                      </a:cubicBezTo>
                      <a:cubicBezTo>
                        <a:pt x="9471" y="4598"/>
                        <a:pt x="8121" y="5384"/>
                        <a:pt x="6693" y="6214"/>
                      </a:cubicBezTo>
                      <a:cubicBezTo>
                        <a:pt x="5177" y="7094"/>
                        <a:pt x="3611" y="8006"/>
                        <a:pt x="2328" y="9290"/>
                      </a:cubicBezTo>
                      <a:cubicBezTo>
                        <a:pt x="1237" y="10383"/>
                        <a:pt x="493" y="11600"/>
                        <a:pt x="59" y="13011"/>
                      </a:cubicBezTo>
                      <a:cubicBezTo>
                        <a:pt x="-87" y="13488"/>
                        <a:pt x="40" y="14004"/>
                        <a:pt x="391" y="14356"/>
                      </a:cubicBezTo>
                      <a:lnTo>
                        <a:pt x="7087" y="21060"/>
                      </a:lnTo>
                      <a:cubicBezTo>
                        <a:pt x="7419" y="21393"/>
                        <a:pt x="7900" y="21526"/>
                        <a:pt x="8356" y="21414"/>
                      </a:cubicBezTo>
                      <a:cubicBezTo>
                        <a:pt x="8597" y="21354"/>
                        <a:pt x="8811" y="21231"/>
                        <a:pt x="8981" y="21060"/>
                      </a:cubicBezTo>
                      <a:cubicBezTo>
                        <a:pt x="9133" y="20908"/>
                        <a:pt x="9248" y="20720"/>
                        <a:pt x="9314" y="20508"/>
                      </a:cubicBezTo>
                      <a:cubicBezTo>
                        <a:pt x="9617" y="19523"/>
                        <a:pt x="10142" y="18667"/>
                        <a:pt x="10918" y="17890"/>
                      </a:cubicBezTo>
                      <a:cubicBezTo>
                        <a:pt x="11954" y="16853"/>
                        <a:pt x="13304" y="16069"/>
                        <a:pt x="14733" y="15239"/>
                      </a:cubicBezTo>
                      <a:cubicBezTo>
                        <a:pt x="16248" y="14357"/>
                        <a:pt x="17814" y="13446"/>
                        <a:pt x="19097" y="12162"/>
                      </a:cubicBezTo>
                      <a:cubicBezTo>
                        <a:pt x="20188" y="11070"/>
                        <a:pt x="20932" y="9852"/>
                        <a:pt x="21366" y="8440"/>
                      </a:cubicBezTo>
                      <a:cubicBezTo>
                        <a:pt x="21512" y="7965"/>
                        <a:pt x="21385" y="7448"/>
                        <a:pt x="21034" y="7097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8" name="AutoShape 53"/>
                <p:cNvSpPr/>
                <p:nvPr/>
              </p:nvSpPr>
              <p:spPr bwMode="auto">
                <a:xfrm>
                  <a:off x="6402996" y="2157193"/>
                  <a:ext cx="98865" cy="102619"/>
                </a:xfrm>
                <a:custGeom>
                  <a:avLst/>
                  <a:gdLst>
                    <a:gd name="T0" fmla="+- 0 10801 59"/>
                    <a:gd name="T1" fmla="*/ T0 w 21484"/>
                    <a:gd name="T2" fmla="+- 0 10799 41"/>
                    <a:gd name="T3" fmla="*/ 10799 h 21516"/>
                    <a:gd name="T4" fmla="+- 0 10801 59"/>
                    <a:gd name="T5" fmla="*/ T4 w 21484"/>
                    <a:gd name="T6" fmla="+- 0 10799 41"/>
                    <a:gd name="T7" fmla="*/ 10799 h 21516"/>
                    <a:gd name="T8" fmla="+- 0 10801 59"/>
                    <a:gd name="T9" fmla="*/ T8 w 21484"/>
                    <a:gd name="T10" fmla="+- 0 10799 41"/>
                    <a:gd name="T11" fmla="*/ 10799 h 21516"/>
                    <a:gd name="T12" fmla="+- 0 10801 59"/>
                    <a:gd name="T13" fmla="*/ T12 w 21484"/>
                    <a:gd name="T14" fmla="+- 0 10799 41"/>
                    <a:gd name="T15" fmla="*/ 10799 h 2151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484" h="21516">
                      <a:moveTo>
                        <a:pt x="17511" y="14987"/>
                      </a:moveTo>
                      <a:cubicBezTo>
                        <a:pt x="17287" y="15384"/>
                        <a:pt x="17032" y="15740"/>
                        <a:pt x="16731" y="16049"/>
                      </a:cubicBezTo>
                      <a:cubicBezTo>
                        <a:pt x="15340" y="14692"/>
                        <a:pt x="13947" y="13205"/>
                        <a:pt x="12559" y="11675"/>
                      </a:cubicBezTo>
                      <a:cubicBezTo>
                        <a:pt x="12912" y="11521"/>
                        <a:pt x="13287" y="11362"/>
                        <a:pt x="13689" y="11198"/>
                      </a:cubicBezTo>
                      <a:cubicBezTo>
                        <a:pt x="14092" y="11034"/>
                        <a:pt x="14494" y="10927"/>
                        <a:pt x="14895" y="10861"/>
                      </a:cubicBezTo>
                      <a:cubicBezTo>
                        <a:pt x="15308" y="10801"/>
                        <a:pt x="15715" y="10819"/>
                        <a:pt x="16122" y="10913"/>
                      </a:cubicBezTo>
                      <a:cubicBezTo>
                        <a:pt x="16527" y="11011"/>
                        <a:pt x="16909" y="11222"/>
                        <a:pt x="17262" y="11554"/>
                      </a:cubicBezTo>
                      <a:cubicBezTo>
                        <a:pt x="17612" y="11890"/>
                        <a:pt x="17835" y="12244"/>
                        <a:pt x="17923" y="12620"/>
                      </a:cubicBezTo>
                      <a:cubicBezTo>
                        <a:pt x="18020" y="13004"/>
                        <a:pt x="18025" y="13392"/>
                        <a:pt x="17958" y="13789"/>
                      </a:cubicBezTo>
                      <a:cubicBezTo>
                        <a:pt x="17883" y="14187"/>
                        <a:pt x="17738" y="14585"/>
                        <a:pt x="17511" y="14987"/>
                      </a:cubicBezTo>
                      <a:moveTo>
                        <a:pt x="5799" y="10193"/>
                      </a:moveTo>
                      <a:cubicBezTo>
                        <a:pt x="5096" y="10221"/>
                        <a:pt x="4482" y="9996"/>
                        <a:pt x="3946" y="9496"/>
                      </a:cubicBezTo>
                      <a:cubicBezTo>
                        <a:pt x="3717" y="9285"/>
                        <a:pt x="3558" y="9028"/>
                        <a:pt x="3461" y="8724"/>
                      </a:cubicBezTo>
                      <a:cubicBezTo>
                        <a:pt x="3359" y="8420"/>
                        <a:pt x="3326" y="8088"/>
                        <a:pt x="3366" y="7723"/>
                      </a:cubicBezTo>
                      <a:cubicBezTo>
                        <a:pt x="3397" y="7363"/>
                        <a:pt x="3509" y="6989"/>
                        <a:pt x="3703" y="6610"/>
                      </a:cubicBezTo>
                      <a:cubicBezTo>
                        <a:pt x="3889" y="6231"/>
                        <a:pt x="4160" y="5852"/>
                        <a:pt x="4510" y="5487"/>
                      </a:cubicBezTo>
                      <a:cubicBezTo>
                        <a:pt x="5768" y="6694"/>
                        <a:pt x="7022" y="8018"/>
                        <a:pt x="8282" y="9388"/>
                      </a:cubicBezTo>
                      <a:cubicBezTo>
                        <a:pt x="7330" y="9893"/>
                        <a:pt x="6501" y="10164"/>
                        <a:pt x="5799" y="10193"/>
                      </a:cubicBezTo>
                      <a:moveTo>
                        <a:pt x="19678" y="8570"/>
                      </a:moveTo>
                      <a:cubicBezTo>
                        <a:pt x="18868" y="7915"/>
                        <a:pt x="18055" y="7470"/>
                        <a:pt x="17235" y="7250"/>
                      </a:cubicBezTo>
                      <a:cubicBezTo>
                        <a:pt x="16421" y="7031"/>
                        <a:pt x="15603" y="6942"/>
                        <a:pt x="14779" y="6998"/>
                      </a:cubicBezTo>
                      <a:cubicBezTo>
                        <a:pt x="13964" y="7059"/>
                        <a:pt x="13130" y="7236"/>
                        <a:pt x="12296" y="7545"/>
                      </a:cubicBezTo>
                      <a:cubicBezTo>
                        <a:pt x="11462" y="7859"/>
                        <a:pt x="10625" y="8200"/>
                        <a:pt x="9782" y="8593"/>
                      </a:cubicBezTo>
                      <a:cubicBezTo>
                        <a:pt x="8448" y="7115"/>
                        <a:pt x="7114" y="5658"/>
                        <a:pt x="5778" y="4299"/>
                      </a:cubicBezTo>
                      <a:cubicBezTo>
                        <a:pt x="6382" y="3775"/>
                        <a:pt x="6963" y="3509"/>
                        <a:pt x="7526" y="3490"/>
                      </a:cubicBezTo>
                      <a:cubicBezTo>
                        <a:pt x="8088" y="3467"/>
                        <a:pt x="8631" y="3523"/>
                        <a:pt x="9145" y="3649"/>
                      </a:cubicBezTo>
                      <a:cubicBezTo>
                        <a:pt x="9669" y="3775"/>
                        <a:pt x="10149" y="3883"/>
                        <a:pt x="10590" y="3967"/>
                      </a:cubicBezTo>
                      <a:cubicBezTo>
                        <a:pt x="11038" y="4051"/>
                        <a:pt x="11424" y="3958"/>
                        <a:pt x="11765" y="3682"/>
                      </a:cubicBezTo>
                      <a:cubicBezTo>
                        <a:pt x="12123" y="3382"/>
                        <a:pt x="12321" y="2994"/>
                        <a:pt x="12351" y="2526"/>
                      </a:cubicBezTo>
                      <a:cubicBezTo>
                        <a:pt x="12376" y="2054"/>
                        <a:pt x="12189" y="1596"/>
                        <a:pt x="11782" y="1147"/>
                      </a:cubicBezTo>
                      <a:cubicBezTo>
                        <a:pt x="11258" y="569"/>
                        <a:pt x="10630" y="216"/>
                        <a:pt x="9872" y="85"/>
                      </a:cubicBezTo>
                      <a:cubicBezTo>
                        <a:pt x="9126" y="-41"/>
                        <a:pt x="8358" y="-30"/>
                        <a:pt x="7564" y="136"/>
                      </a:cubicBezTo>
                      <a:cubicBezTo>
                        <a:pt x="6780" y="309"/>
                        <a:pt x="6032" y="595"/>
                        <a:pt x="5324" y="997"/>
                      </a:cubicBezTo>
                      <a:cubicBezTo>
                        <a:pt x="4617" y="1399"/>
                        <a:pt x="4048" y="1811"/>
                        <a:pt x="3626" y="2213"/>
                      </a:cubicBezTo>
                      <a:cubicBezTo>
                        <a:pt x="3464" y="2066"/>
                        <a:pt x="3302" y="1918"/>
                        <a:pt x="3141" y="1773"/>
                      </a:cubicBezTo>
                      <a:cubicBezTo>
                        <a:pt x="2963" y="1614"/>
                        <a:pt x="2739" y="1530"/>
                        <a:pt x="2471" y="1535"/>
                      </a:cubicBezTo>
                      <a:cubicBezTo>
                        <a:pt x="2200" y="1535"/>
                        <a:pt x="1977" y="1647"/>
                        <a:pt x="1793" y="1853"/>
                      </a:cubicBezTo>
                      <a:cubicBezTo>
                        <a:pt x="1615" y="2054"/>
                        <a:pt x="1530" y="2288"/>
                        <a:pt x="1565" y="2536"/>
                      </a:cubicBezTo>
                      <a:cubicBezTo>
                        <a:pt x="1589" y="2793"/>
                        <a:pt x="1696" y="2989"/>
                        <a:pt x="1880" y="3139"/>
                      </a:cubicBezTo>
                      <a:cubicBezTo>
                        <a:pt x="2044" y="3270"/>
                        <a:pt x="2203" y="3401"/>
                        <a:pt x="2364" y="3537"/>
                      </a:cubicBezTo>
                      <a:cubicBezTo>
                        <a:pt x="1731" y="4276"/>
                        <a:pt x="1207" y="5094"/>
                        <a:pt x="795" y="5957"/>
                      </a:cubicBezTo>
                      <a:cubicBezTo>
                        <a:pt x="378" y="6820"/>
                        <a:pt x="130" y="7676"/>
                        <a:pt x="37" y="8509"/>
                      </a:cubicBezTo>
                      <a:cubicBezTo>
                        <a:pt x="-59" y="9346"/>
                        <a:pt x="33" y="10113"/>
                        <a:pt x="298" y="10824"/>
                      </a:cubicBezTo>
                      <a:cubicBezTo>
                        <a:pt x="566" y="11540"/>
                        <a:pt x="1056" y="12148"/>
                        <a:pt x="1774" y="12723"/>
                      </a:cubicBezTo>
                      <a:cubicBezTo>
                        <a:pt x="2942" y="13658"/>
                        <a:pt x="4321" y="14056"/>
                        <a:pt x="5915" y="13967"/>
                      </a:cubicBezTo>
                      <a:cubicBezTo>
                        <a:pt x="7507" y="13874"/>
                        <a:pt x="9223" y="13415"/>
                        <a:pt x="11064" y="12461"/>
                      </a:cubicBezTo>
                      <a:cubicBezTo>
                        <a:pt x="12532" y="14093"/>
                        <a:pt x="14002" y="15716"/>
                        <a:pt x="15470" y="17223"/>
                      </a:cubicBezTo>
                      <a:cubicBezTo>
                        <a:pt x="14849" y="17728"/>
                        <a:pt x="14305" y="18018"/>
                        <a:pt x="13826" y="18111"/>
                      </a:cubicBezTo>
                      <a:cubicBezTo>
                        <a:pt x="13344" y="18210"/>
                        <a:pt x="12917" y="18200"/>
                        <a:pt x="12530" y="18088"/>
                      </a:cubicBezTo>
                      <a:cubicBezTo>
                        <a:pt x="12142" y="17971"/>
                        <a:pt x="11782" y="17803"/>
                        <a:pt x="11455" y="17587"/>
                      </a:cubicBezTo>
                      <a:cubicBezTo>
                        <a:pt x="11125" y="17368"/>
                        <a:pt x="10799" y="17181"/>
                        <a:pt x="10474" y="17026"/>
                      </a:cubicBezTo>
                      <a:cubicBezTo>
                        <a:pt x="10154" y="16872"/>
                        <a:pt x="9823" y="16788"/>
                        <a:pt x="9486" y="16783"/>
                      </a:cubicBezTo>
                      <a:cubicBezTo>
                        <a:pt x="9145" y="16778"/>
                        <a:pt x="8785" y="16937"/>
                        <a:pt x="8388" y="17265"/>
                      </a:cubicBezTo>
                      <a:cubicBezTo>
                        <a:pt x="7981" y="17606"/>
                        <a:pt x="7777" y="18004"/>
                        <a:pt x="7777" y="18453"/>
                      </a:cubicBezTo>
                      <a:cubicBezTo>
                        <a:pt x="7777" y="18897"/>
                        <a:pt x="7991" y="19351"/>
                        <a:pt x="8408" y="19809"/>
                      </a:cubicBezTo>
                      <a:cubicBezTo>
                        <a:pt x="8830" y="20268"/>
                        <a:pt x="9379" y="20651"/>
                        <a:pt x="10042" y="20955"/>
                      </a:cubicBezTo>
                      <a:cubicBezTo>
                        <a:pt x="10708" y="21259"/>
                        <a:pt x="11455" y="21451"/>
                        <a:pt x="12279" y="21502"/>
                      </a:cubicBezTo>
                      <a:cubicBezTo>
                        <a:pt x="13103" y="21559"/>
                        <a:pt x="13970" y="21437"/>
                        <a:pt x="14886" y="21109"/>
                      </a:cubicBezTo>
                      <a:cubicBezTo>
                        <a:pt x="15807" y="20787"/>
                        <a:pt x="16721" y="20202"/>
                        <a:pt x="17617" y="19332"/>
                      </a:cubicBezTo>
                      <a:cubicBezTo>
                        <a:pt x="18051" y="19739"/>
                        <a:pt x="18489" y="20127"/>
                        <a:pt x="18921" y="20501"/>
                      </a:cubicBezTo>
                      <a:cubicBezTo>
                        <a:pt x="19107" y="20656"/>
                        <a:pt x="19328" y="20731"/>
                        <a:pt x="19601" y="20712"/>
                      </a:cubicBezTo>
                      <a:cubicBezTo>
                        <a:pt x="19861" y="20703"/>
                        <a:pt x="20090" y="20586"/>
                        <a:pt x="20269" y="20375"/>
                      </a:cubicBezTo>
                      <a:cubicBezTo>
                        <a:pt x="20455" y="20160"/>
                        <a:pt x="20532" y="19921"/>
                        <a:pt x="20503" y="19674"/>
                      </a:cubicBezTo>
                      <a:cubicBezTo>
                        <a:pt x="20477" y="19421"/>
                        <a:pt x="20371" y="19229"/>
                        <a:pt x="20192" y="19089"/>
                      </a:cubicBezTo>
                      <a:cubicBezTo>
                        <a:pt x="19755" y="18752"/>
                        <a:pt x="19321" y="18397"/>
                        <a:pt x="18884" y="18022"/>
                      </a:cubicBezTo>
                      <a:cubicBezTo>
                        <a:pt x="19626" y="17143"/>
                        <a:pt x="20221" y="16217"/>
                        <a:pt x="20664" y="15300"/>
                      </a:cubicBezTo>
                      <a:cubicBezTo>
                        <a:pt x="21103" y="14379"/>
                        <a:pt x="21367" y="13490"/>
                        <a:pt x="21453" y="12667"/>
                      </a:cubicBezTo>
                      <a:cubicBezTo>
                        <a:pt x="21540" y="11839"/>
                        <a:pt x="21439" y="11091"/>
                        <a:pt x="21159" y="10412"/>
                      </a:cubicBezTo>
                      <a:cubicBezTo>
                        <a:pt x="20880" y="9725"/>
                        <a:pt x="20386" y="9135"/>
                        <a:pt x="19678" y="857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39" name="AutoShape 54"/>
                <p:cNvSpPr/>
                <p:nvPr/>
              </p:nvSpPr>
              <p:spPr bwMode="auto">
                <a:xfrm>
                  <a:off x="6391105" y="2282964"/>
                  <a:ext cx="55690" cy="58192"/>
                </a:xfrm>
                <a:custGeom>
                  <a:avLst/>
                  <a:gdLst>
                    <a:gd name="T0" fmla="+- 0 10791 197"/>
                    <a:gd name="T1" fmla="*/ T0 w 21188"/>
                    <a:gd name="T2" fmla="+- 0 10794 193"/>
                    <a:gd name="T3" fmla="*/ 10794 h 21203"/>
                    <a:gd name="T4" fmla="+- 0 10791 197"/>
                    <a:gd name="T5" fmla="*/ T4 w 21188"/>
                    <a:gd name="T6" fmla="+- 0 10794 193"/>
                    <a:gd name="T7" fmla="*/ 10794 h 21203"/>
                    <a:gd name="T8" fmla="+- 0 10791 197"/>
                    <a:gd name="T9" fmla="*/ T8 w 21188"/>
                    <a:gd name="T10" fmla="+- 0 10794 193"/>
                    <a:gd name="T11" fmla="*/ 10794 h 21203"/>
                    <a:gd name="T12" fmla="+- 0 10791 197"/>
                    <a:gd name="T13" fmla="*/ T12 w 21188"/>
                    <a:gd name="T14" fmla="+- 0 10794 193"/>
                    <a:gd name="T15" fmla="*/ 10794 h 2120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8" h="21203">
                      <a:moveTo>
                        <a:pt x="17615" y="468"/>
                      </a:moveTo>
                      <a:lnTo>
                        <a:pt x="17606" y="468"/>
                      </a:lnTo>
                      <a:cubicBezTo>
                        <a:pt x="14870" y="2476"/>
                        <a:pt x="12200" y="4590"/>
                        <a:pt x="9727" y="6958"/>
                      </a:cubicBezTo>
                      <a:cubicBezTo>
                        <a:pt x="7348" y="9227"/>
                        <a:pt x="5200" y="11619"/>
                        <a:pt x="3329" y="14060"/>
                      </a:cubicBezTo>
                      <a:lnTo>
                        <a:pt x="341" y="17962"/>
                      </a:lnTo>
                      <a:lnTo>
                        <a:pt x="350" y="17970"/>
                      </a:lnTo>
                      <a:cubicBezTo>
                        <a:pt x="-197" y="18786"/>
                        <a:pt x="-106" y="19880"/>
                        <a:pt x="638" y="20590"/>
                      </a:cubicBezTo>
                      <a:cubicBezTo>
                        <a:pt x="1491" y="21407"/>
                        <a:pt x="2889" y="21407"/>
                        <a:pt x="3746" y="20590"/>
                      </a:cubicBezTo>
                      <a:cubicBezTo>
                        <a:pt x="3877" y="20460"/>
                        <a:pt x="3984" y="20321"/>
                        <a:pt x="4069" y="20174"/>
                      </a:cubicBezTo>
                      <a:lnTo>
                        <a:pt x="6867" y="16517"/>
                      </a:lnTo>
                      <a:cubicBezTo>
                        <a:pt x="8601" y="14255"/>
                        <a:pt x="10606" y="12027"/>
                        <a:pt x="12824" y="9913"/>
                      </a:cubicBezTo>
                      <a:cubicBezTo>
                        <a:pt x="15281" y="7570"/>
                        <a:pt x="17557" y="5758"/>
                        <a:pt x="20329" y="3749"/>
                      </a:cubicBezTo>
                      <a:lnTo>
                        <a:pt x="20321" y="3741"/>
                      </a:lnTo>
                      <a:cubicBezTo>
                        <a:pt x="20400" y="3684"/>
                        <a:pt x="20473" y="3635"/>
                        <a:pt x="20543" y="3570"/>
                      </a:cubicBezTo>
                      <a:cubicBezTo>
                        <a:pt x="21402" y="2753"/>
                        <a:pt x="21402" y="1427"/>
                        <a:pt x="20543" y="606"/>
                      </a:cubicBezTo>
                      <a:cubicBezTo>
                        <a:pt x="19742" y="-161"/>
                        <a:pt x="18472" y="-193"/>
                        <a:pt x="17615" y="468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  <p:sp>
              <p:nvSpPr>
                <p:cNvPr id="40" name="AutoShape 55"/>
                <p:cNvSpPr/>
                <p:nvPr/>
              </p:nvSpPr>
              <p:spPr bwMode="auto">
                <a:xfrm>
                  <a:off x="6448674" y="2088362"/>
                  <a:ext cx="56315" cy="58818"/>
                </a:xfrm>
                <a:custGeom>
                  <a:avLst/>
                  <a:gdLst>
                    <a:gd name="T0" fmla="+- 0 10803 213"/>
                    <a:gd name="T1" fmla="*/ T0 w 21180"/>
                    <a:gd name="T2" fmla="+- 0 10801 203"/>
                    <a:gd name="T3" fmla="*/ 10801 h 21196"/>
                    <a:gd name="T4" fmla="+- 0 10803 213"/>
                    <a:gd name="T5" fmla="*/ T4 w 21180"/>
                    <a:gd name="T6" fmla="+- 0 10801 203"/>
                    <a:gd name="T7" fmla="*/ 10801 h 21196"/>
                    <a:gd name="T8" fmla="+- 0 10803 213"/>
                    <a:gd name="T9" fmla="*/ T8 w 21180"/>
                    <a:gd name="T10" fmla="+- 0 10801 203"/>
                    <a:gd name="T11" fmla="*/ 10801 h 21196"/>
                    <a:gd name="T12" fmla="+- 0 10803 213"/>
                    <a:gd name="T13" fmla="*/ T12 w 21180"/>
                    <a:gd name="T14" fmla="+- 0 10801 203"/>
                    <a:gd name="T15" fmla="*/ 10801 h 211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1180" h="21196">
                      <a:moveTo>
                        <a:pt x="8372" y="11356"/>
                      </a:moveTo>
                      <a:cubicBezTo>
                        <a:pt x="6122" y="13508"/>
                        <a:pt x="3675" y="15444"/>
                        <a:pt x="1144" y="17292"/>
                      </a:cubicBezTo>
                      <a:cubicBezTo>
                        <a:pt x="963" y="17388"/>
                        <a:pt x="786" y="17493"/>
                        <a:pt x="637" y="17645"/>
                      </a:cubicBezTo>
                      <a:cubicBezTo>
                        <a:pt x="-213" y="18457"/>
                        <a:pt x="-213" y="19774"/>
                        <a:pt x="637" y="20585"/>
                      </a:cubicBezTo>
                      <a:cubicBezTo>
                        <a:pt x="1464" y="21380"/>
                        <a:pt x="2796" y="21397"/>
                        <a:pt x="3652" y="20641"/>
                      </a:cubicBezTo>
                      <a:lnTo>
                        <a:pt x="3665" y="20649"/>
                      </a:lnTo>
                      <a:cubicBezTo>
                        <a:pt x="6364" y="18673"/>
                        <a:pt x="8988" y="16581"/>
                        <a:pt x="11419" y="14263"/>
                      </a:cubicBezTo>
                      <a:cubicBezTo>
                        <a:pt x="13759" y="12030"/>
                        <a:pt x="15873" y="9685"/>
                        <a:pt x="17715" y="7283"/>
                      </a:cubicBezTo>
                      <a:lnTo>
                        <a:pt x="20663" y="3427"/>
                      </a:lnTo>
                      <a:lnTo>
                        <a:pt x="20654" y="3419"/>
                      </a:lnTo>
                      <a:cubicBezTo>
                        <a:pt x="21386" y="2600"/>
                        <a:pt x="21357" y="1379"/>
                        <a:pt x="20541" y="608"/>
                      </a:cubicBezTo>
                      <a:cubicBezTo>
                        <a:pt x="19697" y="-203"/>
                        <a:pt x="18323" y="-203"/>
                        <a:pt x="17468" y="608"/>
                      </a:cubicBezTo>
                      <a:cubicBezTo>
                        <a:pt x="17313" y="760"/>
                        <a:pt x="17197" y="937"/>
                        <a:pt x="17094" y="1114"/>
                      </a:cubicBezTo>
                      <a:lnTo>
                        <a:pt x="14228" y="4857"/>
                      </a:lnTo>
                      <a:cubicBezTo>
                        <a:pt x="12526" y="7090"/>
                        <a:pt x="10552" y="9275"/>
                        <a:pt x="8372" y="11356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38100" tIns="38100" rIns="38100" bIns="38100" anchor="ctr"/>
                <a:lstStyle/>
                <a:p>
                  <a:pPr defTabSz="608965"/>
                  <a:endParaRPr lang="en-US" sz="400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+mn-ea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3643" y="4965172"/>
            <a:ext cx="11278532" cy="960107"/>
            <a:chOff x="-10829" y="3621878"/>
            <a:chExt cx="8460000" cy="720080"/>
          </a:xfrm>
        </p:grpSpPr>
        <p:sp>
          <p:nvSpPr>
            <p:cNvPr id="7" name="矩形 6"/>
            <p:cNvSpPr/>
            <p:nvPr/>
          </p:nvSpPr>
          <p:spPr>
            <a:xfrm>
              <a:off x="-10829" y="3621878"/>
              <a:ext cx="8460000" cy="7200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8" name="TextBox 6"/>
            <p:cNvSpPr txBox="1">
              <a:spLocks noChangeArrowheads="1"/>
            </p:cNvSpPr>
            <p:nvPr/>
          </p:nvSpPr>
          <p:spPr bwMode="auto">
            <a:xfrm>
              <a:off x="7092280" y="3668277"/>
              <a:ext cx="1278401" cy="62324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2016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9" name="圆角矩形 42"/>
            <p:cNvSpPr/>
            <p:nvPr/>
          </p:nvSpPr>
          <p:spPr>
            <a:xfrm>
              <a:off x="209842" y="3868960"/>
              <a:ext cx="273162" cy="208861"/>
            </a:xfrm>
            <a:custGeom>
              <a:avLst/>
              <a:gdLst/>
              <a:ahLst/>
              <a:cxnLst/>
              <a:rect l="l" t="t" r="r" b="b"/>
              <a:pathLst>
                <a:path w="698387" h="533991">
                  <a:moveTo>
                    <a:pt x="141918" y="342270"/>
                  </a:moveTo>
                  <a:cubicBezTo>
                    <a:pt x="137383" y="342270"/>
                    <a:pt x="133706" y="345946"/>
                    <a:pt x="133706" y="350481"/>
                  </a:cubicBezTo>
                  <a:lnTo>
                    <a:pt x="133706" y="383326"/>
                  </a:lnTo>
                  <a:cubicBezTo>
                    <a:pt x="133706" y="387861"/>
                    <a:pt x="137383" y="391538"/>
                    <a:pt x="141918" y="391538"/>
                  </a:cubicBezTo>
                  <a:lnTo>
                    <a:pt x="348961" y="391538"/>
                  </a:lnTo>
                  <a:cubicBezTo>
                    <a:pt x="353496" y="391538"/>
                    <a:pt x="357172" y="387861"/>
                    <a:pt x="357172" y="383326"/>
                  </a:cubicBezTo>
                  <a:lnTo>
                    <a:pt x="357172" y="350481"/>
                  </a:lnTo>
                  <a:cubicBezTo>
                    <a:pt x="357172" y="345946"/>
                    <a:pt x="353496" y="342270"/>
                    <a:pt x="348961" y="342270"/>
                  </a:cubicBezTo>
                  <a:close/>
                  <a:moveTo>
                    <a:pt x="141918" y="269758"/>
                  </a:moveTo>
                  <a:cubicBezTo>
                    <a:pt x="137383" y="269758"/>
                    <a:pt x="133706" y="273435"/>
                    <a:pt x="133706" y="277970"/>
                  </a:cubicBezTo>
                  <a:lnTo>
                    <a:pt x="133706" y="310815"/>
                  </a:lnTo>
                  <a:cubicBezTo>
                    <a:pt x="133706" y="315350"/>
                    <a:pt x="137383" y="319027"/>
                    <a:pt x="141918" y="319027"/>
                  </a:cubicBezTo>
                  <a:lnTo>
                    <a:pt x="563847" y="319027"/>
                  </a:lnTo>
                  <a:cubicBezTo>
                    <a:pt x="568382" y="319027"/>
                    <a:pt x="572059" y="315350"/>
                    <a:pt x="572059" y="310815"/>
                  </a:cubicBezTo>
                  <a:lnTo>
                    <a:pt x="572059" y="277970"/>
                  </a:lnTo>
                  <a:cubicBezTo>
                    <a:pt x="572059" y="273435"/>
                    <a:pt x="568382" y="269758"/>
                    <a:pt x="563847" y="269758"/>
                  </a:cubicBezTo>
                  <a:close/>
                  <a:moveTo>
                    <a:pt x="141918" y="194750"/>
                  </a:moveTo>
                  <a:cubicBezTo>
                    <a:pt x="137383" y="194750"/>
                    <a:pt x="133706" y="198427"/>
                    <a:pt x="133706" y="202962"/>
                  </a:cubicBezTo>
                  <a:lnTo>
                    <a:pt x="133706" y="235806"/>
                  </a:lnTo>
                  <a:cubicBezTo>
                    <a:pt x="133706" y="240341"/>
                    <a:pt x="137383" y="244018"/>
                    <a:pt x="141918" y="244018"/>
                  </a:cubicBezTo>
                  <a:lnTo>
                    <a:pt x="563847" y="244018"/>
                  </a:lnTo>
                  <a:cubicBezTo>
                    <a:pt x="568382" y="244018"/>
                    <a:pt x="572059" y="240341"/>
                    <a:pt x="572059" y="235806"/>
                  </a:cubicBezTo>
                  <a:lnTo>
                    <a:pt x="572059" y="202962"/>
                  </a:lnTo>
                  <a:cubicBezTo>
                    <a:pt x="572059" y="198427"/>
                    <a:pt x="568382" y="194750"/>
                    <a:pt x="563847" y="194750"/>
                  </a:cubicBezTo>
                  <a:close/>
                  <a:moveTo>
                    <a:pt x="150580" y="0"/>
                  </a:moveTo>
                  <a:lnTo>
                    <a:pt x="183426" y="0"/>
                  </a:lnTo>
                  <a:cubicBezTo>
                    <a:pt x="187961" y="0"/>
                    <a:pt x="191637" y="3676"/>
                    <a:pt x="191637" y="8211"/>
                  </a:cubicBezTo>
                  <a:lnTo>
                    <a:pt x="191637" y="54795"/>
                  </a:lnTo>
                  <a:lnTo>
                    <a:pt x="221956" y="54795"/>
                  </a:lnTo>
                  <a:lnTo>
                    <a:pt x="221956" y="8213"/>
                  </a:lnTo>
                  <a:cubicBezTo>
                    <a:pt x="221956" y="3678"/>
                    <a:pt x="225632" y="2"/>
                    <a:pt x="230167" y="2"/>
                  </a:cubicBezTo>
                  <a:lnTo>
                    <a:pt x="263013" y="2"/>
                  </a:lnTo>
                  <a:cubicBezTo>
                    <a:pt x="267548" y="2"/>
                    <a:pt x="271224" y="3678"/>
                    <a:pt x="271224" y="8213"/>
                  </a:cubicBezTo>
                  <a:lnTo>
                    <a:pt x="271224" y="54795"/>
                  </a:lnTo>
                  <a:lnTo>
                    <a:pt x="443202" y="54795"/>
                  </a:lnTo>
                  <a:lnTo>
                    <a:pt x="443202" y="8213"/>
                  </a:lnTo>
                  <a:cubicBezTo>
                    <a:pt x="443202" y="3678"/>
                    <a:pt x="446878" y="2"/>
                    <a:pt x="451413" y="2"/>
                  </a:cubicBezTo>
                  <a:lnTo>
                    <a:pt x="484259" y="2"/>
                  </a:lnTo>
                  <a:cubicBezTo>
                    <a:pt x="488794" y="2"/>
                    <a:pt x="492470" y="3678"/>
                    <a:pt x="492470" y="8213"/>
                  </a:cubicBezTo>
                  <a:lnTo>
                    <a:pt x="492470" y="54795"/>
                  </a:lnTo>
                  <a:lnTo>
                    <a:pt x="522791" y="54795"/>
                  </a:lnTo>
                  <a:lnTo>
                    <a:pt x="522791" y="8214"/>
                  </a:lnTo>
                  <a:cubicBezTo>
                    <a:pt x="522791" y="3679"/>
                    <a:pt x="526467" y="3"/>
                    <a:pt x="531002" y="3"/>
                  </a:cubicBezTo>
                  <a:lnTo>
                    <a:pt x="563848" y="3"/>
                  </a:lnTo>
                  <a:cubicBezTo>
                    <a:pt x="568383" y="3"/>
                    <a:pt x="572059" y="3679"/>
                    <a:pt x="572059" y="8214"/>
                  </a:cubicBezTo>
                  <a:lnTo>
                    <a:pt x="572059" y="54795"/>
                  </a:lnTo>
                  <a:lnTo>
                    <a:pt x="618520" y="54795"/>
                  </a:lnTo>
                  <a:cubicBezTo>
                    <a:pt x="662629" y="54795"/>
                    <a:pt x="698387" y="90553"/>
                    <a:pt x="698387" y="134663"/>
                  </a:cubicBezTo>
                  <a:lnTo>
                    <a:pt x="698387" y="454124"/>
                  </a:lnTo>
                  <a:cubicBezTo>
                    <a:pt x="698387" y="498233"/>
                    <a:pt x="662629" y="533991"/>
                    <a:pt x="618520" y="533991"/>
                  </a:cubicBezTo>
                  <a:lnTo>
                    <a:pt x="79868" y="533991"/>
                  </a:lnTo>
                  <a:cubicBezTo>
                    <a:pt x="35758" y="533991"/>
                    <a:pt x="0" y="498233"/>
                    <a:pt x="0" y="454124"/>
                  </a:cubicBezTo>
                  <a:lnTo>
                    <a:pt x="0" y="134663"/>
                  </a:lnTo>
                  <a:cubicBezTo>
                    <a:pt x="0" y="90553"/>
                    <a:pt x="35758" y="54795"/>
                    <a:pt x="79868" y="54795"/>
                  </a:cubicBezTo>
                  <a:lnTo>
                    <a:pt x="142369" y="54795"/>
                  </a:lnTo>
                  <a:lnTo>
                    <a:pt x="142369" y="8211"/>
                  </a:lnTo>
                  <a:cubicBezTo>
                    <a:pt x="142369" y="3676"/>
                    <a:pt x="146045" y="0"/>
                    <a:pt x="150580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0" name="TextBox 77"/>
          <p:cNvSpPr txBox="1">
            <a:spLocks noChangeArrowheads="1"/>
          </p:cNvSpPr>
          <p:nvPr/>
        </p:nvSpPr>
        <p:spPr bwMode="auto">
          <a:xfrm>
            <a:off x="3144542" y="1739627"/>
            <a:ext cx="3911440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TextBox 77"/>
          <p:cNvSpPr txBox="1">
            <a:spLocks noChangeArrowheads="1"/>
          </p:cNvSpPr>
          <p:nvPr/>
        </p:nvSpPr>
        <p:spPr bwMode="auto">
          <a:xfrm>
            <a:off x="4817962" y="2843608"/>
            <a:ext cx="3965989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单击此处添加文本内容，文字需概括精炼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TextBox 77"/>
          <p:cNvSpPr txBox="1">
            <a:spLocks noChangeArrowheads="1"/>
          </p:cNvSpPr>
          <p:nvPr/>
        </p:nvSpPr>
        <p:spPr bwMode="auto">
          <a:xfrm>
            <a:off x="6479950" y="3978466"/>
            <a:ext cx="3778136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单击此处添加文本内容，文字需精炼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77"/>
          <p:cNvSpPr txBox="1">
            <a:spLocks noChangeArrowheads="1"/>
          </p:cNvSpPr>
          <p:nvPr/>
        </p:nvSpPr>
        <p:spPr bwMode="auto">
          <a:xfrm>
            <a:off x="1008098" y="5101172"/>
            <a:ext cx="8159844" cy="656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08" tIns="60954" rIns="121908" bIns="6095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  单击此处添加文本内容，文字内容需概括精炼</a:t>
            </a:r>
            <a:endParaRPr lang="en-US" altLang="zh-CN" sz="1300" kern="3000" spc="31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</a:t>
            </a:r>
            <a:r>
              <a:rPr lang="en-US" altLang="zh-CN" sz="1300" kern="3000" spc="31" dirty="0">
                <a:solidFill>
                  <a:schemeClr val="bg1"/>
                </a:solidFill>
                <a:latin typeface="+mj-ea"/>
                <a:ea typeface="+mj-ea"/>
              </a:rPr>
              <a:t>  </a:t>
            </a:r>
            <a:r>
              <a:rPr lang="zh-CN" altLang="en-US" sz="1300" kern="3000" spc="31" dirty="0">
                <a:solidFill>
                  <a:schemeClr val="bg1"/>
                </a:solidFill>
                <a:latin typeface="+mj-ea"/>
                <a:ea typeface="+mj-ea"/>
              </a:rPr>
              <a:t>单击此处添加文本内容，文字内容需概括精炼</a:t>
            </a:r>
            <a:endParaRPr lang="en-US" altLang="zh-CN" sz="1300" kern="3000" spc="3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795" y="3853033"/>
            <a:ext cx="6479157" cy="960107"/>
            <a:chOff x="0" y="2787774"/>
            <a:chExt cx="4860000" cy="720080"/>
          </a:xfrm>
        </p:grpSpPr>
        <p:sp>
          <p:nvSpPr>
            <p:cNvPr id="15" name="矩形 14"/>
            <p:cNvSpPr/>
            <p:nvPr/>
          </p:nvSpPr>
          <p:spPr>
            <a:xfrm>
              <a:off x="0" y="2787774"/>
              <a:ext cx="4860000" cy="7200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TextBox 15"/>
            <p:cNvSpPr txBox="1">
              <a:spLocks noChangeArrowheads="1"/>
            </p:cNvSpPr>
            <p:nvPr/>
          </p:nvSpPr>
          <p:spPr bwMode="auto">
            <a:xfrm>
              <a:off x="3539723" y="2824648"/>
              <a:ext cx="1278401" cy="62324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2015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7" name="椭圆 7"/>
            <p:cNvSpPr/>
            <p:nvPr/>
          </p:nvSpPr>
          <p:spPr>
            <a:xfrm>
              <a:off x="237497" y="3029658"/>
              <a:ext cx="250268" cy="260697"/>
            </a:xfrm>
            <a:custGeom>
              <a:avLst/>
              <a:gdLst/>
              <a:ahLst/>
              <a:cxnLst/>
              <a:rect l="l" t="t" r="r" b="b"/>
              <a:pathLst>
                <a:path w="1206381" h="1257672">
                  <a:moveTo>
                    <a:pt x="960331" y="249421"/>
                  </a:moveTo>
                  <a:cubicBezTo>
                    <a:pt x="944358" y="390709"/>
                    <a:pt x="912152" y="517316"/>
                    <a:pt x="868979" y="619820"/>
                  </a:cubicBezTo>
                  <a:cubicBezTo>
                    <a:pt x="985575" y="533648"/>
                    <a:pt x="1055535" y="396536"/>
                    <a:pt x="1055535" y="249421"/>
                  </a:cubicBezTo>
                  <a:close/>
                  <a:moveTo>
                    <a:pt x="131720" y="244400"/>
                  </a:moveTo>
                  <a:cubicBezTo>
                    <a:pt x="130081" y="395188"/>
                    <a:pt x="202059" y="536267"/>
                    <a:pt x="323248" y="622932"/>
                  </a:cubicBezTo>
                  <a:cubicBezTo>
                    <a:pt x="277881" y="519309"/>
                    <a:pt x="244918" y="389985"/>
                    <a:pt x="228822" y="245455"/>
                  </a:cubicBezTo>
                  <a:close/>
                  <a:moveTo>
                    <a:pt x="594628" y="214114"/>
                  </a:moveTo>
                  <a:lnTo>
                    <a:pt x="550782" y="356005"/>
                  </a:lnTo>
                  <a:lnTo>
                    <a:pt x="408890" y="356004"/>
                  </a:lnTo>
                  <a:lnTo>
                    <a:pt x="523683" y="443697"/>
                  </a:lnTo>
                  <a:lnTo>
                    <a:pt x="479836" y="585588"/>
                  </a:lnTo>
                  <a:lnTo>
                    <a:pt x="594628" y="497894"/>
                  </a:lnTo>
                  <a:lnTo>
                    <a:pt x="709419" y="585588"/>
                  </a:lnTo>
                  <a:lnTo>
                    <a:pt x="665572" y="443697"/>
                  </a:lnTo>
                  <a:lnTo>
                    <a:pt x="780365" y="356004"/>
                  </a:lnTo>
                  <a:lnTo>
                    <a:pt x="638473" y="356005"/>
                  </a:lnTo>
                  <a:close/>
                  <a:moveTo>
                    <a:pt x="212469" y="0"/>
                  </a:moveTo>
                  <a:lnTo>
                    <a:pt x="977202" y="0"/>
                  </a:lnTo>
                  <a:cubicBezTo>
                    <a:pt x="977202" y="61965"/>
                    <a:pt x="974487" y="122452"/>
                    <a:pt x="968811" y="180806"/>
                  </a:cubicBezTo>
                  <a:lnTo>
                    <a:pt x="1206381" y="180806"/>
                  </a:lnTo>
                  <a:cubicBezTo>
                    <a:pt x="1206381" y="397086"/>
                    <a:pt x="1090586" y="596812"/>
                    <a:pt x="902891" y="704273"/>
                  </a:cubicBezTo>
                  <a:cubicBezTo>
                    <a:pt x="870476" y="722833"/>
                    <a:pt x="836773" y="738149"/>
                    <a:pt x="801825" y="749059"/>
                  </a:cubicBezTo>
                  <a:cubicBezTo>
                    <a:pt x="753613" y="821567"/>
                    <a:pt x="697900" y="869416"/>
                    <a:pt x="637991" y="885002"/>
                  </a:cubicBezTo>
                  <a:cubicBezTo>
                    <a:pt x="643656" y="968225"/>
                    <a:pt x="680726" y="1046254"/>
                    <a:pt x="740956" y="1105050"/>
                  </a:cubicBezTo>
                  <a:cubicBezTo>
                    <a:pt x="793454" y="1156298"/>
                    <a:pt x="860135" y="1189604"/>
                    <a:pt x="931588" y="1200759"/>
                  </a:cubicBezTo>
                  <a:cubicBezTo>
                    <a:pt x="927443" y="1233164"/>
                    <a:pt x="899430" y="1257672"/>
                    <a:pt x="865694" y="1257672"/>
                  </a:cubicBezTo>
                  <a:lnTo>
                    <a:pt x="319497" y="1257672"/>
                  </a:lnTo>
                  <a:cubicBezTo>
                    <a:pt x="285740" y="1257672"/>
                    <a:pt x="257715" y="1233135"/>
                    <a:pt x="253592" y="1200703"/>
                  </a:cubicBezTo>
                  <a:cubicBezTo>
                    <a:pt x="324761" y="1189376"/>
                    <a:pt x="391165" y="1156123"/>
                    <a:pt x="443483" y="1105050"/>
                  </a:cubicBezTo>
                  <a:cubicBezTo>
                    <a:pt x="504147" y="1045831"/>
                    <a:pt x="541316" y="967102"/>
                    <a:pt x="546675" y="883221"/>
                  </a:cubicBezTo>
                  <a:cubicBezTo>
                    <a:pt x="486717" y="865840"/>
                    <a:pt x="431097" y="816104"/>
                    <a:pt x="383268" y="741656"/>
                  </a:cubicBezTo>
                  <a:cubicBezTo>
                    <a:pt x="353818" y="730937"/>
                    <a:pt x="325336" y="717139"/>
                    <a:pt x="297818" y="700985"/>
                  </a:cubicBezTo>
                  <a:cubicBezTo>
                    <a:pt x="111302" y="591490"/>
                    <a:pt x="-2316" y="390517"/>
                    <a:pt x="36" y="174249"/>
                  </a:cubicBezTo>
                  <a:lnTo>
                    <a:pt x="220395" y="176645"/>
                  </a:lnTo>
                  <a:cubicBezTo>
                    <a:pt x="215056" y="119574"/>
                    <a:pt x="212469" y="60491"/>
                    <a:pt x="212469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5" y="1619388"/>
            <a:ext cx="3119263" cy="960107"/>
            <a:chOff x="0" y="1112540"/>
            <a:chExt cx="2339752" cy="720080"/>
          </a:xfrm>
        </p:grpSpPr>
        <p:sp>
          <p:nvSpPr>
            <p:cNvPr id="21" name="矩形 20"/>
            <p:cNvSpPr/>
            <p:nvPr/>
          </p:nvSpPr>
          <p:spPr>
            <a:xfrm>
              <a:off x="0" y="1112540"/>
              <a:ext cx="2339752" cy="7200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2" name="TextBox 6"/>
            <p:cNvSpPr txBox="1">
              <a:spLocks noChangeArrowheads="1"/>
            </p:cNvSpPr>
            <p:nvPr/>
          </p:nvSpPr>
          <p:spPr bwMode="auto">
            <a:xfrm>
              <a:off x="1043608" y="1149414"/>
              <a:ext cx="1278401" cy="62324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2013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3" name="饼形 4"/>
            <p:cNvSpPr/>
            <p:nvPr/>
          </p:nvSpPr>
          <p:spPr bwMode="auto">
            <a:xfrm>
              <a:off x="247691" y="1356864"/>
              <a:ext cx="256047" cy="231429"/>
            </a:xfrm>
            <a:custGeom>
              <a:avLst/>
              <a:gdLst/>
              <a:ahLst/>
              <a:cxnLst/>
              <a:rect l="l" t="t" r="r" b="b"/>
              <a:pathLst>
                <a:path w="1114203" h="1007073">
                  <a:moveTo>
                    <a:pt x="739568" y="487469"/>
                  </a:moveTo>
                  <a:cubicBezTo>
                    <a:pt x="958572" y="557910"/>
                    <a:pt x="1114203" y="764338"/>
                    <a:pt x="1114203" y="1007073"/>
                  </a:cubicBezTo>
                  <a:lnTo>
                    <a:pt x="586886" y="1007073"/>
                  </a:lnTo>
                  <a:lnTo>
                    <a:pt x="633226" y="863408"/>
                  </a:lnTo>
                  <a:lnTo>
                    <a:pt x="568797" y="663671"/>
                  </a:lnTo>
                  <a:lnTo>
                    <a:pt x="629867" y="597818"/>
                  </a:lnTo>
                  <a:lnTo>
                    <a:pt x="586115" y="550637"/>
                  </a:lnTo>
                  <a:cubicBezTo>
                    <a:pt x="645084" y="548519"/>
                    <a:pt x="698385" y="525309"/>
                    <a:pt x="739568" y="487469"/>
                  </a:cubicBezTo>
                  <a:close/>
                  <a:moveTo>
                    <a:pt x="374639" y="487469"/>
                  </a:moveTo>
                  <a:cubicBezTo>
                    <a:pt x="413944" y="523583"/>
                    <a:pt x="464282" y="546371"/>
                    <a:pt x="520269" y="549252"/>
                  </a:cubicBezTo>
                  <a:lnTo>
                    <a:pt x="475234" y="597818"/>
                  </a:lnTo>
                  <a:lnTo>
                    <a:pt x="534532" y="661763"/>
                  </a:lnTo>
                  <a:lnTo>
                    <a:pt x="469484" y="863408"/>
                  </a:lnTo>
                  <a:lnTo>
                    <a:pt x="515828" y="1007073"/>
                  </a:lnTo>
                  <a:lnTo>
                    <a:pt x="0" y="1007073"/>
                  </a:lnTo>
                  <a:cubicBezTo>
                    <a:pt x="0" y="764338"/>
                    <a:pt x="155635" y="557910"/>
                    <a:pt x="374639" y="487469"/>
                  </a:cubicBezTo>
                  <a:close/>
                  <a:moveTo>
                    <a:pt x="549066" y="0"/>
                  </a:moveTo>
                  <a:cubicBezTo>
                    <a:pt x="689592" y="0"/>
                    <a:pt x="803510" y="113920"/>
                    <a:pt x="803510" y="254447"/>
                  </a:cubicBezTo>
                  <a:cubicBezTo>
                    <a:pt x="803510" y="394974"/>
                    <a:pt x="689592" y="508894"/>
                    <a:pt x="549066" y="508894"/>
                  </a:cubicBezTo>
                  <a:cubicBezTo>
                    <a:pt x="408540" y="508894"/>
                    <a:pt x="294622" y="394974"/>
                    <a:pt x="294622" y="254447"/>
                  </a:cubicBezTo>
                  <a:cubicBezTo>
                    <a:pt x="294622" y="113920"/>
                    <a:pt x="408540" y="0"/>
                    <a:pt x="549066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6" y="2726305"/>
            <a:ext cx="4799375" cy="960107"/>
            <a:chOff x="0" y="1942728"/>
            <a:chExt cx="3600000" cy="720080"/>
          </a:xfrm>
        </p:grpSpPr>
        <p:sp>
          <p:nvSpPr>
            <p:cNvPr id="25" name="矩形 24"/>
            <p:cNvSpPr/>
            <p:nvPr/>
          </p:nvSpPr>
          <p:spPr>
            <a:xfrm>
              <a:off x="0" y="1942728"/>
              <a:ext cx="3600000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6" name="TextBox 6"/>
            <p:cNvSpPr txBox="1">
              <a:spLocks noChangeArrowheads="1"/>
            </p:cNvSpPr>
            <p:nvPr/>
          </p:nvSpPr>
          <p:spPr bwMode="auto">
            <a:xfrm>
              <a:off x="2303673" y="1979602"/>
              <a:ext cx="1278401" cy="62324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1200">
                  <a:solidFill>
                    <a:srgbClr val="DB9557"/>
                  </a:solidFill>
                  <a:latin typeface="Broadway" panose="04040905080B02020502" pitchFamily="82" charset="0"/>
                </a:defRPr>
              </a:lvl1pPr>
            </a:lstStyle>
            <a:p>
              <a:pPr algn="l"/>
              <a:r>
                <a:rPr lang="en-US" altLang="zh-CN" sz="4800" b="1" dirty="0">
                  <a:solidFill>
                    <a:schemeClr val="bg1"/>
                  </a:solidFill>
                  <a:latin typeface="+mj-ea"/>
                  <a:ea typeface="+mj-ea"/>
                </a:rPr>
                <a:t>2014</a:t>
              </a:r>
              <a:endParaRPr lang="zh-CN" altLang="en-US" sz="4800" b="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椭圆 32"/>
            <p:cNvSpPr/>
            <p:nvPr/>
          </p:nvSpPr>
          <p:spPr>
            <a:xfrm>
              <a:off x="237497" y="2223287"/>
              <a:ext cx="288152" cy="168833"/>
            </a:xfrm>
            <a:custGeom>
              <a:avLst/>
              <a:gdLst/>
              <a:ahLst/>
              <a:cxnLst/>
              <a:rect l="l" t="t" r="r" b="b"/>
              <a:pathLst>
                <a:path w="1163981" h="682000">
                  <a:moveTo>
                    <a:pt x="739288" y="0"/>
                  </a:moveTo>
                  <a:cubicBezTo>
                    <a:pt x="875831" y="0"/>
                    <a:pt x="986521" y="110690"/>
                    <a:pt x="986521" y="247233"/>
                  </a:cubicBezTo>
                  <a:lnTo>
                    <a:pt x="982682" y="285311"/>
                  </a:lnTo>
                  <a:cubicBezTo>
                    <a:pt x="1084361" y="293424"/>
                    <a:pt x="1163981" y="378790"/>
                    <a:pt x="1163981" y="482751"/>
                  </a:cubicBezTo>
                  <a:lnTo>
                    <a:pt x="1163981" y="482751"/>
                  </a:lnTo>
                  <a:cubicBezTo>
                    <a:pt x="1163981" y="592793"/>
                    <a:pt x="1074774" y="682000"/>
                    <a:pt x="964732" y="682000"/>
                  </a:cubicBezTo>
                  <a:lnTo>
                    <a:pt x="679234" y="682000"/>
                  </a:lnTo>
                  <a:lnTo>
                    <a:pt x="679234" y="563726"/>
                  </a:lnTo>
                  <a:lnTo>
                    <a:pt x="775233" y="563726"/>
                  </a:lnTo>
                  <a:lnTo>
                    <a:pt x="583234" y="371728"/>
                  </a:lnTo>
                  <a:lnTo>
                    <a:pt x="391236" y="563726"/>
                  </a:lnTo>
                  <a:lnTo>
                    <a:pt x="487235" y="563726"/>
                  </a:lnTo>
                  <a:lnTo>
                    <a:pt x="487235" y="682000"/>
                  </a:lnTo>
                  <a:lnTo>
                    <a:pt x="199249" y="682000"/>
                  </a:lnTo>
                  <a:cubicBezTo>
                    <a:pt x="89207" y="682000"/>
                    <a:pt x="0" y="592793"/>
                    <a:pt x="0" y="482751"/>
                  </a:cubicBezTo>
                  <a:cubicBezTo>
                    <a:pt x="0" y="373375"/>
                    <a:pt x="88129" y="284584"/>
                    <a:pt x="197254" y="283703"/>
                  </a:cubicBezTo>
                  <a:cubicBezTo>
                    <a:pt x="205573" y="185523"/>
                    <a:pt x="288174" y="108790"/>
                    <a:pt x="388695" y="108790"/>
                  </a:cubicBezTo>
                  <a:cubicBezTo>
                    <a:pt x="435247" y="108790"/>
                    <a:pt x="477955" y="125246"/>
                    <a:pt x="510756" y="153344"/>
                  </a:cubicBezTo>
                  <a:cubicBezTo>
                    <a:pt x="547531" y="63321"/>
                    <a:pt x="636015" y="0"/>
                    <a:pt x="739288" y="0"/>
                  </a:cubicBezTo>
                  <a:close/>
                </a:path>
              </a:pathLst>
            </a:custGeom>
            <a:solidFill>
              <a:srgbClr val="F2EBE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圆角矩形 2"/>
          <p:cNvSpPr/>
          <p:nvPr/>
        </p:nvSpPr>
        <p:spPr>
          <a:xfrm>
            <a:off x="9407364" y="2670384"/>
            <a:ext cx="1719600" cy="2051235"/>
          </a:xfrm>
          <a:custGeom>
            <a:avLst/>
            <a:gdLst/>
            <a:ahLst/>
            <a:cxnLst/>
            <a:rect l="l" t="t" r="r" b="b"/>
            <a:pathLst>
              <a:path w="1060946" h="1265390">
                <a:moveTo>
                  <a:pt x="1014114" y="8144"/>
                </a:moveTo>
                <a:cubicBezTo>
                  <a:pt x="1028176" y="10400"/>
                  <a:pt x="1041376" y="18021"/>
                  <a:pt x="1050382" y="30471"/>
                </a:cubicBezTo>
                <a:cubicBezTo>
                  <a:pt x="1068395" y="55370"/>
                  <a:pt x="1062812" y="90159"/>
                  <a:pt x="1037913" y="108172"/>
                </a:cubicBezTo>
                <a:lnTo>
                  <a:pt x="676412" y="369690"/>
                </a:lnTo>
                <a:lnTo>
                  <a:pt x="676412" y="800537"/>
                </a:lnTo>
                <a:lnTo>
                  <a:pt x="676412" y="833215"/>
                </a:lnTo>
                <a:lnTo>
                  <a:pt x="676412" y="1209744"/>
                </a:lnTo>
                <a:cubicBezTo>
                  <a:pt x="676412" y="1240476"/>
                  <a:pt x="651498" y="1265390"/>
                  <a:pt x="620766" y="1265390"/>
                </a:cubicBezTo>
                <a:cubicBezTo>
                  <a:pt x="590034" y="1265390"/>
                  <a:pt x="565120" y="1240476"/>
                  <a:pt x="565120" y="1209744"/>
                </a:cubicBezTo>
                <a:lnTo>
                  <a:pt x="565120" y="880238"/>
                </a:lnTo>
                <a:lnTo>
                  <a:pt x="505573" y="880238"/>
                </a:lnTo>
                <a:lnTo>
                  <a:pt x="505573" y="1209744"/>
                </a:lnTo>
                <a:cubicBezTo>
                  <a:pt x="505573" y="1240476"/>
                  <a:pt x="480659" y="1265390"/>
                  <a:pt x="449927" y="1265390"/>
                </a:cubicBezTo>
                <a:cubicBezTo>
                  <a:pt x="419195" y="1265390"/>
                  <a:pt x="394281" y="1240476"/>
                  <a:pt x="394281" y="1209744"/>
                </a:cubicBezTo>
                <a:lnTo>
                  <a:pt x="394281" y="833215"/>
                </a:lnTo>
                <a:lnTo>
                  <a:pt x="394281" y="800537"/>
                </a:lnTo>
                <a:lnTo>
                  <a:pt x="394281" y="378851"/>
                </a:lnTo>
                <a:lnTo>
                  <a:pt x="23033" y="110282"/>
                </a:lnTo>
                <a:cubicBezTo>
                  <a:pt x="-1866" y="92269"/>
                  <a:pt x="-7449" y="57480"/>
                  <a:pt x="10564" y="32581"/>
                </a:cubicBezTo>
                <a:cubicBezTo>
                  <a:pt x="19570" y="20131"/>
                  <a:pt x="32770" y="12510"/>
                  <a:pt x="46832" y="10254"/>
                </a:cubicBezTo>
                <a:cubicBezTo>
                  <a:pt x="60893" y="7997"/>
                  <a:pt x="75815" y="11105"/>
                  <a:pt x="88265" y="20111"/>
                </a:cubicBezTo>
                <a:lnTo>
                  <a:pt x="468961" y="295515"/>
                </a:lnTo>
                <a:lnTo>
                  <a:pt x="589079" y="295515"/>
                </a:lnTo>
                <a:lnTo>
                  <a:pt x="589099" y="295493"/>
                </a:lnTo>
                <a:lnTo>
                  <a:pt x="972681" y="18001"/>
                </a:lnTo>
                <a:cubicBezTo>
                  <a:pt x="985131" y="8995"/>
                  <a:pt x="1000053" y="5887"/>
                  <a:pt x="1014114" y="8144"/>
                </a:cubicBezTo>
                <a:close/>
                <a:moveTo>
                  <a:pt x="530473" y="0"/>
                </a:moveTo>
                <a:cubicBezTo>
                  <a:pt x="598860" y="0"/>
                  <a:pt x="654298" y="55438"/>
                  <a:pt x="654298" y="123825"/>
                </a:cubicBezTo>
                <a:cubicBezTo>
                  <a:pt x="654298" y="192212"/>
                  <a:pt x="598860" y="247650"/>
                  <a:pt x="530473" y="247650"/>
                </a:cubicBezTo>
                <a:cubicBezTo>
                  <a:pt x="462086" y="247650"/>
                  <a:pt x="406648" y="192212"/>
                  <a:pt x="406648" y="123825"/>
                </a:cubicBezTo>
                <a:cubicBezTo>
                  <a:pt x="406648" y="55438"/>
                  <a:pt x="462086" y="0"/>
                  <a:pt x="53047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anchor="ctr"/>
          <a:lstStyle/>
          <a:p>
            <a:pPr algn="ctr"/>
            <a:endParaRPr lang="zh-CN" altLang="en-US">
              <a:latin typeface="+mj-ea"/>
              <a:ea typeface="+mj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560214" y="1257359"/>
            <a:ext cx="1623691" cy="1237689"/>
            <a:chOff x="7134225" y="1194073"/>
            <a:chExt cx="1217927" cy="928267"/>
          </a:xfrm>
        </p:grpSpPr>
        <p:sp>
          <p:nvSpPr>
            <p:cNvPr id="30" name="圆角矩形 4"/>
            <p:cNvSpPr/>
            <p:nvPr/>
          </p:nvSpPr>
          <p:spPr>
            <a:xfrm>
              <a:off x="7134225" y="1194073"/>
              <a:ext cx="1129233" cy="928267"/>
            </a:xfrm>
            <a:custGeom>
              <a:avLst/>
              <a:gdLst/>
              <a:ahLst/>
              <a:cxnLst/>
              <a:rect l="l" t="t" r="r" b="b"/>
              <a:pathLst>
                <a:path w="1060946" h="872133">
                  <a:moveTo>
                    <a:pt x="123337" y="0"/>
                  </a:moveTo>
                  <a:lnTo>
                    <a:pt x="937609" y="0"/>
                  </a:lnTo>
                  <a:cubicBezTo>
                    <a:pt x="1005726" y="0"/>
                    <a:pt x="1060946" y="55220"/>
                    <a:pt x="1060946" y="123337"/>
                  </a:cubicBezTo>
                  <a:lnTo>
                    <a:pt x="1060946" y="616672"/>
                  </a:lnTo>
                  <a:cubicBezTo>
                    <a:pt x="1060946" y="684789"/>
                    <a:pt x="1005726" y="740009"/>
                    <a:pt x="937609" y="740009"/>
                  </a:cubicBezTo>
                  <a:lnTo>
                    <a:pt x="593129" y="740009"/>
                  </a:lnTo>
                  <a:lnTo>
                    <a:pt x="516497" y="872133"/>
                  </a:lnTo>
                  <a:lnTo>
                    <a:pt x="439865" y="740009"/>
                  </a:lnTo>
                  <a:lnTo>
                    <a:pt x="123337" y="740009"/>
                  </a:lnTo>
                  <a:cubicBezTo>
                    <a:pt x="55220" y="740009"/>
                    <a:pt x="0" y="684789"/>
                    <a:pt x="0" y="616672"/>
                  </a:cubicBezTo>
                  <a:lnTo>
                    <a:pt x="0" y="123337"/>
                  </a:lnTo>
                  <a:cubicBezTo>
                    <a:pt x="0" y="55220"/>
                    <a:pt x="55220" y="0"/>
                    <a:pt x="1233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31" name="TextBox 77"/>
            <p:cNvSpPr txBox="1">
              <a:spLocks noChangeArrowheads="1"/>
            </p:cNvSpPr>
            <p:nvPr/>
          </p:nvSpPr>
          <p:spPr bwMode="auto">
            <a:xfrm>
              <a:off x="7213179" y="1356864"/>
              <a:ext cx="1138973" cy="384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100" kern="3000" spc="31" dirty="0">
                  <a:solidFill>
                    <a:schemeClr val="bg1"/>
                  </a:solidFill>
                  <a:latin typeface="+mj-ea"/>
                  <a:ea typeface="+mj-ea"/>
                </a:rPr>
                <a:t>填加标题</a:t>
              </a:r>
              <a:endParaRPr lang="en-US" altLang="zh-CN" sz="2100" kern="3000" spc="31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39"/>
          <p:cNvSpPr>
            <a:spLocks noEditPoints="1"/>
          </p:cNvSpPr>
          <p:nvPr/>
        </p:nvSpPr>
        <p:spPr bwMode="auto">
          <a:xfrm>
            <a:off x="4858869" y="1996351"/>
            <a:ext cx="2939799" cy="2938639"/>
          </a:xfrm>
          <a:custGeom>
            <a:avLst/>
            <a:gdLst>
              <a:gd name="T0" fmla="*/ 2116 w 2116"/>
              <a:gd name="T1" fmla="*/ 1052 h 2116"/>
              <a:gd name="T2" fmla="*/ 1925 w 2116"/>
              <a:gd name="T3" fmla="*/ 883 h 2116"/>
              <a:gd name="T4" fmla="*/ 2038 w 2116"/>
              <a:gd name="T5" fmla="*/ 652 h 2116"/>
              <a:gd name="T6" fmla="*/ 1795 w 2116"/>
              <a:gd name="T7" fmla="*/ 570 h 2116"/>
              <a:gd name="T8" fmla="*/ 1802 w 2116"/>
              <a:gd name="T9" fmla="*/ 305 h 2116"/>
              <a:gd name="T10" fmla="*/ 1548 w 2116"/>
              <a:gd name="T11" fmla="*/ 321 h 2116"/>
              <a:gd name="T12" fmla="*/ 1464 w 2116"/>
              <a:gd name="T13" fmla="*/ 80 h 2116"/>
              <a:gd name="T14" fmla="*/ 1234 w 2116"/>
              <a:gd name="T15" fmla="*/ 191 h 2116"/>
              <a:gd name="T16" fmla="*/ 1052 w 2116"/>
              <a:gd name="T17" fmla="*/ 0 h 2116"/>
              <a:gd name="T18" fmla="*/ 884 w 2116"/>
              <a:gd name="T19" fmla="*/ 191 h 2116"/>
              <a:gd name="T20" fmla="*/ 653 w 2116"/>
              <a:gd name="T21" fmla="*/ 78 h 2116"/>
              <a:gd name="T22" fmla="*/ 570 w 2116"/>
              <a:gd name="T23" fmla="*/ 321 h 2116"/>
              <a:gd name="T24" fmla="*/ 305 w 2116"/>
              <a:gd name="T25" fmla="*/ 314 h 2116"/>
              <a:gd name="T26" fmla="*/ 322 w 2116"/>
              <a:gd name="T27" fmla="*/ 568 h 2116"/>
              <a:gd name="T28" fmla="*/ 81 w 2116"/>
              <a:gd name="T29" fmla="*/ 652 h 2116"/>
              <a:gd name="T30" fmla="*/ 192 w 2116"/>
              <a:gd name="T31" fmla="*/ 882 h 2116"/>
              <a:gd name="T32" fmla="*/ 0 w 2116"/>
              <a:gd name="T33" fmla="*/ 1064 h 2116"/>
              <a:gd name="T34" fmla="*/ 191 w 2116"/>
              <a:gd name="T35" fmla="*/ 1233 h 2116"/>
              <a:gd name="T36" fmla="*/ 78 w 2116"/>
              <a:gd name="T37" fmla="*/ 1463 h 2116"/>
              <a:gd name="T38" fmla="*/ 321 w 2116"/>
              <a:gd name="T39" fmla="*/ 1546 h 2116"/>
              <a:gd name="T40" fmla="*/ 314 w 2116"/>
              <a:gd name="T41" fmla="*/ 1811 h 2116"/>
              <a:gd name="T42" fmla="*/ 569 w 2116"/>
              <a:gd name="T43" fmla="*/ 1794 h 2116"/>
              <a:gd name="T44" fmla="*/ 653 w 2116"/>
              <a:gd name="T45" fmla="*/ 2035 h 2116"/>
              <a:gd name="T46" fmla="*/ 882 w 2116"/>
              <a:gd name="T47" fmla="*/ 1925 h 2116"/>
              <a:gd name="T48" fmla="*/ 1064 w 2116"/>
              <a:gd name="T49" fmla="*/ 2116 h 2116"/>
              <a:gd name="T50" fmla="*/ 1233 w 2116"/>
              <a:gd name="T51" fmla="*/ 1925 h 2116"/>
              <a:gd name="T52" fmla="*/ 1464 w 2116"/>
              <a:gd name="T53" fmla="*/ 2038 h 2116"/>
              <a:gd name="T54" fmla="*/ 1546 w 2116"/>
              <a:gd name="T55" fmla="*/ 1795 h 2116"/>
              <a:gd name="T56" fmla="*/ 1811 w 2116"/>
              <a:gd name="T57" fmla="*/ 1802 h 2116"/>
              <a:gd name="T58" fmla="*/ 1795 w 2116"/>
              <a:gd name="T59" fmla="*/ 1547 h 2116"/>
              <a:gd name="T60" fmla="*/ 2036 w 2116"/>
              <a:gd name="T61" fmla="*/ 1463 h 2116"/>
              <a:gd name="T62" fmla="*/ 1925 w 2116"/>
              <a:gd name="T63" fmla="*/ 1234 h 2116"/>
              <a:gd name="T64" fmla="*/ 1358 w 2116"/>
              <a:gd name="T65" fmla="*/ 1669 h 2116"/>
              <a:gd name="T66" fmla="*/ 759 w 2116"/>
              <a:gd name="T67" fmla="*/ 447 h 2116"/>
              <a:gd name="T68" fmla="*/ 1358 w 2116"/>
              <a:gd name="T69" fmla="*/ 1669 h 2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116" h="2116">
                <a:moveTo>
                  <a:pt x="1941" y="1111"/>
                </a:moveTo>
                <a:cubicBezTo>
                  <a:pt x="2116" y="1052"/>
                  <a:pt x="2116" y="1052"/>
                  <a:pt x="2116" y="1052"/>
                </a:cubicBezTo>
                <a:cubicBezTo>
                  <a:pt x="2107" y="917"/>
                  <a:pt x="2107" y="917"/>
                  <a:pt x="2107" y="917"/>
                </a:cubicBezTo>
                <a:cubicBezTo>
                  <a:pt x="1925" y="883"/>
                  <a:pt x="1925" y="883"/>
                  <a:pt x="1925" y="883"/>
                </a:cubicBezTo>
                <a:cubicBezTo>
                  <a:pt x="1918" y="847"/>
                  <a:pt x="1908" y="810"/>
                  <a:pt x="1896" y="774"/>
                </a:cubicBezTo>
                <a:cubicBezTo>
                  <a:pt x="2038" y="652"/>
                  <a:pt x="2038" y="652"/>
                  <a:pt x="2038" y="652"/>
                </a:cubicBezTo>
                <a:cubicBezTo>
                  <a:pt x="1979" y="532"/>
                  <a:pt x="1979" y="532"/>
                  <a:pt x="1979" y="532"/>
                </a:cubicBezTo>
                <a:cubicBezTo>
                  <a:pt x="1795" y="570"/>
                  <a:pt x="1795" y="570"/>
                  <a:pt x="1795" y="570"/>
                </a:cubicBezTo>
                <a:cubicBezTo>
                  <a:pt x="1772" y="535"/>
                  <a:pt x="1747" y="502"/>
                  <a:pt x="1720" y="471"/>
                </a:cubicBezTo>
                <a:cubicBezTo>
                  <a:pt x="1802" y="305"/>
                  <a:pt x="1802" y="305"/>
                  <a:pt x="1802" y="305"/>
                </a:cubicBezTo>
                <a:cubicBezTo>
                  <a:pt x="1700" y="217"/>
                  <a:pt x="1700" y="217"/>
                  <a:pt x="1700" y="217"/>
                </a:cubicBezTo>
                <a:cubicBezTo>
                  <a:pt x="1548" y="321"/>
                  <a:pt x="1548" y="321"/>
                  <a:pt x="1548" y="321"/>
                </a:cubicBezTo>
                <a:cubicBezTo>
                  <a:pt x="1516" y="301"/>
                  <a:pt x="1483" y="282"/>
                  <a:pt x="1450" y="265"/>
                </a:cubicBezTo>
                <a:cubicBezTo>
                  <a:pt x="1464" y="80"/>
                  <a:pt x="1464" y="80"/>
                  <a:pt x="1464" y="80"/>
                </a:cubicBezTo>
                <a:cubicBezTo>
                  <a:pt x="1336" y="37"/>
                  <a:pt x="1336" y="37"/>
                  <a:pt x="1336" y="37"/>
                </a:cubicBezTo>
                <a:cubicBezTo>
                  <a:pt x="1234" y="191"/>
                  <a:pt x="1234" y="191"/>
                  <a:pt x="1234" y="191"/>
                </a:cubicBezTo>
                <a:cubicBezTo>
                  <a:pt x="1194" y="183"/>
                  <a:pt x="1152" y="178"/>
                  <a:pt x="1111" y="175"/>
                </a:cubicBezTo>
                <a:cubicBezTo>
                  <a:pt x="1052" y="0"/>
                  <a:pt x="1052" y="0"/>
                  <a:pt x="1052" y="0"/>
                </a:cubicBezTo>
                <a:cubicBezTo>
                  <a:pt x="918" y="9"/>
                  <a:pt x="918" y="9"/>
                  <a:pt x="918" y="9"/>
                </a:cubicBezTo>
                <a:cubicBezTo>
                  <a:pt x="884" y="191"/>
                  <a:pt x="884" y="191"/>
                  <a:pt x="884" y="191"/>
                </a:cubicBezTo>
                <a:cubicBezTo>
                  <a:pt x="847" y="198"/>
                  <a:pt x="810" y="208"/>
                  <a:pt x="774" y="220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532" y="137"/>
                  <a:pt x="532" y="137"/>
                  <a:pt x="532" y="137"/>
                </a:cubicBezTo>
                <a:cubicBezTo>
                  <a:pt x="570" y="321"/>
                  <a:pt x="570" y="321"/>
                  <a:pt x="570" y="321"/>
                </a:cubicBezTo>
                <a:cubicBezTo>
                  <a:pt x="535" y="344"/>
                  <a:pt x="502" y="369"/>
                  <a:pt x="471" y="396"/>
                </a:cubicBezTo>
                <a:cubicBezTo>
                  <a:pt x="305" y="314"/>
                  <a:pt x="305" y="314"/>
                  <a:pt x="305" y="314"/>
                </a:cubicBezTo>
                <a:cubicBezTo>
                  <a:pt x="217" y="416"/>
                  <a:pt x="217" y="416"/>
                  <a:pt x="217" y="416"/>
                </a:cubicBezTo>
                <a:cubicBezTo>
                  <a:pt x="322" y="568"/>
                  <a:pt x="322" y="568"/>
                  <a:pt x="322" y="568"/>
                </a:cubicBezTo>
                <a:cubicBezTo>
                  <a:pt x="301" y="600"/>
                  <a:pt x="282" y="633"/>
                  <a:pt x="265" y="666"/>
                </a:cubicBezTo>
                <a:cubicBezTo>
                  <a:pt x="81" y="652"/>
                  <a:pt x="81" y="652"/>
                  <a:pt x="81" y="652"/>
                </a:cubicBezTo>
                <a:cubicBezTo>
                  <a:pt x="37" y="780"/>
                  <a:pt x="37" y="780"/>
                  <a:pt x="37" y="780"/>
                </a:cubicBezTo>
                <a:cubicBezTo>
                  <a:pt x="192" y="882"/>
                  <a:pt x="192" y="882"/>
                  <a:pt x="192" y="882"/>
                </a:cubicBezTo>
                <a:cubicBezTo>
                  <a:pt x="183" y="923"/>
                  <a:pt x="178" y="964"/>
                  <a:pt x="175" y="1005"/>
                </a:cubicBezTo>
                <a:cubicBezTo>
                  <a:pt x="0" y="1064"/>
                  <a:pt x="0" y="1064"/>
                  <a:pt x="0" y="1064"/>
                </a:cubicBezTo>
                <a:cubicBezTo>
                  <a:pt x="9" y="1198"/>
                  <a:pt x="9" y="1198"/>
                  <a:pt x="9" y="1198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9" y="1269"/>
                  <a:pt x="208" y="1306"/>
                  <a:pt x="221" y="1342"/>
                </a:cubicBezTo>
                <a:cubicBezTo>
                  <a:pt x="78" y="1463"/>
                  <a:pt x="78" y="1463"/>
                  <a:pt x="78" y="1463"/>
                </a:cubicBezTo>
                <a:cubicBezTo>
                  <a:pt x="138" y="1584"/>
                  <a:pt x="138" y="1584"/>
                  <a:pt x="138" y="1584"/>
                </a:cubicBezTo>
                <a:cubicBezTo>
                  <a:pt x="321" y="1546"/>
                  <a:pt x="321" y="1546"/>
                  <a:pt x="321" y="1546"/>
                </a:cubicBezTo>
                <a:cubicBezTo>
                  <a:pt x="344" y="1581"/>
                  <a:pt x="369" y="1614"/>
                  <a:pt x="397" y="1645"/>
                </a:cubicBezTo>
                <a:cubicBezTo>
                  <a:pt x="314" y="1811"/>
                  <a:pt x="314" y="1811"/>
                  <a:pt x="314" y="1811"/>
                </a:cubicBezTo>
                <a:cubicBezTo>
                  <a:pt x="416" y="1899"/>
                  <a:pt x="416" y="1899"/>
                  <a:pt x="416" y="1899"/>
                </a:cubicBezTo>
                <a:cubicBezTo>
                  <a:pt x="569" y="1794"/>
                  <a:pt x="569" y="1794"/>
                  <a:pt x="569" y="1794"/>
                </a:cubicBezTo>
                <a:cubicBezTo>
                  <a:pt x="600" y="1815"/>
                  <a:pt x="633" y="1834"/>
                  <a:pt x="667" y="1851"/>
                </a:cubicBezTo>
                <a:cubicBezTo>
                  <a:pt x="653" y="2035"/>
                  <a:pt x="653" y="2035"/>
                  <a:pt x="653" y="2035"/>
                </a:cubicBezTo>
                <a:cubicBezTo>
                  <a:pt x="780" y="2079"/>
                  <a:pt x="780" y="2079"/>
                  <a:pt x="780" y="2079"/>
                </a:cubicBezTo>
                <a:cubicBezTo>
                  <a:pt x="882" y="1925"/>
                  <a:pt x="882" y="1925"/>
                  <a:pt x="882" y="1925"/>
                </a:cubicBezTo>
                <a:cubicBezTo>
                  <a:pt x="923" y="1933"/>
                  <a:pt x="964" y="1938"/>
                  <a:pt x="1005" y="1941"/>
                </a:cubicBezTo>
                <a:cubicBezTo>
                  <a:pt x="1064" y="2116"/>
                  <a:pt x="1064" y="2116"/>
                  <a:pt x="1064" y="2116"/>
                </a:cubicBezTo>
                <a:cubicBezTo>
                  <a:pt x="1199" y="2107"/>
                  <a:pt x="1199" y="2107"/>
                  <a:pt x="1199" y="2107"/>
                </a:cubicBezTo>
                <a:cubicBezTo>
                  <a:pt x="1233" y="1925"/>
                  <a:pt x="1233" y="1925"/>
                  <a:pt x="1233" y="1925"/>
                </a:cubicBezTo>
                <a:cubicBezTo>
                  <a:pt x="1269" y="1918"/>
                  <a:pt x="1306" y="1908"/>
                  <a:pt x="1342" y="1896"/>
                </a:cubicBezTo>
                <a:cubicBezTo>
                  <a:pt x="1464" y="2038"/>
                  <a:pt x="1464" y="2038"/>
                  <a:pt x="1464" y="2038"/>
                </a:cubicBezTo>
                <a:cubicBezTo>
                  <a:pt x="1584" y="1979"/>
                  <a:pt x="1584" y="1979"/>
                  <a:pt x="1584" y="1979"/>
                </a:cubicBezTo>
                <a:cubicBezTo>
                  <a:pt x="1546" y="1795"/>
                  <a:pt x="1546" y="1795"/>
                  <a:pt x="1546" y="1795"/>
                </a:cubicBezTo>
                <a:cubicBezTo>
                  <a:pt x="1581" y="1772"/>
                  <a:pt x="1614" y="1747"/>
                  <a:pt x="1645" y="1719"/>
                </a:cubicBezTo>
                <a:cubicBezTo>
                  <a:pt x="1811" y="1802"/>
                  <a:pt x="1811" y="1802"/>
                  <a:pt x="1811" y="1802"/>
                </a:cubicBezTo>
                <a:cubicBezTo>
                  <a:pt x="1899" y="1700"/>
                  <a:pt x="1899" y="1700"/>
                  <a:pt x="1899" y="1700"/>
                </a:cubicBezTo>
                <a:cubicBezTo>
                  <a:pt x="1795" y="1547"/>
                  <a:pt x="1795" y="1547"/>
                  <a:pt x="1795" y="1547"/>
                </a:cubicBezTo>
                <a:cubicBezTo>
                  <a:pt x="1816" y="1516"/>
                  <a:pt x="1834" y="1483"/>
                  <a:pt x="1851" y="1450"/>
                </a:cubicBezTo>
                <a:cubicBezTo>
                  <a:pt x="2036" y="1463"/>
                  <a:pt x="2036" y="1463"/>
                  <a:pt x="2036" y="1463"/>
                </a:cubicBezTo>
                <a:cubicBezTo>
                  <a:pt x="2079" y="1336"/>
                  <a:pt x="2079" y="1336"/>
                  <a:pt x="2079" y="1336"/>
                </a:cubicBezTo>
                <a:cubicBezTo>
                  <a:pt x="1925" y="1234"/>
                  <a:pt x="1925" y="1234"/>
                  <a:pt x="1925" y="1234"/>
                </a:cubicBezTo>
                <a:cubicBezTo>
                  <a:pt x="1933" y="1193"/>
                  <a:pt x="1938" y="1152"/>
                  <a:pt x="1941" y="1111"/>
                </a:cubicBezTo>
                <a:close/>
                <a:moveTo>
                  <a:pt x="1358" y="1669"/>
                </a:moveTo>
                <a:cubicBezTo>
                  <a:pt x="1020" y="1834"/>
                  <a:pt x="613" y="1695"/>
                  <a:pt x="447" y="1357"/>
                </a:cubicBezTo>
                <a:cubicBezTo>
                  <a:pt x="282" y="1020"/>
                  <a:pt x="421" y="613"/>
                  <a:pt x="759" y="447"/>
                </a:cubicBezTo>
                <a:cubicBezTo>
                  <a:pt x="1096" y="282"/>
                  <a:pt x="1504" y="421"/>
                  <a:pt x="1669" y="759"/>
                </a:cubicBezTo>
                <a:cubicBezTo>
                  <a:pt x="1834" y="1096"/>
                  <a:pt x="1695" y="1503"/>
                  <a:pt x="1358" y="16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sp>
        <p:nvSpPr>
          <p:cNvPr id="7" name="Freeform 240"/>
          <p:cNvSpPr>
            <a:spLocks noEditPoints="1"/>
          </p:cNvSpPr>
          <p:nvPr/>
        </p:nvSpPr>
        <p:spPr bwMode="auto">
          <a:xfrm>
            <a:off x="2703016" y="3369712"/>
            <a:ext cx="2556577" cy="2555567"/>
          </a:xfrm>
          <a:custGeom>
            <a:avLst/>
            <a:gdLst>
              <a:gd name="T0" fmla="*/ 1840 w 1840"/>
              <a:gd name="T1" fmla="*/ 964 h 1840"/>
              <a:gd name="T2" fmla="*/ 1682 w 1840"/>
              <a:gd name="T3" fmla="*/ 808 h 1840"/>
              <a:gd name="T4" fmla="*/ 1791 w 1840"/>
              <a:gd name="T5" fmla="*/ 614 h 1840"/>
              <a:gd name="T6" fmla="*/ 1578 w 1840"/>
              <a:gd name="T7" fmla="*/ 521 h 1840"/>
              <a:gd name="T8" fmla="*/ 1602 w 1840"/>
              <a:gd name="T9" fmla="*/ 301 h 1840"/>
              <a:gd name="T10" fmla="*/ 1379 w 1840"/>
              <a:gd name="T11" fmla="*/ 303 h 1840"/>
              <a:gd name="T12" fmla="*/ 1318 w 1840"/>
              <a:gd name="T13" fmla="*/ 90 h 1840"/>
              <a:gd name="T14" fmla="*/ 1103 w 1840"/>
              <a:gd name="T15" fmla="*/ 173 h 1840"/>
              <a:gd name="T16" fmla="*/ 964 w 1840"/>
              <a:gd name="T17" fmla="*/ 0 h 1840"/>
              <a:gd name="T18" fmla="*/ 808 w 1840"/>
              <a:gd name="T19" fmla="*/ 159 h 1840"/>
              <a:gd name="T20" fmla="*/ 613 w 1840"/>
              <a:gd name="T21" fmla="*/ 49 h 1840"/>
              <a:gd name="T22" fmla="*/ 521 w 1840"/>
              <a:gd name="T23" fmla="*/ 262 h 1840"/>
              <a:gd name="T24" fmla="*/ 301 w 1840"/>
              <a:gd name="T25" fmla="*/ 239 h 1840"/>
              <a:gd name="T26" fmla="*/ 303 w 1840"/>
              <a:gd name="T27" fmla="*/ 461 h 1840"/>
              <a:gd name="T28" fmla="*/ 89 w 1840"/>
              <a:gd name="T29" fmla="*/ 522 h 1840"/>
              <a:gd name="T30" fmla="*/ 173 w 1840"/>
              <a:gd name="T31" fmla="*/ 737 h 1840"/>
              <a:gd name="T32" fmla="*/ 0 w 1840"/>
              <a:gd name="T33" fmla="*/ 877 h 1840"/>
              <a:gd name="T34" fmla="*/ 159 w 1840"/>
              <a:gd name="T35" fmla="*/ 1032 h 1840"/>
              <a:gd name="T36" fmla="*/ 49 w 1840"/>
              <a:gd name="T37" fmla="*/ 1227 h 1840"/>
              <a:gd name="T38" fmla="*/ 262 w 1840"/>
              <a:gd name="T39" fmla="*/ 1320 h 1840"/>
              <a:gd name="T40" fmla="*/ 239 w 1840"/>
              <a:gd name="T41" fmla="*/ 1540 h 1840"/>
              <a:gd name="T42" fmla="*/ 461 w 1840"/>
              <a:gd name="T43" fmla="*/ 1538 h 1840"/>
              <a:gd name="T44" fmla="*/ 522 w 1840"/>
              <a:gd name="T45" fmla="*/ 1751 h 1840"/>
              <a:gd name="T46" fmla="*/ 737 w 1840"/>
              <a:gd name="T47" fmla="*/ 1668 h 1840"/>
              <a:gd name="T48" fmla="*/ 876 w 1840"/>
              <a:gd name="T49" fmla="*/ 1840 h 1840"/>
              <a:gd name="T50" fmla="*/ 1032 w 1840"/>
              <a:gd name="T51" fmla="*/ 1682 h 1840"/>
              <a:gd name="T52" fmla="*/ 1227 w 1840"/>
              <a:gd name="T53" fmla="*/ 1791 h 1840"/>
              <a:gd name="T54" fmla="*/ 1319 w 1840"/>
              <a:gd name="T55" fmla="*/ 1579 h 1840"/>
              <a:gd name="T56" fmla="*/ 1540 w 1840"/>
              <a:gd name="T57" fmla="*/ 1602 h 1840"/>
              <a:gd name="T58" fmla="*/ 1538 w 1840"/>
              <a:gd name="T59" fmla="*/ 1380 h 1840"/>
              <a:gd name="T60" fmla="*/ 1751 w 1840"/>
              <a:gd name="T61" fmla="*/ 1318 h 1840"/>
              <a:gd name="T62" fmla="*/ 1668 w 1840"/>
              <a:gd name="T63" fmla="*/ 1104 h 1840"/>
              <a:gd name="T64" fmla="*/ 1081 w 1840"/>
              <a:gd name="T65" fmla="*/ 1490 h 1840"/>
              <a:gd name="T66" fmla="*/ 759 w 1840"/>
              <a:gd name="T67" fmla="*/ 351 h 1840"/>
              <a:gd name="T68" fmla="*/ 1081 w 1840"/>
              <a:gd name="T69" fmla="*/ 1490 h 1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840" h="1840">
                <a:moveTo>
                  <a:pt x="1827" y="1080"/>
                </a:moveTo>
                <a:cubicBezTo>
                  <a:pt x="1840" y="964"/>
                  <a:pt x="1840" y="964"/>
                  <a:pt x="1840" y="964"/>
                </a:cubicBezTo>
                <a:cubicBezTo>
                  <a:pt x="1690" y="906"/>
                  <a:pt x="1690" y="906"/>
                  <a:pt x="1690" y="906"/>
                </a:cubicBezTo>
                <a:cubicBezTo>
                  <a:pt x="1689" y="874"/>
                  <a:pt x="1687" y="841"/>
                  <a:pt x="1682" y="808"/>
                </a:cubicBezTo>
                <a:cubicBezTo>
                  <a:pt x="1823" y="726"/>
                  <a:pt x="1823" y="726"/>
                  <a:pt x="1823" y="726"/>
                </a:cubicBezTo>
                <a:cubicBezTo>
                  <a:pt x="1791" y="614"/>
                  <a:pt x="1791" y="614"/>
                  <a:pt x="1791" y="614"/>
                </a:cubicBezTo>
                <a:cubicBezTo>
                  <a:pt x="1628" y="618"/>
                  <a:pt x="1628" y="618"/>
                  <a:pt x="1628" y="618"/>
                </a:cubicBezTo>
                <a:cubicBezTo>
                  <a:pt x="1614" y="584"/>
                  <a:pt x="1597" y="552"/>
                  <a:pt x="1578" y="521"/>
                </a:cubicBezTo>
                <a:cubicBezTo>
                  <a:pt x="1675" y="392"/>
                  <a:pt x="1675" y="392"/>
                  <a:pt x="1675" y="392"/>
                </a:cubicBezTo>
                <a:cubicBezTo>
                  <a:pt x="1602" y="301"/>
                  <a:pt x="1602" y="301"/>
                  <a:pt x="1602" y="301"/>
                </a:cubicBezTo>
                <a:cubicBezTo>
                  <a:pt x="1455" y="366"/>
                  <a:pt x="1455" y="366"/>
                  <a:pt x="1455" y="366"/>
                </a:cubicBezTo>
                <a:cubicBezTo>
                  <a:pt x="1431" y="344"/>
                  <a:pt x="1406" y="322"/>
                  <a:pt x="1379" y="303"/>
                </a:cubicBezTo>
                <a:cubicBezTo>
                  <a:pt x="1420" y="147"/>
                  <a:pt x="1420" y="147"/>
                  <a:pt x="1420" y="147"/>
                </a:cubicBezTo>
                <a:cubicBezTo>
                  <a:pt x="1318" y="90"/>
                  <a:pt x="1318" y="90"/>
                  <a:pt x="1318" y="90"/>
                </a:cubicBezTo>
                <a:cubicBezTo>
                  <a:pt x="1206" y="206"/>
                  <a:pt x="1206" y="206"/>
                  <a:pt x="1206" y="206"/>
                </a:cubicBezTo>
                <a:cubicBezTo>
                  <a:pt x="1173" y="193"/>
                  <a:pt x="1139" y="181"/>
                  <a:pt x="1103" y="173"/>
                </a:cubicBezTo>
                <a:cubicBezTo>
                  <a:pt x="1080" y="13"/>
                  <a:pt x="1080" y="13"/>
                  <a:pt x="1080" y="13"/>
                </a:cubicBezTo>
                <a:cubicBezTo>
                  <a:pt x="964" y="0"/>
                  <a:pt x="964" y="0"/>
                  <a:pt x="964" y="0"/>
                </a:cubicBezTo>
                <a:cubicBezTo>
                  <a:pt x="906" y="151"/>
                  <a:pt x="906" y="151"/>
                  <a:pt x="906" y="151"/>
                </a:cubicBezTo>
                <a:cubicBezTo>
                  <a:pt x="874" y="151"/>
                  <a:pt x="841" y="154"/>
                  <a:pt x="808" y="159"/>
                </a:cubicBezTo>
                <a:cubicBezTo>
                  <a:pt x="726" y="17"/>
                  <a:pt x="726" y="17"/>
                  <a:pt x="726" y="17"/>
                </a:cubicBezTo>
                <a:cubicBezTo>
                  <a:pt x="613" y="49"/>
                  <a:pt x="613" y="49"/>
                  <a:pt x="613" y="49"/>
                </a:cubicBezTo>
                <a:cubicBezTo>
                  <a:pt x="617" y="213"/>
                  <a:pt x="617" y="213"/>
                  <a:pt x="617" y="213"/>
                </a:cubicBezTo>
                <a:cubicBezTo>
                  <a:pt x="584" y="227"/>
                  <a:pt x="552" y="244"/>
                  <a:pt x="521" y="262"/>
                </a:cubicBezTo>
                <a:cubicBezTo>
                  <a:pt x="392" y="166"/>
                  <a:pt x="392" y="166"/>
                  <a:pt x="392" y="166"/>
                </a:cubicBezTo>
                <a:cubicBezTo>
                  <a:pt x="301" y="239"/>
                  <a:pt x="301" y="239"/>
                  <a:pt x="301" y="239"/>
                </a:cubicBezTo>
                <a:cubicBezTo>
                  <a:pt x="366" y="386"/>
                  <a:pt x="366" y="386"/>
                  <a:pt x="366" y="386"/>
                </a:cubicBezTo>
                <a:cubicBezTo>
                  <a:pt x="343" y="410"/>
                  <a:pt x="322" y="435"/>
                  <a:pt x="303" y="461"/>
                </a:cubicBezTo>
                <a:cubicBezTo>
                  <a:pt x="147" y="420"/>
                  <a:pt x="147" y="420"/>
                  <a:pt x="147" y="420"/>
                </a:cubicBezTo>
                <a:cubicBezTo>
                  <a:pt x="89" y="522"/>
                  <a:pt x="89" y="522"/>
                  <a:pt x="89" y="522"/>
                </a:cubicBezTo>
                <a:cubicBezTo>
                  <a:pt x="206" y="634"/>
                  <a:pt x="206" y="634"/>
                  <a:pt x="206" y="634"/>
                </a:cubicBezTo>
                <a:cubicBezTo>
                  <a:pt x="192" y="668"/>
                  <a:pt x="181" y="702"/>
                  <a:pt x="173" y="737"/>
                </a:cubicBezTo>
                <a:cubicBezTo>
                  <a:pt x="13" y="760"/>
                  <a:pt x="13" y="760"/>
                  <a:pt x="13" y="760"/>
                </a:cubicBezTo>
                <a:cubicBezTo>
                  <a:pt x="0" y="877"/>
                  <a:pt x="0" y="877"/>
                  <a:pt x="0" y="877"/>
                </a:cubicBezTo>
                <a:cubicBezTo>
                  <a:pt x="151" y="934"/>
                  <a:pt x="151" y="934"/>
                  <a:pt x="151" y="934"/>
                </a:cubicBezTo>
                <a:cubicBezTo>
                  <a:pt x="151" y="967"/>
                  <a:pt x="154" y="1000"/>
                  <a:pt x="159" y="1032"/>
                </a:cubicBezTo>
                <a:cubicBezTo>
                  <a:pt x="17" y="1115"/>
                  <a:pt x="17" y="1115"/>
                  <a:pt x="17" y="1115"/>
                </a:cubicBezTo>
                <a:cubicBezTo>
                  <a:pt x="49" y="1227"/>
                  <a:pt x="49" y="1227"/>
                  <a:pt x="49" y="1227"/>
                </a:cubicBezTo>
                <a:cubicBezTo>
                  <a:pt x="212" y="1223"/>
                  <a:pt x="212" y="1223"/>
                  <a:pt x="212" y="1223"/>
                </a:cubicBezTo>
                <a:cubicBezTo>
                  <a:pt x="227" y="1257"/>
                  <a:pt x="243" y="1289"/>
                  <a:pt x="262" y="1320"/>
                </a:cubicBezTo>
                <a:cubicBezTo>
                  <a:pt x="166" y="1449"/>
                  <a:pt x="166" y="1449"/>
                  <a:pt x="166" y="1449"/>
                </a:cubicBezTo>
                <a:cubicBezTo>
                  <a:pt x="239" y="1540"/>
                  <a:pt x="239" y="1540"/>
                  <a:pt x="239" y="1540"/>
                </a:cubicBezTo>
                <a:cubicBezTo>
                  <a:pt x="386" y="1474"/>
                  <a:pt x="386" y="1474"/>
                  <a:pt x="386" y="1474"/>
                </a:cubicBezTo>
                <a:cubicBezTo>
                  <a:pt x="410" y="1497"/>
                  <a:pt x="435" y="1518"/>
                  <a:pt x="461" y="1538"/>
                </a:cubicBezTo>
                <a:cubicBezTo>
                  <a:pt x="420" y="1694"/>
                  <a:pt x="420" y="1694"/>
                  <a:pt x="420" y="1694"/>
                </a:cubicBezTo>
                <a:cubicBezTo>
                  <a:pt x="522" y="1751"/>
                  <a:pt x="522" y="1751"/>
                  <a:pt x="522" y="1751"/>
                </a:cubicBezTo>
                <a:cubicBezTo>
                  <a:pt x="634" y="1635"/>
                  <a:pt x="634" y="1635"/>
                  <a:pt x="634" y="1635"/>
                </a:cubicBezTo>
                <a:cubicBezTo>
                  <a:pt x="667" y="1648"/>
                  <a:pt x="702" y="1659"/>
                  <a:pt x="737" y="1668"/>
                </a:cubicBezTo>
                <a:cubicBezTo>
                  <a:pt x="760" y="1827"/>
                  <a:pt x="760" y="1827"/>
                  <a:pt x="760" y="1827"/>
                </a:cubicBezTo>
                <a:cubicBezTo>
                  <a:pt x="876" y="1840"/>
                  <a:pt x="876" y="1840"/>
                  <a:pt x="876" y="1840"/>
                </a:cubicBezTo>
                <a:cubicBezTo>
                  <a:pt x="934" y="1690"/>
                  <a:pt x="934" y="1690"/>
                  <a:pt x="934" y="1690"/>
                </a:cubicBezTo>
                <a:cubicBezTo>
                  <a:pt x="967" y="1689"/>
                  <a:pt x="1000" y="1687"/>
                  <a:pt x="1032" y="1682"/>
                </a:cubicBezTo>
                <a:cubicBezTo>
                  <a:pt x="1114" y="1823"/>
                  <a:pt x="1114" y="1823"/>
                  <a:pt x="1114" y="1823"/>
                </a:cubicBezTo>
                <a:cubicBezTo>
                  <a:pt x="1227" y="1791"/>
                  <a:pt x="1227" y="1791"/>
                  <a:pt x="1227" y="1791"/>
                </a:cubicBezTo>
                <a:cubicBezTo>
                  <a:pt x="1223" y="1628"/>
                  <a:pt x="1223" y="1628"/>
                  <a:pt x="1223" y="1628"/>
                </a:cubicBezTo>
                <a:cubicBezTo>
                  <a:pt x="1256" y="1614"/>
                  <a:pt x="1289" y="1597"/>
                  <a:pt x="1319" y="1579"/>
                </a:cubicBezTo>
                <a:cubicBezTo>
                  <a:pt x="1448" y="1675"/>
                  <a:pt x="1448" y="1675"/>
                  <a:pt x="1448" y="1675"/>
                </a:cubicBezTo>
                <a:cubicBezTo>
                  <a:pt x="1540" y="1602"/>
                  <a:pt x="1540" y="1602"/>
                  <a:pt x="1540" y="1602"/>
                </a:cubicBezTo>
                <a:cubicBezTo>
                  <a:pt x="1474" y="1455"/>
                  <a:pt x="1474" y="1455"/>
                  <a:pt x="1474" y="1455"/>
                </a:cubicBezTo>
                <a:cubicBezTo>
                  <a:pt x="1497" y="1431"/>
                  <a:pt x="1518" y="1406"/>
                  <a:pt x="1538" y="1380"/>
                </a:cubicBezTo>
                <a:cubicBezTo>
                  <a:pt x="1694" y="1420"/>
                  <a:pt x="1694" y="1420"/>
                  <a:pt x="1694" y="1420"/>
                </a:cubicBezTo>
                <a:cubicBezTo>
                  <a:pt x="1751" y="1318"/>
                  <a:pt x="1751" y="1318"/>
                  <a:pt x="1751" y="1318"/>
                </a:cubicBezTo>
                <a:cubicBezTo>
                  <a:pt x="1635" y="1207"/>
                  <a:pt x="1635" y="1207"/>
                  <a:pt x="1635" y="1207"/>
                </a:cubicBezTo>
                <a:cubicBezTo>
                  <a:pt x="1648" y="1173"/>
                  <a:pt x="1659" y="1139"/>
                  <a:pt x="1668" y="1104"/>
                </a:cubicBezTo>
                <a:lnTo>
                  <a:pt x="1827" y="1080"/>
                </a:lnTo>
                <a:close/>
                <a:moveTo>
                  <a:pt x="1081" y="1490"/>
                </a:moveTo>
                <a:cubicBezTo>
                  <a:pt x="766" y="1579"/>
                  <a:pt x="439" y="1396"/>
                  <a:pt x="350" y="1081"/>
                </a:cubicBezTo>
                <a:cubicBezTo>
                  <a:pt x="262" y="767"/>
                  <a:pt x="445" y="439"/>
                  <a:pt x="759" y="351"/>
                </a:cubicBezTo>
                <a:cubicBezTo>
                  <a:pt x="1074" y="262"/>
                  <a:pt x="1401" y="445"/>
                  <a:pt x="1490" y="760"/>
                </a:cubicBezTo>
                <a:cubicBezTo>
                  <a:pt x="1579" y="1074"/>
                  <a:pt x="1396" y="1401"/>
                  <a:pt x="1081" y="149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sp>
        <p:nvSpPr>
          <p:cNvPr id="8" name="Freeform 241"/>
          <p:cNvSpPr>
            <a:spLocks noEditPoints="1"/>
          </p:cNvSpPr>
          <p:nvPr/>
        </p:nvSpPr>
        <p:spPr bwMode="auto">
          <a:xfrm>
            <a:off x="1088558" y="2829984"/>
            <a:ext cx="1854875" cy="1854141"/>
          </a:xfrm>
          <a:custGeom>
            <a:avLst/>
            <a:gdLst>
              <a:gd name="T0" fmla="*/ 1335 w 1335"/>
              <a:gd name="T1" fmla="*/ 699 h 1335"/>
              <a:gd name="T2" fmla="*/ 1220 w 1335"/>
              <a:gd name="T3" fmla="*/ 586 h 1335"/>
              <a:gd name="T4" fmla="*/ 1300 w 1335"/>
              <a:gd name="T5" fmla="*/ 445 h 1335"/>
              <a:gd name="T6" fmla="*/ 1145 w 1335"/>
              <a:gd name="T7" fmla="*/ 378 h 1335"/>
              <a:gd name="T8" fmla="*/ 1162 w 1335"/>
              <a:gd name="T9" fmla="*/ 218 h 1335"/>
              <a:gd name="T10" fmla="*/ 1001 w 1335"/>
              <a:gd name="T11" fmla="*/ 219 h 1335"/>
              <a:gd name="T12" fmla="*/ 956 w 1335"/>
              <a:gd name="T13" fmla="*/ 65 h 1335"/>
              <a:gd name="T14" fmla="*/ 801 w 1335"/>
              <a:gd name="T15" fmla="*/ 125 h 1335"/>
              <a:gd name="T16" fmla="*/ 699 w 1335"/>
              <a:gd name="T17" fmla="*/ 0 h 1335"/>
              <a:gd name="T18" fmla="*/ 586 w 1335"/>
              <a:gd name="T19" fmla="*/ 115 h 1335"/>
              <a:gd name="T20" fmla="*/ 445 w 1335"/>
              <a:gd name="T21" fmla="*/ 35 h 1335"/>
              <a:gd name="T22" fmla="*/ 378 w 1335"/>
              <a:gd name="T23" fmla="*/ 190 h 1335"/>
              <a:gd name="T24" fmla="*/ 218 w 1335"/>
              <a:gd name="T25" fmla="*/ 173 h 1335"/>
              <a:gd name="T26" fmla="*/ 220 w 1335"/>
              <a:gd name="T27" fmla="*/ 334 h 1335"/>
              <a:gd name="T28" fmla="*/ 65 w 1335"/>
              <a:gd name="T29" fmla="*/ 379 h 1335"/>
              <a:gd name="T30" fmla="*/ 125 w 1335"/>
              <a:gd name="T31" fmla="*/ 535 h 1335"/>
              <a:gd name="T32" fmla="*/ 0 w 1335"/>
              <a:gd name="T33" fmla="*/ 636 h 1335"/>
              <a:gd name="T34" fmla="*/ 115 w 1335"/>
              <a:gd name="T35" fmla="*/ 749 h 1335"/>
              <a:gd name="T36" fmla="*/ 35 w 1335"/>
              <a:gd name="T37" fmla="*/ 890 h 1335"/>
              <a:gd name="T38" fmla="*/ 190 w 1335"/>
              <a:gd name="T39" fmla="*/ 957 h 1335"/>
              <a:gd name="T40" fmla="*/ 173 w 1335"/>
              <a:gd name="T41" fmla="*/ 1117 h 1335"/>
              <a:gd name="T42" fmla="*/ 334 w 1335"/>
              <a:gd name="T43" fmla="*/ 1116 h 1335"/>
              <a:gd name="T44" fmla="*/ 379 w 1335"/>
              <a:gd name="T45" fmla="*/ 1270 h 1335"/>
              <a:gd name="T46" fmla="*/ 535 w 1335"/>
              <a:gd name="T47" fmla="*/ 1210 h 1335"/>
              <a:gd name="T48" fmla="*/ 636 w 1335"/>
              <a:gd name="T49" fmla="*/ 1335 h 1335"/>
              <a:gd name="T50" fmla="*/ 749 w 1335"/>
              <a:gd name="T51" fmla="*/ 1220 h 1335"/>
              <a:gd name="T52" fmla="*/ 890 w 1335"/>
              <a:gd name="T53" fmla="*/ 1299 h 1335"/>
              <a:gd name="T54" fmla="*/ 957 w 1335"/>
              <a:gd name="T55" fmla="*/ 1145 h 1335"/>
              <a:gd name="T56" fmla="*/ 1117 w 1335"/>
              <a:gd name="T57" fmla="*/ 1162 h 1335"/>
              <a:gd name="T58" fmla="*/ 1116 w 1335"/>
              <a:gd name="T59" fmla="*/ 1001 h 1335"/>
              <a:gd name="T60" fmla="*/ 1271 w 1335"/>
              <a:gd name="T61" fmla="*/ 956 h 1335"/>
              <a:gd name="T62" fmla="*/ 1210 w 1335"/>
              <a:gd name="T63" fmla="*/ 801 h 1335"/>
              <a:gd name="T64" fmla="*/ 776 w 1335"/>
              <a:gd name="T65" fmla="*/ 1050 h 1335"/>
              <a:gd name="T66" fmla="*/ 560 w 1335"/>
              <a:gd name="T67" fmla="*/ 286 h 1335"/>
              <a:gd name="T68" fmla="*/ 776 w 1335"/>
              <a:gd name="T69" fmla="*/ 1050 h 13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35" h="1335">
                <a:moveTo>
                  <a:pt x="1326" y="784"/>
                </a:moveTo>
                <a:cubicBezTo>
                  <a:pt x="1335" y="699"/>
                  <a:pt x="1335" y="699"/>
                  <a:pt x="1335" y="699"/>
                </a:cubicBezTo>
                <a:cubicBezTo>
                  <a:pt x="1226" y="658"/>
                  <a:pt x="1226" y="658"/>
                  <a:pt x="1226" y="658"/>
                </a:cubicBezTo>
                <a:cubicBezTo>
                  <a:pt x="1226" y="634"/>
                  <a:pt x="1224" y="610"/>
                  <a:pt x="1220" y="586"/>
                </a:cubicBezTo>
                <a:cubicBezTo>
                  <a:pt x="1323" y="527"/>
                  <a:pt x="1323" y="527"/>
                  <a:pt x="1323" y="527"/>
                </a:cubicBezTo>
                <a:cubicBezTo>
                  <a:pt x="1300" y="445"/>
                  <a:pt x="1300" y="445"/>
                  <a:pt x="1300" y="445"/>
                </a:cubicBezTo>
                <a:cubicBezTo>
                  <a:pt x="1181" y="448"/>
                  <a:pt x="1181" y="448"/>
                  <a:pt x="1181" y="448"/>
                </a:cubicBezTo>
                <a:cubicBezTo>
                  <a:pt x="1171" y="424"/>
                  <a:pt x="1159" y="400"/>
                  <a:pt x="1145" y="378"/>
                </a:cubicBezTo>
                <a:cubicBezTo>
                  <a:pt x="1215" y="284"/>
                  <a:pt x="1215" y="284"/>
                  <a:pt x="1215" y="284"/>
                </a:cubicBezTo>
                <a:cubicBezTo>
                  <a:pt x="1162" y="218"/>
                  <a:pt x="1162" y="218"/>
                  <a:pt x="1162" y="218"/>
                </a:cubicBezTo>
                <a:cubicBezTo>
                  <a:pt x="1055" y="266"/>
                  <a:pt x="1055" y="266"/>
                  <a:pt x="1055" y="266"/>
                </a:cubicBezTo>
                <a:cubicBezTo>
                  <a:pt x="1038" y="249"/>
                  <a:pt x="1020" y="234"/>
                  <a:pt x="1001" y="219"/>
                </a:cubicBezTo>
                <a:cubicBezTo>
                  <a:pt x="1031" y="106"/>
                  <a:pt x="1031" y="106"/>
                  <a:pt x="1031" y="106"/>
                </a:cubicBezTo>
                <a:cubicBezTo>
                  <a:pt x="956" y="65"/>
                  <a:pt x="956" y="65"/>
                  <a:pt x="956" y="65"/>
                </a:cubicBezTo>
                <a:cubicBezTo>
                  <a:pt x="875" y="149"/>
                  <a:pt x="875" y="149"/>
                  <a:pt x="875" y="149"/>
                </a:cubicBezTo>
                <a:cubicBezTo>
                  <a:pt x="851" y="139"/>
                  <a:pt x="826" y="131"/>
                  <a:pt x="801" y="125"/>
                </a:cubicBezTo>
                <a:cubicBezTo>
                  <a:pt x="784" y="9"/>
                  <a:pt x="784" y="9"/>
                  <a:pt x="784" y="9"/>
                </a:cubicBezTo>
                <a:cubicBezTo>
                  <a:pt x="699" y="0"/>
                  <a:pt x="699" y="0"/>
                  <a:pt x="699" y="0"/>
                </a:cubicBezTo>
                <a:cubicBezTo>
                  <a:pt x="658" y="109"/>
                  <a:pt x="658" y="109"/>
                  <a:pt x="658" y="109"/>
                </a:cubicBezTo>
                <a:cubicBezTo>
                  <a:pt x="634" y="109"/>
                  <a:pt x="610" y="111"/>
                  <a:pt x="586" y="115"/>
                </a:cubicBezTo>
                <a:cubicBezTo>
                  <a:pt x="527" y="12"/>
                  <a:pt x="527" y="12"/>
                  <a:pt x="527" y="12"/>
                </a:cubicBezTo>
                <a:cubicBezTo>
                  <a:pt x="445" y="35"/>
                  <a:pt x="445" y="35"/>
                  <a:pt x="445" y="35"/>
                </a:cubicBezTo>
                <a:cubicBezTo>
                  <a:pt x="448" y="154"/>
                  <a:pt x="448" y="154"/>
                  <a:pt x="448" y="154"/>
                </a:cubicBezTo>
                <a:cubicBezTo>
                  <a:pt x="424" y="164"/>
                  <a:pt x="400" y="176"/>
                  <a:pt x="378" y="19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18" y="173"/>
                  <a:pt x="218" y="173"/>
                  <a:pt x="218" y="173"/>
                </a:cubicBezTo>
                <a:cubicBezTo>
                  <a:pt x="266" y="280"/>
                  <a:pt x="266" y="280"/>
                  <a:pt x="266" y="280"/>
                </a:cubicBezTo>
                <a:cubicBezTo>
                  <a:pt x="249" y="297"/>
                  <a:pt x="234" y="315"/>
                  <a:pt x="220" y="334"/>
                </a:cubicBezTo>
                <a:cubicBezTo>
                  <a:pt x="106" y="305"/>
                  <a:pt x="106" y="305"/>
                  <a:pt x="106" y="305"/>
                </a:cubicBezTo>
                <a:cubicBezTo>
                  <a:pt x="65" y="379"/>
                  <a:pt x="65" y="379"/>
                  <a:pt x="65" y="379"/>
                </a:cubicBezTo>
                <a:cubicBezTo>
                  <a:pt x="149" y="460"/>
                  <a:pt x="149" y="460"/>
                  <a:pt x="149" y="460"/>
                </a:cubicBezTo>
                <a:cubicBezTo>
                  <a:pt x="139" y="484"/>
                  <a:pt x="131" y="509"/>
                  <a:pt x="125" y="535"/>
                </a:cubicBezTo>
                <a:cubicBezTo>
                  <a:pt x="9" y="551"/>
                  <a:pt x="9" y="551"/>
                  <a:pt x="9" y="551"/>
                </a:cubicBezTo>
                <a:cubicBezTo>
                  <a:pt x="0" y="636"/>
                  <a:pt x="0" y="636"/>
                  <a:pt x="0" y="636"/>
                </a:cubicBezTo>
                <a:cubicBezTo>
                  <a:pt x="109" y="678"/>
                  <a:pt x="109" y="678"/>
                  <a:pt x="109" y="678"/>
                </a:cubicBezTo>
                <a:cubicBezTo>
                  <a:pt x="110" y="701"/>
                  <a:pt x="111" y="725"/>
                  <a:pt x="115" y="749"/>
                </a:cubicBezTo>
                <a:cubicBezTo>
                  <a:pt x="12" y="809"/>
                  <a:pt x="12" y="809"/>
                  <a:pt x="12" y="809"/>
                </a:cubicBezTo>
                <a:cubicBezTo>
                  <a:pt x="35" y="890"/>
                  <a:pt x="35" y="890"/>
                  <a:pt x="35" y="890"/>
                </a:cubicBezTo>
                <a:cubicBezTo>
                  <a:pt x="154" y="887"/>
                  <a:pt x="154" y="887"/>
                  <a:pt x="154" y="887"/>
                </a:cubicBezTo>
                <a:cubicBezTo>
                  <a:pt x="164" y="912"/>
                  <a:pt x="177" y="935"/>
                  <a:pt x="190" y="957"/>
                </a:cubicBezTo>
                <a:cubicBezTo>
                  <a:pt x="120" y="1051"/>
                  <a:pt x="120" y="1051"/>
                  <a:pt x="120" y="1051"/>
                </a:cubicBezTo>
                <a:cubicBezTo>
                  <a:pt x="173" y="1117"/>
                  <a:pt x="173" y="1117"/>
                  <a:pt x="173" y="1117"/>
                </a:cubicBezTo>
                <a:cubicBezTo>
                  <a:pt x="280" y="1070"/>
                  <a:pt x="280" y="1070"/>
                  <a:pt x="280" y="1070"/>
                </a:cubicBezTo>
                <a:cubicBezTo>
                  <a:pt x="297" y="1086"/>
                  <a:pt x="315" y="1102"/>
                  <a:pt x="334" y="1116"/>
                </a:cubicBezTo>
                <a:cubicBezTo>
                  <a:pt x="305" y="1229"/>
                  <a:pt x="305" y="1229"/>
                  <a:pt x="305" y="1229"/>
                </a:cubicBezTo>
                <a:cubicBezTo>
                  <a:pt x="379" y="1270"/>
                  <a:pt x="379" y="1270"/>
                  <a:pt x="379" y="1270"/>
                </a:cubicBezTo>
                <a:cubicBezTo>
                  <a:pt x="460" y="1186"/>
                  <a:pt x="460" y="1186"/>
                  <a:pt x="460" y="1186"/>
                </a:cubicBezTo>
                <a:cubicBezTo>
                  <a:pt x="484" y="1196"/>
                  <a:pt x="509" y="1204"/>
                  <a:pt x="535" y="1210"/>
                </a:cubicBezTo>
                <a:cubicBezTo>
                  <a:pt x="551" y="1326"/>
                  <a:pt x="551" y="1326"/>
                  <a:pt x="551" y="1326"/>
                </a:cubicBezTo>
                <a:cubicBezTo>
                  <a:pt x="636" y="1335"/>
                  <a:pt x="636" y="1335"/>
                  <a:pt x="636" y="1335"/>
                </a:cubicBezTo>
                <a:cubicBezTo>
                  <a:pt x="678" y="1226"/>
                  <a:pt x="678" y="1226"/>
                  <a:pt x="678" y="1226"/>
                </a:cubicBezTo>
                <a:cubicBezTo>
                  <a:pt x="701" y="1226"/>
                  <a:pt x="725" y="1224"/>
                  <a:pt x="749" y="1220"/>
                </a:cubicBezTo>
                <a:cubicBezTo>
                  <a:pt x="808" y="1323"/>
                  <a:pt x="808" y="1323"/>
                  <a:pt x="808" y="1323"/>
                </a:cubicBezTo>
                <a:cubicBezTo>
                  <a:pt x="890" y="1299"/>
                  <a:pt x="890" y="1299"/>
                  <a:pt x="890" y="1299"/>
                </a:cubicBezTo>
                <a:cubicBezTo>
                  <a:pt x="887" y="1181"/>
                  <a:pt x="887" y="1181"/>
                  <a:pt x="887" y="1181"/>
                </a:cubicBezTo>
                <a:cubicBezTo>
                  <a:pt x="912" y="1171"/>
                  <a:pt x="935" y="1159"/>
                  <a:pt x="957" y="1145"/>
                </a:cubicBezTo>
                <a:cubicBezTo>
                  <a:pt x="1051" y="1215"/>
                  <a:pt x="1051" y="1215"/>
                  <a:pt x="1051" y="1215"/>
                </a:cubicBezTo>
                <a:cubicBezTo>
                  <a:pt x="1117" y="1162"/>
                  <a:pt x="1117" y="1162"/>
                  <a:pt x="1117" y="1162"/>
                </a:cubicBezTo>
                <a:cubicBezTo>
                  <a:pt x="1070" y="1055"/>
                  <a:pt x="1070" y="1055"/>
                  <a:pt x="1070" y="1055"/>
                </a:cubicBezTo>
                <a:cubicBezTo>
                  <a:pt x="1086" y="1038"/>
                  <a:pt x="1102" y="1020"/>
                  <a:pt x="1116" y="1001"/>
                </a:cubicBezTo>
                <a:cubicBezTo>
                  <a:pt x="1229" y="1031"/>
                  <a:pt x="1229" y="1031"/>
                  <a:pt x="1229" y="1031"/>
                </a:cubicBezTo>
                <a:cubicBezTo>
                  <a:pt x="1271" y="956"/>
                  <a:pt x="1271" y="956"/>
                  <a:pt x="1271" y="956"/>
                </a:cubicBezTo>
                <a:cubicBezTo>
                  <a:pt x="1186" y="875"/>
                  <a:pt x="1186" y="875"/>
                  <a:pt x="1186" y="875"/>
                </a:cubicBezTo>
                <a:cubicBezTo>
                  <a:pt x="1196" y="851"/>
                  <a:pt x="1204" y="826"/>
                  <a:pt x="1210" y="801"/>
                </a:cubicBezTo>
                <a:lnTo>
                  <a:pt x="1326" y="784"/>
                </a:lnTo>
                <a:close/>
                <a:moveTo>
                  <a:pt x="776" y="1050"/>
                </a:moveTo>
                <a:cubicBezTo>
                  <a:pt x="565" y="1109"/>
                  <a:pt x="345" y="986"/>
                  <a:pt x="286" y="775"/>
                </a:cubicBezTo>
                <a:cubicBezTo>
                  <a:pt x="226" y="564"/>
                  <a:pt x="349" y="345"/>
                  <a:pt x="560" y="286"/>
                </a:cubicBezTo>
                <a:cubicBezTo>
                  <a:pt x="771" y="226"/>
                  <a:pt x="990" y="349"/>
                  <a:pt x="1050" y="560"/>
                </a:cubicBezTo>
                <a:cubicBezTo>
                  <a:pt x="1109" y="771"/>
                  <a:pt x="987" y="990"/>
                  <a:pt x="776" y="105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sp>
        <p:nvSpPr>
          <p:cNvPr id="9" name="Freeform 247"/>
          <p:cNvSpPr>
            <a:spLocks noEditPoints="1"/>
          </p:cNvSpPr>
          <p:nvPr/>
        </p:nvSpPr>
        <p:spPr bwMode="auto">
          <a:xfrm>
            <a:off x="3633955" y="4302027"/>
            <a:ext cx="694703" cy="692680"/>
          </a:xfrm>
          <a:custGeom>
            <a:avLst/>
            <a:gdLst>
              <a:gd name="T0" fmla="*/ 250 w 500"/>
              <a:gd name="T1" fmla="*/ 499 h 499"/>
              <a:gd name="T2" fmla="*/ 0 w 500"/>
              <a:gd name="T3" fmla="*/ 249 h 499"/>
              <a:gd name="T4" fmla="*/ 250 w 500"/>
              <a:gd name="T5" fmla="*/ 0 h 499"/>
              <a:gd name="T6" fmla="*/ 500 w 500"/>
              <a:gd name="T7" fmla="*/ 249 h 499"/>
              <a:gd name="T8" fmla="*/ 250 w 500"/>
              <a:gd name="T9" fmla="*/ 499 h 499"/>
              <a:gd name="T10" fmla="*/ 250 w 500"/>
              <a:gd name="T11" fmla="*/ 140 h 499"/>
              <a:gd name="T12" fmla="*/ 140 w 500"/>
              <a:gd name="T13" fmla="*/ 249 h 499"/>
              <a:gd name="T14" fmla="*/ 250 w 500"/>
              <a:gd name="T15" fmla="*/ 359 h 499"/>
              <a:gd name="T16" fmla="*/ 360 w 500"/>
              <a:gd name="T17" fmla="*/ 249 h 499"/>
              <a:gd name="T18" fmla="*/ 250 w 500"/>
              <a:gd name="T19" fmla="*/ 140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00" h="499">
                <a:moveTo>
                  <a:pt x="250" y="499"/>
                </a:moveTo>
                <a:cubicBezTo>
                  <a:pt x="112" y="499"/>
                  <a:pt x="0" y="387"/>
                  <a:pt x="0" y="249"/>
                </a:cubicBezTo>
                <a:cubicBezTo>
                  <a:pt x="0" y="112"/>
                  <a:pt x="112" y="0"/>
                  <a:pt x="250" y="0"/>
                </a:cubicBezTo>
                <a:cubicBezTo>
                  <a:pt x="388" y="0"/>
                  <a:pt x="500" y="112"/>
                  <a:pt x="500" y="249"/>
                </a:cubicBezTo>
                <a:cubicBezTo>
                  <a:pt x="500" y="387"/>
                  <a:pt x="388" y="499"/>
                  <a:pt x="250" y="499"/>
                </a:cubicBezTo>
                <a:close/>
                <a:moveTo>
                  <a:pt x="250" y="140"/>
                </a:moveTo>
                <a:cubicBezTo>
                  <a:pt x="190" y="140"/>
                  <a:pt x="140" y="189"/>
                  <a:pt x="140" y="249"/>
                </a:cubicBezTo>
                <a:cubicBezTo>
                  <a:pt x="140" y="310"/>
                  <a:pt x="190" y="359"/>
                  <a:pt x="250" y="359"/>
                </a:cubicBezTo>
                <a:cubicBezTo>
                  <a:pt x="311" y="359"/>
                  <a:pt x="360" y="310"/>
                  <a:pt x="360" y="249"/>
                </a:cubicBezTo>
                <a:cubicBezTo>
                  <a:pt x="360" y="189"/>
                  <a:pt x="311" y="140"/>
                  <a:pt x="250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sp>
        <p:nvSpPr>
          <p:cNvPr id="10" name="Freeform 248"/>
          <p:cNvSpPr>
            <a:spLocks noEditPoints="1"/>
          </p:cNvSpPr>
          <p:nvPr/>
        </p:nvSpPr>
        <p:spPr bwMode="auto">
          <a:xfrm>
            <a:off x="5945544" y="3066853"/>
            <a:ext cx="796196" cy="799379"/>
          </a:xfrm>
          <a:custGeom>
            <a:avLst/>
            <a:gdLst>
              <a:gd name="T0" fmla="*/ 287 w 574"/>
              <a:gd name="T1" fmla="*/ 575 h 575"/>
              <a:gd name="T2" fmla="*/ 0 w 574"/>
              <a:gd name="T3" fmla="*/ 287 h 575"/>
              <a:gd name="T4" fmla="*/ 287 w 574"/>
              <a:gd name="T5" fmla="*/ 0 h 575"/>
              <a:gd name="T6" fmla="*/ 574 w 574"/>
              <a:gd name="T7" fmla="*/ 287 h 575"/>
              <a:gd name="T8" fmla="*/ 287 w 574"/>
              <a:gd name="T9" fmla="*/ 575 h 575"/>
              <a:gd name="T10" fmla="*/ 287 w 574"/>
              <a:gd name="T11" fmla="*/ 160 h 575"/>
              <a:gd name="T12" fmla="*/ 160 w 574"/>
              <a:gd name="T13" fmla="*/ 287 h 575"/>
              <a:gd name="T14" fmla="*/ 287 w 574"/>
              <a:gd name="T15" fmla="*/ 415 h 575"/>
              <a:gd name="T16" fmla="*/ 414 w 574"/>
              <a:gd name="T17" fmla="*/ 287 h 575"/>
              <a:gd name="T18" fmla="*/ 287 w 574"/>
              <a:gd name="T19" fmla="*/ 160 h 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74" h="575">
                <a:moveTo>
                  <a:pt x="287" y="575"/>
                </a:moveTo>
                <a:cubicBezTo>
                  <a:pt x="129" y="575"/>
                  <a:pt x="0" y="446"/>
                  <a:pt x="0" y="287"/>
                </a:cubicBezTo>
                <a:cubicBezTo>
                  <a:pt x="0" y="129"/>
                  <a:pt x="129" y="0"/>
                  <a:pt x="287" y="0"/>
                </a:cubicBezTo>
                <a:cubicBezTo>
                  <a:pt x="446" y="0"/>
                  <a:pt x="574" y="129"/>
                  <a:pt x="574" y="287"/>
                </a:cubicBezTo>
                <a:cubicBezTo>
                  <a:pt x="574" y="446"/>
                  <a:pt x="446" y="575"/>
                  <a:pt x="287" y="575"/>
                </a:cubicBezTo>
                <a:close/>
                <a:moveTo>
                  <a:pt x="287" y="160"/>
                </a:moveTo>
                <a:cubicBezTo>
                  <a:pt x="217" y="160"/>
                  <a:pt x="160" y="217"/>
                  <a:pt x="160" y="287"/>
                </a:cubicBezTo>
                <a:cubicBezTo>
                  <a:pt x="160" y="358"/>
                  <a:pt x="217" y="415"/>
                  <a:pt x="287" y="415"/>
                </a:cubicBezTo>
                <a:cubicBezTo>
                  <a:pt x="357" y="415"/>
                  <a:pt x="414" y="358"/>
                  <a:pt x="414" y="287"/>
                </a:cubicBezTo>
                <a:cubicBezTo>
                  <a:pt x="414" y="217"/>
                  <a:pt x="357" y="160"/>
                  <a:pt x="287" y="16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sp>
        <p:nvSpPr>
          <p:cNvPr id="11" name="Freeform 249"/>
          <p:cNvSpPr>
            <a:spLocks noEditPoints="1"/>
          </p:cNvSpPr>
          <p:nvPr/>
        </p:nvSpPr>
        <p:spPr bwMode="auto">
          <a:xfrm>
            <a:off x="1765762" y="3508671"/>
            <a:ext cx="503966" cy="503765"/>
          </a:xfrm>
          <a:custGeom>
            <a:avLst/>
            <a:gdLst>
              <a:gd name="T0" fmla="*/ 181 w 363"/>
              <a:gd name="T1" fmla="*/ 363 h 363"/>
              <a:gd name="T2" fmla="*/ 0 w 363"/>
              <a:gd name="T3" fmla="*/ 181 h 363"/>
              <a:gd name="T4" fmla="*/ 181 w 363"/>
              <a:gd name="T5" fmla="*/ 0 h 363"/>
              <a:gd name="T6" fmla="*/ 363 w 363"/>
              <a:gd name="T7" fmla="*/ 181 h 363"/>
              <a:gd name="T8" fmla="*/ 181 w 363"/>
              <a:gd name="T9" fmla="*/ 363 h 363"/>
              <a:gd name="T10" fmla="*/ 181 w 363"/>
              <a:gd name="T11" fmla="*/ 120 h 363"/>
              <a:gd name="T12" fmla="*/ 120 w 363"/>
              <a:gd name="T13" fmla="*/ 181 h 363"/>
              <a:gd name="T14" fmla="*/ 181 w 363"/>
              <a:gd name="T15" fmla="*/ 243 h 363"/>
              <a:gd name="T16" fmla="*/ 243 w 363"/>
              <a:gd name="T17" fmla="*/ 181 h 363"/>
              <a:gd name="T18" fmla="*/ 181 w 363"/>
              <a:gd name="T19" fmla="*/ 120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3" h="363">
                <a:moveTo>
                  <a:pt x="181" y="363"/>
                </a:moveTo>
                <a:cubicBezTo>
                  <a:pt x="81" y="363"/>
                  <a:pt x="0" y="282"/>
                  <a:pt x="0" y="181"/>
                </a:cubicBezTo>
                <a:cubicBezTo>
                  <a:pt x="0" y="81"/>
                  <a:pt x="81" y="0"/>
                  <a:pt x="181" y="0"/>
                </a:cubicBezTo>
                <a:cubicBezTo>
                  <a:pt x="281" y="0"/>
                  <a:pt x="363" y="81"/>
                  <a:pt x="363" y="181"/>
                </a:cubicBezTo>
                <a:cubicBezTo>
                  <a:pt x="363" y="282"/>
                  <a:pt x="281" y="363"/>
                  <a:pt x="181" y="363"/>
                </a:cubicBezTo>
                <a:close/>
                <a:moveTo>
                  <a:pt x="181" y="120"/>
                </a:moveTo>
                <a:cubicBezTo>
                  <a:pt x="147" y="120"/>
                  <a:pt x="120" y="147"/>
                  <a:pt x="120" y="181"/>
                </a:cubicBezTo>
                <a:cubicBezTo>
                  <a:pt x="120" y="215"/>
                  <a:pt x="147" y="243"/>
                  <a:pt x="181" y="243"/>
                </a:cubicBezTo>
                <a:cubicBezTo>
                  <a:pt x="215" y="243"/>
                  <a:pt x="243" y="215"/>
                  <a:pt x="243" y="181"/>
                </a:cubicBezTo>
                <a:cubicBezTo>
                  <a:pt x="243" y="147"/>
                  <a:pt x="215" y="120"/>
                  <a:pt x="181" y="12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00745" tIns="50372" rIns="100745" bIns="50372" numCol="1" anchor="t" anchorCtr="0" compatLnSpc="1"/>
          <a:lstStyle/>
          <a:p>
            <a:endParaRPr lang="id-ID">
              <a:latin typeface="+mj-ea"/>
              <a:ea typeface="+mj-ea"/>
            </a:endParaRPr>
          </a:p>
        </p:txBody>
      </p:sp>
      <p:grpSp>
        <p:nvGrpSpPr>
          <p:cNvPr id="12" name="Group 9"/>
          <p:cNvGrpSpPr/>
          <p:nvPr/>
        </p:nvGrpSpPr>
        <p:grpSpPr>
          <a:xfrm>
            <a:off x="872971" y="2565431"/>
            <a:ext cx="1517406" cy="2512284"/>
            <a:chOff x="1498443" y="3296141"/>
            <a:chExt cx="1376598" cy="2280056"/>
          </a:xfrm>
          <a:solidFill>
            <a:schemeClr val="bg1">
              <a:lumMod val="85000"/>
            </a:schemeClr>
          </a:solidFill>
        </p:grpSpPr>
        <p:grpSp>
          <p:nvGrpSpPr>
            <p:cNvPr id="13" name="Group 10"/>
            <p:cNvGrpSpPr/>
            <p:nvPr/>
          </p:nvGrpSpPr>
          <p:grpSpPr>
            <a:xfrm rot="20700000">
              <a:off x="1498443" y="3464825"/>
              <a:ext cx="1055686" cy="2111372"/>
              <a:chOff x="1480457" y="3328209"/>
              <a:chExt cx="1055686" cy="2111372"/>
            </a:xfrm>
            <a:grpFill/>
          </p:grpSpPr>
          <p:sp>
            <p:nvSpPr>
              <p:cNvPr id="16" name="Freeform 5"/>
              <p:cNvSpPr/>
              <p:nvPr/>
            </p:nvSpPr>
            <p:spPr bwMode="auto">
              <a:xfrm>
                <a:off x="1480457" y="3328209"/>
                <a:ext cx="1055686" cy="1055686"/>
              </a:xfrm>
              <a:custGeom>
                <a:avLst/>
                <a:gdLst>
                  <a:gd name="T0" fmla="*/ 482 w 482"/>
                  <a:gd name="T1" fmla="*/ 36 h 482"/>
                  <a:gd name="T2" fmla="*/ 482 w 482"/>
                  <a:gd name="T3" fmla="*/ 0 h 482"/>
                  <a:gd name="T4" fmla="*/ 0 w 482"/>
                  <a:gd name="T5" fmla="*/ 482 h 482"/>
                  <a:gd name="T6" fmla="*/ 36 w 482"/>
                  <a:gd name="T7" fmla="*/ 482 h 482"/>
                  <a:gd name="T8" fmla="*/ 482 w 482"/>
                  <a:gd name="T9" fmla="*/ 36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482">
                    <a:moveTo>
                      <a:pt x="482" y="36"/>
                    </a:moveTo>
                    <a:cubicBezTo>
                      <a:pt x="482" y="0"/>
                      <a:pt x="482" y="0"/>
                      <a:pt x="482" y="0"/>
                    </a:cubicBezTo>
                    <a:cubicBezTo>
                      <a:pt x="216" y="0"/>
                      <a:pt x="0" y="216"/>
                      <a:pt x="0" y="482"/>
                    </a:cubicBezTo>
                    <a:cubicBezTo>
                      <a:pt x="36" y="482"/>
                      <a:pt x="36" y="482"/>
                      <a:pt x="36" y="482"/>
                    </a:cubicBezTo>
                    <a:cubicBezTo>
                      <a:pt x="36" y="236"/>
                      <a:pt x="235" y="36"/>
                      <a:pt x="482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j-ea"/>
                  <a:ea typeface="+mj-ea"/>
                </a:endParaRPr>
              </a:p>
            </p:txBody>
          </p:sp>
          <p:sp>
            <p:nvSpPr>
              <p:cNvPr id="17" name="Freeform 6"/>
              <p:cNvSpPr/>
              <p:nvPr/>
            </p:nvSpPr>
            <p:spPr bwMode="auto">
              <a:xfrm>
                <a:off x="1480457" y="4383895"/>
                <a:ext cx="1055686" cy="1055686"/>
              </a:xfrm>
              <a:custGeom>
                <a:avLst/>
                <a:gdLst>
                  <a:gd name="T0" fmla="*/ 36 w 482"/>
                  <a:gd name="T1" fmla="*/ 0 h 482"/>
                  <a:gd name="T2" fmla="*/ 36 w 482"/>
                  <a:gd name="T3" fmla="*/ 0 h 482"/>
                  <a:gd name="T4" fmla="*/ 0 w 482"/>
                  <a:gd name="T5" fmla="*/ 0 h 482"/>
                  <a:gd name="T6" fmla="*/ 482 w 482"/>
                  <a:gd name="T7" fmla="*/ 482 h 482"/>
                  <a:gd name="T8" fmla="*/ 482 w 482"/>
                  <a:gd name="T9" fmla="*/ 447 h 482"/>
                  <a:gd name="T10" fmla="*/ 36 w 482"/>
                  <a:gd name="T11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2" h="482">
                    <a:moveTo>
                      <a:pt x="36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67"/>
                      <a:pt x="216" y="482"/>
                      <a:pt x="482" y="482"/>
                    </a:cubicBezTo>
                    <a:cubicBezTo>
                      <a:pt x="482" y="447"/>
                      <a:pt x="482" y="447"/>
                      <a:pt x="482" y="447"/>
                    </a:cubicBezTo>
                    <a:cubicBezTo>
                      <a:pt x="235" y="447"/>
                      <a:pt x="36" y="247"/>
                      <a:pt x="3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+mj-ea"/>
                  <a:ea typeface="+mj-ea"/>
                </a:endParaRPr>
              </a:p>
            </p:txBody>
          </p:sp>
        </p:grpSp>
        <p:sp>
          <p:nvSpPr>
            <p:cNvPr id="14" name="Oval 11"/>
            <p:cNvSpPr/>
            <p:nvPr/>
          </p:nvSpPr>
          <p:spPr>
            <a:xfrm>
              <a:off x="2221301" y="3296141"/>
              <a:ext cx="174172" cy="1741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j-ea"/>
                <a:ea typeface="+mj-ea"/>
              </a:endParaRPr>
            </a:p>
          </p:txBody>
        </p:sp>
        <p:sp>
          <p:nvSpPr>
            <p:cNvPr id="15" name="Oval 12"/>
            <p:cNvSpPr/>
            <p:nvPr/>
          </p:nvSpPr>
          <p:spPr>
            <a:xfrm>
              <a:off x="2700869" y="5282871"/>
              <a:ext cx="174172" cy="17417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j-ea"/>
                <a:ea typeface="+mj-ea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29479" y="1516829"/>
            <a:ext cx="1588452" cy="517226"/>
          </a:xfrm>
          <a:prstGeom prst="rect">
            <a:avLst/>
          </a:prstGeom>
          <a:noFill/>
        </p:spPr>
        <p:txBody>
          <a:bodyPr wrap="none" lIns="100745" tIns="50372" rIns="100745" bIns="50372" rtlCol="0">
            <a:spAutoFit/>
          </a:bodyPr>
          <a:lstStyle/>
          <a:p>
            <a:r>
              <a:rPr lang="zh-CN" altLang="en-US" sz="2700" b="1" dirty="0">
                <a:solidFill>
                  <a:schemeClr val="accent1"/>
                </a:solidFill>
                <a:latin typeface="+mj-ea"/>
                <a:ea typeface="+mj-ea"/>
              </a:rPr>
              <a:t>填加标题</a:t>
            </a:r>
            <a:endParaRPr lang="id-ID" sz="27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9481" y="1941421"/>
            <a:ext cx="2970335" cy="609559"/>
          </a:xfrm>
          <a:prstGeom prst="rect">
            <a:avLst/>
          </a:prstGeom>
          <a:noFill/>
        </p:spPr>
        <p:txBody>
          <a:bodyPr wrap="square" lIns="100745" tIns="50372" rIns="100745" bIns="503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</a:t>
            </a:r>
            <a:endParaRPr lang="en-US" sz="1100" b="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2" name="Group 17"/>
          <p:cNvGrpSpPr/>
          <p:nvPr/>
        </p:nvGrpSpPr>
        <p:grpSpPr>
          <a:xfrm>
            <a:off x="8015965" y="1813559"/>
            <a:ext cx="2970335" cy="1024757"/>
            <a:chOff x="8198838" y="2976912"/>
            <a:chExt cx="2694701" cy="930032"/>
          </a:xfrm>
        </p:grpSpPr>
        <p:sp>
          <p:nvSpPr>
            <p:cNvPr id="23" name="TextBox 22"/>
            <p:cNvSpPr txBox="1"/>
            <p:nvPr/>
          </p:nvSpPr>
          <p:spPr>
            <a:xfrm>
              <a:off x="8198838" y="2976912"/>
              <a:ext cx="1424002" cy="460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accent2"/>
                  </a:solidFill>
                  <a:latin typeface="+mj-ea"/>
                  <a:ea typeface="+mj-ea"/>
                </a:rPr>
                <a:t>填加标题</a:t>
              </a:r>
              <a:endParaRPr lang="id-ID" altLang="zh-CN" sz="2700" b="1" dirty="0">
                <a:solidFill>
                  <a:schemeClr val="accent2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98838" y="3362257"/>
              <a:ext cx="2694701" cy="544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</a:t>
              </a:r>
              <a:endPara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8015965" y="4773151"/>
            <a:ext cx="2970335" cy="1024757"/>
            <a:chOff x="8198838" y="3752829"/>
            <a:chExt cx="2694701" cy="930032"/>
          </a:xfrm>
        </p:grpSpPr>
        <p:sp>
          <p:nvSpPr>
            <p:cNvPr id="26" name="TextBox 25"/>
            <p:cNvSpPr txBox="1"/>
            <p:nvPr/>
          </p:nvSpPr>
          <p:spPr>
            <a:xfrm>
              <a:off x="8198838" y="3752829"/>
              <a:ext cx="1424002" cy="460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accent1"/>
                  </a:solidFill>
                  <a:latin typeface="+mj-ea"/>
                  <a:ea typeface="+mj-ea"/>
                </a:rPr>
                <a:t>填加标题</a:t>
              </a:r>
              <a:endParaRPr lang="id-ID" altLang="zh-CN" sz="2700" b="1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198838" y="4138174"/>
              <a:ext cx="2694701" cy="544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此处添加详细文本描述，建议与标题相关并符合整体语言风格</a:t>
              </a:r>
              <a:endParaRPr lang="en-US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027205" y="3001980"/>
            <a:ext cx="3903710" cy="1602139"/>
          </a:xfrm>
          <a:prstGeom prst="rect">
            <a:avLst/>
          </a:prstGeom>
          <a:noFill/>
        </p:spPr>
        <p:txBody>
          <a:bodyPr wrap="square" lIns="100745" tIns="50372" rIns="100745" bIns="50372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</a:t>
            </a:r>
            <a:r>
              <a:rPr lang="id-ID" sz="13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此处添加详细文本描述，并符合整体语言风格，语言描述尽量简洁生动。</a:t>
            </a:r>
            <a:endParaRPr lang="id-ID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just">
              <a:lnSpc>
                <a:spcPct val="150000"/>
              </a:lnSpc>
            </a:pPr>
            <a:endParaRPr lang="id-ID" sz="1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9" name="Straight Connector 24"/>
          <p:cNvCxnSpPr/>
          <p:nvPr/>
        </p:nvCxnSpPr>
        <p:spPr>
          <a:xfrm>
            <a:off x="5364351" y="5450500"/>
            <a:ext cx="2623326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5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5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 animBg="1"/>
      <p:bldP spid="11" grpId="0" animBg="1"/>
      <p:bldP spid="18" grpId="0"/>
      <p:bldP spid="21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3"/>
          <p:cNvGrpSpPr/>
          <p:nvPr/>
        </p:nvGrpSpPr>
        <p:grpSpPr>
          <a:xfrm>
            <a:off x="3334092" y="1809741"/>
            <a:ext cx="7523823" cy="615553"/>
            <a:chOff x="2500298" y="1357304"/>
            <a:chExt cx="5643602" cy="461665"/>
          </a:xfrm>
        </p:grpSpPr>
        <p:sp>
          <p:nvSpPr>
            <p:cNvPr id="67" name="Rectangle 66"/>
            <p:cNvSpPr/>
            <p:nvPr/>
          </p:nvSpPr>
          <p:spPr>
            <a:xfrm>
              <a:off x="4000496" y="1428742"/>
              <a:ext cx="1071570" cy="28575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57818" y="1357304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071934" y="1428742"/>
              <a:ext cx="1030705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1</a:t>
              </a:r>
              <a:endParaRPr lang="en-US" sz="19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500298" y="1571618"/>
              <a:ext cx="1357322" cy="1588"/>
            </a:xfrm>
            <a:prstGeom prst="line">
              <a:avLst/>
            </a:prstGeom>
            <a:ln w="127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4"/>
          <p:cNvGrpSpPr/>
          <p:nvPr/>
        </p:nvGrpSpPr>
        <p:grpSpPr>
          <a:xfrm>
            <a:off x="3334092" y="3047999"/>
            <a:ext cx="7523823" cy="615553"/>
            <a:chOff x="2500298" y="2285998"/>
            <a:chExt cx="5643602" cy="461665"/>
          </a:xfrm>
        </p:grpSpPr>
        <p:sp>
          <p:nvSpPr>
            <p:cNvPr id="68" name="Rectangle 67"/>
            <p:cNvSpPr/>
            <p:nvPr/>
          </p:nvSpPr>
          <p:spPr>
            <a:xfrm>
              <a:off x="4000496" y="2285998"/>
              <a:ext cx="1071570" cy="28575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2500298" y="2428874"/>
              <a:ext cx="1357322" cy="2011"/>
            </a:xfrm>
            <a:prstGeom prst="line">
              <a:avLst/>
            </a:prstGeom>
            <a:ln w="12700">
              <a:solidFill>
                <a:schemeClr val="accent3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/>
            <p:cNvSpPr/>
            <p:nvPr/>
          </p:nvSpPr>
          <p:spPr>
            <a:xfrm>
              <a:off x="5357818" y="2285998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4071934" y="2285998"/>
              <a:ext cx="1030705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2</a:t>
              </a:r>
              <a:endParaRPr lang="en-US" sz="19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1" name="Group 59"/>
          <p:cNvGrpSpPr/>
          <p:nvPr/>
        </p:nvGrpSpPr>
        <p:grpSpPr>
          <a:xfrm>
            <a:off x="1862415" y="1602715"/>
            <a:ext cx="2186769" cy="4688069"/>
            <a:chOff x="3753851" y="1202035"/>
            <a:chExt cx="1640290" cy="3516052"/>
          </a:xfrm>
        </p:grpSpPr>
        <p:sp>
          <p:nvSpPr>
            <p:cNvPr id="3" name="Freeform 21"/>
            <p:cNvSpPr/>
            <p:nvPr/>
          </p:nvSpPr>
          <p:spPr bwMode="auto">
            <a:xfrm>
              <a:off x="4300613" y="3341199"/>
              <a:ext cx="271386" cy="83812"/>
            </a:xfrm>
            <a:custGeom>
              <a:avLst/>
              <a:gdLst/>
              <a:ahLst/>
              <a:cxnLst>
                <a:cxn ang="0">
                  <a:pos x="68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3" y="2"/>
                </a:cxn>
                <a:cxn ang="0">
                  <a:pos x="7" y="2"/>
                </a:cxn>
                <a:cxn ang="0">
                  <a:pos x="7" y="2"/>
                </a:cxn>
                <a:cxn ang="0">
                  <a:pos x="4" y="3"/>
                </a:cxn>
                <a:cxn ang="0">
                  <a:pos x="2" y="4"/>
                </a:cxn>
                <a:cxn ang="0">
                  <a:pos x="0" y="6"/>
                </a:cxn>
                <a:cxn ang="0">
                  <a:pos x="0" y="8"/>
                </a:cxn>
                <a:cxn ang="0">
                  <a:pos x="0" y="8"/>
                </a:cxn>
                <a:cxn ang="0">
                  <a:pos x="1" y="14"/>
                </a:cxn>
                <a:cxn ang="0">
                  <a:pos x="3" y="18"/>
                </a:cxn>
                <a:cxn ang="0">
                  <a:pos x="5" y="21"/>
                </a:cxn>
                <a:cxn ang="0">
                  <a:pos x="68" y="21"/>
                </a:cxn>
                <a:cxn ang="0">
                  <a:pos x="68" y="0"/>
                </a:cxn>
              </a:cxnLst>
              <a:rect l="0" t="0" r="r" b="b"/>
              <a:pathLst>
                <a:path w="68" h="21">
                  <a:moveTo>
                    <a:pt x="68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3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4" y="3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14"/>
                  </a:lnTo>
                  <a:lnTo>
                    <a:pt x="3" y="18"/>
                  </a:lnTo>
                  <a:lnTo>
                    <a:pt x="5" y="21"/>
                  </a:lnTo>
                  <a:lnTo>
                    <a:pt x="68" y="21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9BB1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4" name="Freeform 22"/>
            <p:cNvSpPr/>
            <p:nvPr/>
          </p:nvSpPr>
          <p:spPr bwMode="auto">
            <a:xfrm>
              <a:off x="4152949" y="3425010"/>
              <a:ext cx="419054" cy="55075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4" y="1"/>
                </a:cxn>
                <a:cxn ang="0">
                  <a:pos x="47" y="1"/>
                </a:cxn>
                <a:cxn ang="0">
                  <a:pos x="47" y="1"/>
                </a:cxn>
                <a:cxn ang="0">
                  <a:pos x="43" y="18"/>
                </a:cxn>
                <a:cxn ang="0">
                  <a:pos x="39" y="34"/>
                </a:cxn>
                <a:cxn ang="0">
                  <a:pos x="28" y="68"/>
                </a:cxn>
                <a:cxn ang="0">
                  <a:pos x="15" y="103"/>
                </a:cxn>
                <a:cxn ang="0">
                  <a:pos x="0" y="138"/>
                </a:cxn>
                <a:cxn ang="0">
                  <a:pos x="60" y="138"/>
                </a:cxn>
                <a:cxn ang="0">
                  <a:pos x="60" y="138"/>
                </a:cxn>
                <a:cxn ang="0">
                  <a:pos x="71" y="94"/>
                </a:cxn>
                <a:cxn ang="0">
                  <a:pos x="77" y="65"/>
                </a:cxn>
                <a:cxn ang="0">
                  <a:pos x="80" y="53"/>
                </a:cxn>
                <a:cxn ang="0">
                  <a:pos x="81" y="44"/>
                </a:cxn>
                <a:cxn ang="0">
                  <a:pos x="105" y="44"/>
                </a:cxn>
                <a:cxn ang="0">
                  <a:pos x="105" y="44"/>
                </a:cxn>
                <a:cxn ang="0">
                  <a:pos x="105" y="0"/>
                </a:cxn>
                <a:cxn ang="0">
                  <a:pos x="42" y="0"/>
                </a:cxn>
              </a:cxnLst>
              <a:rect l="0" t="0" r="r" b="b"/>
              <a:pathLst>
                <a:path w="105" h="138">
                  <a:moveTo>
                    <a:pt x="42" y="0"/>
                  </a:moveTo>
                  <a:lnTo>
                    <a:pt x="42" y="0"/>
                  </a:lnTo>
                  <a:lnTo>
                    <a:pt x="44" y="1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3" y="18"/>
                  </a:lnTo>
                  <a:lnTo>
                    <a:pt x="39" y="34"/>
                  </a:lnTo>
                  <a:lnTo>
                    <a:pt x="28" y="68"/>
                  </a:lnTo>
                  <a:lnTo>
                    <a:pt x="15" y="103"/>
                  </a:lnTo>
                  <a:lnTo>
                    <a:pt x="0" y="138"/>
                  </a:lnTo>
                  <a:lnTo>
                    <a:pt x="60" y="138"/>
                  </a:lnTo>
                  <a:lnTo>
                    <a:pt x="60" y="138"/>
                  </a:lnTo>
                  <a:lnTo>
                    <a:pt x="71" y="94"/>
                  </a:lnTo>
                  <a:lnTo>
                    <a:pt x="77" y="65"/>
                  </a:lnTo>
                  <a:lnTo>
                    <a:pt x="80" y="53"/>
                  </a:lnTo>
                  <a:lnTo>
                    <a:pt x="81" y="44"/>
                  </a:lnTo>
                  <a:lnTo>
                    <a:pt x="105" y="44"/>
                  </a:lnTo>
                  <a:lnTo>
                    <a:pt x="105" y="44"/>
                  </a:lnTo>
                  <a:lnTo>
                    <a:pt x="10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5" name="Freeform 23"/>
            <p:cNvSpPr/>
            <p:nvPr/>
          </p:nvSpPr>
          <p:spPr bwMode="auto">
            <a:xfrm>
              <a:off x="4472227" y="1202035"/>
              <a:ext cx="99776" cy="502863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24" y="0"/>
                </a:cxn>
                <a:cxn ang="0">
                  <a:pos x="24" y="34"/>
                </a:cxn>
                <a:cxn ang="0">
                  <a:pos x="24" y="34"/>
                </a:cxn>
                <a:cxn ang="0">
                  <a:pos x="23" y="35"/>
                </a:cxn>
                <a:cxn ang="0">
                  <a:pos x="21" y="37"/>
                </a:cxn>
                <a:cxn ang="0">
                  <a:pos x="21" y="69"/>
                </a:cxn>
                <a:cxn ang="0">
                  <a:pos x="19" y="69"/>
                </a:cxn>
                <a:cxn ang="0">
                  <a:pos x="19" y="69"/>
                </a:cxn>
                <a:cxn ang="0">
                  <a:pos x="17" y="69"/>
                </a:cxn>
                <a:cxn ang="0">
                  <a:pos x="16" y="70"/>
                </a:cxn>
                <a:cxn ang="0">
                  <a:pos x="14" y="72"/>
                </a:cxn>
                <a:cxn ang="0">
                  <a:pos x="14" y="73"/>
                </a:cxn>
                <a:cxn ang="0">
                  <a:pos x="14" y="73"/>
                </a:cxn>
                <a:cxn ang="0">
                  <a:pos x="15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8" y="77"/>
                </a:cxn>
                <a:cxn ang="0">
                  <a:pos x="6" y="78"/>
                </a:cxn>
                <a:cxn ang="0">
                  <a:pos x="5" y="80"/>
                </a:cxn>
                <a:cxn ang="0">
                  <a:pos x="4" y="83"/>
                </a:cxn>
                <a:cxn ang="0">
                  <a:pos x="4" y="88"/>
                </a:cxn>
                <a:cxn ang="0">
                  <a:pos x="4" y="88"/>
                </a:cxn>
                <a:cxn ang="0">
                  <a:pos x="5" y="91"/>
                </a:cxn>
                <a:cxn ang="0">
                  <a:pos x="5" y="91"/>
                </a:cxn>
                <a:cxn ang="0">
                  <a:pos x="3" y="92"/>
                </a:cxn>
                <a:cxn ang="0">
                  <a:pos x="1" y="93"/>
                </a:cxn>
                <a:cxn ang="0">
                  <a:pos x="0" y="95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2" y="111"/>
                </a:cxn>
                <a:cxn ang="0">
                  <a:pos x="4" y="120"/>
                </a:cxn>
                <a:cxn ang="0">
                  <a:pos x="5" y="124"/>
                </a:cxn>
                <a:cxn ang="0">
                  <a:pos x="7" y="126"/>
                </a:cxn>
                <a:cxn ang="0">
                  <a:pos x="25" y="126"/>
                </a:cxn>
                <a:cxn ang="0">
                  <a:pos x="25" y="0"/>
                </a:cxn>
              </a:cxnLst>
              <a:rect l="0" t="0" r="r" b="b"/>
              <a:pathLst>
                <a:path w="25" h="126">
                  <a:moveTo>
                    <a:pt x="25" y="0"/>
                  </a:moveTo>
                  <a:lnTo>
                    <a:pt x="25" y="0"/>
                  </a:lnTo>
                  <a:lnTo>
                    <a:pt x="24" y="0"/>
                  </a:lnTo>
                  <a:lnTo>
                    <a:pt x="24" y="34"/>
                  </a:lnTo>
                  <a:lnTo>
                    <a:pt x="24" y="34"/>
                  </a:lnTo>
                  <a:lnTo>
                    <a:pt x="23" y="35"/>
                  </a:lnTo>
                  <a:lnTo>
                    <a:pt x="21" y="3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7" y="69"/>
                  </a:lnTo>
                  <a:lnTo>
                    <a:pt x="16" y="70"/>
                  </a:lnTo>
                  <a:lnTo>
                    <a:pt x="14" y="72"/>
                  </a:lnTo>
                  <a:lnTo>
                    <a:pt x="14" y="73"/>
                  </a:lnTo>
                  <a:lnTo>
                    <a:pt x="14" y="73"/>
                  </a:lnTo>
                  <a:lnTo>
                    <a:pt x="15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8" y="77"/>
                  </a:lnTo>
                  <a:lnTo>
                    <a:pt x="6" y="78"/>
                  </a:lnTo>
                  <a:lnTo>
                    <a:pt x="5" y="80"/>
                  </a:lnTo>
                  <a:lnTo>
                    <a:pt x="4" y="83"/>
                  </a:lnTo>
                  <a:lnTo>
                    <a:pt x="4" y="88"/>
                  </a:lnTo>
                  <a:lnTo>
                    <a:pt x="4" y="88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92"/>
                  </a:lnTo>
                  <a:lnTo>
                    <a:pt x="1" y="93"/>
                  </a:lnTo>
                  <a:lnTo>
                    <a:pt x="0" y="95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111"/>
                  </a:lnTo>
                  <a:lnTo>
                    <a:pt x="4" y="120"/>
                  </a:lnTo>
                  <a:lnTo>
                    <a:pt x="5" y="124"/>
                  </a:lnTo>
                  <a:lnTo>
                    <a:pt x="7" y="126"/>
                  </a:lnTo>
                  <a:lnTo>
                    <a:pt x="25" y="1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6" name="Freeform 24"/>
            <p:cNvSpPr/>
            <p:nvPr/>
          </p:nvSpPr>
          <p:spPr bwMode="auto">
            <a:xfrm>
              <a:off x="4356487" y="1704898"/>
              <a:ext cx="215513" cy="1636301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37" y="0"/>
                </a:cxn>
                <a:cxn ang="0">
                  <a:pos x="37" y="0"/>
                </a:cxn>
                <a:cxn ang="0">
                  <a:pos x="37" y="30"/>
                </a:cxn>
                <a:cxn ang="0">
                  <a:pos x="36" y="59"/>
                </a:cxn>
                <a:cxn ang="0">
                  <a:pos x="33" y="122"/>
                </a:cxn>
                <a:cxn ang="0">
                  <a:pos x="29" y="183"/>
                </a:cxn>
                <a:cxn ang="0">
                  <a:pos x="22" y="243"/>
                </a:cxn>
                <a:cxn ang="0">
                  <a:pos x="15" y="297"/>
                </a:cxn>
                <a:cxn ang="0">
                  <a:pos x="9" y="346"/>
                </a:cxn>
                <a:cxn ang="0">
                  <a:pos x="0" y="410"/>
                </a:cxn>
                <a:cxn ang="0">
                  <a:pos x="54" y="410"/>
                </a:cxn>
                <a:cxn ang="0">
                  <a:pos x="54" y="0"/>
                </a:cxn>
                <a:cxn ang="0">
                  <a:pos x="36" y="0"/>
                </a:cxn>
              </a:cxnLst>
              <a:rect l="0" t="0" r="r" b="b"/>
              <a:pathLst>
                <a:path w="54" h="410">
                  <a:moveTo>
                    <a:pt x="36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37" y="30"/>
                  </a:lnTo>
                  <a:lnTo>
                    <a:pt x="36" y="59"/>
                  </a:lnTo>
                  <a:lnTo>
                    <a:pt x="33" y="122"/>
                  </a:lnTo>
                  <a:lnTo>
                    <a:pt x="29" y="183"/>
                  </a:lnTo>
                  <a:lnTo>
                    <a:pt x="22" y="243"/>
                  </a:lnTo>
                  <a:lnTo>
                    <a:pt x="15" y="297"/>
                  </a:lnTo>
                  <a:lnTo>
                    <a:pt x="9" y="346"/>
                  </a:lnTo>
                  <a:lnTo>
                    <a:pt x="0" y="410"/>
                  </a:lnTo>
                  <a:lnTo>
                    <a:pt x="54" y="410"/>
                  </a:lnTo>
                  <a:lnTo>
                    <a:pt x="54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7" name="Freeform 25"/>
            <p:cNvSpPr/>
            <p:nvPr/>
          </p:nvSpPr>
          <p:spPr bwMode="auto">
            <a:xfrm>
              <a:off x="3753851" y="4143386"/>
              <a:ext cx="818151" cy="574701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81" y="0"/>
                </a:cxn>
                <a:cxn ang="0">
                  <a:pos x="65" y="29"/>
                </a:cxn>
                <a:cxn ang="0">
                  <a:pos x="51" y="56"/>
                </a:cxn>
                <a:cxn ang="0">
                  <a:pos x="25" y="102"/>
                </a:cxn>
                <a:cxn ang="0">
                  <a:pos x="6" y="133"/>
                </a:cxn>
                <a:cxn ang="0">
                  <a:pos x="0" y="144"/>
                </a:cxn>
                <a:cxn ang="0">
                  <a:pos x="82" y="144"/>
                </a:cxn>
                <a:cxn ang="0">
                  <a:pos x="86" y="144"/>
                </a:cxn>
                <a:cxn ang="0">
                  <a:pos x="86" y="144"/>
                </a:cxn>
                <a:cxn ang="0">
                  <a:pos x="86" y="133"/>
                </a:cxn>
                <a:cxn ang="0">
                  <a:pos x="88" y="122"/>
                </a:cxn>
                <a:cxn ang="0">
                  <a:pos x="92" y="111"/>
                </a:cxn>
                <a:cxn ang="0">
                  <a:pos x="96" y="101"/>
                </a:cxn>
                <a:cxn ang="0">
                  <a:pos x="100" y="92"/>
                </a:cxn>
                <a:cxn ang="0">
                  <a:pos x="107" y="82"/>
                </a:cxn>
                <a:cxn ang="0">
                  <a:pos x="114" y="75"/>
                </a:cxn>
                <a:cxn ang="0">
                  <a:pos x="121" y="67"/>
                </a:cxn>
                <a:cxn ang="0">
                  <a:pos x="130" y="59"/>
                </a:cxn>
                <a:cxn ang="0">
                  <a:pos x="139" y="54"/>
                </a:cxn>
                <a:cxn ang="0">
                  <a:pos x="149" y="48"/>
                </a:cxn>
                <a:cxn ang="0">
                  <a:pos x="159" y="44"/>
                </a:cxn>
                <a:cxn ang="0">
                  <a:pos x="170" y="40"/>
                </a:cxn>
                <a:cxn ang="0">
                  <a:pos x="181" y="37"/>
                </a:cxn>
                <a:cxn ang="0">
                  <a:pos x="193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35"/>
                </a:cxn>
                <a:cxn ang="0">
                  <a:pos x="205" y="0"/>
                </a:cxn>
                <a:cxn ang="0">
                  <a:pos x="81" y="0"/>
                </a:cxn>
              </a:cxnLst>
              <a:rect l="0" t="0" r="r" b="b"/>
              <a:pathLst>
                <a:path w="205" h="144">
                  <a:moveTo>
                    <a:pt x="81" y="0"/>
                  </a:moveTo>
                  <a:lnTo>
                    <a:pt x="81" y="0"/>
                  </a:lnTo>
                  <a:lnTo>
                    <a:pt x="65" y="29"/>
                  </a:lnTo>
                  <a:lnTo>
                    <a:pt x="51" y="56"/>
                  </a:lnTo>
                  <a:lnTo>
                    <a:pt x="25" y="102"/>
                  </a:lnTo>
                  <a:lnTo>
                    <a:pt x="6" y="133"/>
                  </a:lnTo>
                  <a:lnTo>
                    <a:pt x="0" y="144"/>
                  </a:lnTo>
                  <a:lnTo>
                    <a:pt x="82" y="144"/>
                  </a:lnTo>
                  <a:lnTo>
                    <a:pt x="86" y="144"/>
                  </a:lnTo>
                  <a:lnTo>
                    <a:pt x="86" y="144"/>
                  </a:lnTo>
                  <a:lnTo>
                    <a:pt x="86" y="133"/>
                  </a:lnTo>
                  <a:lnTo>
                    <a:pt x="88" y="122"/>
                  </a:lnTo>
                  <a:lnTo>
                    <a:pt x="92" y="111"/>
                  </a:lnTo>
                  <a:lnTo>
                    <a:pt x="96" y="101"/>
                  </a:lnTo>
                  <a:lnTo>
                    <a:pt x="100" y="92"/>
                  </a:lnTo>
                  <a:lnTo>
                    <a:pt x="107" y="82"/>
                  </a:lnTo>
                  <a:lnTo>
                    <a:pt x="114" y="75"/>
                  </a:lnTo>
                  <a:lnTo>
                    <a:pt x="121" y="67"/>
                  </a:lnTo>
                  <a:lnTo>
                    <a:pt x="130" y="59"/>
                  </a:lnTo>
                  <a:lnTo>
                    <a:pt x="139" y="54"/>
                  </a:lnTo>
                  <a:lnTo>
                    <a:pt x="149" y="48"/>
                  </a:lnTo>
                  <a:lnTo>
                    <a:pt x="159" y="44"/>
                  </a:lnTo>
                  <a:lnTo>
                    <a:pt x="170" y="40"/>
                  </a:lnTo>
                  <a:lnTo>
                    <a:pt x="181" y="37"/>
                  </a:lnTo>
                  <a:lnTo>
                    <a:pt x="193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35"/>
                  </a:lnTo>
                  <a:lnTo>
                    <a:pt x="205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8" name="Freeform 26"/>
            <p:cNvSpPr/>
            <p:nvPr/>
          </p:nvSpPr>
          <p:spPr bwMode="auto">
            <a:xfrm>
              <a:off x="4077119" y="3975765"/>
              <a:ext cx="494881" cy="167621"/>
            </a:xfrm>
            <a:custGeom>
              <a:avLst/>
              <a:gdLst/>
              <a:ahLst/>
              <a:cxnLst>
                <a:cxn ang="0">
                  <a:pos x="124" y="3"/>
                </a:cxn>
                <a:cxn ang="0">
                  <a:pos x="124" y="3"/>
                </a:cxn>
                <a:cxn ang="0">
                  <a:pos x="79" y="3"/>
                </a:cxn>
                <a:cxn ang="0">
                  <a:pos x="79" y="3"/>
                </a:cxn>
                <a:cxn ang="0">
                  <a:pos x="7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2"/>
                </a:cxn>
                <a:cxn ang="0">
                  <a:pos x="0" y="2"/>
                </a:cxn>
                <a:cxn ang="0">
                  <a:pos x="0" y="41"/>
                </a:cxn>
                <a:cxn ang="0">
                  <a:pos x="0" y="41"/>
                </a:cxn>
                <a:cxn ang="0">
                  <a:pos x="0" y="42"/>
                </a:cxn>
                <a:cxn ang="0">
                  <a:pos x="124" y="42"/>
                </a:cxn>
                <a:cxn ang="0">
                  <a:pos x="124" y="3"/>
                </a:cxn>
              </a:cxnLst>
              <a:rect l="0" t="0" r="r" b="b"/>
              <a:pathLst>
                <a:path w="124" h="42">
                  <a:moveTo>
                    <a:pt x="124" y="3"/>
                  </a:moveTo>
                  <a:lnTo>
                    <a:pt x="124" y="3"/>
                  </a:lnTo>
                  <a:lnTo>
                    <a:pt x="79" y="3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8" y="2"/>
                  </a:lnTo>
                  <a:lnTo>
                    <a:pt x="0" y="2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2"/>
                  </a:lnTo>
                  <a:lnTo>
                    <a:pt x="124" y="42"/>
                  </a:lnTo>
                  <a:lnTo>
                    <a:pt x="124" y="3"/>
                  </a:lnTo>
                  <a:close/>
                </a:path>
              </a:pathLst>
            </a:custGeom>
            <a:solidFill>
              <a:srgbClr val="F9BB1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9" name="Freeform 27"/>
            <p:cNvSpPr/>
            <p:nvPr/>
          </p:nvSpPr>
          <p:spPr bwMode="auto">
            <a:xfrm>
              <a:off x="4572000" y="3975765"/>
              <a:ext cx="498873" cy="167621"/>
            </a:xfrm>
            <a:custGeom>
              <a:avLst/>
              <a:gdLst/>
              <a:ahLst/>
              <a:cxnLst>
                <a:cxn ang="0">
                  <a:pos x="125" y="40"/>
                </a:cxn>
                <a:cxn ang="0">
                  <a:pos x="125" y="2"/>
                </a:cxn>
                <a:cxn ang="0">
                  <a:pos x="106" y="2"/>
                </a:cxn>
                <a:cxn ang="0">
                  <a:pos x="106" y="2"/>
                </a:cxn>
                <a:cxn ang="0">
                  <a:pos x="106" y="0"/>
                </a:cxn>
                <a:cxn ang="0">
                  <a:pos x="46" y="0"/>
                </a:cxn>
                <a:cxn ang="0">
                  <a:pos x="46" y="0"/>
                </a:cxn>
                <a:cxn ang="0">
                  <a:pos x="47" y="3"/>
                </a:cxn>
                <a:cxn ang="0">
                  <a:pos x="1" y="3"/>
                </a:cxn>
                <a:cxn ang="0">
                  <a:pos x="0" y="3"/>
                </a:cxn>
                <a:cxn ang="0">
                  <a:pos x="0" y="42"/>
                </a:cxn>
                <a:cxn ang="0">
                  <a:pos x="125" y="42"/>
                </a:cxn>
                <a:cxn ang="0">
                  <a:pos x="125" y="42"/>
                </a:cxn>
                <a:cxn ang="0">
                  <a:pos x="125" y="40"/>
                </a:cxn>
                <a:cxn ang="0">
                  <a:pos x="125" y="40"/>
                </a:cxn>
              </a:cxnLst>
              <a:rect l="0" t="0" r="r" b="b"/>
              <a:pathLst>
                <a:path w="125" h="42">
                  <a:moveTo>
                    <a:pt x="125" y="40"/>
                  </a:moveTo>
                  <a:lnTo>
                    <a:pt x="125" y="2"/>
                  </a:lnTo>
                  <a:lnTo>
                    <a:pt x="106" y="2"/>
                  </a:lnTo>
                  <a:lnTo>
                    <a:pt x="106" y="2"/>
                  </a:lnTo>
                  <a:lnTo>
                    <a:pt x="10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47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42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25" y="40"/>
                  </a:lnTo>
                  <a:lnTo>
                    <a:pt x="125" y="40"/>
                  </a:lnTo>
                  <a:close/>
                </a:path>
              </a:pathLst>
            </a:custGeom>
            <a:solidFill>
              <a:srgbClr val="E2AA1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0" name="Freeform 28"/>
            <p:cNvSpPr/>
            <p:nvPr/>
          </p:nvSpPr>
          <p:spPr bwMode="auto">
            <a:xfrm>
              <a:off x="4572000" y="4143386"/>
              <a:ext cx="822141" cy="574701"/>
            </a:xfrm>
            <a:custGeom>
              <a:avLst/>
              <a:gdLst/>
              <a:ahLst/>
              <a:cxnLst>
                <a:cxn ang="0">
                  <a:pos x="125" y="0"/>
                </a:cxn>
                <a:cxn ang="0">
                  <a:pos x="0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13" y="35"/>
                </a:cxn>
                <a:cxn ang="0">
                  <a:pos x="24" y="37"/>
                </a:cxn>
                <a:cxn ang="0">
                  <a:pos x="36" y="40"/>
                </a:cxn>
                <a:cxn ang="0">
                  <a:pos x="46" y="43"/>
                </a:cxn>
                <a:cxn ang="0">
                  <a:pos x="57" y="48"/>
                </a:cxn>
                <a:cxn ang="0">
                  <a:pos x="67" y="54"/>
                </a:cxn>
                <a:cxn ang="0">
                  <a:pos x="75" y="59"/>
                </a:cxn>
                <a:cxn ang="0">
                  <a:pos x="84" y="67"/>
                </a:cxn>
                <a:cxn ang="0">
                  <a:pos x="92" y="75"/>
                </a:cxn>
                <a:cxn ang="0">
                  <a:pos x="99" y="82"/>
                </a:cxn>
                <a:cxn ang="0">
                  <a:pos x="105" y="92"/>
                </a:cxn>
                <a:cxn ang="0">
                  <a:pos x="109" y="101"/>
                </a:cxn>
                <a:cxn ang="0">
                  <a:pos x="114" y="111"/>
                </a:cxn>
                <a:cxn ang="0">
                  <a:pos x="117" y="122"/>
                </a:cxn>
                <a:cxn ang="0">
                  <a:pos x="119" y="133"/>
                </a:cxn>
                <a:cxn ang="0">
                  <a:pos x="120" y="144"/>
                </a:cxn>
                <a:cxn ang="0">
                  <a:pos x="126" y="144"/>
                </a:cxn>
                <a:cxn ang="0">
                  <a:pos x="206" y="144"/>
                </a:cxn>
                <a:cxn ang="0">
                  <a:pos x="206" y="144"/>
                </a:cxn>
                <a:cxn ang="0">
                  <a:pos x="199" y="133"/>
                </a:cxn>
                <a:cxn ang="0">
                  <a:pos x="181" y="102"/>
                </a:cxn>
                <a:cxn ang="0">
                  <a:pos x="154" y="56"/>
                </a:cxn>
                <a:cxn ang="0">
                  <a:pos x="140" y="29"/>
                </a:cxn>
                <a:cxn ang="0">
                  <a:pos x="125" y="0"/>
                </a:cxn>
                <a:cxn ang="0">
                  <a:pos x="125" y="0"/>
                </a:cxn>
              </a:cxnLst>
              <a:rect l="0" t="0" r="r" b="b"/>
              <a:pathLst>
                <a:path w="206" h="144">
                  <a:moveTo>
                    <a:pt x="125" y="0"/>
                  </a:moveTo>
                  <a:lnTo>
                    <a:pt x="0" y="0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" y="35"/>
                  </a:lnTo>
                  <a:lnTo>
                    <a:pt x="13" y="35"/>
                  </a:lnTo>
                  <a:lnTo>
                    <a:pt x="24" y="37"/>
                  </a:lnTo>
                  <a:lnTo>
                    <a:pt x="36" y="40"/>
                  </a:lnTo>
                  <a:lnTo>
                    <a:pt x="46" y="43"/>
                  </a:lnTo>
                  <a:lnTo>
                    <a:pt x="57" y="48"/>
                  </a:lnTo>
                  <a:lnTo>
                    <a:pt x="67" y="54"/>
                  </a:lnTo>
                  <a:lnTo>
                    <a:pt x="75" y="59"/>
                  </a:lnTo>
                  <a:lnTo>
                    <a:pt x="84" y="67"/>
                  </a:lnTo>
                  <a:lnTo>
                    <a:pt x="92" y="75"/>
                  </a:lnTo>
                  <a:lnTo>
                    <a:pt x="99" y="82"/>
                  </a:lnTo>
                  <a:lnTo>
                    <a:pt x="105" y="92"/>
                  </a:lnTo>
                  <a:lnTo>
                    <a:pt x="109" y="101"/>
                  </a:lnTo>
                  <a:lnTo>
                    <a:pt x="114" y="111"/>
                  </a:lnTo>
                  <a:lnTo>
                    <a:pt x="117" y="122"/>
                  </a:lnTo>
                  <a:lnTo>
                    <a:pt x="119" y="133"/>
                  </a:lnTo>
                  <a:lnTo>
                    <a:pt x="120" y="144"/>
                  </a:lnTo>
                  <a:lnTo>
                    <a:pt x="126" y="144"/>
                  </a:lnTo>
                  <a:lnTo>
                    <a:pt x="206" y="144"/>
                  </a:lnTo>
                  <a:lnTo>
                    <a:pt x="206" y="144"/>
                  </a:lnTo>
                  <a:lnTo>
                    <a:pt x="199" y="133"/>
                  </a:lnTo>
                  <a:lnTo>
                    <a:pt x="181" y="102"/>
                  </a:lnTo>
                  <a:lnTo>
                    <a:pt x="154" y="56"/>
                  </a:lnTo>
                  <a:lnTo>
                    <a:pt x="140" y="29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1" name="Freeform 29"/>
            <p:cNvSpPr/>
            <p:nvPr/>
          </p:nvSpPr>
          <p:spPr bwMode="auto">
            <a:xfrm>
              <a:off x="4572000" y="1202035"/>
              <a:ext cx="103765" cy="502863"/>
            </a:xfrm>
            <a:custGeom>
              <a:avLst/>
              <a:gdLst/>
              <a:ahLst/>
              <a:cxnLst>
                <a:cxn ang="0">
                  <a:pos x="26" y="98"/>
                </a:cxn>
                <a:cxn ang="0">
                  <a:pos x="26" y="98"/>
                </a:cxn>
                <a:cxn ang="0">
                  <a:pos x="26" y="95"/>
                </a:cxn>
                <a:cxn ang="0">
                  <a:pos x="25" y="93"/>
                </a:cxn>
                <a:cxn ang="0">
                  <a:pos x="23" y="92"/>
                </a:cxn>
                <a:cxn ang="0">
                  <a:pos x="21" y="91"/>
                </a:cxn>
                <a:cxn ang="0">
                  <a:pos x="21" y="91"/>
                </a:cxn>
                <a:cxn ang="0">
                  <a:pos x="22" y="88"/>
                </a:cxn>
                <a:cxn ang="0">
                  <a:pos x="22" y="83"/>
                </a:cxn>
                <a:cxn ang="0">
                  <a:pos x="22" y="83"/>
                </a:cxn>
                <a:cxn ang="0">
                  <a:pos x="22" y="80"/>
                </a:cxn>
                <a:cxn ang="0">
                  <a:pos x="19" y="78"/>
                </a:cxn>
                <a:cxn ang="0">
                  <a:pos x="17" y="77"/>
                </a:cxn>
                <a:cxn ang="0">
                  <a:pos x="14" y="76"/>
                </a:cxn>
                <a:cxn ang="0">
                  <a:pos x="12" y="76"/>
                </a:cxn>
                <a:cxn ang="0">
                  <a:pos x="12" y="76"/>
                </a:cxn>
                <a:cxn ang="0">
                  <a:pos x="12" y="73"/>
                </a:cxn>
                <a:cxn ang="0">
                  <a:pos x="12" y="73"/>
                </a:cxn>
                <a:cxn ang="0">
                  <a:pos x="12" y="72"/>
                </a:cxn>
                <a:cxn ang="0">
                  <a:pos x="11" y="70"/>
                </a:cxn>
                <a:cxn ang="0">
                  <a:pos x="9" y="69"/>
                </a:cxn>
                <a:cxn ang="0">
                  <a:pos x="6" y="69"/>
                </a:cxn>
                <a:cxn ang="0">
                  <a:pos x="4" y="69"/>
                </a:cxn>
                <a:cxn ang="0">
                  <a:pos x="4" y="37"/>
                </a:cxn>
                <a:cxn ang="0">
                  <a:pos x="4" y="37"/>
                </a:cxn>
                <a:cxn ang="0">
                  <a:pos x="3" y="35"/>
                </a:cxn>
                <a:cxn ang="0">
                  <a:pos x="2" y="34"/>
                </a:cxn>
                <a:cxn ang="0">
                  <a:pos x="2" y="0"/>
                </a:cxn>
                <a:cxn ang="0">
                  <a:pos x="1" y="0"/>
                </a:cxn>
                <a:cxn ang="0">
                  <a:pos x="0" y="0"/>
                </a:cxn>
                <a:cxn ang="0">
                  <a:pos x="0" y="126"/>
                </a:cxn>
                <a:cxn ang="0">
                  <a:pos x="19" y="126"/>
                </a:cxn>
                <a:cxn ang="0">
                  <a:pos x="19" y="126"/>
                </a:cxn>
                <a:cxn ang="0">
                  <a:pos x="21" y="124"/>
                </a:cxn>
                <a:cxn ang="0">
                  <a:pos x="22" y="120"/>
                </a:cxn>
                <a:cxn ang="0">
                  <a:pos x="24" y="111"/>
                </a:cxn>
                <a:cxn ang="0">
                  <a:pos x="26" y="98"/>
                </a:cxn>
                <a:cxn ang="0">
                  <a:pos x="26" y="98"/>
                </a:cxn>
              </a:cxnLst>
              <a:rect l="0" t="0" r="r" b="b"/>
              <a:pathLst>
                <a:path w="26" h="126">
                  <a:moveTo>
                    <a:pt x="26" y="98"/>
                  </a:moveTo>
                  <a:lnTo>
                    <a:pt x="26" y="98"/>
                  </a:lnTo>
                  <a:lnTo>
                    <a:pt x="26" y="95"/>
                  </a:lnTo>
                  <a:lnTo>
                    <a:pt x="25" y="93"/>
                  </a:lnTo>
                  <a:lnTo>
                    <a:pt x="23" y="92"/>
                  </a:lnTo>
                  <a:lnTo>
                    <a:pt x="21" y="91"/>
                  </a:lnTo>
                  <a:lnTo>
                    <a:pt x="21" y="91"/>
                  </a:lnTo>
                  <a:lnTo>
                    <a:pt x="22" y="88"/>
                  </a:lnTo>
                  <a:lnTo>
                    <a:pt x="22" y="83"/>
                  </a:lnTo>
                  <a:lnTo>
                    <a:pt x="22" y="83"/>
                  </a:lnTo>
                  <a:lnTo>
                    <a:pt x="22" y="80"/>
                  </a:lnTo>
                  <a:lnTo>
                    <a:pt x="19" y="78"/>
                  </a:lnTo>
                  <a:lnTo>
                    <a:pt x="17" y="77"/>
                  </a:lnTo>
                  <a:lnTo>
                    <a:pt x="14" y="76"/>
                  </a:lnTo>
                  <a:lnTo>
                    <a:pt x="12" y="76"/>
                  </a:lnTo>
                  <a:lnTo>
                    <a:pt x="12" y="76"/>
                  </a:lnTo>
                  <a:lnTo>
                    <a:pt x="12" y="73"/>
                  </a:lnTo>
                  <a:lnTo>
                    <a:pt x="12" y="73"/>
                  </a:lnTo>
                  <a:lnTo>
                    <a:pt x="12" y="72"/>
                  </a:lnTo>
                  <a:lnTo>
                    <a:pt x="11" y="70"/>
                  </a:lnTo>
                  <a:lnTo>
                    <a:pt x="9" y="69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3" y="35"/>
                  </a:lnTo>
                  <a:lnTo>
                    <a:pt x="2" y="34"/>
                  </a:lnTo>
                  <a:lnTo>
                    <a:pt x="2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19" y="126"/>
                  </a:lnTo>
                  <a:lnTo>
                    <a:pt x="21" y="124"/>
                  </a:lnTo>
                  <a:lnTo>
                    <a:pt x="22" y="120"/>
                  </a:lnTo>
                  <a:lnTo>
                    <a:pt x="24" y="111"/>
                  </a:lnTo>
                  <a:lnTo>
                    <a:pt x="26" y="98"/>
                  </a:lnTo>
                  <a:lnTo>
                    <a:pt x="26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4572000" y="1704898"/>
              <a:ext cx="223495" cy="1636301"/>
            </a:xfrm>
            <a:custGeom>
              <a:avLst/>
              <a:gdLst/>
              <a:ahLst/>
              <a:cxnLst>
                <a:cxn ang="0">
                  <a:pos x="56" y="410"/>
                </a:cxn>
                <a:cxn ang="0">
                  <a:pos x="56" y="410"/>
                </a:cxn>
                <a:cxn ang="0">
                  <a:pos x="46" y="346"/>
                </a:cxn>
                <a:cxn ang="0">
                  <a:pos x="39" y="297"/>
                </a:cxn>
                <a:cxn ang="0">
                  <a:pos x="33" y="243"/>
                </a:cxn>
                <a:cxn ang="0">
                  <a:pos x="26" y="183"/>
                </a:cxn>
                <a:cxn ang="0">
                  <a:pos x="22" y="122"/>
                </a:cxn>
                <a:cxn ang="0">
                  <a:pos x="18" y="59"/>
                </a:cxn>
                <a:cxn ang="0">
                  <a:pos x="17" y="30"/>
                </a:cxn>
                <a:cxn ang="0">
                  <a:pos x="17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9" y="0"/>
                </a:cxn>
                <a:cxn ang="0">
                  <a:pos x="0" y="0"/>
                </a:cxn>
                <a:cxn ang="0">
                  <a:pos x="0" y="410"/>
                </a:cxn>
                <a:cxn ang="0">
                  <a:pos x="56" y="410"/>
                </a:cxn>
              </a:cxnLst>
              <a:rect l="0" t="0" r="r" b="b"/>
              <a:pathLst>
                <a:path w="56" h="410">
                  <a:moveTo>
                    <a:pt x="56" y="410"/>
                  </a:moveTo>
                  <a:lnTo>
                    <a:pt x="56" y="410"/>
                  </a:lnTo>
                  <a:lnTo>
                    <a:pt x="46" y="346"/>
                  </a:lnTo>
                  <a:lnTo>
                    <a:pt x="39" y="297"/>
                  </a:lnTo>
                  <a:lnTo>
                    <a:pt x="33" y="243"/>
                  </a:lnTo>
                  <a:lnTo>
                    <a:pt x="26" y="183"/>
                  </a:lnTo>
                  <a:lnTo>
                    <a:pt x="22" y="122"/>
                  </a:lnTo>
                  <a:lnTo>
                    <a:pt x="18" y="59"/>
                  </a:lnTo>
                  <a:lnTo>
                    <a:pt x="17" y="30"/>
                  </a:lnTo>
                  <a:lnTo>
                    <a:pt x="1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410"/>
                  </a:lnTo>
                  <a:lnTo>
                    <a:pt x="56" y="41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3" name="Freeform 31"/>
            <p:cNvSpPr/>
            <p:nvPr/>
          </p:nvSpPr>
          <p:spPr bwMode="auto">
            <a:xfrm>
              <a:off x="4572000" y="3341199"/>
              <a:ext cx="279368" cy="83812"/>
            </a:xfrm>
            <a:custGeom>
              <a:avLst/>
              <a:gdLst/>
              <a:ahLst/>
              <a:cxnLst>
                <a:cxn ang="0">
                  <a:pos x="70" y="8"/>
                </a:cxn>
                <a:cxn ang="0">
                  <a:pos x="70" y="8"/>
                </a:cxn>
                <a:cxn ang="0">
                  <a:pos x="69" y="6"/>
                </a:cxn>
                <a:cxn ang="0">
                  <a:pos x="68" y="4"/>
                </a:cxn>
                <a:cxn ang="0">
                  <a:pos x="66" y="3"/>
                </a:cxn>
                <a:cxn ang="0">
                  <a:pos x="62" y="2"/>
                </a:cxn>
                <a:cxn ang="0">
                  <a:pos x="56" y="2"/>
                </a:cxn>
                <a:cxn ang="0">
                  <a:pos x="56" y="2"/>
                </a:cxn>
                <a:cxn ang="0">
                  <a:pos x="56" y="0"/>
                </a:cxn>
                <a:cxn ang="0">
                  <a:pos x="0" y="0"/>
                </a:cxn>
                <a:cxn ang="0">
                  <a:pos x="0" y="21"/>
                </a:cxn>
                <a:cxn ang="0">
                  <a:pos x="63" y="21"/>
                </a:cxn>
                <a:cxn ang="0">
                  <a:pos x="63" y="21"/>
                </a:cxn>
                <a:cxn ang="0">
                  <a:pos x="67" y="18"/>
                </a:cxn>
                <a:cxn ang="0">
                  <a:pos x="68" y="14"/>
                </a:cxn>
                <a:cxn ang="0">
                  <a:pos x="70" y="8"/>
                </a:cxn>
                <a:cxn ang="0">
                  <a:pos x="70" y="8"/>
                </a:cxn>
              </a:cxnLst>
              <a:rect l="0" t="0" r="r" b="b"/>
              <a:pathLst>
                <a:path w="70" h="21">
                  <a:moveTo>
                    <a:pt x="70" y="8"/>
                  </a:moveTo>
                  <a:lnTo>
                    <a:pt x="70" y="8"/>
                  </a:lnTo>
                  <a:lnTo>
                    <a:pt x="69" y="6"/>
                  </a:lnTo>
                  <a:lnTo>
                    <a:pt x="68" y="4"/>
                  </a:lnTo>
                  <a:lnTo>
                    <a:pt x="66" y="3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56" y="0"/>
                  </a:lnTo>
                  <a:lnTo>
                    <a:pt x="0" y="0"/>
                  </a:lnTo>
                  <a:lnTo>
                    <a:pt x="0" y="21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67" y="18"/>
                  </a:lnTo>
                  <a:lnTo>
                    <a:pt x="68" y="14"/>
                  </a:lnTo>
                  <a:lnTo>
                    <a:pt x="70" y="8"/>
                  </a:lnTo>
                  <a:lnTo>
                    <a:pt x="70" y="8"/>
                  </a:lnTo>
                  <a:close/>
                </a:path>
              </a:pathLst>
            </a:custGeom>
            <a:solidFill>
              <a:srgbClr val="E2AA1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4" name="Freeform 32"/>
            <p:cNvSpPr/>
            <p:nvPr/>
          </p:nvSpPr>
          <p:spPr bwMode="auto">
            <a:xfrm>
              <a:off x="4572000" y="3425010"/>
              <a:ext cx="423043" cy="550755"/>
            </a:xfrm>
            <a:custGeom>
              <a:avLst/>
              <a:gdLst/>
              <a:ahLst/>
              <a:cxnLst>
                <a:cxn ang="0">
                  <a:pos x="59" y="1"/>
                </a:cxn>
                <a:cxn ang="0">
                  <a:pos x="62" y="1"/>
                </a:cxn>
                <a:cxn ang="0">
                  <a:pos x="62" y="1"/>
                </a:cxn>
                <a:cxn ang="0">
                  <a:pos x="63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1" y="44"/>
                </a:cxn>
                <a:cxn ang="0">
                  <a:pos x="25" y="44"/>
                </a:cxn>
                <a:cxn ang="0">
                  <a:pos x="25" y="44"/>
                </a:cxn>
                <a:cxn ang="0">
                  <a:pos x="33" y="84"/>
                </a:cxn>
                <a:cxn ang="0">
                  <a:pos x="39" y="114"/>
                </a:cxn>
                <a:cxn ang="0">
                  <a:pos x="46" y="138"/>
                </a:cxn>
                <a:cxn ang="0">
                  <a:pos x="106" y="138"/>
                </a:cxn>
                <a:cxn ang="0">
                  <a:pos x="106" y="138"/>
                </a:cxn>
                <a:cxn ang="0">
                  <a:pos x="91" y="103"/>
                </a:cxn>
                <a:cxn ang="0">
                  <a:pos x="78" y="68"/>
                </a:cxn>
                <a:cxn ang="0">
                  <a:pos x="67" y="34"/>
                </a:cxn>
                <a:cxn ang="0">
                  <a:pos x="62" y="18"/>
                </a:cxn>
                <a:cxn ang="0">
                  <a:pos x="59" y="1"/>
                </a:cxn>
                <a:cxn ang="0">
                  <a:pos x="59" y="1"/>
                </a:cxn>
              </a:cxnLst>
              <a:rect l="0" t="0" r="r" b="b"/>
              <a:pathLst>
                <a:path w="106" h="138">
                  <a:moveTo>
                    <a:pt x="59" y="1"/>
                  </a:moveTo>
                  <a:lnTo>
                    <a:pt x="62" y="1"/>
                  </a:lnTo>
                  <a:lnTo>
                    <a:pt x="62" y="1"/>
                  </a:lnTo>
                  <a:lnTo>
                    <a:pt x="63" y="0"/>
                  </a:lnTo>
                  <a:lnTo>
                    <a:pt x="0" y="0"/>
                  </a:lnTo>
                  <a:lnTo>
                    <a:pt x="0" y="44"/>
                  </a:lnTo>
                  <a:lnTo>
                    <a:pt x="1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33" y="84"/>
                  </a:lnTo>
                  <a:lnTo>
                    <a:pt x="39" y="114"/>
                  </a:lnTo>
                  <a:lnTo>
                    <a:pt x="46" y="138"/>
                  </a:lnTo>
                  <a:lnTo>
                    <a:pt x="106" y="138"/>
                  </a:lnTo>
                  <a:lnTo>
                    <a:pt x="106" y="138"/>
                  </a:lnTo>
                  <a:lnTo>
                    <a:pt x="91" y="103"/>
                  </a:lnTo>
                  <a:lnTo>
                    <a:pt x="78" y="68"/>
                  </a:lnTo>
                  <a:lnTo>
                    <a:pt x="67" y="34"/>
                  </a:lnTo>
                  <a:lnTo>
                    <a:pt x="62" y="18"/>
                  </a:lnTo>
                  <a:lnTo>
                    <a:pt x="59" y="1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23" name="Group 86"/>
          <p:cNvGrpSpPr/>
          <p:nvPr/>
        </p:nvGrpSpPr>
        <p:grpSpPr>
          <a:xfrm>
            <a:off x="4095998" y="5715018"/>
            <a:ext cx="6761917" cy="615553"/>
            <a:chOff x="3071802" y="4286262"/>
            <a:chExt cx="5072098" cy="461665"/>
          </a:xfrm>
        </p:grpSpPr>
        <p:sp>
          <p:nvSpPr>
            <p:cNvPr id="70" name="Rectangle 69"/>
            <p:cNvSpPr/>
            <p:nvPr/>
          </p:nvSpPr>
          <p:spPr>
            <a:xfrm>
              <a:off x="4000496" y="4334307"/>
              <a:ext cx="1071570" cy="2857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>
              <a:off x="3071802" y="4500576"/>
              <a:ext cx="785818" cy="158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>
              <a:off x="5357818" y="4286262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071934" y="4325223"/>
              <a:ext cx="1030705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2</a:t>
              </a:r>
              <a:endParaRPr lang="en-US" sz="19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4" name="Group 85"/>
          <p:cNvGrpSpPr/>
          <p:nvPr/>
        </p:nvGrpSpPr>
        <p:grpSpPr>
          <a:xfrm>
            <a:off x="3619806" y="4381509"/>
            <a:ext cx="7238108" cy="615553"/>
            <a:chOff x="2714612" y="3286130"/>
            <a:chExt cx="5429288" cy="461665"/>
          </a:xfrm>
        </p:grpSpPr>
        <p:sp>
          <p:nvSpPr>
            <p:cNvPr id="69" name="Rectangle 68"/>
            <p:cNvSpPr/>
            <p:nvPr/>
          </p:nvSpPr>
          <p:spPr>
            <a:xfrm>
              <a:off x="4000496" y="3328986"/>
              <a:ext cx="1071570" cy="2857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5357818" y="3286130"/>
              <a:ext cx="278608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4071934" y="3325091"/>
              <a:ext cx="1030705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添加标题</a:t>
              </a:r>
              <a:r>
                <a:rPr lang="en-US" sz="19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 1</a:t>
              </a:r>
              <a:endParaRPr lang="en-US" sz="19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2714612" y="3500444"/>
              <a:ext cx="1143008" cy="2011"/>
            </a:xfrm>
            <a:prstGeom prst="line">
              <a:avLst/>
            </a:prstGeom>
            <a:ln w="12700">
              <a:solidFill>
                <a:schemeClr val="accent3">
                  <a:lumMod val="40000"/>
                  <a:lumOff val="6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068324" y="1860517"/>
            <a:ext cx="2969512" cy="2976565"/>
            <a:chOff x="800752" y="1176303"/>
            <a:chExt cx="2227424" cy="2232424"/>
          </a:xfrm>
        </p:grpSpPr>
        <p:grpSp>
          <p:nvGrpSpPr>
            <p:cNvPr id="3" name="组合 2"/>
            <p:cNvGrpSpPr/>
            <p:nvPr/>
          </p:nvGrpSpPr>
          <p:grpSpPr>
            <a:xfrm>
              <a:off x="800752" y="1176303"/>
              <a:ext cx="2227424" cy="2232424"/>
              <a:chOff x="1529375" y="1276859"/>
              <a:chExt cx="2373418" cy="2378746"/>
            </a:xfrm>
          </p:grpSpPr>
          <p:sp>
            <p:nvSpPr>
              <p:cNvPr id="8" name="椭圆 1"/>
              <p:cNvSpPr/>
              <p:nvPr/>
            </p:nvSpPr>
            <p:spPr>
              <a:xfrm>
                <a:off x="1529375" y="1276859"/>
                <a:ext cx="2373418" cy="2378746"/>
              </a:xfrm>
              <a:custGeom>
                <a:avLst/>
                <a:gdLst/>
                <a:ahLst/>
                <a:cxnLst/>
                <a:rect l="l" t="t" r="r" b="b"/>
                <a:pathLst>
                  <a:path w="2373418" h="2378746">
                    <a:moveTo>
                      <a:pt x="1189373" y="0"/>
                    </a:moveTo>
                    <a:lnTo>
                      <a:pt x="1189373" y="287688"/>
                    </a:lnTo>
                    <a:cubicBezTo>
                      <a:pt x="691386" y="287688"/>
                      <a:pt x="287688" y="691386"/>
                      <a:pt x="287688" y="1189373"/>
                    </a:cubicBezTo>
                    <a:cubicBezTo>
                      <a:pt x="287688" y="1687360"/>
                      <a:pt x="691386" y="2091058"/>
                      <a:pt x="1189373" y="2091058"/>
                    </a:cubicBezTo>
                    <a:cubicBezTo>
                      <a:pt x="1651642" y="2091058"/>
                      <a:pt x="2032663" y="1743194"/>
                      <a:pt x="2084369" y="1294891"/>
                    </a:cubicBezTo>
                    <a:lnTo>
                      <a:pt x="2373418" y="1294891"/>
                    </a:lnTo>
                    <a:cubicBezTo>
                      <a:pt x="2320695" y="1902370"/>
                      <a:pt x="1810666" y="2378746"/>
                      <a:pt x="1189373" y="2378746"/>
                    </a:cubicBezTo>
                    <a:cubicBezTo>
                      <a:pt x="532500" y="2378746"/>
                      <a:pt x="0" y="1846246"/>
                      <a:pt x="0" y="1189373"/>
                    </a:cubicBezTo>
                    <a:cubicBezTo>
                      <a:pt x="0" y="532500"/>
                      <a:pt x="532500" y="0"/>
                      <a:pt x="118937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1636782" y="1386930"/>
                <a:ext cx="2158604" cy="2158604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endParaRP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546202" y="18444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76%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487883" y="22173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73550" y="4937289"/>
            <a:ext cx="2964286" cy="938016"/>
            <a:chOff x="804672" y="3483883"/>
            <a:chExt cx="2223504" cy="703512"/>
          </a:xfrm>
        </p:grpSpPr>
        <p:sp>
          <p:nvSpPr>
            <p:cNvPr id="6" name="矩形 5"/>
            <p:cNvSpPr/>
            <p:nvPr/>
          </p:nvSpPr>
          <p:spPr>
            <a:xfrm>
              <a:off x="901552" y="3483883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04672" y="3633397"/>
              <a:ext cx="219821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720407" y="1860516"/>
            <a:ext cx="2835131" cy="2838832"/>
            <a:chOff x="3540169" y="1176303"/>
            <a:chExt cx="2126625" cy="2129124"/>
          </a:xfrm>
        </p:grpSpPr>
        <p:sp>
          <p:nvSpPr>
            <p:cNvPr id="11" name="椭圆 10"/>
            <p:cNvSpPr/>
            <p:nvPr/>
          </p:nvSpPr>
          <p:spPr>
            <a:xfrm>
              <a:off x="3540169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椭圆 1"/>
            <p:cNvSpPr/>
            <p:nvPr/>
          </p:nvSpPr>
          <p:spPr>
            <a:xfrm>
              <a:off x="3577963" y="2288243"/>
              <a:ext cx="2088831" cy="1017184"/>
            </a:xfrm>
            <a:custGeom>
              <a:avLst/>
              <a:gdLst/>
              <a:ahLst/>
              <a:cxnLst/>
              <a:rect l="l" t="t" r="r" b="b"/>
              <a:pathLst>
                <a:path w="2088831" h="1017184">
                  <a:moveTo>
                    <a:pt x="1817562" y="0"/>
                  </a:moveTo>
                  <a:lnTo>
                    <a:pt x="2088831" y="0"/>
                  </a:lnTo>
                  <a:cubicBezTo>
                    <a:pt x="2039351" y="570111"/>
                    <a:pt x="1560695" y="1017184"/>
                    <a:pt x="977619" y="1017184"/>
                  </a:cubicBezTo>
                  <a:cubicBezTo>
                    <a:pt x="556457" y="1017184"/>
                    <a:pt x="189775" y="783931"/>
                    <a:pt x="0" y="439399"/>
                  </a:cubicBezTo>
                  <a:lnTo>
                    <a:pt x="248210" y="323051"/>
                  </a:lnTo>
                  <a:cubicBezTo>
                    <a:pt x="391494" y="577373"/>
                    <a:pt x="664725" y="747193"/>
                    <a:pt x="977619" y="747193"/>
                  </a:cubicBezTo>
                  <a:cubicBezTo>
                    <a:pt x="1411453" y="747193"/>
                    <a:pt x="1769037" y="420726"/>
                    <a:pt x="181756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223097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48%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34521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91249" y="4936211"/>
            <a:ext cx="3060802" cy="938016"/>
            <a:chOff x="3443290" y="3483074"/>
            <a:chExt cx="2295900" cy="703512"/>
          </a:xfrm>
        </p:grpSpPr>
        <p:sp>
          <p:nvSpPr>
            <p:cNvPr id="15" name="矩形 14"/>
            <p:cNvSpPr/>
            <p:nvPr/>
          </p:nvSpPr>
          <p:spPr>
            <a:xfrm>
              <a:off x="3540169" y="3483074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443290" y="3632588"/>
              <a:ext cx="2295900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238106" y="1860516"/>
            <a:ext cx="2829242" cy="2838832"/>
            <a:chOff x="6178788" y="1176303"/>
            <a:chExt cx="2122208" cy="2129124"/>
          </a:xfrm>
        </p:grpSpPr>
        <p:sp>
          <p:nvSpPr>
            <p:cNvPr id="18" name="椭圆 1"/>
            <p:cNvSpPr/>
            <p:nvPr/>
          </p:nvSpPr>
          <p:spPr>
            <a:xfrm>
              <a:off x="6178788" y="2276645"/>
              <a:ext cx="1173991" cy="1028782"/>
            </a:xfrm>
            <a:custGeom>
              <a:avLst/>
              <a:gdLst/>
              <a:ahLst/>
              <a:cxnLst/>
              <a:rect l="l" t="t" r="r" b="b"/>
              <a:pathLst>
                <a:path w="1173991" h="1028782">
                  <a:moveTo>
                    <a:pt x="0" y="0"/>
                  </a:moveTo>
                  <a:lnTo>
                    <a:pt x="270084" y="0"/>
                  </a:lnTo>
                  <a:cubicBezTo>
                    <a:pt x="313795" y="426278"/>
                    <a:pt x="673965" y="758791"/>
                    <a:pt x="1111797" y="758791"/>
                  </a:cubicBezTo>
                  <a:lnTo>
                    <a:pt x="1173991" y="755875"/>
                  </a:lnTo>
                  <a:lnTo>
                    <a:pt x="1173991" y="1025811"/>
                  </a:lnTo>
                  <a:cubicBezTo>
                    <a:pt x="1153450" y="1028208"/>
                    <a:pt x="1132691" y="1028782"/>
                    <a:pt x="1111797" y="1028782"/>
                  </a:cubicBezTo>
                  <a:cubicBezTo>
                    <a:pt x="524781" y="1028782"/>
                    <a:pt x="43600" y="575645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275172" y="1176303"/>
              <a:ext cx="2025824" cy="2025823"/>
            </a:xfrm>
            <a:prstGeom prst="ellipse">
              <a:avLst/>
            </a:prstGeom>
            <a:noFill/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58100" y="1741150"/>
              <a:ext cx="77338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22%</a:t>
              </a:r>
              <a:endPara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4560" y="2114059"/>
              <a:ext cx="869582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添加标题</a:t>
              </a:r>
              <a:endPara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268703" y="4939256"/>
            <a:ext cx="2966539" cy="938016"/>
            <a:chOff x="6201738" y="3485358"/>
            <a:chExt cx="2225194" cy="703512"/>
          </a:xfrm>
        </p:grpSpPr>
        <p:sp>
          <p:nvSpPr>
            <p:cNvPr id="22" name="矩形 21"/>
            <p:cNvSpPr/>
            <p:nvPr/>
          </p:nvSpPr>
          <p:spPr>
            <a:xfrm>
              <a:off x="6275172" y="3485358"/>
              <a:ext cx="2126624" cy="7071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6201738" y="3634872"/>
              <a:ext cx="222519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您的内容打在这里，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  <a:p>
              <a:pPr lvl="0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  <a:cs typeface="华文黑体" pitchFamily="2" charset="-122"/>
                </a:rPr>
                <a:t>或者通过复制您的文本后，在此框中选择粘贴，并选择只保留文字。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华文黑体" pitchFamily="2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86766" y="1926569"/>
            <a:ext cx="4347729" cy="2536401"/>
            <a:chOff x="1332621" y="1609202"/>
            <a:chExt cx="3260797" cy="1902302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410822" y="2620891"/>
              <a:ext cx="3097844" cy="890613"/>
              <a:chOff x="1548343" y="747514"/>
              <a:chExt cx="3098146" cy="888056"/>
            </a:xfrm>
          </p:grpSpPr>
          <p:sp>
            <p:nvSpPr>
              <p:cNvPr id="6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747514"/>
                <a:ext cx="2412194" cy="43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工 作 存 在 不 足</a:t>
                </a:r>
                <a:endParaRPr lang="zh-CN" altLang="en-US" sz="3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PART04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03369" y="1508787"/>
            <a:ext cx="10668530" cy="601832"/>
            <a:chOff x="439196" y="391894"/>
            <a:chExt cx="8612670" cy="473504"/>
          </a:xfrm>
        </p:grpSpPr>
        <p:sp>
          <p:nvSpPr>
            <p:cNvPr id="7" name="矩形 6"/>
            <p:cNvSpPr/>
            <p:nvPr/>
          </p:nvSpPr>
          <p:spPr>
            <a:xfrm>
              <a:off x="439196" y="391894"/>
              <a:ext cx="8612670" cy="4735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275856" y="428218"/>
              <a:ext cx="2664296" cy="375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年度工作对比表</a:t>
              </a:r>
              <a:endParaRPr lang="zh-CN" altLang="en-US" sz="2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786417" y="2282211"/>
          <a:ext cx="10685482" cy="3489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02779"/>
                <a:gridCol w="2026036"/>
                <a:gridCol w="1844096"/>
                <a:gridCol w="2762894"/>
                <a:gridCol w="1849677"/>
              </a:tblGrid>
              <a:tr h="872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700" kern="2800" dirty="0">
                          <a:effectLst/>
                        </a:rPr>
                        <a:t>时 间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700" kern="2800" dirty="0" smtClean="0">
                          <a:effectLst/>
                        </a:rPr>
                        <a:t>标题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700" kern="2800" dirty="0" smtClean="0">
                          <a:effectLst/>
                        </a:rPr>
                        <a:t>标题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700" kern="2800" dirty="0" smtClean="0">
                          <a:effectLst/>
                        </a:rPr>
                        <a:t>填加标题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700" kern="2800">
                          <a:effectLst/>
                        </a:rPr>
                        <a:t>备 注</a:t>
                      </a:r>
                      <a:endParaRPr lang="zh-CN" sz="3700" kern="28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</a:tr>
              <a:tr h="872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2015</a:t>
                      </a:r>
                      <a:r>
                        <a:rPr lang="zh-CN" sz="2700" kern="2800" dirty="0" smtClean="0">
                          <a:effectLst/>
                        </a:rPr>
                        <a:t>年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300" kern="2800" dirty="0" smtClean="0">
                          <a:effectLst/>
                        </a:rPr>
                        <a:t>填加文字</a:t>
                      </a:r>
                      <a:endParaRPr lang="zh-CN" sz="31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</a:tr>
              <a:tr h="872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2016</a:t>
                      </a:r>
                      <a:r>
                        <a:rPr lang="zh-CN" sz="2700" kern="2800" dirty="0" smtClean="0">
                          <a:effectLst/>
                        </a:rPr>
                        <a:t>年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77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300" kern="2800" dirty="0" smtClean="0">
                          <a:effectLst/>
                        </a:rPr>
                        <a:t>填加文字</a:t>
                      </a:r>
                      <a:endParaRPr lang="zh-CN" altLang="zh-CN" sz="3100" kern="2800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</a:tr>
              <a:tr h="8723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700" kern="2800" dirty="0">
                          <a:effectLst/>
                        </a:rPr>
                        <a:t>同比增加</a:t>
                      </a:r>
                      <a:endParaRPr lang="zh-CN" sz="3700" kern="28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700" kern="2800" dirty="0" smtClean="0">
                          <a:effectLst/>
                        </a:rPr>
                        <a:t>XXX   </a:t>
                      </a:r>
                      <a:endParaRPr lang="zh-CN" sz="3700" kern="2800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677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300" kern="2800" dirty="0" smtClean="0">
                          <a:effectLst/>
                        </a:rPr>
                        <a:t>填加文字</a:t>
                      </a:r>
                      <a:endParaRPr lang="zh-CN" altLang="zh-CN" sz="3100" kern="2800" dirty="0" smtClean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88623" marR="88623" marT="0" marB="0" anchor="ctr"/>
                </a:tc>
              </a:tr>
            </a:tbl>
          </a:graphicData>
        </a:graphic>
      </p:graphicFrame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336111" y="2111052"/>
            <a:ext cx="2430850" cy="246167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高标准完成公司各项任务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98843" y="1246830"/>
            <a:ext cx="615376" cy="6154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604631" y="1039263"/>
            <a:ext cx="979675" cy="979803"/>
          </a:xfrm>
          <a:prstGeom prst="ellipse">
            <a:avLst/>
          </a:prstGeom>
          <a:solidFill>
            <a:schemeClr val="accent2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0837714" y="6467492"/>
            <a:ext cx="489838" cy="489901"/>
          </a:xfrm>
          <a:prstGeom prst="ellipse">
            <a:avLst/>
          </a:prstGeom>
          <a:solidFill>
            <a:schemeClr val="accent4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9065641" y="5093397"/>
            <a:ext cx="1332401" cy="133257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202689" y="4947763"/>
            <a:ext cx="333099" cy="3331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0984294" y="852798"/>
            <a:ext cx="697435" cy="6975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683020" y="1349005"/>
            <a:ext cx="2644532" cy="26448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进一步提高自身能力素质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032045" y="5538566"/>
            <a:ext cx="333099" cy="33314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7268154" y="6282671"/>
            <a:ext cx="166549" cy="1665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391750" y="2710341"/>
            <a:ext cx="166549" cy="16657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8983398" y="4572729"/>
            <a:ext cx="166549" cy="16657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4408316" y="1699665"/>
            <a:ext cx="3516505" cy="3615676"/>
            <a:chOff x="2627784" y="483518"/>
            <a:chExt cx="3471156" cy="3568584"/>
          </a:xfrm>
          <a:solidFill>
            <a:srgbClr val="60AF2F"/>
          </a:solidFill>
        </p:grpSpPr>
        <p:sp>
          <p:nvSpPr>
            <p:cNvPr id="42" name="椭圆 41"/>
            <p:cNvSpPr/>
            <p:nvPr/>
          </p:nvSpPr>
          <p:spPr>
            <a:xfrm>
              <a:off x="2771800" y="621141"/>
              <a:ext cx="3229337" cy="322933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5364088" y="483518"/>
              <a:ext cx="734852" cy="73485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2737008" y="628571"/>
              <a:ext cx="3278525" cy="3278525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2627784" y="588398"/>
              <a:ext cx="3463704" cy="3463704"/>
            </a:xfrm>
            <a:prstGeom prst="ellipse">
              <a:avLst/>
            </a:prstGeom>
            <a:solidFill>
              <a:srgbClr val="00A1DA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659135" y="588398"/>
              <a:ext cx="3400495" cy="3400495"/>
            </a:xfrm>
            <a:prstGeom prst="ellipse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243469" y="1442640"/>
              <a:ext cx="2336643" cy="1579594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明年工作计划</a:t>
              </a:r>
              <a:endPara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椭圆 47"/>
          <p:cNvSpPr/>
          <p:nvPr/>
        </p:nvSpPr>
        <p:spPr>
          <a:xfrm>
            <a:off x="2344094" y="4307035"/>
            <a:ext cx="2399954" cy="240026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打造精品提高工作质量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611 0.43704 C -0.58281 0.40833 -0.58611 0.41914 -0.57917 0.40247 C -0.57709 0.39136 -0.57309 0.38241 -0.56945 0.37284 C -0.56268 0.35463 -0.55608 0.3358 -0.54584 0.32346 C -0.52986 0.27654 -0.49844 0.26667 -0.47084 0.25432 C -0.38004 0.21389 -0.28386 0.25093 -0.19028 0.24938 C -0.17222 0.24229 -0.15452 0.2392 -0.13611 0.23704 C -0.12431 0.22994 -0.11215 0.2284 -0.1 0.22469 C -0.09219 0.21914 -0.08577 0.20957 -0.07778 0.20494 C -0.0757 0.19969 -0.07292 0.19537 -0.07084 0.19012 C -0.06823 0.18333 -0.06719 0.17315 -0.06528 0.16543 C -0.06198 0.15154 -0.05695 0.13889 -0.05278 0.12593 C -0.04896 0.1142 -0.05104 0.12222 -0.04584 0.11111 C -0.04479 0.10895 -0.04393 0.10617 -0.04306 0.10371 C -0.04202 0.10062 -0.0415 0.09661 -0.04028 0.09383 C -0.03785 0.08827 -0.0342 0.08488 -0.03195 0.07901 C -0.02535 0.06173 -0.01806 0.04445 -0.00972 0.02963 C -0.00799 0.02037 -0.00382 0.01173 1.38889E-6 -1.35802E-6 " pathEditMode="relative" ptsTypes="fffffffffffffffffA">
                                      <p:cBhvr>
                                        <p:cTn id="11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8333 0.49877 C 0.87725 0.48272 0.87934 0.46081 0.87777 0.44198 C 0.87534 0.41328 0.87014 0.38519 0.85972 0.36297 C 0.85486 0.35247 0.85382 0.34136 0.84722 0.33334 C 0.84409 0.31667 0.84861 0.33581 0.8375 0.31605 C 0.82777 0.29877 0.83298 0.30278 0.82361 0.29877 C 0.74218 0.20247 0.66979 0.23118 0.56527 0.22963 C 0.54982 0.22284 0.53368 0.22284 0.51805 0.21729 C 0.50173 0.21142 0.4875 0.2034 0.47222 0.1926 C 0.46284 0.18581 0.45503 0.17377 0.44722 0.16297 C 0.4401 0.15309 0.4408 0.13365 0.43194 0.1284 C 0.42864 0.12254 0.42552 0.11698 0.42222 0.11112 C 0.42031 0.10772 0.41788 0.10525 0.41666 0.10124 C 0.41319 0.08889 0.4158 0.0926 0.40972 0.08889 C 0.39948 0.07068 0.38836 0.05618 0.37639 0.04198 C 0.37309 0.03797 0.37031 0.03241 0.36666 0.02963 C 0.36267 0.02686 0.35816 0.02747 0.35416 0.0247 C 0.34027 0.01544 0.32725 0.00618 0.3125 0.00247 C 0.29027 0.0034 0.26805 0.0034 0.24583 0.00494 C 0.22795 0.00618 0.21059 0.02686 0.19305 0.0321 C 0.18055 0.03581 0.16684 0.03673 0.15416 0.03951 C 0.11944 0.03858 0.08472 0.03858 0.05 0.03704 C 0.04479 0.03673 0.03472 0.02963 0.03472 0.02994 C 0.02812 0.02192 0.03211 0.02562 0.02222 0.01976 C 0.01805 0.01729 0.01371 0.0105 0.00972 0.00741 C 0.00086 0.00062 0.00139 0.00803 3.33333E-6 -4.69136E-6 " pathEditMode="relative" rAng="0" ptsTypes="fffffffffffffffffffffffffA">
                                      <p:cBhvr>
                                        <p:cTn id="1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67" y="-24938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625 -0.21235 C -0.85191 -0.20155 -0.84219 -0.18889 -0.83195 -0.17778 C -0.82986 -0.17562 -0.82709 -0.175 -0.825 -0.17284 C -0.81198 -0.15895 -0.8007 -0.13457 -0.78611 -0.12593 C -0.78386 -0.12254 -0.7816 -0.11883 -0.77917 -0.11605 C -0.77795 -0.11482 -0.77622 -0.11513 -0.775 -0.11358 C -0.76597 -0.10093 -0.77847 -0.10988 -0.76806 -0.10371 C -0.76146 -0.09198 -0.75695 -0.075 -0.75 -0.0642 C -0.74393 -0.05463 -0.73594 -0.04846 -0.72917 -0.03951 C -0.72101 -0.02809 -0.71459 -0.0176 -0.70556 -0.00741 C -0.70174 0.00277 -0.69288 0.01172 -0.68611 0.01728 C -0.68091 0.03086 -0.67275 0.04166 -0.66389 0.04691 C -0.64323 0.07438 -0.62431 0.10061 -0.60139 0.12098 C -0.59184 0.12901 -0.58559 0.14197 -0.575 0.14567 C -0.56424 0.15833 -0.57882 0.14197 -0.56389 0.15308 C -0.56146 0.15493 -0.55938 0.15864 -0.55695 0.16049 C -0.54879 0.16697 -0.53924 0.17284 -0.53056 0.175 C -0.51372 0.19506 -0.49167 0.19444 -0.47222 0.20246 C -0.44306 0.20154 -0.41389 0.20216 -0.38472 0.19969 C -0.37778 0.19938 -0.36979 0.18611 -0.36389 0.18271 C -0.3599 0.18024 -0.35591 0.18086 -0.35139 0.18024 C -0.33282 0.16358 -0.35625 0.18302 -0.32778 0.16543 C -0.31615 0.15802 -0.30469 0.14845 -0.29306 0.14074 C -0.28629 0.13611 -0.28472 0.13117 -0.27778 0.12345 C -0.26997 0.11481 -0.25886 0.10648 -0.25 0.10123 C -0.2467 0.09166 -0.24236 0.08518 -0.23611 0.08148 C -0.22691 0.06481 -0.21181 0.05 -0.2 0.0395 C -0.19479 0.02716 -0.18924 0.02098 -0.18229 0.01234 C -0.17552 0.00463 -0.17014 -0.00525 -0.1625 -0.00988 C -0.1382 -0.02439 -0.11302 -0.02439 -0.0875 -0.02716 C -0.07136 -0.02624 -0.05504 -0.02686 -0.03889 -0.0247 C -0.03716 -0.02439 -0.03629 -0.02068 -0.03472 -0.01976 C -0.03212 -0.01821 -0.02917 -0.01852 -0.02639 -0.01729 C -0.01875 -0.0142 -0.02552 -0.01575 -0.01806 -0.00988 C -0.01285 -0.00587 -0.00677 -0.00309 2.77778E-6 4.32099E-6 " pathEditMode="relative" rAng="0" ptsTypes="ffffffffffffffffffffffffffffffffffA">
                                      <p:cBhvr>
                                        <p:cTn id="1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125" y="20741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187 -0.95556 C -0.67864 -0.93426 -0.62726 -0.9142 -0.58646 -0.87963 C -0.56614 -0.86235 -0.56094 -0.8571 -0.54062 -0.8426 C -0.50642 -0.8179 -0.47014 -0.78889 -0.44167 -0.7463 C -0.4217 -0.71636 -0.41215 -0.67655 -0.39583 -0.6426 C -0.38368 -0.59105 -0.36337 -0.54753 -0.35104 -0.4963 C -0.34323 -0.46389 -0.33333 -0.43272 -0.32604 -0.4 C -0.32205 -0.3821 -0.3191 -0.36543 -0.31458 -0.34815 C -0.31007 -0.33087 -0.30364 -0.31513 -0.29896 -0.29815 C -0.29792 -0.29476 -0.29809 -0.29043 -0.29687 -0.28704 C -0.29444 -0.27963 -0.28854 -0.275 -0.28542 -0.26852 C -0.2658 -0.2284 -0.23785 -0.19506 -0.20729 -0.18889 C -0.16719 -0.16204 -0.09653 -0.17469 -0.06458 -0.17408 C -0.06076 -0.17315 -0.05607 -0.17469 -0.05312 -0.17037 C -0.05017 -0.16636 -0.05156 -0.1642 -0.05 -0.15926 C -0.04792 -0.15278 -0.04462 -0.14599 -0.04167 -0.14074 C -0.03976 -0.13025 -0.03542 -0.12068 -0.03229 -0.11111 C -0.02691 -0.09414 -0.02118 -0.07778 -0.01458 -0.06297 C -0.0092 -0.05062 -0.00712 -0.03488 -0.00104 -0.02408 C 0.00035 -0.00926 -1.38889E-6 -0.01667 -1.38889E-6 2.71605E-6 " pathEditMode="relative" rAng="0" ptsTypes="fffffffffffffffffffA">
                                      <p:cBhvr>
                                        <p:cTn id="12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1" y="4777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5313 -0.03703 C 0.74844 -0.02438 0.75365 -0.04012 0.74896 -0.01666 C 0.74792 -0.01142 0.74584 -0.0071 0.74479 -0.00185 C 0.74219 0.0105 0.74566 -0.00463 0.74271 0.01482 C 0.73993 0.03334 0.7349 0.0534 0.72813 0.06852 C 0.72431 0.0892 0.71841 0.1105 0.7125 0.12963 C 0.7099 0.13797 0.70851 0.14661 0.70417 0.15186 C 0.68559 0.20463 0.65191 0.22963 0.62084 0.25186 C 0.61407 0.25679 0.60608 0.25772 0.59896 0.25926 C 0.59167 0.26081 0.57709 0.26482 0.57709 0.26513 C 0.55417 0.2642 0.53125 0.26513 0.50834 0.26297 C 0.49792 0.26204 0.4875 0.25649 0.47709 0.25556 C 0.46372 0.25155 0.45226 0.24753 0.43854 0.2463 C 0.42691 0.2429 0.41441 0.23766 0.40313 0.23149 C 0.39549 0.22716 0.38802 0.2213 0.38021 0.21852 C 0.3757 0.21451 0.37153 0.20895 0.36667 0.20556 C 0.36181 0.20216 0.35591 0.20186 0.35104 0.19815 C 0.34097 0.19044 0.33108 0.18149 0.32084 0.17408 C 0.31667 0.17099 0.31233 0.17068 0.30834 0.16667 C 0.3 0.15803 0.29219 0.14784 0.28334 0.14074 C 0.27657 0.13519 0.26893 0.13087 0.2625 0.12408 C 0.26059 0.12192 0.2592 0.11883 0.25729 0.11667 C 0.24983 0.10772 0.23993 0.1034 0.23125 0.09815 C 0.22761 0.09167 0.22466 0.09136 0.21979 0.08889 C 0.15712 0.0571 0.19514 0.07253 0.09167 0.07037 C 0.08438 0.06976 0.07709 0.06976 0.06979 0.06852 C 0.06632 0.0679 0.05938 0.06482 0.05938 0.06513 C 0.05486 0.06081 0.0507 0.05957 0.04584 0.05741 C 0.0415 0.05247 0.03646 0.05155 0.03229 0.0463 C 0.0257 0.03797 0.03299 0.0426 0.025 0.03889 C 0.01945 0.0321 0.01493 0.02315 0.00834 0.02037 C 0.00434 0.01574 0.00209 0.00926 -2.5E-6 -3.58025E-6 " pathEditMode="relative" rAng="0" ptsTypes="fffffffffffffffffffffffffffffffA">
                                      <p:cBhvr>
                                        <p:cTn id="1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639" y="14938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41 -0.08518 C -0.45694 -0.07778 -0.45416 -0.06913 -0.45 -0.06296 C -0.44271 -0.05278 -0.43802 -0.04629 -0.43229 -0.03518 C -0.43038 -0.03148 -0.42864 -0.02808 -0.42691 -0.02407 C -0.425 -0.01944 -0.42396 -0.01358 -0.42187 -0.00926 C -0.42048 -0.00617 -0.41823 -0.00463 -0.41666 -0.00185 C -0.40989 0.01019 -0.40382 0.02346 -0.39583 0.03334 C -0.37048 0.06482 -0.33559 0.07778 -0.30521 0.08148 C -0.26354 0.09784 -0.22413 0.08488 -0.17916 0.08334 C -0.16597 0.08087 -0.15278 0.07654 -0.13958 0.07408 C -0.12864 0.06975 -0.1184 0.06513 -0.10729 0.06296 C -0.09896 0.05803 -0.10312 0.05988 -0.09479 0.05741 C -0.08784 0.05124 -0.08038 0.04475 -0.07291 0.04074 C -0.06545 0.03673 -0.05729 0.03457 -0.05 0.02963 C -0.04218 0.02438 -0.03646 0.02068 -0.02812 0.01852 C -0.01979 0.01358 -0.00659 0.01358 -2.5E-6 -1.7284E-6 " pathEditMode="relative" rAng="0" ptsTypes="fffffffffffffffA">
                                      <p:cBhvr>
                                        <p:cTn id="1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21" y="913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875 0.89074 C 0.58056 0.82962 0.56424 0.76913 0.54167 0.72222 C 0.53385 0.70617 0.53646 0.70648 0.52708 0.69074 C 0.51944 0.67808 0.51042 0.6679 0.50208 0.6574 C 0.49219 0.64506 0.50295 0.65524 0.49479 0.64259 C 0.48559 0.62839 0.47431 0.62098 0.4625 0.61851 C 0.45573 0.61049 0.43854 0.61111 0.43854 0.61142 C 0.42743 0.60339 0.41493 0.60555 0.40312 0.6037 C 0.39531 0.59814 0.3875 0.59629 0.37899 0.59444 C 0.37326 0.58734 0.36493 0.58364 0.35833 0.57777 C 0.35417 0.57407 0.35139 0.56759 0.34687 0.56481 C 0.33906 0.55092 0.32934 0.54197 0.32083 0.52962 C 0.31285 0.5179 0.30469 0.50648 0.29687 0.49444 C 0.29271 0.48796 0.28681 0.4858 0.28229 0.47962 C 0.27604 0.47129 0.26944 0.46111 0.26354 0.45185 C 0.2474 0.42654 0.23003 0.38703 0.21667 0.3574 C 0.21302 0.34938 0.2033 0.33611 0.2 0.33148 C 0.19219 0.32006 0.18524 0.30524 0.17795 0.29259 C 0.17153 0.28086 0.16372 0.27376 0.15625 0.26481 C 0.13437 0.23888 0.15243 0.25987 0.14271 0.24259 C 0.13663 0.23179 0.12865 0.22376 0.12187 0.21481 C 0.1184 0.21018 0.11632 0.20216 0.1125 0.19814 C 0.10712 0.19228 0.10503 0.18981 0.10104 0.18148 C 0.09983 0.1787 0.09861 0.17592 0.09687 0.17407 C 0.09497 0.17191 0.09062 0.17037 0.09062 0.17067 C 0.08889 0.16142 0.08368 0.15493 0.08021 0.14814 C 0.0776 0.1429 0.07622 0.13549 0.07292 0.13148 C 0.07083 0.12901 0.06823 0.12777 0.06667 0.12407 C 0.06285 0.11481 0.06493 0.11851 0.06042 0.11296 C 0.05885 0.10493 0.0559 0.10308 0.05208 0.09814 C 0.04792 0.08333 0.04115 0.0753 0.03437 0.06481 C 0.02899 0.05648 0.02431 0.0466 0.01979 0.03703 C 0.01493 0.02654 0.01076 0.01203 0.00312 0.0074 C 0.00191 0.00123 0.00312 0.00185 2.77778E-7 4.69136E-6 " pathEditMode="relative" rAng="0" ptsTypes="fffffffffffffffffffffffffffffffffA">
                                      <p:cBhvr>
                                        <p:cTn id="13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75" y="-44537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88837 0.86666 C -0.88837 0.86419 -0.89028 0.74969 -0.88108 0.71666 C -0.8783 0.69259 -0.87795 0.66419 -0.87066 0.64259 C -0.86997 0.62777 -0.86997 0.61759 -0.86545 0.60555 C -0.86285 0.58302 -0.85851 0.56419 -0.85191 0.54444 C -0.84948 0.52716 -0.85191 0.53333 -0.8467 0.52407 C -0.8441 0.50586 -0.84792 0.52685 -0.84254 0.51111 C -0.83907 0.50092 -0.83889 0.49351 -0.8342 0.48518 C -0.83143 0.47037 -0.82396 0.45802 -0.81754 0.44814 C -0.81337 0.44166 -0.81042 0.43456 -0.80504 0.43148 C -0.79827 0.41913 -0.80157 0.42191 -0.79566 0.41851 C -0.78768 0.40432 -0.77587 0.39321 -0.76563 0.38518 C -0.76025 0.38117 -0.75764 0.37623 -0.75191 0.37407 C -0.7474 0.36882 -0.74375 0.36821 -0.73837 0.36666 C -0.73073 0.36111 -0.725 0.36049 -0.7165 0.35926 C -0.70955 0.35308 -0.70313 0.35277 -0.69566 0.35 C -0.69358 0.34814 -0.69167 0.34568 -0.68941 0.34444 C -0.68698 0.34321 -0.68438 0.34413 -0.68212 0.34259 C -0.68073 0.34166 -0.68038 0.33796 -0.679 0.33703 C -0.67709 0.33549 -0.67483 0.33611 -0.67275 0.33518 C -0.66841 0.33333 -0.6658 0.32932 -0.66129 0.32777 C -0.65382 0.31728 -0.64636 0.3074 -0.63854 0.29814 C -0.63056 0.28888 -0.625 0.27314 -0.61754 0.26296 C -0.6099 0.25247 -0.60261 0.23827 -0.59566 0.22592 C -0.58889 0.21388 -0.58282 0.20061 -0.57709 0.18703 C -0.57622 0.18487 -0.57396 0.18487 -0.57275 0.18333 C -0.55851 0.16358 -0.58038 0.18518 -0.55608 0.15926 C -0.54132 0.14351 -0.52726 0.13765 -0.51025 0.13333 C -0.50434 0.13179 -0.49254 0.12777 -0.49254 0.12808 C -0.46979 0.12839 -0.4467 0.12808 -0.42379 0.12963 C -0.41459 0.13024 -0.40486 0.13796 -0.39566 0.14074 C -0.38611 0.14938 -0.375 0.15463 -0.36441 0.1574 C -0.35729 0.16481 -0.35122 0.16512 -0.34358 0.17037 C -0.32917 0.18086 -0.30643 0.18919 -0.29045 0.19259 C -0.27431 0.19197 -0.25782 0.19228 -0.2415 0.19074 C -0.23473 0.19012 -0.22518 0.17777 -0.21858 0.17407 C -0.21077 0.16296 -0.20226 0.15617 -0.19462 0.14444 C -0.18872 0.13518 -0.18368 0.1179 -0.17795 0.11111 C -0.17466 0.10247 -0.16997 0.09598 -0.16563 0.08888 C -0.16285 0.08487 -0.16146 0.07777 -0.15816 0.07592 C -0.15209 0.07222 -0.14792 0.06481 -0.14254 0.05926 C -0.13386 0.0503 -0.11563 0.04444 -0.10504 0.04074 C -0.0816 0.04166 -0.05 0.04753 -0.02587 0.03888 C -0.02379 0.03642 -0.02205 0.03302 -0.01962 0.03148 C -0.01754 0.03024 -0.01337 0.02777 -0.01337 0.02808 C -0.01007 0.02191 -0.00677 0.01759 -0.00295 0.01296 C -0.00174 0.00617 -0.00243 0.00926 3.05556E-6 3.95062E-6 " pathEditMode="relative" rAng="0" ptsTypes="ffffffffffffffffffffffffffffffffffffffffffffffA">
                                      <p:cBhvr>
                                        <p:cTn id="13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23" y="-43333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1459 -0.76296 C -0.70382 -0.75525 -0.69462 -0.73796 -0.68333 -0.73303 C -0.67465 -0.72377 -0.66528 -0.71728 -0.65781 -0.70556 C -0.65052 -0.69537 -0.64601 -0.68426 -0.64063 -0.67222 C -0.63837 -0.65617 -0.63177 -0.64445 -0.62761 -0.62963 C -0.62431 -0.61945 -0.62136 -0.60864 -0.61875 -0.59815 C -0.6158 -0.58611 -0.61493 -0.57377 -0.61042 -0.56296 C -0.60521 -0.53488 -0.60122 -0.50494 -0.59792 -0.47593 C -0.5967 -0.44012 -0.59288 -0.40401 -0.58958 -0.36852 C -0.58872 -0.34136 -0.58611 -0.31574 -0.58351 -0.28889 C -0.58247 -0.28025 -0.57952 -0.27161 -0.5783 -0.26296 C -0.57552 -0.24691 -0.57413 -0.23086 -0.56875 -0.21667 C -0.5684 -0.21358 -0.56858 -0.21019 -0.56771 -0.20741 C -0.56615 -0.20185 -0.56163 -0.19259 -0.56163 -0.19228 C -0.55938 -0.18117 -0.56198 -0.1929 -0.55625 -0.17963 C -0.55261 -0.1713 -0.54948 -0.1608 -0.54497 -0.1537 C -0.54358 -0.15185 -0.54202 -0.15154 -0.54063 -0.15 C -0.52969 -0.13827 -0.52292 -0.12901 -0.51042 -0.12222 C -0.50521 -0.11945 -0.49913 -0.11728 -0.49393 -0.11482 C -0.49167 -0.11389 -0.48958 -0.11235 -0.4875 -0.11111 C -0.48646 -0.11049 -0.48438 -0.10926 -0.48438 -0.10895 C -0.46563 -0.11049 -0.44705 -0.11142 -0.42813 -0.11296 C -0.41163 -0.11451 -0.39601 -0.12901 -0.37917 -0.13148 C -0.37188 -0.13457 -0.36476 -0.14012 -0.35729 -0.14259 C -0.34618 -0.14661 -0.3342 -0.14568 -0.32292 -0.14815 C -0.25556 -0.14599 -0.2875 -0.14691 -0.25643 -0.14074 C -0.24514 -0.13426 -0.25434 -0.13858 -0.23854 -0.13519 C -0.22761 -0.13272 -0.21632 -0.12531 -0.20643 -0.11667 C -0.20382 -0.11019 -0.20208 -0.10803 -0.19792 -0.10556 C -0.19427 -0.09907 -0.1908 -0.09383 -0.18646 -0.08889 C -0.18247 -0.07809 -0.1757 -0.06975 -0.16893 -0.06667 C -0.15504 -0.04846 -0.1717 -0.06945 -0.16146 -0.05926 C -0.15417 -0.05216 -0.15 -0.04259 -0.14167 -0.03889 C -0.12031 -0.00062 -0.06302 -0.01358 -0.04583 -0.01296 C -0.03993 -0.01173 -0.0342 -0.01019 -0.0283 -0.00926 C -0.02379 -0.00833 -0.01927 -0.00833 -0.01476 -0.00741 C -0.00886 -0.00648 -0.00365 -0.00185 0.00312 6.17284E-7 " pathEditMode="relative" rAng="0" ptsTypes="ffffffffffffffffffffffffffffffffffffA">
                                      <p:cBhvr>
                                        <p:cTn id="13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85" y="3814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71 -0.98704 C 0.11615 -0.97654 0.11146 -0.96914 0.10729 -0.96111 C 0.09983 -0.9466 0.09028 -0.93117 0.08021 -0.92222 C 0.07187 -0.91481 0.06181 -0.91512 0.05312 -0.90926 C 0.04635 -0.90463 0.04271 -0.89846 0.03542 -0.8963 C 0.03368 -0.89506 0.03194 -0.89414 0.03021 -0.89259 C 0.02847 -0.89105 0.02691 -0.88858 0.025 -0.88704 C 0.01892 -0.88241 0.01215 -0.88117 0.00625 -0.87593 C -0.00174 -0.86883 -0.00868 -0.86111 -0.01771 -0.85741 C -0.02361 -0.85062 -0.03004 -0.84876 -0.03646 -0.84444 C -0.03785 -0.84352 -0.03924 -0.84228 -0.04063 -0.84136 C -0.04271 -0.83981 -0.04688 -0.83704 -0.04688 -0.83673 C -0.05226 -0.82994 -0.05868 -0.82747 -0.06458 -0.82222 C -0.07691 -0.81111 -0.08924 -0.79846 -0.10313 -0.79444 C -0.11441 -0.78302 -0.12726 -0.77593 -0.13958 -0.76852 C -0.15347 -0.76018 -0.13802 -0.77376 -0.15208 -0.76296 C -0.16007 -0.75679 -0.16649 -0.75 -0.175 -0.7463 C -0.18767 -0.72839 -0.17257 -0.74722 -0.18646 -0.73734 C -0.19028 -0.73426 -0.1974 -0.72623 -0.20104 -0.72222 C -0.20729 -0.71543 -0.21493 -0.70802 -0.22083 -0.7 C -0.22448 -0.69537 -0.22691 -0.68951 -0.23125 -0.68704 C -0.23229 -0.68518 -0.23316 -0.68302 -0.23438 -0.68148 C -0.23524 -0.68025 -0.23681 -0.68086 -0.2375 -0.67963 C -0.23819 -0.67839 -0.23785 -0.67593 -0.23854 -0.67407 C -0.23941 -0.67222 -0.2408 -0.67068 -0.24167 -0.66852 C -0.24479 -0.66018 -0.24705 -0.65093 -0.25 -0.64259 C -0.2526 -0.63518 -0.25313 -0.625 -0.25417 -0.61667 C -0.25486 -0.61173 -0.25625 -0.60185 -0.25625 -0.60154 C -0.2566 -0.5963 -0.25729 -0.59074 -0.25729 -0.58518 C -0.25729 -0.54444 -0.25781 -0.5037 -0.25625 -0.46296 C -0.25608 -0.45741 -0.25313 -0.45339 -0.25208 -0.44846 C -0.24809 -0.42716 -0.23472 -0.40154 -0.22292 -0.39444 C -0.22188 -0.39259 -0.22101 -0.39012 -0.21979 -0.38889 C -0.21788 -0.38704 -0.21354 -0.38518 -0.21354 -0.38518 C -0.2092 -0.37778 -0.20347 -0.37716 -0.19792 -0.37222 C -0.19115 -0.36605 -0.18681 -0.36636 -0.18021 -0.36111 C -0.17031 -0.35339 -0.15972 -0.3463 -0.14896 -0.34259 C -0.14271 -0.33148 -0.13299 -0.33179 -0.125 -0.32593 C -0.12205 -0.32068 -0.12083 -0.31759 -0.11667 -0.31481 C -0.11406 -0.31296 -0.10833 -0.31111 -0.10833 -0.3108 C -0.10191 -0.3037 -0.09462 -0.29938 -0.0875 -0.29444 C -0.075 -0.28549 -0.06458 -0.27037 -0.05521 -0.2537 C -0.05104 -0.2463 -0.04879 -0.23302 -0.04583 -0.22407 C -0.04115 -0.20926 -0.03385 -0.18241 -0.02708 -0.17037 C -0.02535 -0.16111 -0.02292 -0.15432 -0.01979 -0.1463 C -0.01649 -0.13765 -0.01563 -0.12593 -0.0125 -0.11667 C -0.01059 -0.10339 -0.00764 -0.08827 -0.00417 -0.07593 C -0.00087 -0.04012 5.55556E-7 -0.0537 5.55556E-7 -7.40741E-7 " pathEditMode="relative" rAng="0" ptsTypes="fffffffffffffffffffffffffffffffffffffffffffffffA">
                                      <p:cBhvr>
                                        <p:cTn id="1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85" y="49352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4583 0.27777 C 0.7368 0.28302 0.71302 0.25956 0.70729 0.25555 C 0.67778 0.23456 0.65052 0.20432 0.62396 0.17407 C 0.59062 0.13611 0.55729 0.11512 0.51979 0.09444 C 0.48715 0.07654 0.45729 0.05987 0.42291 0.0574 C 0.40034 0.0537 0.37778 0.05277 0.35521 0.05 C 0.33142 0.05216 0.31996 0.04907 0.30104 0.06111 C 0.2908 0.06759 0.28264 0.07932 0.27291 0.08703 C 0.2618 0.09567 0.25104 0.10401 0.23958 0.11111 C 0.23264 0.11543 0.22673 0.12376 0.21979 0.12777 C 0.21857 0.12839 0.20104 0.13148 0.20104 0.13179 C 0.18819 0.13919 0.17743 0.1395 0.16354 0.14074 C 0.14826 0.14845 0.13993 0.14567 0.12187 0.14444 C 0.11753 0.13919 0.11666 0.13395 0.11146 0.13148 C 0.10625 0.12222 0.10121 0.11635 0.09479 0.10926 C 0.09357 0.10802 0.09288 0.10524 0.09166 0.1037 C 0.08489 0.09506 0.0776 0.08672 0.07083 0.07777 C 0.06927 0.07561 0.06719 0.07438 0.06562 0.07222 C 0.06441 0.07067 0.06371 0.06821 0.0625 0.06666 C 0.06059 0.06388 0.05833 0.06172 0.05625 0.05926 C 0.05521 0.05802 0.05312 0.05555 0.05312 0.05586 C 0.05104 0.05 0.04896 0.04444 0.04687 0.03888 C 0.04531 0.03487 0.04166 0.03456 0.03958 0.03148 C 0.03472 0.02438 0.03142 0.01944 0.025 0.01666 C 0.01927 0.00987 0.00781 4.07407E-6 2.5E-6 4.07407E-6 " pathEditMode="relative" rAng="0" ptsTypes="ffffffffffffffffffffffffA">
                                      <p:cBhvr>
                                        <p:cTn id="1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92" y="-1364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25 -0.39814 C -0.60712 -0.3858 -0.5993 -0.37839 -0.59062 -0.37592 C -0.57778 -0.3645 -0.56649 -0.35802 -0.55208 -0.35555 C -0.53073 -0.33641 -0.4934 -0.33796 -0.47083 -0.33703 C -0.43889 -0.3358 -0.40694 -0.33456 -0.375 -0.33333 C -0.36441 -0.33086 -0.35139 -0.32932 -0.34271 -0.31666 C -0.32639 -0.29259 -0.34132 -0.31049 -0.33229 -0.3 C -0.32639 -0.27932 -0.31649 -0.25864 -0.30833 -0.24074 C -0.29878 -0.21975 -0.29132 -0.19413 -0.28125 -0.17407 C -0.26163 -0.13518 -0.23576 -0.10709 -0.2125 -0.07592 C -0.19635 -0.05432 -0.17812 -0.03055 -0.15833 -0.02037 C -0.15 -0.01141 -0.14097 -0.0074 -0.13125 -0.00555 C -0.11667 -0.00617 -0.10208 -0.00617 -0.0875 -0.0074 C -0.08646 -0.0074 -0.08542 -0.00864 -0.08437 -0.00925 C -0.0776 -0.01265 -0.07621 -0.01296 -0.06979 -0.01481 C -0.06493 -0.01604 -0.05521 -0.01851 -0.05521 -0.0182 C -0.04323 -0.02561 -0.03003 -0.02098 -0.01771 -0.01666 C -0.01528 -0.0145 -0.01267 -0.01327 -0.01042 -0.01111 C -0.00816 -0.00895 -0.0066 -0.00524 -0.00417 -0.0037 C -0.00069 -0.00154 -0.00104 -0.0037 -1.38889E-6 -4.93827E-6 " pathEditMode="relative" rAng="0" ptsTypes="fffffffffffffffffffA">
                                      <p:cBhvr>
                                        <p:cTn id="14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25" y="19907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625 -0.77037 C -0.30348 -0.77098 -0.30052 -0.77438 -0.29792 -0.77222 C -0.28594 -0.76234 -0.25573 -0.72068 -0.2448 -0.7074 C -0.22448 -0.6824 -0.20278 -0.66265 -0.18334 -0.63518 C -0.15764 -0.59907 -0.13611 -0.54598 -0.12813 -0.48889 C -0.125 -0.46728 -0.12275 -0.44537 -0.11875 -0.42407 C -0.11771 -0.40957 -0.11719 -0.39845 -0.11355 -0.38518 C -0.11268 -0.36419 -0.11164 -0.34444 -0.10938 -0.32407 C -0.10868 -0.27747 -0.11233 -0.21203 -0.0948 -0.17037 C -0.09236 -0.15339 -0.09584 -0.17098 -0.09063 -0.15926 C -0.08993 -0.15771 -0.09028 -0.15524 -0.08959 -0.1537 C -0.08299 -0.1395 -0.06841 -0.11852 -0.05834 -0.11481 C -0.05313 -0.10555 -0.04775 -0.1037 -0.04063 -0.10185 C -0.03629 -0.09938 -0.03386 -0.09598 -0.02917 -0.09444 C -0.02327 -0.07839 -0.03108 -0.09722 -0.02396 -0.08703 C -0.01771 -0.07808 -0.01233 -0.06666 -0.00625 -0.0574 C -0.00261 -0.05216 0.00312 -0.03889 0.00312 -0.03858 C 0.00503 -0.02592 0.00208 -0.0145 3.61111E-6 -2.71605E-6 " pathEditMode="relative" rAng="0" ptsTypes="fffffffffffffffffA">
                                      <p:cBhvr>
                                        <p:cTn id="14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56" y="38302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8854 0.24444 C 0.68385 0.21914 0.68593 0.19105 0.68437 0.16481 C 0.68298 0.14321 0.6809 0.12068 0.67708 0.1 C 0.67465 0.07068 0.67222 0.04537 0.66771 0.01667 C 0.66632 0.00802 0.66632 -0.00093 0.66458 -0.00926 C 0.66111 -0.02531 0.65625 -0.04012 0.65208 -0.05556 C 0.64653 -0.07593 0.64323 -0.09784 0.63854 -0.11852 C 0.63264 -0.14414 0.62257 -0.16821 0.61771 -0.19444 C 0.61232 -0.22284 0.60225 -0.24506 0.59375 -0.27037 C 0.58593 -0.29352 0.57951 -0.31975 0.56875 -0.33889 C 0.56597 -0.36327 0.54739 -0.3784 0.5375 -0.39444 C 0.53507 -0.39815 0.53368 -0.4037 0.53125 -0.40741 C 0.52552 -0.41667 0.51736 -0.42068 0.51146 -0.42963 C 0.50607 -0.43796 0.50382 -0.44198 0.49791 -0.44815 C 0.49028 -0.45586 0.48159 -0.4608 0.47396 -0.46852 C 0.44583 -0.49722 0.41632 -0.52006 0.38437 -0.53148 C 0.34305 -0.53025 0.30173 -0.52994 0.26041 -0.52778 C 0.24653 -0.52685 0.23281 -0.51049 0.22083 -0.5 C 0.21718 -0.49691 0.21302 -0.49568 0.20937 -0.49259 C 0.1776 -0.4642 0.15104 -0.42222 0.12604 -0.37778 C 0.11128 -0.35154 0.10225 -0.31698 0.0875 -0.29074 C 0.08507 -0.27346 0.07934 -0.26265 0.07396 -0.24815 C 0.07239 -0.23735 0.0684 -0.23025 0.06562 -0.22037 C 0.06267 -0.20988 0.05989 -0.19907 0.05521 -0.19074 C 0.0526 -0.18025 0.05034 -0.16914 0.04583 -0.16111 C 0.04444 -0.15093 0.04132 -0.13889 0.03646 -0.13333 C 0.03385 -0.11451 0.02534 -0.09321 0.01771 -0.07963 C 0.01597 -0.07037 0.01146 -0.06512 0.00833 -0.05741 C 0.00555 -0.05062 0.00416 -0.04074 0.00208 -0.03333 C 0.00156 -0.03148 0.00017 -0.02994 2.77778E-6 -0.02778 C -0.00052 -0.01914 2.77778E-6 -0.01049 2.77778E-6 3.7037E-7 " pathEditMode="relative" rAng="0" ptsTypes="ffffffffffffffffffffffffffffffA">
                                      <p:cBhvr>
                                        <p:cTn id="14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462" y="-3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8" grpId="0" animBg="1"/>
      <p:bldP spid="48" grpId="1" animBg="1"/>
      <p:bldP spid="48" grpId="2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9"/>
          <p:cNvGrpSpPr/>
          <p:nvPr/>
        </p:nvGrpSpPr>
        <p:grpSpPr>
          <a:xfrm>
            <a:off x="8476957" y="2095492"/>
            <a:ext cx="2857148" cy="2931029"/>
            <a:chOff x="6357950" y="1571618"/>
            <a:chExt cx="2143140" cy="2198272"/>
          </a:xfrm>
        </p:grpSpPr>
        <p:sp>
          <p:nvSpPr>
            <p:cNvPr id="37" name="Rectangle 36"/>
            <p:cNvSpPr/>
            <p:nvPr/>
          </p:nvSpPr>
          <p:spPr>
            <a:xfrm>
              <a:off x="6357950" y="1571618"/>
              <a:ext cx="149592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r>
                <a:rPr 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 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6357950" y="2500312"/>
              <a:ext cx="2143140" cy="12695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83"/>
          <p:cNvGrpSpPr/>
          <p:nvPr/>
        </p:nvGrpSpPr>
        <p:grpSpPr>
          <a:xfrm>
            <a:off x="4095997" y="1714489"/>
            <a:ext cx="3904044" cy="4002491"/>
            <a:chOff x="357158" y="928676"/>
            <a:chExt cx="2522727" cy="2586006"/>
          </a:xfrm>
          <a:solidFill>
            <a:schemeClr val="bg1">
              <a:lumMod val="50000"/>
            </a:schemeClr>
          </a:solidFill>
        </p:grpSpPr>
        <p:sp>
          <p:nvSpPr>
            <p:cNvPr id="64" name="Freeform 5"/>
            <p:cNvSpPr>
              <a:spLocks noEditPoints="1"/>
            </p:cNvSpPr>
            <p:nvPr/>
          </p:nvSpPr>
          <p:spPr bwMode="auto">
            <a:xfrm>
              <a:off x="357158" y="928676"/>
              <a:ext cx="722862" cy="2586006"/>
            </a:xfrm>
            <a:custGeom>
              <a:avLst/>
              <a:gdLst/>
              <a:ahLst/>
              <a:cxnLst>
                <a:cxn ang="0">
                  <a:pos x="412" y="479"/>
                </a:cxn>
                <a:cxn ang="0">
                  <a:pos x="399" y="421"/>
                </a:cxn>
                <a:cxn ang="0">
                  <a:pos x="392" y="355"/>
                </a:cxn>
                <a:cxn ang="0">
                  <a:pos x="357" y="279"/>
                </a:cxn>
                <a:cxn ang="0">
                  <a:pos x="281" y="256"/>
                </a:cxn>
                <a:cxn ang="0">
                  <a:pos x="221" y="259"/>
                </a:cxn>
                <a:cxn ang="0">
                  <a:pos x="161" y="321"/>
                </a:cxn>
                <a:cxn ang="0">
                  <a:pos x="176" y="286"/>
                </a:cxn>
                <a:cxn ang="0">
                  <a:pos x="203" y="227"/>
                </a:cxn>
                <a:cxn ang="0">
                  <a:pos x="223" y="177"/>
                </a:cxn>
                <a:cxn ang="0">
                  <a:pos x="238" y="130"/>
                </a:cxn>
                <a:cxn ang="0">
                  <a:pos x="233" y="56"/>
                </a:cxn>
                <a:cxn ang="0">
                  <a:pos x="198" y="4"/>
                </a:cxn>
                <a:cxn ang="0">
                  <a:pos x="113" y="26"/>
                </a:cxn>
                <a:cxn ang="0">
                  <a:pos x="89" y="83"/>
                </a:cxn>
                <a:cxn ang="0">
                  <a:pos x="86" y="122"/>
                </a:cxn>
                <a:cxn ang="0">
                  <a:pos x="125" y="223"/>
                </a:cxn>
                <a:cxn ang="0">
                  <a:pos x="138" y="275"/>
                </a:cxn>
                <a:cxn ang="0">
                  <a:pos x="140" y="301"/>
                </a:cxn>
                <a:cxn ang="0">
                  <a:pos x="105" y="399"/>
                </a:cxn>
                <a:cxn ang="0">
                  <a:pos x="99" y="297"/>
                </a:cxn>
                <a:cxn ang="0">
                  <a:pos x="131" y="238"/>
                </a:cxn>
                <a:cxn ang="0">
                  <a:pos x="41" y="306"/>
                </a:cxn>
                <a:cxn ang="0">
                  <a:pos x="26" y="444"/>
                </a:cxn>
                <a:cxn ang="0">
                  <a:pos x="37" y="597"/>
                </a:cxn>
                <a:cxn ang="0">
                  <a:pos x="34" y="684"/>
                </a:cxn>
                <a:cxn ang="0">
                  <a:pos x="11" y="775"/>
                </a:cxn>
                <a:cxn ang="0">
                  <a:pos x="7" y="820"/>
                </a:cxn>
                <a:cxn ang="0">
                  <a:pos x="49" y="973"/>
                </a:cxn>
                <a:cxn ang="0">
                  <a:pos x="74" y="1132"/>
                </a:cxn>
                <a:cxn ang="0">
                  <a:pos x="80" y="1213"/>
                </a:cxn>
                <a:cxn ang="0">
                  <a:pos x="80" y="1237"/>
                </a:cxn>
                <a:cxn ang="0">
                  <a:pos x="91" y="1284"/>
                </a:cxn>
                <a:cxn ang="0">
                  <a:pos x="64" y="1342"/>
                </a:cxn>
                <a:cxn ang="0">
                  <a:pos x="27" y="1401"/>
                </a:cxn>
                <a:cxn ang="0">
                  <a:pos x="50" y="1419"/>
                </a:cxn>
                <a:cxn ang="0">
                  <a:pos x="104" y="1400"/>
                </a:cxn>
                <a:cxn ang="0">
                  <a:pos x="134" y="1355"/>
                </a:cxn>
                <a:cxn ang="0">
                  <a:pos x="166" y="1342"/>
                </a:cxn>
                <a:cxn ang="0">
                  <a:pos x="178" y="1244"/>
                </a:cxn>
                <a:cxn ang="0">
                  <a:pos x="180" y="1131"/>
                </a:cxn>
                <a:cxn ang="0">
                  <a:pos x="178" y="969"/>
                </a:cxn>
                <a:cxn ang="0">
                  <a:pos x="207" y="1113"/>
                </a:cxn>
                <a:cxn ang="0">
                  <a:pos x="228" y="1194"/>
                </a:cxn>
                <a:cxn ang="0">
                  <a:pos x="236" y="1282"/>
                </a:cxn>
                <a:cxn ang="0">
                  <a:pos x="252" y="1370"/>
                </a:cxn>
                <a:cxn ang="0">
                  <a:pos x="267" y="1398"/>
                </a:cxn>
                <a:cxn ang="0">
                  <a:pos x="270" y="1440"/>
                </a:cxn>
                <a:cxn ang="0">
                  <a:pos x="304" y="1514"/>
                </a:cxn>
                <a:cxn ang="0">
                  <a:pos x="330" y="1519"/>
                </a:cxn>
                <a:cxn ang="0">
                  <a:pos x="346" y="1455"/>
                </a:cxn>
                <a:cxn ang="0">
                  <a:pos x="334" y="1376"/>
                </a:cxn>
                <a:cxn ang="0">
                  <a:pos x="346" y="1250"/>
                </a:cxn>
                <a:cxn ang="0">
                  <a:pos x="339" y="1176"/>
                </a:cxn>
                <a:cxn ang="0">
                  <a:pos x="335" y="1108"/>
                </a:cxn>
                <a:cxn ang="0">
                  <a:pos x="326" y="1045"/>
                </a:cxn>
                <a:cxn ang="0">
                  <a:pos x="347" y="853"/>
                </a:cxn>
                <a:cxn ang="0">
                  <a:pos x="379" y="802"/>
                </a:cxn>
                <a:cxn ang="0">
                  <a:pos x="365" y="738"/>
                </a:cxn>
                <a:cxn ang="0">
                  <a:pos x="376" y="695"/>
                </a:cxn>
                <a:cxn ang="0">
                  <a:pos x="425" y="583"/>
                </a:cxn>
                <a:cxn ang="0">
                  <a:pos x="420" y="530"/>
                </a:cxn>
                <a:cxn ang="0">
                  <a:pos x="331" y="832"/>
                </a:cxn>
              </a:cxnLst>
              <a:rect l="0" t="0" r="r" b="b"/>
              <a:pathLst>
                <a:path w="425" h="1524">
                  <a:moveTo>
                    <a:pt x="420" y="530"/>
                  </a:moveTo>
                  <a:lnTo>
                    <a:pt x="420" y="530"/>
                  </a:lnTo>
                  <a:lnTo>
                    <a:pt x="420" y="522"/>
                  </a:lnTo>
                  <a:lnTo>
                    <a:pt x="420" y="515"/>
                  </a:lnTo>
                  <a:lnTo>
                    <a:pt x="416" y="501"/>
                  </a:lnTo>
                  <a:lnTo>
                    <a:pt x="412" y="488"/>
                  </a:lnTo>
                  <a:lnTo>
                    <a:pt x="412" y="479"/>
                  </a:lnTo>
                  <a:lnTo>
                    <a:pt x="412" y="473"/>
                  </a:lnTo>
                  <a:lnTo>
                    <a:pt x="412" y="473"/>
                  </a:lnTo>
                  <a:lnTo>
                    <a:pt x="413" y="466"/>
                  </a:lnTo>
                  <a:lnTo>
                    <a:pt x="413" y="459"/>
                  </a:lnTo>
                  <a:lnTo>
                    <a:pt x="410" y="447"/>
                  </a:lnTo>
                  <a:lnTo>
                    <a:pt x="399" y="421"/>
                  </a:lnTo>
                  <a:lnTo>
                    <a:pt x="399" y="421"/>
                  </a:lnTo>
                  <a:lnTo>
                    <a:pt x="398" y="415"/>
                  </a:lnTo>
                  <a:lnTo>
                    <a:pt x="397" y="409"/>
                  </a:lnTo>
                  <a:lnTo>
                    <a:pt x="397" y="396"/>
                  </a:lnTo>
                  <a:lnTo>
                    <a:pt x="397" y="384"/>
                  </a:lnTo>
                  <a:lnTo>
                    <a:pt x="395" y="370"/>
                  </a:lnTo>
                  <a:lnTo>
                    <a:pt x="395" y="370"/>
                  </a:lnTo>
                  <a:lnTo>
                    <a:pt x="392" y="355"/>
                  </a:lnTo>
                  <a:lnTo>
                    <a:pt x="388" y="340"/>
                  </a:lnTo>
                  <a:lnTo>
                    <a:pt x="382" y="312"/>
                  </a:lnTo>
                  <a:lnTo>
                    <a:pt x="382" y="312"/>
                  </a:lnTo>
                  <a:lnTo>
                    <a:pt x="377" y="299"/>
                  </a:lnTo>
                  <a:lnTo>
                    <a:pt x="372" y="291"/>
                  </a:lnTo>
                  <a:lnTo>
                    <a:pt x="365" y="285"/>
                  </a:lnTo>
                  <a:lnTo>
                    <a:pt x="357" y="279"/>
                  </a:lnTo>
                  <a:lnTo>
                    <a:pt x="347" y="275"/>
                  </a:lnTo>
                  <a:lnTo>
                    <a:pt x="337" y="272"/>
                  </a:lnTo>
                  <a:lnTo>
                    <a:pt x="315" y="267"/>
                  </a:lnTo>
                  <a:lnTo>
                    <a:pt x="315" y="267"/>
                  </a:lnTo>
                  <a:lnTo>
                    <a:pt x="303" y="264"/>
                  </a:lnTo>
                  <a:lnTo>
                    <a:pt x="292" y="260"/>
                  </a:lnTo>
                  <a:lnTo>
                    <a:pt x="281" y="256"/>
                  </a:lnTo>
                  <a:lnTo>
                    <a:pt x="270" y="250"/>
                  </a:lnTo>
                  <a:lnTo>
                    <a:pt x="260" y="244"/>
                  </a:lnTo>
                  <a:lnTo>
                    <a:pt x="251" y="237"/>
                  </a:lnTo>
                  <a:lnTo>
                    <a:pt x="243" y="229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21" y="259"/>
                  </a:lnTo>
                  <a:lnTo>
                    <a:pt x="206" y="298"/>
                  </a:lnTo>
                  <a:lnTo>
                    <a:pt x="187" y="336"/>
                  </a:lnTo>
                  <a:lnTo>
                    <a:pt x="166" y="373"/>
                  </a:lnTo>
                  <a:lnTo>
                    <a:pt x="166" y="373"/>
                  </a:lnTo>
                  <a:lnTo>
                    <a:pt x="164" y="354"/>
                  </a:lnTo>
                  <a:lnTo>
                    <a:pt x="161" y="332"/>
                  </a:lnTo>
                  <a:lnTo>
                    <a:pt x="161" y="321"/>
                  </a:lnTo>
                  <a:lnTo>
                    <a:pt x="162" y="310"/>
                  </a:lnTo>
                  <a:lnTo>
                    <a:pt x="165" y="302"/>
                  </a:lnTo>
                  <a:lnTo>
                    <a:pt x="168" y="299"/>
                  </a:lnTo>
                  <a:lnTo>
                    <a:pt x="170" y="295"/>
                  </a:lnTo>
                  <a:lnTo>
                    <a:pt x="170" y="295"/>
                  </a:lnTo>
                  <a:lnTo>
                    <a:pt x="174" y="291"/>
                  </a:lnTo>
                  <a:lnTo>
                    <a:pt x="176" y="286"/>
                  </a:lnTo>
                  <a:lnTo>
                    <a:pt x="176" y="282"/>
                  </a:lnTo>
                  <a:lnTo>
                    <a:pt x="173" y="278"/>
                  </a:lnTo>
                  <a:lnTo>
                    <a:pt x="166" y="270"/>
                  </a:lnTo>
                  <a:lnTo>
                    <a:pt x="158" y="260"/>
                  </a:lnTo>
                  <a:lnTo>
                    <a:pt x="158" y="260"/>
                  </a:lnTo>
                  <a:lnTo>
                    <a:pt x="188" y="238"/>
                  </a:lnTo>
                  <a:lnTo>
                    <a:pt x="203" y="227"/>
                  </a:lnTo>
                  <a:lnTo>
                    <a:pt x="217" y="215"/>
                  </a:lnTo>
                  <a:lnTo>
                    <a:pt x="217" y="215"/>
                  </a:lnTo>
                  <a:lnTo>
                    <a:pt x="219" y="211"/>
                  </a:lnTo>
                  <a:lnTo>
                    <a:pt x="222" y="207"/>
                  </a:lnTo>
                  <a:lnTo>
                    <a:pt x="223" y="197"/>
                  </a:lnTo>
                  <a:lnTo>
                    <a:pt x="223" y="186"/>
                  </a:lnTo>
                  <a:lnTo>
                    <a:pt x="223" y="177"/>
                  </a:lnTo>
                  <a:lnTo>
                    <a:pt x="223" y="177"/>
                  </a:lnTo>
                  <a:lnTo>
                    <a:pt x="223" y="170"/>
                  </a:lnTo>
                  <a:lnTo>
                    <a:pt x="225" y="165"/>
                  </a:lnTo>
                  <a:lnTo>
                    <a:pt x="229" y="152"/>
                  </a:lnTo>
                  <a:lnTo>
                    <a:pt x="234" y="141"/>
                  </a:lnTo>
                  <a:lnTo>
                    <a:pt x="238" y="130"/>
                  </a:lnTo>
                  <a:lnTo>
                    <a:pt x="238" y="130"/>
                  </a:lnTo>
                  <a:lnTo>
                    <a:pt x="240" y="120"/>
                  </a:lnTo>
                  <a:lnTo>
                    <a:pt x="238" y="109"/>
                  </a:lnTo>
                  <a:lnTo>
                    <a:pt x="237" y="98"/>
                  </a:lnTo>
                  <a:lnTo>
                    <a:pt x="236" y="87"/>
                  </a:lnTo>
                  <a:lnTo>
                    <a:pt x="236" y="87"/>
                  </a:lnTo>
                  <a:lnTo>
                    <a:pt x="234" y="66"/>
                  </a:lnTo>
                  <a:lnTo>
                    <a:pt x="233" y="56"/>
                  </a:lnTo>
                  <a:lnTo>
                    <a:pt x="230" y="45"/>
                  </a:lnTo>
                  <a:lnTo>
                    <a:pt x="228" y="35"/>
                  </a:lnTo>
                  <a:lnTo>
                    <a:pt x="222" y="26"/>
                  </a:lnTo>
                  <a:lnTo>
                    <a:pt x="217" y="17"/>
                  </a:lnTo>
                  <a:lnTo>
                    <a:pt x="208" y="9"/>
                  </a:lnTo>
                  <a:lnTo>
                    <a:pt x="208" y="9"/>
                  </a:lnTo>
                  <a:lnTo>
                    <a:pt x="198" y="4"/>
                  </a:lnTo>
                  <a:lnTo>
                    <a:pt x="184" y="0"/>
                  </a:lnTo>
                  <a:lnTo>
                    <a:pt x="172" y="0"/>
                  </a:lnTo>
                  <a:lnTo>
                    <a:pt x="158" y="0"/>
                  </a:lnTo>
                  <a:lnTo>
                    <a:pt x="144" y="4"/>
                  </a:lnTo>
                  <a:lnTo>
                    <a:pt x="132" y="9"/>
                  </a:lnTo>
                  <a:lnTo>
                    <a:pt x="121" y="16"/>
                  </a:lnTo>
                  <a:lnTo>
                    <a:pt x="113" y="26"/>
                  </a:lnTo>
                  <a:lnTo>
                    <a:pt x="113" y="26"/>
                  </a:lnTo>
                  <a:lnTo>
                    <a:pt x="105" y="35"/>
                  </a:lnTo>
                  <a:lnTo>
                    <a:pt x="98" y="47"/>
                  </a:lnTo>
                  <a:lnTo>
                    <a:pt x="93" y="58"/>
                  </a:lnTo>
                  <a:lnTo>
                    <a:pt x="90" y="72"/>
                  </a:lnTo>
                  <a:lnTo>
                    <a:pt x="90" y="72"/>
                  </a:lnTo>
                  <a:lnTo>
                    <a:pt x="89" y="83"/>
                  </a:lnTo>
                  <a:lnTo>
                    <a:pt x="90" y="94"/>
                  </a:lnTo>
                  <a:lnTo>
                    <a:pt x="90" y="94"/>
                  </a:lnTo>
                  <a:lnTo>
                    <a:pt x="90" y="102"/>
                  </a:lnTo>
                  <a:lnTo>
                    <a:pt x="89" y="109"/>
                  </a:lnTo>
                  <a:lnTo>
                    <a:pt x="87" y="115"/>
                  </a:lnTo>
                  <a:lnTo>
                    <a:pt x="86" y="122"/>
                  </a:lnTo>
                  <a:lnTo>
                    <a:pt x="86" y="122"/>
                  </a:lnTo>
                  <a:lnTo>
                    <a:pt x="87" y="136"/>
                  </a:lnTo>
                  <a:lnTo>
                    <a:pt x="90" y="150"/>
                  </a:lnTo>
                  <a:lnTo>
                    <a:pt x="94" y="162"/>
                  </a:lnTo>
                  <a:lnTo>
                    <a:pt x="99" y="174"/>
                  </a:lnTo>
                  <a:lnTo>
                    <a:pt x="113" y="199"/>
                  </a:lnTo>
                  <a:lnTo>
                    <a:pt x="125" y="223"/>
                  </a:lnTo>
                  <a:lnTo>
                    <a:pt x="125" y="223"/>
                  </a:lnTo>
                  <a:lnTo>
                    <a:pt x="135" y="241"/>
                  </a:lnTo>
                  <a:lnTo>
                    <a:pt x="142" y="259"/>
                  </a:lnTo>
                  <a:lnTo>
                    <a:pt x="142" y="259"/>
                  </a:lnTo>
                  <a:lnTo>
                    <a:pt x="143" y="263"/>
                  </a:lnTo>
                  <a:lnTo>
                    <a:pt x="143" y="265"/>
                  </a:lnTo>
                  <a:lnTo>
                    <a:pt x="140" y="271"/>
                  </a:lnTo>
                  <a:lnTo>
                    <a:pt x="138" y="275"/>
                  </a:lnTo>
                  <a:lnTo>
                    <a:pt x="136" y="279"/>
                  </a:lnTo>
                  <a:lnTo>
                    <a:pt x="136" y="282"/>
                  </a:lnTo>
                  <a:lnTo>
                    <a:pt x="136" y="282"/>
                  </a:lnTo>
                  <a:lnTo>
                    <a:pt x="140" y="291"/>
                  </a:lnTo>
                  <a:lnTo>
                    <a:pt x="140" y="297"/>
                  </a:lnTo>
                  <a:lnTo>
                    <a:pt x="140" y="301"/>
                  </a:lnTo>
                  <a:lnTo>
                    <a:pt x="140" y="301"/>
                  </a:lnTo>
                  <a:lnTo>
                    <a:pt x="138" y="305"/>
                  </a:lnTo>
                  <a:lnTo>
                    <a:pt x="134" y="308"/>
                  </a:lnTo>
                  <a:lnTo>
                    <a:pt x="128" y="312"/>
                  </a:lnTo>
                  <a:lnTo>
                    <a:pt x="127" y="313"/>
                  </a:lnTo>
                  <a:lnTo>
                    <a:pt x="125" y="316"/>
                  </a:lnTo>
                  <a:lnTo>
                    <a:pt x="125" y="31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1" y="376"/>
                  </a:lnTo>
                  <a:lnTo>
                    <a:pt x="98" y="353"/>
                  </a:lnTo>
                  <a:lnTo>
                    <a:pt x="98" y="329"/>
                  </a:lnTo>
                  <a:lnTo>
                    <a:pt x="98" y="308"/>
                  </a:lnTo>
                  <a:lnTo>
                    <a:pt x="98" y="308"/>
                  </a:lnTo>
                  <a:lnTo>
                    <a:pt x="99" y="297"/>
                  </a:lnTo>
                  <a:lnTo>
                    <a:pt x="101" y="287"/>
                  </a:lnTo>
                  <a:lnTo>
                    <a:pt x="104" y="279"/>
                  </a:lnTo>
                  <a:lnTo>
                    <a:pt x="109" y="270"/>
                  </a:lnTo>
                  <a:lnTo>
                    <a:pt x="109" y="270"/>
                  </a:lnTo>
                  <a:lnTo>
                    <a:pt x="121" y="255"/>
                  </a:lnTo>
                  <a:lnTo>
                    <a:pt x="127" y="246"/>
                  </a:lnTo>
                  <a:lnTo>
                    <a:pt x="131" y="238"/>
                  </a:lnTo>
                  <a:lnTo>
                    <a:pt x="131" y="238"/>
                  </a:lnTo>
                  <a:lnTo>
                    <a:pt x="113" y="252"/>
                  </a:lnTo>
                  <a:lnTo>
                    <a:pt x="95" y="267"/>
                  </a:lnTo>
                  <a:lnTo>
                    <a:pt x="57" y="293"/>
                  </a:lnTo>
                  <a:lnTo>
                    <a:pt x="57" y="293"/>
                  </a:lnTo>
                  <a:lnTo>
                    <a:pt x="46" y="302"/>
                  </a:lnTo>
                  <a:lnTo>
                    <a:pt x="41" y="306"/>
                  </a:lnTo>
                  <a:lnTo>
                    <a:pt x="38" y="312"/>
                  </a:lnTo>
                  <a:lnTo>
                    <a:pt x="35" y="317"/>
                  </a:lnTo>
                  <a:lnTo>
                    <a:pt x="34" y="324"/>
                  </a:lnTo>
                  <a:lnTo>
                    <a:pt x="31" y="339"/>
                  </a:lnTo>
                  <a:lnTo>
                    <a:pt x="31" y="339"/>
                  </a:lnTo>
                  <a:lnTo>
                    <a:pt x="29" y="391"/>
                  </a:lnTo>
                  <a:lnTo>
                    <a:pt x="26" y="444"/>
                  </a:lnTo>
                  <a:lnTo>
                    <a:pt x="26" y="470"/>
                  </a:lnTo>
                  <a:lnTo>
                    <a:pt x="26" y="497"/>
                  </a:lnTo>
                  <a:lnTo>
                    <a:pt x="27" y="523"/>
                  </a:lnTo>
                  <a:lnTo>
                    <a:pt x="31" y="549"/>
                  </a:lnTo>
                  <a:lnTo>
                    <a:pt x="31" y="549"/>
                  </a:lnTo>
                  <a:lnTo>
                    <a:pt x="34" y="573"/>
                  </a:lnTo>
                  <a:lnTo>
                    <a:pt x="37" y="597"/>
                  </a:lnTo>
                  <a:lnTo>
                    <a:pt x="38" y="621"/>
                  </a:lnTo>
                  <a:lnTo>
                    <a:pt x="38" y="633"/>
                  </a:lnTo>
                  <a:lnTo>
                    <a:pt x="37" y="646"/>
                  </a:lnTo>
                  <a:lnTo>
                    <a:pt x="37" y="646"/>
                  </a:lnTo>
                  <a:lnTo>
                    <a:pt x="33" y="665"/>
                  </a:lnTo>
                  <a:lnTo>
                    <a:pt x="31" y="673"/>
                  </a:lnTo>
                  <a:lnTo>
                    <a:pt x="34" y="684"/>
                  </a:lnTo>
                  <a:lnTo>
                    <a:pt x="34" y="684"/>
                  </a:lnTo>
                  <a:lnTo>
                    <a:pt x="34" y="688"/>
                  </a:lnTo>
                  <a:lnTo>
                    <a:pt x="34" y="693"/>
                  </a:lnTo>
                  <a:lnTo>
                    <a:pt x="31" y="706"/>
                  </a:lnTo>
                  <a:lnTo>
                    <a:pt x="24" y="728"/>
                  </a:lnTo>
                  <a:lnTo>
                    <a:pt x="24" y="728"/>
                  </a:lnTo>
                  <a:lnTo>
                    <a:pt x="11" y="775"/>
                  </a:lnTo>
                  <a:lnTo>
                    <a:pt x="11" y="775"/>
                  </a:lnTo>
                  <a:lnTo>
                    <a:pt x="4" y="794"/>
                  </a:lnTo>
                  <a:lnTo>
                    <a:pt x="1" y="804"/>
                  </a:lnTo>
                  <a:lnTo>
                    <a:pt x="0" y="812"/>
                  </a:lnTo>
                  <a:lnTo>
                    <a:pt x="0" y="812"/>
                  </a:lnTo>
                  <a:lnTo>
                    <a:pt x="3" y="817"/>
                  </a:lnTo>
                  <a:lnTo>
                    <a:pt x="7" y="820"/>
                  </a:lnTo>
                  <a:lnTo>
                    <a:pt x="12" y="822"/>
                  </a:lnTo>
                  <a:lnTo>
                    <a:pt x="19" y="822"/>
                  </a:lnTo>
                  <a:lnTo>
                    <a:pt x="31" y="819"/>
                  </a:lnTo>
                  <a:lnTo>
                    <a:pt x="41" y="816"/>
                  </a:lnTo>
                  <a:lnTo>
                    <a:pt x="41" y="816"/>
                  </a:lnTo>
                  <a:lnTo>
                    <a:pt x="46" y="920"/>
                  </a:lnTo>
                  <a:lnTo>
                    <a:pt x="49" y="973"/>
                  </a:lnTo>
                  <a:lnTo>
                    <a:pt x="53" y="1025"/>
                  </a:lnTo>
                  <a:lnTo>
                    <a:pt x="53" y="1025"/>
                  </a:lnTo>
                  <a:lnTo>
                    <a:pt x="57" y="1046"/>
                  </a:lnTo>
                  <a:lnTo>
                    <a:pt x="61" y="1068"/>
                  </a:lnTo>
                  <a:lnTo>
                    <a:pt x="71" y="1113"/>
                  </a:lnTo>
                  <a:lnTo>
                    <a:pt x="71" y="1113"/>
                  </a:lnTo>
                  <a:lnTo>
                    <a:pt x="74" y="1132"/>
                  </a:lnTo>
                  <a:lnTo>
                    <a:pt x="75" y="1151"/>
                  </a:lnTo>
                  <a:lnTo>
                    <a:pt x="75" y="1191"/>
                  </a:lnTo>
                  <a:lnTo>
                    <a:pt x="75" y="1191"/>
                  </a:lnTo>
                  <a:lnTo>
                    <a:pt x="76" y="1202"/>
                  </a:lnTo>
                  <a:lnTo>
                    <a:pt x="78" y="1209"/>
                  </a:lnTo>
                  <a:lnTo>
                    <a:pt x="80" y="1213"/>
                  </a:lnTo>
                  <a:lnTo>
                    <a:pt x="80" y="1213"/>
                  </a:lnTo>
                  <a:lnTo>
                    <a:pt x="82" y="1215"/>
                  </a:lnTo>
                  <a:lnTo>
                    <a:pt x="83" y="1218"/>
                  </a:lnTo>
                  <a:lnTo>
                    <a:pt x="82" y="1224"/>
                  </a:lnTo>
                  <a:lnTo>
                    <a:pt x="79" y="1228"/>
                  </a:lnTo>
                  <a:lnTo>
                    <a:pt x="79" y="1233"/>
                  </a:lnTo>
                  <a:lnTo>
                    <a:pt x="79" y="1233"/>
                  </a:lnTo>
                  <a:lnTo>
                    <a:pt x="80" y="1237"/>
                  </a:lnTo>
                  <a:lnTo>
                    <a:pt x="83" y="1241"/>
                  </a:lnTo>
                  <a:lnTo>
                    <a:pt x="89" y="1248"/>
                  </a:lnTo>
                  <a:lnTo>
                    <a:pt x="93" y="1256"/>
                  </a:lnTo>
                  <a:lnTo>
                    <a:pt x="94" y="1260"/>
                  </a:lnTo>
                  <a:lnTo>
                    <a:pt x="94" y="1266"/>
                  </a:lnTo>
                  <a:lnTo>
                    <a:pt x="94" y="1266"/>
                  </a:lnTo>
                  <a:lnTo>
                    <a:pt x="91" y="1284"/>
                  </a:lnTo>
                  <a:lnTo>
                    <a:pt x="89" y="1301"/>
                  </a:lnTo>
                  <a:lnTo>
                    <a:pt x="89" y="1301"/>
                  </a:lnTo>
                  <a:lnTo>
                    <a:pt x="87" y="1311"/>
                  </a:lnTo>
                  <a:lnTo>
                    <a:pt x="84" y="1319"/>
                  </a:lnTo>
                  <a:lnTo>
                    <a:pt x="82" y="1326"/>
                  </a:lnTo>
                  <a:lnTo>
                    <a:pt x="76" y="1331"/>
                  </a:lnTo>
                  <a:lnTo>
                    <a:pt x="64" y="1342"/>
                  </a:lnTo>
                  <a:lnTo>
                    <a:pt x="52" y="1355"/>
                  </a:lnTo>
                  <a:lnTo>
                    <a:pt x="52" y="1355"/>
                  </a:lnTo>
                  <a:lnTo>
                    <a:pt x="41" y="1367"/>
                  </a:lnTo>
                  <a:lnTo>
                    <a:pt x="35" y="1375"/>
                  </a:lnTo>
                  <a:lnTo>
                    <a:pt x="31" y="1385"/>
                  </a:lnTo>
                  <a:lnTo>
                    <a:pt x="27" y="1393"/>
                  </a:lnTo>
                  <a:lnTo>
                    <a:pt x="27" y="1401"/>
                  </a:lnTo>
                  <a:lnTo>
                    <a:pt x="29" y="1405"/>
                  </a:lnTo>
                  <a:lnTo>
                    <a:pt x="30" y="1409"/>
                  </a:lnTo>
                  <a:lnTo>
                    <a:pt x="33" y="1412"/>
                  </a:lnTo>
                  <a:lnTo>
                    <a:pt x="37" y="1415"/>
                  </a:lnTo>
                  <a:lnTo>
                    <a:pt x="37" y="1415"/>
                  </a:lnTo>
                  <a:lnTo>
                    <a:pt x="44" y="1417"/>
                  </a:lnTo>
                  <a:lnTo>
                    <a:pt x="50" y="1419"/>
                  </a:lnTo>
                  <a:lnTo>
                    <a:pt x="57" y="1419"/>
                  </a:lnTo>
                  <a:lnTo>
                    <a:pt x="65" y="1417"/>
                  </a:lnTo>
                  <a:lnTo>
                    <a:pt x="80" y="1415"/>
                  </a:lnTo>
                  <a:lnTo>
                    <a:pt x="93" y="1409"/>
                  </a:lnTo>
                  <a:lnTo>
                    <a:pt x="93" y="1409"/>
                  </a:lnTo>
                  <a:lnTo>
                    <a:pt x="98" y="1405"/>
                  </a:lnTo>
                  <a:lnTo>
                    <a:pt x="104" y="1400"/>
                  </a:lnTo>
                  <a:lnTo>
                    <a:pt x="108" y="1394"/>
                  </a:lnTo>
                  <a:lnTo>
                    <a:pt x="110" y="1389"/>
                  </a:lnTo>
                  <a:lnTo>
                    <a:pt x="116" y="1375"/>
                  </a:lnTo>
                  <a:lnTo>
                    <a:pt x="123" y="1363"/>
                  </a:lnTo>
                  <a:lnTo>
                    <a:pt x="123" y="1363"/>
                  </a:lnTo>
                  <a:lnTo>
                    <a:pt x="128" y="1357"/>
                  </a:lnTo>
                  <a:lnTo>
                    <a:pt x="134" y="1355"/>
                  </a:lnTo>
                  <a:lnTo>
                    <a:pt x="139" y="1353"/>
                  </a:lnTo>
                  <a:lnTo>
                    <a:pt x="146" y="1353"/>
                  </a:lnTo>
                  <a:lnTo>
                    <a:pt x="151" y="1353"/>
                  </a:lnTo>
                  <a:lnTo>
                    <a:pt x="157" y="1352"/>
                  </a:lnTo>
                  <a:lnTo>
                    <a:pt x="161" y="1348"/>
                  </a:lnTo>
                  <a:lnTo>
                    <a:pt x="166" y="1342"/>
                  </a:lnTo>
                  <a:lnTo>
                    <a:pt x="166" y="1342"/>
                  </a:lnTo>
                  <a:lnTo>
                    <a:pt x="173" y="1327"/>
                  </a:lnTo>
                  <a:lnTo>
                    <a:pt x="177" y="1311"/>
                  </a:lnTo>
                  <a:lnTo>
                    <a:pt x="178" y="1293"/>
                  </a:lnTo>
                  <a:lnTo>
                    <a:pt x="180" y="1278"/>
                  </a:lnTo>
                  <a:lnTo>
                    <a:pt x="180" y="1278"/>
                  </a:lnTo>
                  <a:lnTo>
                    <a:pt x="180" y="1260"/>
                  </a:lnTo>
                  <a:lnTo>
                    <a:pt x="178" y="1244"/>
                  </a:lnTo>
                  <a:lnTo>
                    <a:pt x="176" y="1210"/>
                  </a:lnTo>
                  <a:lnTo>
                    <a:pt x="176" y="1210"/>
                  </a:lnTo>
                  <a:lnTo>
                    <a:pt x="174" y="1199"/>
                  </a:lnTo>
                  <a:lnTo>
                    <a:pt x="176" y="1187"/>
                  </a:lnTo>
                  <a:lnTo>
                    <a:pt x="178" y="1165"/>
                  </a:lnTo>
                  <a:lnTo>
                    <a:pt x="180" y="1143"/>
                  </a:lnTo>
                  <a:lnTo>
                    <a:pt x="180" y="1131"/>
                  </a:lnTo>
                  <a:lnTo>
                    <a:pt x="178" y="1120"/>
                  </a:lnTo>
                  <a:lnTo>
                    <a:pt x="178" y="1120"/>
                  </a:lnTo>
                  <a:lnTo>
                    <a:pt x="176" y="1096"/>
                  </a:lnTo>
                  <a:lnTo>
                    <a:pt x="173" y="1071"/>
                  </a:lnTo>
                  <a:lnTo>
                    <a:pt x="173" y="1045"/>
                  </a:lnTo>
                  <a:lnTo>
                    <a:pt x="174" y="1019"/>
                  </a:lnTo>
                  <a:lnTo>
                    <a:pt x="178" y="969"/>
                  </a:lnTo>
                  <a:lnTo>
                    <a:pt x="184" y="920"/>
                  </a:lnTo>
                  <a:lnTo>
                    <a:pt x="184" y="920"/>
                  </a:lnTo>
                  <a:lnTo>
                    <a:pt x="192" y="967"/>
                  </a:lnTo>
                  <a:lnTo>
                    <a:pt x="199" y="1015"/>
                  </a:lnTo>
                  <a:lnTo>
                    <a:pt x="204" y="1064"/>
                  </a:lnTo>
                  <a:lnTo>
                    <a:pt x="207" y="1113"/>
                  </a:lnTo>
                  <a:lnTo>
                    <a:pt x="207" y="1113"/>
                  </a:lnTo>
                  <a:lnTo>
                    <a:pt x="208" y="1124"/>
                  </a:lnTo>
                  <a:lnTo>
                    <a:pt x="211" y="1134"/>
                  </a:lnTo>
                  <a:lnTo>
                    <a:pt x="218" y="1153"/>
                  </a:lnTo>
                  <a:lnTo>
                    <a:pt x="225" y="1173"/>
                  </a:lnTo>
                  <a:lnTo>
                    <a:pt x="228" y="1183"/>
                  </a:lnTo>
                  <a:lnTo>
                    <a:pt x="228" y="1194"/>
                  </a:lnTo>
                  <a:lnTo>
                    <a:pt x="228" y="1194"/>
                  </a:lnTo>
                  <a:lnTo>
                    <a:pt x="228" y="1215"/>
                  </a:lnTo>
                  <a:lnTo>
                    <a:pt x="228" y="1226"/>
                  </a:lnTo>
                  <a:lnTo>
                    <a:pt x="230" y="1237"/>
                  </a:lnTo>
                  <a:lnTo>
                    <a:pt x="230" y="1237"/>
                  </a:lnTo>
                  <a:lnTo>
                    <a:pt x="234" y="1259"/>
                  </a:lnTo>
                  <a:lnTo>
                    <a:pt x="236" y="1270"/>
                  </a:lnTo>
                  <a:lnTo>
                    <a:pt x="236" y="1282"/>
                  </a:lnTo>
                  <a:lnTo>
                    <a:pt x="236" y="1282"/>
                  </a:lnTo>
                  <a:lnTo>
                    <a:pt x="236" y="1305"/>
                  </a:lnTo>
                  <a:lnTo>
                    <a:pt x="237" y="1327"/>
                  </a:lnTo>
                  <a:lnTo>
                    <a:pt x="240" y="1338"/>
                  </a:lnTo>
                  <a:lnTo>
                    <a:pt x="243" y="1348"/>
                  </a:lnTo>
                  <a:lnTo>
                    <a:pt x="247" y="1359"/>
                  </a:lnTo>
                  <a:lnTo>
                    <a:pt x="252" y="1370"/>
                  </a:lnTo>
                  <a:lnTo>
                    <a:pt x="252" y="1370"/>
                  </a:lnTo>
                  <a:lnTo>
                    <a:pt x="258" y="1379"/>
                  </a:lnTo>
                  <a:lnTo>
                    <a:pt x="264" y="1389"/>
                  </a:lnTo>
                  <a:lnTo>
                    <a:pt x="264" y="1389"/>
                  </a:lnTo>
                  <a:lnTo>
                    <a:pt x="267" y="1394"/>
                  </a:lnTo>
                  <a:lnTo>
                    <a:pt x="268" y="1397"/>
                  </a:lnTo>
                  <a:lnTo>
                    <a:pt x="267" y="1398"/>
                  </a:lnTo>
                  <a:lnTo>
                    <a:pt x="266" y="1404"/>
                  </a:lnTo>
                  <a:lnTo>
                    <a:pt x="266" y="1404"/>
                  </a:lnTo>
                  <a:lnTo>
                    <a:pt x="266" y="1413"/>
                  </a:lnTo>
                  <a:lnTo>
                    <a:pt x="267" y="1423"/>
                  </a:lnTo>
                  <a:lnTo>
                    <a:pt x="268" y="1431"/>
                  </a:lnTo>
                  <a:lnTo>
                    <a:pt x="270" y="1440"/>
                  </a:lnTo>
                  <a:lnTo>
                    <a:pt x="270" y="1440"/>
                  </a:lnTo>
                  <a:lnTo>
                    <a:pt x="271" y="1457"/>
                  </a:lnTo>
                  <a:lnTo>
                    <a:pt x="274" y="1469"/>
                  </a:lnTo>
                  <a:lnTo>
                    <a:pt x="279" y="1483"/>
                  </a:lnTo>
                  <a:lnTo>
                    <a:pt x="288" y="1495"/>
                  </a:lnTo>
                  <a:lnTo>
                    <a:pt x="288" y="1495"/>
                  </a:lnTo>
                  <a:lnTo>
                    <a:pt x="294" y="1504"/>
                  </a:lnTo>
                  <a:lnTo>
                    <a:pt x="304" y="1514"/>
                  </a:lnTo>
                  <a:lnTo>
                    <a:pt x="308" y="1518"/>
                  </a:lnTo>
                  <a:lnTo>
                    <a:pt x="313" y="1521"/>
                  </a:lnTo>
                  <a:lnTo>
                    <a:pt x="319" y="1524"/>
                  </a:lnTo>
                  <a:lnTo>
                    <a:pt x="324" y="1524"/>
                  </a:lnTo>
                  <a:lnTo>
                    <a:pt x="324" y="1524"/>
                  </a:lnTo>
                  <a:lnTo>
                    <a:pt x="327" y="1522"/>
                  </a:lnTo>
                  <a:lnTo>
                    <a:pt x="330" y="1519"/>
                  </a:lnTo>
                  <a:lnTo>
                    <a:pt x="335" y="1513"/>
                  </a:lnTo>
                  <a:lnTo>
                    <a:pt x="342" y="1498"/>
                  </a:lnTo>
                  <a:lnTo>
                    <a:pt x="342" y="1498"/>
                  </a:lnTo>
                  <a:lnTo>
                    <a:pt x="345" y="1488"/>
                  </a:lnTo>
                  <a:lnTo>
                    <a:pt x="347" y="1477"/>
                  </a:lnTo>
                  <a:lnTo>
                    <a:pt x="347" y="1466"/>
                  </a:lnTo>
                  <a:lnTo>
                    <a:pt x="346" y="1455"/>
                  </a:lnTo>
                  <a:lnTo>
                    <a:pt x="346" y="1455"/>
                  </a:lnTo>
                  <a:lnTo>
                    <a:pt x="341" y="1435"/>
                  </a:lnTo>
                  <a:lnTo>
                    <a:pt x="335" y="1416"/>
                  </a:lnTo>
                  <a:lnTo>
                    <a:pt x="334" y="1406"/>
                  </a:lnTo>
                  <a:lnTo>
                    <a:pt x="332" y="1397"/>
                  </a:lnTo>
                  <a:lnTo>
                    <a:pt x="332" y="1387"/>
                  </a:lnTo>
                  <a:lnTo>
                    <a:pt x="334" y="1376"/>
                  </a:lnTo>
                  <a:lnTo>
                    <a:pt x="334" y="1376"/>
                  </a:lnTo>
                  <a:lnTo>
                    <a:pt x="339" y="1355"/>
                  </a:lnTo>
                  <a:lnTo>
                    <a:pt x="342" y="1334"/>
                  </a:lnTo>
                  <a:lnTo>
                    <a:pt x="345" y="1312"/>
                  </a:lnTo>
                  <a:lnTo>
                    <a:pt x="346" y="1292"/>
                  </a:lnTo>
                  <a:lnTo>
                    <a:pt x="346" y="1271"/>
                  </a:lnTo>
                  <a:lnTo>
                    <a:pt x="346" y="1250"/>
                  </a:lnTo>
                  <a:lnTo>
                    <a:pt x="343" y="1229"/>
                  </a:lnTo>
                  <a:lnTo>
                    <a:pt x="339" y="1207"/>
                  </a:lnTo>
                  <a:lnTo>
                    <a:pt x="339" y="1207"/>
                  </a:lnTo>
                  <a:lnTo>
                    <a:pt x="338" y="1199"/>
                  </a:lnTo>
                  <a:lnTo>
                    <a:pt x="338" y="1192"/>
                  </a:lnTo>
                  <a:lnTo>
                    <a:pt x="339" y="1176"/>
                  </a:lnTo>
                  <a:lnTo>
                    <a:pt x="339" y="1176"/>
                  </a:lnTo>
                  <a:lnTo>
                    <a:pt x="339" y="1165"/>
                  </a:lnTo>
                  <a:lnTo>
                    <a:pt x="338" y="1153"/>
                  </a:lnTo>
                  <a:lnTo>
                    <a:pt x="337" y="1142"/>
                  </a:lnTo>
                  <a:lnTo>
                    <a:pt x="335" y="1131"/>
                  </a:lnTo>
                  <a:lnTo>
                    <a:pt x="335" y="1131"/>
                  </a:lnTo>
                  <a:lnTo>
                    <a:pt x="335" y="1120"/>
                  </a:lnTo>
                  <a:lnTo>
                    <a:pt x="335" y="1108"/>
                  </a:lnTo>
                  <a:lnTo>
                    <a:pt x="335" y="1097"/>
                  </a:lnTo>
                  <a:lnTo>
                    <a:pt x="332" y="1086"/>
                  </a:lnTo>
                  <a:lnTo>
                    <a:pt x="332" y="1086"/>
                  </a:lnTo>
                  <a:lnTo>
                    <a:pt x="327" y="1066"/>
                  </a:lnTo>
                  <a:lnTo>
                    <a:pt x="326" y="1056"/>
                  </a:lnTo>
                  <a:lnTo>
                    <a:pt x="326" y="1045"/>
                  </a:lnTo>
                  <a:lnTo>
                    <a:pt x="326" y="1045"/>
                  </a:lnTo>
                  <a:lnTo>
                    <a:pt x="327" y="832"/>
                  </a:lnTo>
                  <a:lnTo>
                    <a:pt x="327" y="832"/>
                  </a:lnTo>
                  <a:lnTo>
                    <a:pt x="331" y="832"/>
                  </a:lnTo>
                  <a:lnTo>
                    <a:pt x="334" y="834"/>
                  </a:lnTo>
                  <a:lnTo>
                    <a:pt x="341" y="838"/>
                  </a:lnTo>
                  <a:lnTo>
                    <a:pt x="345" y="845"/>
                  </a:lnTo>
                  <a:lnTo>
                    <a:pt x="347" y="853"/>
                  </a:lnTo>
                  <a:lnTo>
                    <a:pt x="347" y="853"/>
                  </a:lnTo>
                  <a:lnTo>
                    <a:pt x="356" y="845"/>
                  </a:lnTo>
                  <a:lnTo>
                    <a:pt x="362" y="838"/>
                  </a:lnTo>
                  <a:lnTo>
                    <a:pt x="368" y="830"/>
                  </a:lnTo>
                  <a:lnTo>
                    <a:pt x="373" y="822"/>
                  </a:lnTo>
                  <a:lnTo>
                    <a:pt x="376" y="812"/>
                  </a:lnTo>
                  <a:lnTo>
                    <a:pt x="379" y="802"/>
                  </a:lnTo>
                  <a:lnTo>
                    <a:pt x="380" y="792"/>
                  </a:lnTo>
                  <a:lnTo>
                    <a:pt x="379" y="781"/>
                  </a:lnTo>
                  <a:lnTo>
                    <a:pt x="379" y="781"/>
                  </a:lnTo>
                  <a:lnTo>
                    <a:pt x="377" y="770"/>
                  </a:lnTo>
                  <a:lnTo>
                    <a:pt x="373" y="759"/>
                  </a:lnTo>
                  <a:lnTo>
                    <a:pt x="369" y="749"/>
                  </a:lnTo>
                  <a:lnTo>
                    <a:pt x="365" y="738"/>
                  </a:lnTo>
                  <a:lnTo>
                    <a:pt x="365" y="738"/>
                  </a:lnTo>
                  <a:lnTo>
                    <a:pt x="365" y="732"/>
                  </a:lnTo>
                  <a:lnTo>
                    <a:pt x="364" y="726"/>
                  </a:lnTo>
                  <a:lnTo>
                    <a:pt x="367" y="715"/>
                  </a:lnTo>
                  <a:lnTo>
                    <a:pt x="371" y="706"/>
                  </a:lnTo>
                  <a:lnTo>
                    <a:pt x="376" y="695"/>
                  </a:lnTo>
                  <a:lnTo>
                    <a:pt x="376" y="695"/>
                  </a:lnTo>
                  <a:lnTo>
                    <a:pt x="387" y="676"/>
                  </a:lnTo>
                  <a:lnTo>
                    <a:pt x="397" y="655"/>
                  </a:lnTo>
                  <a:lnTo>
                    <a:pt x="407" y="633"/>
                  </a:lnTo>
                  <a:lnTo>
                    <a:pt x="416" y="613"/>
                  </a:lnTo>
                  <a:lnTo>
                    <a:pt x="416" y="613"/>
                  </a:lnTo>
                  <a:lnTo>
                    <a:pt x="422" y="593"/>
                  </a:lnTo>
                  <a:lnTo>
                    <a:pt x="425" y="583"/>
                  </a:lnTo>
                  <a:lnTo>
                    <a:pt x="425" y="572"/>
                  </a:lnTo>
                  <a:lnTo>
                    <a:pt x="425" y="572"/>
                  </a:lnTo>
                  <a:lnTo>
                    <a:pt x="424" y="561"/>
                  </a:lnTo>
                  <a:lnTo>
                    <a:pt x="421" y="550"/>
                  </a:lnTo>
                  <a:lnTo>
                    <a:pt x="420" y="541"/>
                  </a:lnTo>
                  <a:lnTo>
                    <a:pt x="420" y="530"/>
                  </a:lnTo>
                  <a:lnTo>
                    <a:pt x="420" y="530"/>
                  </a:lnTo>
                  <a:lnTo>
                    <a:pt x="420" y="531"/>
                  </a:lnTo>
                  <a:lnTo>
                    <a:pt x="420" y="530"/>
                  </a:lnTo>
                  <a:lnTo>
                    <a:pt x="420" y="530"/>
                  </a:lnTo>
                  <a:close/>
                  <a:moveTo>
                    <a:pt x="327" y="832"/>
                  </a:moveTo>
                  <a:lnTo>
                    <a:pt x="327" y="832"/>
                  </a:lnTo>
                  <a:lnTo>
                    <a:pt x="331" y="832"/>
                  </a:lnTo>
                  <a:lnTo>
                    <a:pt x="331" y="832"/>
                  </a:lnTo>
                  <a:lnTo>
                    <a:pt x="332" y="832"/>
                  </a:lnTo>
                  <a:lnTo>
                    <a:pt x="327" y="832"/>
                  </a:lnTo>
                  <a:lnTo>
                    <a:pt x="327" y="832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5" name="Group 79"/>
            <p:cNvGrpSpPr/>
            <p:nvPr/>
          </p:nvGrpSpPr>
          <p:grpSpPr>
            <a:xfrm>
              <a:off x="2285984" y="1000114"/>
              <a:ext cx="593901" cy="2463832"/>
              <a:chOff x="1858693" y="1193726"/>
              <a:chExt cx="593901" cy="2463832"/>
            </a:xfrm>
            <a:grpFill/>
          </p:grpSpPr>
          <p:sp>
            <p:nvSpPr>
              <p:cNvPr id="65" name="Freeform 7"/>
              <p:cNvSpPr/>
              <p:nvPr/>
            </p:nvSpPr>
            <p:spPr bwMode="auto">
              <a:xfrm>
                <a:off x="1943535" y="1193726"/>
                <a:ext cx="295254" cy="363128"/>
              </a:xfrm>
              <a:custGeom>
                <a:avLst/>
                <a:gdLst/>
                <a:ahLst/>
                <a:cxnLst>
                  <a:cxn ang="0">
                    <a:pos x="0" y="160"/>
                  </a:cxn>
                  <a:cxn ang="0">
                    <a:pos x="11" y="163"/>
                  </a:cxn>
                  <a:cxn ang="0">
                    <a:pos x="27" y="175"/>
                  </a:cxn>
                  <a:cxn ang="0">
                    <a:pos x="36" y="182"/>
                  </a:cxn>
                  <a:cxn ang="0">
                    <a:pos x="93" y="215"/>
                  </a:cxn>
                  <a:cxn ang="0">
                    <a:pos x="93" y="209"/>
                  </a:cxn>
                  <a:cxn ang="0">
                    <a:pos x="96" y="206"/>
                  </a:cxn>
                  <a:cxn ang="0">
                    <a:pos x="106" y="204"/>
                  </a:cxn>
                  <a:cxn ang="0">
                    <a:pos x="126" y="202"/>
                  </a:cxn>
                  <a:cxn ang="0">
                    <a:pos x="130" y="200"/>
                  </a:cxn>
                  <a:cxn ang="0">
                    <a:pos x="141" y="183"/>
                  </a:cxn>
                  <a:cxn ang="0">
                    <a:pos x="147" y="164"/>
                  </a:cxn>
                  <a:cxn ang="0">
                    <a:pos x="156" y="125"/>
                  </a:cxn>
                  <a:cxn ang="0">
                    <a:pos x="164" y="104"/>
                  </a:cxn>
                  <a:cxn ang="0">
                    <a:pos x="175" y="86"/>
                  </a:cxn>
                  <a:cxn ang="0">
                    <a:pos x="175" y="80"/>
                  </a:cxn>
                  <a:cxn ang="0">
                    <a:pos x="171" y="56"/>
                  </a:cxn>
                  <a:cxn ang="0">
                    <a:pos x="164" y="43"/>
                  </a:cxn>
                  <a:cxn ang="0">
                    <a:pos x="146" y="21"/>
                  </a:cxn>
                  <a:cxn ang="0">
                    <a:pos x="134" y="11"/>
                  </a:cxn>
                  <a:cxn ang="0">
                    <a:pos x="119" y="5"/>
                  </a:cxn>
                  <a:cxn ang="0">
                    <a:pos x="104" y="0"/>
                  </a:cxn>
                  <a:cxn ang="0">
                    <a:pos x="89" y="2"/>
                  </a:cxn>
                  <a:cxn ang="0">
                    <a:pos x="74" y="6"/>
                  </a:cxn>
                  <a:cxn ang="0">
                    <a:pos x="49" y="21"/>
                  </a:cxn>
                  <a:cxn ang="0">
                    <a:pos x="29" y="47"/>
                  </a:cxn>
                  <a:cxn ang="0">
                    <a:pos x="23" y="63"/>
                  </a:cxn>
                  <a:cxn ang="0">
                    <a:pos x="14" y="96"/>
                  </a:cxn>
                  <a:cxn ang="0">
                    <a:pos x="11" y="114"/>
                  </a:cxn>
                  <a:cxn ang="0">
                    <a:pos x="12" y="141"/>
                  </a:cxn>
                  <a:cxn ang="0">
                    <a:pos x="10" y="152"/>
                  </a:cxn>
                  <a:cxn ang="0">
                    <a:pos x="0" y="160"/>
                  </a:cxn>
                  <a:cxn ang="0">
                    <a:pos x="10" y="159"/>
                  </a:cxn>
                  <a:cxn ang="0">
                    <a:pos x="14" y="157"/>
                  </a:cxn>
                  <a:cxn ang="0">
                    <a:pos x="0" y="160"/>
                  </a:cxn>
                </a:cxnLst>
                <a:rect l="0" t="0" r="r" b="b"/>
                <a:pathLst>
                  <a:path w="175" h="215">
                    <a:moveTo>
                      <a:pt x="0" y="160"/>
                    </a:moveTo>
                    <a:lnTo>
                      <a:pt x="0" y="160"/>
                    </a:lnTo>
                    <a:lnTo>
                      <a:pt x="6" y="161"/>
                    </a:lnTo>
                    <a:lnTo>
                      <a:pt x="11" y="163"/>
                    </a:lnTo>
                    <a:lnTo>
                      <a:pt x="19" y="168"/>
                    </a:lnTo>
                    <a:lnTo>
                      <a:pt x="27" y="175"/>
                    </a:lnTo>
                    <a:lnTo>
                      <a:pt x="36" y="182"/>
                    </a:lnTo>
                    <a:lnTo>
                      <a:pt x="36" y="182"/>
                    </a:lnTo>
                    <a:lnTo>
                      <a:pt x="64" y="198"/>
                    </a:lnTo>
                    <a:lnTo>
                      <a:pt x="93" y="215"/>
                    </a:lnTo>
                    <a:lnTo>
                      <a:pt x="93" y="215"/>
                    </a:lnTo>
                    <a:lnTo>
                      <a:pt x="93" y="209"/>
                    </a:lnTo>
                    <a:lnTo>
                      <a:pt x="94" y="208"/>
                    </a:lnTo>
                    <a:lnTo>
                      <a:pt x="96" y="206"/>
                    </a:lnTo>
                    <a:lnTo>
                      <a:pt x="101" y="205"/>
                    </a:lnTo>
                    <a:lnTo>
                      <a:pt x="106" y="204"/>
                    </a:lnTo>
                    <a:lnTo>
                      <a:pt x="120" y="204"/>
                    </a:lnTo>
                    <a:lnTo>
                      <a:pt x="126" y="202"/>
                    </a:lnTo>
                    <a:lnTo>
                      <a:pt x="130" y="200"/>
                    </a:lnTo>
                    <a:lnTo>
                      <a:pt x="130" y="200"/>
                    </a:lnTo>
                    <a:lnTo>
                      <a:pt x="135" y="191"/>
                    </a:lnTo>
                    <a:lnTo>
                      <a:pt x="141" y="183"/>
                    </a:lnTo>
                    <a:lnTo>
                      <a:pt x="143" y="174"/>
                    </a:lnTo>
                    <a:lnTo>
                      <a:pt x="147" y="164"/>
                    </a:lnTo>
                    <a:lnTo>
                      <a:pt x="156" y="125"/>
                    </a:lnTo>
                    <a:lnTo>
                      <a:pt x="156" y="125"/>
                    </a:lnTo>
                    <a:lnTo>
                      <a:pt x="160" y="114"/>
                    </a:lnTo>
                    <a:lnTo>
                      <a:pt x="164" y="104"/>
                    </a:lnTo>
                    <a:lnTo>
                      <a:pt x="169" y="95"/>
                    </a:lnTo>
                    <a:lnTo>
                      <a:pt x="175" y="86"/>
                    </a:lnTo>
                    <a:lnTo>
                      <a:pt x="175" y="86"/>
                    </a:lnTo>
                    <a:lnTo>
                      <a:pt x="175" y="80"/>
                    </a:lnTo>
                    <a:lnTo>
                      <a:pt x="175" y="71"/>
                    </a:lnTo>
                    <a:lnTo>
                      <a:pt x="171" y="56"/>
                    </a:lnTo>
                    <a:lnTo>
                      <a:pt x="171" y="56"/>
                    </a:lnTo>
                    <a:lnTo>
                      <a:pt x="164" y="43"/>
                    </a:lnTo>
                    <a:lnTo>
                      <a:pt x="156" y="30"/>
                    </a:lnTo>
                    <a:lnTo>
                      <a:pt x="146" y="21"/>
                    </a:lnTo>
                    <a:lnTo>
                      <a:pt x="134" y="11"/>
                    </a:lnTo>
                    <a:lnTo>
                      <a:pt x="134" y="11"/>
                    </a:lnTo>
                    <a:lnTo>
                      <a:pt x="126" y="7"/>
                    </a:lnTo>
                    <a:lnTo>
                      <a:pt x="119" y="5"/>
                    </a:lnTo>
                    <a:lnTo>
                      <a:pt x="111" y="2"/>
                    </a:lnTo>
                    <a:lnTo>
                      <a:pt x="104" y="0"/>
                    </a:lnTo>
                    <a:lnTo>
                      <a:pt x="96" y="0"/>
                    </a:lnTo>
                    <a:lnTo>
                      <a:pt x="89" y="2"/>
                    </a:lnTo>
                    <a:lnTo>
                      <a:pt x="81" y="3"/>
                    </a:lnTo>
                    <a:lnTo>
                      <a:pt x="74" y="6"/>
                    </a:lnTo>
                    <a:lnTo>
                      <a:pt x="62" y="11"/>
                    </a:lnTo>
                    <a:lnTo>
                      <a:pt x="49" y="21"/>
                    </a:lnTo>
                    <a:lnTo>
                      <a:pt x="38" y="33"/>
                    </a:lnTo>
                    <a:lnTo>
                      <a:pt x="29" y="47"/>
                    </a:lnTo>
                    <a:lnTo>
                      <a:pt x="29" y="47"/>
                    </a:lnTo>
                    <a:lnTo>
                      <a:pt x="23" y="63"/>
                    </a:lnTo>
                    <a:lnTo>
                      <a:pt x="18" y="80"/>
                    </a:lnTo>
                    <a:lnTo>
                      <a:pt x="14" y="96"/>
                    </a:lnTo>
                    <a:lnTo>
                      <a:pt x="11" y="114"/>
                    </a:lnTo>
                    <a:lnTo>
                      <a:pt x="11" y="114"/>
                    </a:lnTo>
                    <a:lnTo>
                      <a:pt x="11" y="126"/>
                    </a:lnTo>
                    <a:lnTo>
                      <a:pt x="12" y="141"/>
                    </a:lnTo>
                    <a:lnTo>
                      <a:pt x="12" y="146"/>
                    </a:lnTo>
                    <a:lnTo>
                      <a:pt x="10" y="152"/>
                    </a:lnTo>
                    <a:lnTo>
                      <a:pt x="7" y="157"/>
                    </a:lnTo>
                    <a:lnTo>
                      <a:pt x="0" y="160"/>
                    </a:lnTo>
                    <a:lnTo>
                      <a:pt x="0" y="160"/>
                    </a:lnTo>
                    <a:lnTo>
                      <a:pt x="10" y="159"/>
                    </a:lnTo>
                    <a:lnTo>
                      <a:pt x="14" y="157"/>
                    </a:lnTo>
                    <a:lnTo>
                      <a:pt x="14" y="157"/>
                    </a:lnTo>
                    <a:lnTo>
                      <a:pt x="12" y="157"/>
                    </a:lnTo>
                    <a:lnTo>
                      <a:pt x="0" y="160"/>
                    </a:lnTo>
                    <a:lnTo>
                      <a:pt x="0" y="16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66" name="Freeform 8"/>
              <p:cNvSpPr>
                <a:spLocks noEditPoints="1"/>
              </p:cNvSpPr>
              <p:nvPr/>
            </p:nvSpPr>
            <p:spPr bwMode="auto">
              <a:xfrm>
                <a:off x="1858693" y="1526309"/>
                <a:ext cx="593901" cy="2131249"/>
              </a:xfrm>
              <a:custGeom>
                <a:avLst/>
                <a:gdLst/>
                <a:ahLst/>
                <a:cxnLst>
                  <a:cxn ang="0">
                    <a:pos x="256" y="133"/>
                  </a:cxn>
                  <a:cxn ang="0">
                    <a:pos x="209" y="60"/>
                  </a:cxn>
                  <a:cxn ang="0">
                    <a:pos x="143" y="26"/>
                  </a:cxn>
                  <a:cxn ang="0">
                    <a:pos x="126" y="34"/>
                  </a:cxn>
                  <a:cxn ang="0">
                    <a:pos x="76" y="1"/>
                  </a:cxn>
                  <a:cxn ang="0">
                    <a:pos x="33" y="13"/>
                  </a:cxn>
                  <a:cxn ang="0">
                    <a:pos x="0" y="109"/>
                  </a:cxn>
                  <a:cxn ang="0">
                    <a:pos x="29" y="230"/>
                  </a:cxn>
                  <a:cxn ang="0">
                    <a:pos x="61" y="369"/>
                  </a:cxn>
                  <a:cxn ang="0">
                    <a:pos x="63" y="523"/>
                  </a:cxn>
                  <a:cxn ang="0">
                    <a:pos x="90" y="529"/>
                  </a:cxn>
                  <a:cxn ang="0">
                    <a:pos x="98" y="789"/>
                  </a:cxn>
                  <a:cxn ang="0">
                    <a:pos x="90" y="861"/>
                  </a:cxn>
                  <a:cxn ang="0">
                    <a:pos x="61" y="989"/>
                  </a:cxn>
                  <a:cxn ang="0">
                    <a:pos x="52" y="1096"/>
                  </a:cxn>
                  <a:cxn ang="0">
                    <a:pos x="41" y="1124"/>
                  </a:cxn>
                  <a:cxn ang="0">
                    <a:pos x="49" y="1148"/>
                  </a:cxn>
                  <a:cxn ang="0">
                    <a:pos x="45" y="1212"/>
                  </a:cxn>
                  <a:cxn ang="0">
                    <a:pos x="67" y="1228"/>
                  </a:cxn>
                  <a:cxn ang="0">
                    <a:pos x="98" y="1242"/>
                  </a:cxn>
                  <a:cxn ang="0">
                    <a:pos x="190" y="1257"/>
                  </a:cxn>
                  <a:cxn ang="0">
                    <a:pos x="241" y="1246"/>
                  </a:cxn>
                  <a:cxn ang="0">
                    <a:pos x="213" y="1210"/>
                  </a:cxn>
                  <a:cxn ang="0">
                    <a:pos x="168" y="1175"/>
                  </a:cxn>
                  <a:cxn ang="0">
                    <a:pos x="170" y="1137"/>
                  </a:cxn>
                  <a:cxn ang="0">
                    <a:pos x="210" y="1152"/>
                  </a:cxn>
                  <a:cxn ang="0">
                    <a:pos x="277" y="1150"/>
                  </a:cxn>
                  <a:cxn ang="0">
                    <a:pos x="292" y="1130"/>
                  </a:cxn>
                  <a:cxn ang="0">
                    <a:pos x="244" y="1113"/>
                  </a:cxn>
                  <a:cxn ang="0">
                    <a:pos x="205" y="1083"/>
                  </a:cxn>
                  <a:cxn ang="0">
                    <a:pos x="192" y="1059"/>
                  </a:cxn>
                  <a:cxn ang="0">
                    <a:pos x="190" y="1015"/>
                  </a:cxn>
                  <a:cxn ang="0">
                    <a:pos x="206" y="929"/>
                  </a:cxn>
                  <a:cxn ang="0">
                    <a:pos x="255" y="760"/>
                  </a:cxn>
                  <a:cxn ang="0">
                    <a:pos x="275" y="559"/>
                  </a:cxn>
                  <a:cxn ang="0">
                    <a:pos x="305" y="516"/>
                  </a:cxn>
                  <a:cxn ang="0">
                    <a:pos x="318" y="452"/>
                  </a:cxn>
                  <a:cxn ang="0">
                    <a:pos x="275" y="315"/>
                  </a:cxn>
                  <a:cxn ang="0">
                    <a:pos x="282" y="270"/>
                  </a:cxn>
                  <a:cxn ang="0">
                    <a:pos x="341" y="261"/>
                  </a:cxn>
                  <a:cxn ang="0">
                    <a:pos x="350" y="219"/>
                  </a:cxn>
                  <a:cxn ang="0">
                    <a:pos x="315" y="180"/>
                  </a:cxn>
                  <a:cxn ang="0">
                    <a:pos x="161" y="41"/>
                  </a:cxn>
                  <a:cxn ang="0">
                    <a:pos x="202" y="146"/>
                  </a:cxn>
                  <a:cxn ang="0">
                    <a:pos x="177" y="84"/>
                  </a:cxn>
                  <a:cxn ang="0">
                    <a:pos x="170" y="56"/>
                  </a:cxn>
                  <a:cxn ang="0">
                    <a:pos x="214" y="124"/>
                  </a:cxn>
                  <a:cxn ang="0">
                    <a:pos x="215" y="159"/>
                  </a:cxn>
                  <a:cxn ang="0">
                    <a:pos x="220" y="107"/>
                  </a:cxn>
                  <a:cxn ang="0">
                    <a:pos x="207" y="80"/>
                  </a:cxn>
                  <a:cxn ang="0">
                    <a:pos x="251" y="161"/>
                  </a:cxn>
                  <a:cxn ang="0">
                    <a:pos x="222" y="113"/>
                  </a:cxn>
                  <a:cxn ang="0">
                    <a:pos x="248" y="443"/>
                  </a:cxn>
                  <a:cxn ang="0">
                    <a:pos x="265" y="417"/>
                  </a:cxn>
                  <a:cxn ang="0">
                    <a:pos x="248" y="443"/>
                  </a:cxn>
                  <a:cxn ang="0">
                    <a:pos x="255" y="407"/>
                  </a:cxn>
                  <a:cxn ang="0">
                    <a:pos x="254" y="353"/>
                  </a:cxn>
                  <a:cxn ang="0">
                    <a:pos x="262" y="281"/>
                  </a:cxn>
                  <a:cxn ang="0">
                    <a:pos x="278" y="405"/>
                  </a:cxn>
                </a:cxnLst>
                <a:rect l="0" t="0" r="r" b="b"/>
                <a:pathLst>
                  <a:path w="350" h="1257">
                    <a:moveTo>
                      <a:pt x="315" y="180"/>
                    </a:moveTo>
                    <a:lnTo>
                      <a:pt x="315" y="180"/>
                    </a:lnTo>
                    <a:lnTo>
                      <a:pt x="297" y="169"/>
                    </a:lnTo>
                    <a:lnTo>
                      <a:pt x="280" y="157"/>
                    </a:lnTo>
                    <a:lnTo>
                      <a:pt x="271" y="150"/>
                    </a:lnTo>
                    <a:lnTo>
                      <a:pt x="263" y="142"/>
                    </a:lnTo>
                    <a:lnTo>
                      <a:pt x="256" y="133"/>
                    </a:lnTo>
                    <a:lnTo>
                      <a:pt x="251" y="124"/>
                    </a:lnTo>
                    <a:lnTo>
                      <a:pt x="251" y="124"/>
                    </a:lnTo>
                    <a:lnTo>
                      <a:pt x="241" y="105"/>
                    </a:lnTo>
                    <a:lnTo>
                      <a:pt x="230" y="84"/>
                    </a:lnTo>
                    <a:lnTo>
                      <a:pt x="225" y="75"/>
                    </a:lnTo>
                    <a:lnTo>
                      <a:pt x="217" y="67"/>
                    </a:lnTo>
                    <a:lnTo>
                      <a:pt x="209" y="60"/>
                    </a:lnTo>
                    <a:lnTo>
                      <a:pt x="199" y="54"/>
                    </a:lnTo>
                    <a:lnTo>
                      <a:pt x="199" y="54"/>
                    </a:lnTo>
                    <a:lnTo>
                      <a:pt x="175" y="41"/>
                    </a:lnTo>
                    <a:lnTo>
                      <a:pt x="150" y="27"/>
                    </a:lnTo>
                    <a:lnTo>
                      <a:pt x="150" y="27"/>
                    </a:lnTo>
                    <a:lnTo>
                      <a:pt x="146" y="26"/>
                    </a:lnTo>
                    <a:lnTo>
                      <a:pt x="143" y="26"/>
                    </a:lnTo>
                    <a:lnTo>
                      <a:pt x="142" y="27"/>
                    </a:lnTo>
                    <a:lnTo>
                      <a:pt x="139" y="30"/>
                    </a:lnTo>
                    <a:lnTo>
                      <a:pt x="136" y="34"/>
                    </a:lnTo>
                    <a:lnTo>
                      <a:pt x="134" y="35"/>
                    </a:lnTo>
                    <a:lnTo>
                      <a:pt x="130" y="35"/>
                    </a:lnTo>
                    <a:lnTo>
                      <a:pt x="130" y="35"/>
                    </a:lnTo>
                    <a:lnTo>
                      <a:pt x="126" y="34"/>
                    </a:lnTo>
                    <a:lnTo>
                      <a:pt x="120" y="30"/>
                    </a:lnTo>
                    <a:lnTo>
                      <a:pt x="112" y="23"/>
                    </a:lnTo>
                    <a:lnTo>
                      <a:pt x="112" y="23"/>
                    </a:lnTo>
                    <a:lnTo>
                      <a:pt x="100" y="13"/>
                    </a:lnTo>
                    <a:lnTo>
                      <a:pt x="85" y="5"/>
                    </a:lnTo>
                    <a:lnTo>
                      <a:pt x="85" y="5"/>
                    </a:lnTo>
                    <a:lnTo>
                      <a:pt x="76" y="1"/>
                    </a:lnTo>
                    <a:lnTo>
                      <a:pt x="70" y="0"/>
                    </a:lnTo>
                    <a:lnTo>
                      <a:pt x="63" y="0"/>
                    </a:lnTo>
                    <a:lnTo>
                      <a:pt x="56" y="0"/>
                    </a:lnTo>
                    <a:lnTo>
                      <a:pt x="49" y="3"/>
                    </a:lnTo>
                    <a:lnTo>
                      <a:pt x="44" y="5"/>
                    </a:lnTo>
                    <a:lnTo>
                      <a:pt x="38" y="9"/>
                    </a:lnTo>
                    <a:lnTo>
                      <a:pt x="33" y="13"/>
                    </a:lnTo>
                    <a:lnTo>
                      <a:pt x="25" y="26"/>
                    </a:lnTo>
                    <a:lnTo>
                      <a:pt x="16" y="39"/>
                    </a:lnTo>
                    <a:lnTo>
                      <a:pt x="11" y="53"/>
                    </a:lnTo>
                    <a:lnTo>
                      <a:pt x="7" y="68"/>
                    </a:lnTo>
                    <a:lnTo>
                      <a:pt x="7" y="68"/>
                    </a:lnTo>
                    <a:lnTo>
                      <a:pt x="3" y="87"/>
                    </a:lnTo>
                    <a:lnTo>
                      <a:pt x="0" y="109"/>
                    </a:lnTo>
                    <a:lnTo>
                      <a:pt x="1" y="129"/>
                    </a:lnTo>
                    <a:lnTo>
                      <a:pt x="4" y="150"/>
                    </a:lnTo>
                    <a:lnTo>
                      <a:pt x="8" y="172"/>
                    </a:lnTo>
                    <a:lnTo>
                      <a:pt x="14" y="192"/>
                    </a:lnTo>
                    <a:lnTo>
                      <a:pt x="21" y="211"/>
                    </a:lnTo>
                    <a:lnTo>
                      <a:pt x="29" y="230"/>
                    </a:lnTo>
                    <a:lnTo>
                      <a:pt x="29" y="230"/>
                    </a:lnTo>
                    <a:lnTo>
                      <a:pt x="48" y="271"/>
                    </a:lnTo>
                    <a:lnTo>
                      <a:pt x="56" y="291"/>
                    </a:lnTo>
                    <a:lnTo>
                      <a:pt x="59" y="302"/>
                    </a:lnTo>
                    <a:lnTo>
                      <a:pt x="60" y="313"/>
                    </a:lnTo>
                    <a:lnTo>
                      <a:pt x="60" y="313"/>
                    </a:lnTo>
                    <a:lnTo>
                      <a:pt x="61" y="341"/>
                    </a:lnTo>
                    <a:lnTo>
                      <a:pt x="61" y="369"/>
                    </a:lnTo>
                    <a:lnTo>
                      <a:pt x="61" y="424"/>
                    </a:lnTo>
                    <a:lnTo>
                      <a:pt x="61" y="424"/>
                    </a:lnTo>
                    <a:lnTo>
                      <a:pt x="61" y="448"/>
                    </a:lnTo>
                    <a:lnTo>
                      <a:pt x="60" y="474"/>
                    </a:lnTo>
                    <a:lnTo>
                      <a:pt x="60" y="499"/>
                    </a:lnTo>
                    <a:lnTo>
                      <a:pt x="60" y="511"/>
                    </a:lnTo>
                    <a:lnTo>
                      <a:pt x="63" y="523"/>
                    </a:lnTo>
                    <a:lnTo>
                      <a:pt x="63" y="523"/>
                    </a:lnTo>
                    <a:lnTo>
                      <a:pt x="63" y="526"/>
                    </a:lnTo>
                    <a:lnTo>
                      <a:pt x="66" y="527"/>
                    </a:lnTo>
                    <a:lnTo>
                      <a:pt x="71" y="529"/>
                    </a:lnTo>
                    <a:lnTo>
                      <a:pt x="83" y="529"/>
                    </a:lnTo>
                    <a:lnTo>
                      <a:pt x="83" y="529"/>
                    </a:lnTo>
                    <a:lnTo>
                      <a:pt x="90" y="529"/>
                    </a:lnTo>
                    <a:lnTo>
                      <a:pt x="94" y="531"/>
                    </a:lnTo>
                    <a:lnTo>
                      <a:pt x="97" y="535"/>
                    </a:lnTo>
                    <a:lnTo>
                      <a:pt x="98" y="540"/>
                    </a:lnTo>
                    <a:lnTo>
                      <a:pt x="98" y="552"/>
                    </a:lnTo>
                    <a:lnTo>
                      <a:pt x="97" y="563"/>
                    </a:lnTo>
                    <a:lnTo>
                      <a:pt x="97" y="563"/>
                    </a:lnTo>
                    <a:lnTo>
                      <a:pt x="98" y="789"/>
                    </a:lnTo>
                    <a:lnTo>
                      <a:pt x="98" y="789"/>
                    </a:lnTo>
                    <a:lnTo>
                      <a:pt x="98" y="815"/>
                    </a:lnTo>
                    <a:lnTo>
                      <a:pt x="98" y="829"/>
                    </a:lnTo>
                    <a:lnTo>
                      <a:pt x="97" y="841"/>
                    </a:lnTo>
                    <a:lnTo>
                      <a:pt x="97" y="841"/>
                    </a:lnTo>
                    <a:lnTo>
                      <a:pt x="94" y="850"/>
                    </a:lnTo>
                    <a:lnTo>
                      <a:pt x="90" y="861"/>
                    </a:lnTo>
                    <a:lnTo>
                      <a:pt x="83" y="882"/>
                    </a:lnTo>
                    <a:lnTo>
                      <a:pt x="83" y="882"/>
                    </a:lnTo>
                    <a:lnTo>
                      <a:pt x="76" y="909"/>
                    </a:lnTo>
                    <a:lnTo>
                      <a:pt x="70" y="935"/>
                    </a:lnTo>
                    <a:lnTo>
                      <a:pt x="66" y="962"/>
                    </a:lnTo>
                    <a:lnTo>
                      <a:pt x="61" y="989"/>
                    </a:lnTo>
                    <a:lnTo>
                      <a:pt x="61" y="989"/>
                    </a:lnTo>
                    <a:lnTo>
                      <a:pt x="56" y="1037"/>
                    </a:lnTo>
                    <a:lnTo>
                      <a:pt x="53" y="1085"/>
                    </a:lnTo>
                    <a:lnTo>
                      <a:pt x="53" y="1085"/>
                    </a:lnTo>
                    <a:lnTo>
                      <a:pt x="55" y="1081"/>
                    </a:lnTo>
                    <a:lnTo>
                      <a:pt x="55" y="1081"/>
                    </a:lnTo>
                    <a:lnTo>
                      <a:pt x="53" y="1090"/>
                    </a:lnTo>
                    <a:lnTo>
                      <a:pt x="52" y="1096"/>
                    </a:lnTo>
                    <a:lnTo>
                      <a:pt x="51" y="1101"/>
                    </a:lnTo>
                    <a:lnTo>
                      <a:pt x="51" y="1101"/>
                    </a:lnTo>
                    <a:lnTo>
                      <a:pt x="53" y="1086"/>
                    </a:lnTo>
                    <a:lnTo>
                      <a:pt x="53" y="1086"/>
                    </a:lnTo>
                    <a:lnTo>
                      <a:pt x="45" y="1108"/>
                    </a:lnTo>
                    <a:lnTo>
                      <a:pt x="41" y="1119"/>
                    </a:lnTo>
                    <a:lnTo>
                      <a:pt x="41" y="1124"/>
                    </a:lnTo>
                    <a:lnTo>
                      <a:pt x="41" y="1130"/>
                    </a:lnTo>
                    <a:lnTo>
                      <a:pt x="41" y="1130"/>
                    </a:lnTo>
                    <a:lnTo>
                      <a:pt x="45" y="1135"/>
                    </a:lnTo>
                    <a:lnTo>
                      <a:pt x="48" y="1138"/>
                    </a:lnTo>
                    <a:lnTo>
                      <a:pt x="49" y="1141"/>
                    </a:lnTo>
                    <a:lnTo>
                      <a:pt x="49" y="1141"/>
                    </a:lnTo>
                    <a:lnTo>
                      <a:pt x="49" y="1148"/>
                    </a:lnTo>
                    <a:lnTo>
                      <a:pt x="48" y="1154"/>
                    </a:lnTo>
                    <a:lnTo>
                      <a:pt x="44" y="1168"/>
                    </a:lnTo>
                    <a:lnTo>
                      <a:pt x="44" y="1168"/>
                    </a:lnTo>
                    <a:lnTo>
                      <a:pt x="42" y="1182"/>
                    </a:lnTo>
                    <a:lnTo>
                      <a:pt x="42" y="1197"/>
                    </a:lnTo>
                    <a:lnTo>
                      <a:pt x="42" y="1205"/>
                    </a:lnTo>
                    <a:lnTo>
                      <a:pt x="45" y="1212"/>
                    </a:lnTo>
                    <a:lnTo>
                      <a:pt x="48" y="1217"/>
                    </a:lnTo>
                    <a:lnTo>
                      <a:pt x="52" y="1222"/>
                    </a:lnTo>
                    <a:lnTo>
                      <a:pt x="52" y="1222"/>
                    </a:lnTo>
                    <a:lnTo>
                      <a:pt x="56" y="1227"/>
                    </a:lnTo>
                    <a:lnTo>
                      <a:pt x="60" y="1229"/>
                    </a:lnTo>
                    <a:lnTo>
                      <a:pt x="64" y="1229"/>
                    </a:lnTo>
                    <a:lnTo>
                      <a:pt x="67" y="1228"/>
                    </a:lnTo>
                    <a:lnTo>
                      <a:pt x="72" y="1224"/>
                    </a:lnTo>
                    <a:lnTo>
                      <a:pt x="81" y="1218"/>
                    </a:lnTo>
                    <a:lnTo>
                      <a:pt x="81" y="1218"/>
                    </a:lnTo>
                    <a:lnTo>
                      <a:pt x="83" y="1225"/>
                    </a:lnTo>
                    <a:lnTo>
                      <a:pt x="87" y="1232"/>
                    </a:lnTo>
                    <a:lnTo>
                      <a:pt x="93" y="1236"/>
                    </a:lnTo>
                    <a:lnTo>
                      <a:pt x="98" y="1242"/>
                    </a:lnTo>
                    <a:lnTo>
                      <a:pt x="105" y="1244"/>
                    </a:lnTo>
                    <a:lnTo>
                      <a:pt x="112" y="1248"/>
                    </a:lnTo>
                    <a:lnTo>
                      <a:pt x="128" y="1252"/>
                    </a:lnTo>
                    <a:lnTo>
                      <a:pt x="145" y="1255"/>
                    </a:lnTo>
                    <a:lnTo>
                      <a:pt x="161" y="1257"/>
                    </a:lnTo>
                    <a:lnTo>
                      <a:pt x="190" y="1257"/>
                    </a:lnTo>
                    <a:lnTo>
                      <a:pt x="190" y="1257"/>
                    </a:lnTo>
                    <a:lnTo>
                      <a:pt x="205" y="1257"/>
                    </a:lnTo>
                    <a:lnTo>
                      <a:pt x="222" y="1257"/>
                    </a:lnTo>
                    <a:lnTo>
                      <a:pt x="232" y="1255"/>
                    </a:lnTo>
                    <a:lnTo>
                      <a:pt x="239" y="1252"/>
                    </a:lnTo>
                    <a:lnTo>
                      <a:pt x="240" y="1251"/>
                    </a:lnTo>
                    <a:lnTo>
                      <a:pt x="241" y="1248"/>
                    </a:lnTo>
                    <a:lnTo>
                      <a:pt x="241" y="1246"/>
                    </a:lnTo>
                    <a:lnTo>
                      <a:pt x="241" y="1242"/>
                    </a:lnTo>
                    <a:lnTo>
                      <a:pt x="241" y="1242"/>
                    </a:lnTo>
                    <a:lnTo>
                      <a:pt x="237" y="1235"/>
                    </a:lnTo>
                    <a:lnTo>
                      <a:pt x="233" y="1228"/>
                    </a:lnTo>
                    <a:lnTo>
                      <a:pt x="229" y="1222"/>
                    </a:lnTo>
                    <a:lnTo>
                      <a:pt x="224" y="1218"/>
                    </a:lnTo>
                    <a:lnTo>
                      <a:pt x="213" y="1210"/>
                    </a:lnTo>
                    <a:lnTo>
                      <a:pt x="199" y="1203"/>
                    </a:lnTo>
                    <a:lnTo>
                      <a:pt x="199" y="1203"/>
                    </a:lnTo>
                    <a:lnTo>
                      <a:pt x="185" y="1195"/>
                    </a:lnTo>
                    <a:lnTo>
                      <a:pt x="180" y="1191"/>
                    </a:lnTo>
                    <a:lnTo>
                      <a:pt x="176" y="1186"/>
                    </a:lnTo>
                    <a:lnTo>
                      <a:pt x="172" y="1180"/>
                    </a:lnTo>
                    <a:lnTo>
                      <a:pt x="168" y="1175"/>
                    </a:lnTo>
                    <a:lnTo>
                      <a:pt x="165" y="1167"/>
                    </a:lnTo>
                    <a:lnTo>
                      <a:pt x="164" y="1160"/>
                    </a:lnTo>
                    <a:lnTo>
                      <a:pt x="164" y="1160"/>
                    </a:lnTo>
                    <a:lnTo>
                      <a:pt x="164" y="1152"/>
                    </a:lnTo>
                    <a:lnTo>
                      <a:pt x="164" y="1145"/>
                    </a:lnTo>
                    <a:lnTo>
                      <a:pt x="166" y="1139"/>
                    </a:lnTo>
                    <a:lnTo>
                      <a:pt x="170" y="1137"/>
                    </a:lnTo>
                    <a:lnTo>
                      <a:pt x="175" y="1135"/>
                    </a:lnTo>
                    <a:lnTo>
                      <a:pt x="181" y="1135"/>
                    </a:lnTo>
                    <a:lnTo>
                      <a:pt x="187" y="1138"/>
                    </a:lnTo>
                    <a:lnTo>
                      <a:pt x="194" y="1142"/>
                    </a:lnTo>
                    <a:lnTo>
                      <a:pt x="194" y="1142"/>
                    </a:lnTo>
                    <a:lnTo>
                      <a:pt x="202" y="1148"/>
                    </a:lnTo>
                    <a:lnTo>
                      <a:pt x="210" y="1152"/>
                    </a:lnTo>
                    <a:lnTo>
                      <a:pt x="220" y="1153"/>
                    </a:lnTo>
                    <a:lnTo>
                      <a:pt x="230" y="1154"/>
                    </a:lnTo>
                    <a:lnTo>
                      <a:pt x="240" y="1154"/>
                    </a:lnTo>
                    <a:lnTo>
                      <a:pt x="251" y="1154"/>
                    </a:lnTo>
                    <a:lnTo>
                      <a:pt x="270" y="1152"/>
                    </a:lnTo>
                    <a:lnTo>
                      <a:pt x="270" y="1152"/>
                    </a:lnTo>
                    <a:lnTo>
                      <a:pt x="277" y="1150"/>
                    </a:lnTo>
                    <a:lnTo>
                      <a:pt x="285" y="1149"/>
                    </a:lnTo>
                    <a:lnTo>
                      <a:pt x="288" y="1148"/>
                    </a:lnTo>
                    <a:lnTo>
                      <a:pt x="292" y="1145"/>
                    </a:lnTo>
                    <a:lnTo>
                      <a:pt x="293" y="1142"/>
                    </a:lnTo>
                    <a:lnTo>
                      <a:pt x="293" y="1138"/>
                    </a:lnTo>
                    <a:lnTo>
                      <a:pt x="293" y="1138"/>
                    </a:lnTo>
                    <a:lnTo>
                      <a:pt x="292" y="1130"/>
                    </a:lnTo>
                    <a:lnTo>
                      <a:pt x="290" y="1127"/>
                    </a:lnTo>
                    <a:lnTo>
                      <a:pt x="289" y="1126"/>
                    </a:lnTo>
                    <a:lnTo>
                      <a:pt x="284" y="1123"/>
                    </a:lnTo>
                    <a:lnTo>
                      <a:pt x="275" y="1122"/>
                    </a:lnTo>
                    <a:lnTo>
                      <a:pt x="275" y="1122"/>
                    </a:lnTo>
                    <a:lnTo>
                      <a:pt x="255" y="1116"/>
                    </a:lnTo>
                    <a:lnTo>
                      <a:pt x="244" y="1113"/>
                    </a:lnTo>
                    <a:lnTo>
                      <a:pt x="232" y="1111"/>
                    </a:lnTo>
                    <a:lnTo>
                      <a:pt x="222" y="1105"/>
                    </a:lnTo>
                    <a:lnTo>
                      <a:pt x="213" y="1100"/>
                    </a:lnTo>
                    <a:lnTo>
                      <a:pt x="210" y="1097"/>
                    </a:lnTo>
                    <a:lnTo>
                      <a:pt x="207" y="1093"/>
                    </a:lnTo>
                    <a:lnTo>
                      <a:pt x="206" y="1089"/>
                    </a:lnTo>
                    <a:lnTo>
                      <a:pt x="205" y="1083"/>
                    </a:lnTo>
                    <a:lnTo>
                      <a:pt x="205" y="1083"/>
                    </a:lnTo>
                    <a:lnTo>
                      <a:pt x="203" y="1077"/>
                    </a:lnTo>
                    <a:lnTo>
                      <a:pt x="200" y="1073"/>
                    </a:lnTo>
                    <a:lnTo>
                      <a:pt x="196" y="1067"/>
                    </a:lnTo>
                    <a:lnTo>
                      <a:pt x="194" y="1062"/>
                    </a:lnTo>
                    <a:lnTo>
                      <a:pt x="194" y="1062"/>
                    </a:lnTo>
                    <a:lnTo>
                      <a:pt x="192" y="1059"/>
                    </a:lnTo>
                    <a:lnTo>
                      <a:pt x="192" y="1055"/>
                    </a:lnTo>
                    <a:lnTo>
                      <a:pt x="195" y="1047"/>
                    </a:lnTo>
                    <a:lnTo>
                      <a:pt x="198" y="1040"/>
                    </a:lnTo>
                    <a:lnTo>
                      <a:pt x="198" y="1036"/>
                    </a:lnTo>
                    <a:lnTo>
                      <a:pt x="198" y="1032"/>
                    </a:lnTo>
                    <a:lnTo>
                      <a:pt x="198" y="1032"/>
                    </a:lnTo>
                    <a:lnTo>
                      <a:pt x="190" y="1015"/>
                    </a:lnTo>
                    <a:lnTo>
                      <a:pt x="187" y="1006"/>
                    </a:lnTo>
                    <a:lnTo>
                      <a:pt x="187" y="1002"/>
                    </a:lnTo>
                    <a:lnTo>
                      <a:pt x="187" y="996"/>
                    </a:lnTo>
                    <a:lnTo>
                      <a:pt x="187" y="996"/>
                    </a:lnTo>
                    <a:lnTo>
                      <a:pt x="198" y="953"/>
                    </a:lnTo>
                    <a:lnTo>
                      <a:pt x="198" y="953"/>
                    </a:lnTo>
                    <a:lnTo>
                      <a:pt x="206" y="929"/>
                    </a:lnTo>
                    <a:lnTo>
                      <a:pt x="215" y="906"/>
                    </a:lnTo>
                    <a:lnTo>
                      <a:pt x="225" y="884"/>
                    </a:lnTo>
                    <a:lnTo>
                      <a:pt x="233" y="861"/>
                    </a:lnTo>
                    <a:lnTo>
                      <a:pt x="233" y="861"/>
                    </a:lnTo>
                    <a:lnTo>
                      <a:pt x="240" y="837"/>
                    </a:lnTo>
                    <a:lnTo>
                      <a:pt x="245" y="811"/>
                    </a:lnTo>
                    <a:lnTo>
                      <a:pt x="255" y="760"/>
                    </a:lnTo>
                    <a:lnTo>
                      <a:pt x="262" y="709"/>
                    </a:lnTo>
                    <a:lnTo>
                      <a:pt x="269" y="658"/>
                    </a:lnTo>
                    <a:lnTo>
                      <a:pt x="269" y="658"/>
                    </a:lnTo>
                    <a:lnTo>
                      <a:pt x="274" y="609"/>
                    </a:lnTo>
                    <a:lnTo>
                      <a:pt x="275" y="583"/>
                    </a:lnTo>
                    <a:lnTo>
                      <a:pt x="275" y="559"/>
                    </a:lnTo>
                    <a:lnTo>
                      <a:pt x="275" y="559"/>
                    </a:lnTo>
                    <a:lnTo>
                      <a:pt x="275" y="548"/>
                    </a:lnTo>
                    <a:lnTo>
                      <a:pt x="277" y="538"/>
                    </a:lnTo>
                    <a:lnTo>
                      <a:pt x="278" y="530"/>
                    </a:lnTo>
                    <a:lnTo>
                      <a:pt x="282" y="523"/>
                    </a:lnTo>
                    <a:lnTo>
                      <a:pt x="288" y="519"/>
                    </a:lnTo>
                    <a:lnTo>
                      <a:pt x="296" y="516"/>
                    </a:lnTo>
                    <a:lnTo>
                      <a:pt x="305" y="516"/>
                    </a:lnTo>
                    <a:lnTo>
                      <a:pt x="316" y="518"/>
                    </a:lnTo>
                    <a:lnTo>
                      <a:pt x="316" y="518"/>
                    </a:lnTo>
                    <a:lnTo>
                      <a:pt x="331" y="519"/>
                    </a:lnTo>
                    <a:lnTo>
                      <a:pt x="331" y="519"/>
                    </a:lnTo>
                    <a:lnTo>
                      <a:pt x="329" y="501"/>
                    </a:lnTo>
                    <a:lnTo>
                      <a:pt x="326" y="485"/>
                    </a:lnTo>
                    <a:lnTo>
                      <a:pt x="318" y="452"/>
                    </a:lnTo>
                    <a:lnTo>
                      <a:pt x="307" y="420"/>
                    </a:lnTo>
                    <a:lnTo>
                      <a:pt x="296" y="388"/>
                    </a:lnTo>
                    <a:lnTo>
                      <a:pt x="296" y="388"/>
                    </a:lnTo>
                    <a:lnTo>
                      <a:pt x="286" y="357"/>
                    </a:lnTo>
                    <a:lnTo>
                      <a:pt x="278" y="327"/>
                    </a:lnTo>
                    <a:lnTo>
                      <a:pt x="278" y="327"/>
                    </a:lnTo>
                    <a:lnTo>
                      <a:pt x="275" y="315"/>
                    </a:lnTo>
                    <a:lnTo>
                      <a:pt x="271" y="298"/>
                    </a:lnTo>
                    <a:lnTo>
                      <a:pt x="270" y="290"/>
                    </a:lnTo>
                    <a:lnTo>
                      <a:pt x="270" y="283"/>
                    </a:lnTo>
                    <a:lnTo>
                      <a:pt x="271" y="276"/>
                    </a:lnTo>
                    <a:lnTo>
                      <a:pt x="274" y="272"/>
                    </a:lnTo>
                    <a:lnTo>
                      <a:pt x="274" y="272"/>
                    </a:lnTo>
                    <a:lnTo>
                      <a:pt x="282" y="270"/>
                    </a:lnTo>
                    <a:lnTo>
                      <a:pt x="290" y="268"/>
                    </a:lnTo>
                    <a:lnTo>
                      <a:pt x="308" y="270"/>
                    </a:lnTo>
                    <a:lnTo>
                      <a:pt x="318" y="271"/>
                    </a:lnTo>
                    <a:lnTo>
                      <a:pt x="326" y="271"/>
                    </a:lnTo>
                    <a:lnTo>
                      <a:pt x="334" y="268"/>
                    </a:lnTo>
                    <a:lnTo>
                      <a:pt x="338" y="266"/>
                    </a:lnTo>
                    <a:lnTo>
                      <a:pt x="341" y="261"/>
                    </a:lnTo>
                    <a:lnTo>
                      <a:pt x="341" y="261"/>
                    </a:lnTo>
                    <a:lnTo>
                      <a:pt x="345" y="257"/>
                    </a:lnTo>
                    <a:lnTo>
                      <a:pt x="346" y="253"/>
                    </a:lnTo>
                    <a:lnTo>
                      <a:pt x="350" y="241"/>
                    </a:lnTo>
                    <a:lnTo>
                      <a:pt x="350" y="230"/>
                    </a:lnTo>
                    <a:lnTo>
                      <a:pt x="350" y="219"/>
                    </a:lnTo>
                    <a:lnTo>
                      <a:pt x="350" y="219"/>
                    </a:lnTo>
                    <a:lnTo>
                      <a:pt x="349" y="212"/>
                    </a:lnTo>
                    <a:lnTo>
                      <a:pt x="345" y="207"/>
                    </a:lnTo>
                    <a:lnTo>
                      <a:pt x="342" y="202"/>
                    </a:lnTo>
                    <a:lnTo>
                      <a:pt x="337" y="196"/>
                    </a:lnTo>
                    <a:lnTo>
                      <a:pt x="326" y="188"/>
                    </a:lnTo>
                    <a:lnTo>
                      <a:pt x="315" y="180"/>
                    </a:lnTo>
                    <a:lnTo>
                      <a:pt x="315" y="180"/>
                    </a:lnTo>
                    <a:lnTo>
                      <a:pt x="316" y="181"/>
                    </a:lnTo>
                    <a:lnTo>
                      <a:pt x="315" y="180"/>
                    </a:lnTo>
                    <a:lnTo>
                      <a:pt x="315" y="180"/>
                    </a:lnTo>
                    <a:close/>
                    <a:moveTo>
                      <a:pt x="165" y="43"/>
                    </a:moveTo>
                    <a:lnTo>
                      <a:pt x="165" y="43"/>
                    </a:lnTo>
                    <a:lnTo>
                      <a:pt x="162" y="43"/>
                    </a:lnTo>
                    <a:lnTo>
                      <a:pt x="161" y="41"/>
                    </a:lnTo>
                    <a:lnTo>
                      <a:pt x="165" y="43"/>
                    </a:lnTo>
                    <a:close/>
                    <a:moveTo>
                      <a:pt x="221" y="158"/>
                    </a:moveTo>
                    <a:lnTo>
                      <a:pt x="221" y="158"/>
                    </a:lnTo>
                    <a:lnTo>
                      <a:pt x="213" y="158"/>
                    </a:lnTo>
                    <a:lnTo>
                      <a:pt x="207" y="157"/>
                    </a:lnTo>
                    <a:lnTo>
                      <a:pt x="203" y="152"/>
                    </a:lnTo>
                    <a:lnTo>
                      <a:pt x="202" y="146"/>
                    </a:lnTo>
                    <a:lnTo>
                      <a:pt x="199" y="132"/>
                    </a:lnTo>
                    <a:lnTo>
                      <a:pt x="198" y="124"/>
                    </a:lnTo>
                    <a:lnTo>
                      <a:pt x="195" y="116"/>
                    </a:lnTo>
                    <a:lnTo>
                      <a:pt x="195" y="116"/>
                    </a:lnTo>
                    <a:lnTo>
                      <a:pt x="190" y="105"/>
                    </a:lnTo>
                    <a:lnTo>
                      <a:pt x="184" y="95"/>
                    </a:lnTo>
                    <a:lnTo>
                      <a:pt x="177" y="84"/>
                    </a:lnTo>
                    <a:lnTo>
                      <a:pt x="169" y="75"/>
                    </a:lnTo>
                    <a:lnTo>
                      <a:pt x="153" y="57"/>
                    </a:lnTo>
                    <a:lnTo>
                      <a:pt x="135" y="41"/>
                    </a:lnTo>
                    <a:lnTo>
                      <a:pt x="135" y="41"/>
                    </a:lnTo>
                    <a:lnTo>
                      <a:pt x="151" y="46"/>
                    </a:lnTo>
                    <a:lnTo>
                      <a:pt x="165" y="52"/>
                    </a:lnTo>
                    <a:lnTo>
                      <a:pt x="170" y="56"/>
                    </a:lnTo>
                    <a:lnTo>
                      <a:pt x="177" y="61"/>
                    </a:lnTo>
                    <a:lnTo>
                      <a:pt x="190" y="73"/>
                    </a:lnTo>
                    <a:lnTo>
                      <a:pt x="190" y="73"/>
                    </a:lnTo>
                    <a:lnTo>
                      <a:pt x="198" y="84"/>
                    </a:lnTo>
                    <a:lnTo>
                      <a:pt x="205" y="97"/>
                    </a:lnTo>
                    <a:lnTo>
                      <a:pt x="210" y="110"/>
                    </a:lnTo>
                    <a:lnTo>
                      <a:pt x="214" y="124"/>
                    </a:lnTo>
                    <a:lnTo>
                      <a:pt x="214" y="124"/>
                    </a:lnTo>
                    <a:lnTo>
                      <a:pt x="220" y="142"/>
                    </a:lnTo>
                    <a:lnTo>
                      <a:pt x="222" y="151"/>
                    </a:lnTo>
                    <a:lnTo>
                      <a:pt x="222" y="155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15" y="159"/>
                    </a:lnTo>
                    <a:lnTo>
                      <a:pt x="217" y="158"/>
                    </a:lnTo>
                    <a:lnTo>
                      <a:pt x="220" y="158"/>
                    </a:lnTo>
                    <a:lnTo>
                      <a:pt x="221" y="158"/>
                    </a:lnTo>
                    <a:lnTo>
                      <a:pt x="221" y="158"/>
                    </a:lnTo>
                    <a:lnTo>
                      <a:pt x="221" y="158"/>
                    </a:lnTo>
                    <a:close/>
                    <a:moveTo>
                      <a:pt x="220" y="107"/>
                    </a:moveTo>
                    <a:lnTo>
                      <a:pt x="220" y="107"/>
                    </a:lnTo>
                    <a:lnTo>
                      <a:pt x="209" y="90"/>
                    </a:lnTo>
                    <a:lnTo>
                      <a:pt x="195" y="73"/>
                    </a:lnTo>
                    <a:lnTo>
                      <a:pt x="180" y="58"/>
                    </a:lnTo>
                    <a:lnTo>
                      <a:pt x="165" y="43"/>
                    </a:lnTo>
                    <a:lnTo>
                      <a:pt x="165" y="43"/>
                    </a:lnTo>
                    <a:lnTo>
                      <a:pt x="194" y="67"/>
                    </a:lnTo>
                    <a:lnTo>
                      <a:pt x="207" y="80"/>
                    </a:lnTo>
                    <a:lnTo>
                      <a:pt x="220" y="95"/>
                    </a:lnTo>
                    <a:lnTo>
                      <a:pt x="232" y="110"/>
                    </a:lnTo>
                    <a:lnTo>
                      <a:pt x="240" y="127"/>
                    </a:lnTo>
                    <a:lnTo>
                      <a:pt x="247" y="143"/>
                    </a:lnTo>
                    <a:lnTo>
                      <a:pt x="250" y="152"/>
                    </a:lnTo>
                    <a:lnTo>
                      <a:pt x="251" y="161"/>
                    </a:lnTo>
                    <a:lnTo>
                      <a:pt x="251" y="161"/>
                    </a:lnTo>
                    <a:lnTo>
                      <a:pt x="247" y="161"/>
                    </a:lnTo>
                    <a:lnTo>
                      <a:pt x="244" y="161"/>
                    </a:lnTo>
                    <a:lnTo>
                      <a:pt x="239" y="155"/>
                    </a:lnTo>
                    <a:lnTo>
                      <a:pt x="235" y="148"/>
                    </a:lnTo>
                    <a:lnTo>
                      <a:pt x="230" y="140"/>
                    </a:lnTo>
                    <a:lnTo>
                      <a:pt x="225" y="121"/>
                    </a:lnTo>
                    <a:lnTo>
                      <a:pt x="222" y="113"/>
                    </a:lnTo>
                    <a:lnTo>
                      <a:pt x="220" y="107"/>
                    </a:lnTo>
                    <a:lnTo>
                      <a:pt x="220" y="107"/>
                    </a:lnTo>
                    <a:lnTo>
                      <a:pt x="217" y="102"/>
                    </a:lnTo>
                    <a:lnTo>
                      <a:pt x="220" y="107"/>
                    </a:lnTo>
                    <a:lnTo>
                      <a:pt x="220" y="107"/>
                    </a:lnTo>
                    <a:close/>
                    <a:moveTo>
                      <a:pt x="248" y="443"/>
                    </a:moveTo>
                    <a:lnTo>
                      <a:pt x="248" y="443"/>
                    </a:lnTo>
                    <a:lnTo>
                      <a:pt x="250" y="433"/>
                    </a:lnTo>
                    <a:lnTo>
                      <a:pt x="251" y="422"/>
                    </a:lnTo>
                    <a:lnTo>
                      <a:pt x="252" y="420"/>
                    </a:lnTo>
                    <a:lnTo>
                      <a:pt x="255" y="417"/>
                    </a:lnTo>
                    <a:lnTo>
                      <a:pt x="259" y="416"/>
                    </a:lnTo>
                    <a:lnTo>
                      <a:pt x="265" y="417"/>
                    </a:lnTo>
                    <a:lnTo>
                      <a:pt x="265" y="417"/>
                    </a:lnTo>
                    <a:lnTo>
                      <a:pt x="265" y="429"/>
                    </a:lnTo>
                    <a:lnTo>
                      <a:pt x="265" y="437"/>
                    </a:lnTo>
                    <a:lnTo>
                      <a:pt x="262" y="440"/>
                    </a:lnTo>
                    <a:lnTo>
                      <a:pt x="259" y="441"/>
                    </a:lnTo>
                    <a:lnTo>
                      <a:pt x="255" y="443"/>
                    </a:lnTo>
                    <a:lnTo>
                      <a:pt x="248" y="443"/>
                    </a:lnTo>
                    <a:lnTo>
                      <a:pt x="248" y="443"/>
                    </a:lnTo>
                    <a:close/>
                    <a:moveTo>
                      <a:pt x="281" y="410"/>
                    </a:moveTo>
                    <a:lnTo>
                      <a:pt x="281" y="410"/>
                    </a:lnTo>
                    <a:lnTo>
                      <a:pt x="271" y="413"/>
                    </a:lnTo>
                    <a:lnTo>
                      <a:pt x="263" y="414"/>
                    </a:lnTo>
                    <a:lnTo>
                      <a:pt x="260" y="413"/>
                    </a:lnTo>
                    <a:lnTo>
                      <a:pt x="258" y="411"/>
                    </a:lnTo>
                    <a:lnTo>
                      <a:pt x="255" y="407"/>
                    </a:lnTo>
                    <a:lnTo>
                      <a:pt x="254" y="403"/>
                    </a:lnTo>
                    <a:lnTo>
                      <a:pt x="254" y="403"/>
                    </a:lnTo>
                    <a:lnTo>
                      <a:pt x="251" y="391"/>
                    </a:lnTo>
                    <a:lnTo>
                      <a:pt x="252" y="379"/>
                    </a:lnTo>
                    <a:lnTo>
                      <a:pt x="254" y="365"/>
                    </a:lnTo>
                    <a:lnTo>
                      <a:pt x="254" y="353"/>
                    </a:lnTo>
                    <a:lnTo>
                      <a:pt x="254" y="353"/>
                    </a:lnTo>
                    <a:lnTo>
                      <a:pt x="252" y="336"/>
                    </a:lnTo>
                    <a:lnTo>
                      <a:pt x="251" y="313"/>
                    </a:lnTo>
                    <a:lnTo>
                      <a:pt x="252" y="301"/>
                    </a:lnTo>
                    <a:lnTo>
                      <a:pt x="254" y="291"/>
                    </a:lnTo>
                    <a:lnTo>
                      <a:pt x="256" y="283"/>
                    </a:lnTo>
                    <a:lnTo>
                      <a:pt x="259" y="282"/>
                    </a:lnTo>
                    <a:lnTo>
                      <a:pt x="262" y="281"/>
                    </a:lnTo>
                    <a:lnTo>
                      <a:pt x="262" y="281"/>
                    </a:lnTo>
                    <a:lnTo>
                      <a:pt x="266" y="313"/>
                    </a:lnTo>
                    <a:lnTo>
                      <a:pt x="271" y="346"/>
                    </a:lnTo>
                    <a:lnTo>
                      <a:pt x="281" y="410"/>
                    </a:lnTo>
                    <a:lnTo>
                      <a:pt x="281" y="410"/>
                    </a:lnTo>
                    <a:lnTo>
                      <a:pt x="280" y="409"/>
                    </a:lnTo>
                    <a:lnTo>
                      <a:pt x="278" y="405"/>
                    </a:lnTo>
                    <a:lnTo>
                      <a:pt x="277" y="395"/>
                    </a:lnTo>
                    <a:lnTo>
                      <a:pt x="277" y="392"/>
                    </a:lnTo>
                    <a:lnTo>
                      <a:pt x="278" y="392"/>
                    </a:lnTo>
                    <a:lnTo>
                      <a:pt x="281" y="410"/>
                    </a:lnTo>
                    <a:lnTo>
                      <a:pt x="281" y="41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6" name="Group 82"/>
            <p:cNvGrpSpPr/>
            <p:nvPr/>
          </p:nvGrpSpPr>
          <p:grpSpPr>
            <a:xfrm>
              <a:off x="1285852" y="1000114"/>
              <a:ext cx="729094" cy="2511672"/>
              <a:chOff x="5075236" y="1428742"/>
              <a:chExt cx="360363" cy="1241426"/>
            </a:xfrm>
            <a:grpFill/>
          </p:grpSpPr>
          <p:sp>
            <p:nvSpPr>
              <p:cNvPr id="81" name="Freeform 18"/>
              <p:cNvSpPr/>
              <p:nvPr/>
            </p:nvSpPr>
            <p:spPr bwMode="auto">
              <a:xfrm>
                <a:off x="5187948" y="1428742"/>
                <a:ext cx="123825" cy="182563"/>
              </a:xfrm>
              <a:custGeom>
                <a:avLst/>
                <a:gdLst/>
                <a:ahLst/>
                <a:cxnLst>
                  <a:cxn ang="0">
                    <a:pos x="21" y="184"/>
                  </a:cxn>
                  <a:cxn ang="0">
                    <a:pos x="24" y="198"/>
                  </a:cxn>
                  <a:cxn ang="0">
                    <a:pos x="24" y="211"/>
                  </a:cxn>
                  <a:cxn ang="0">
                    <a:pos x="27" y="215"/>
                  </a:cxn>
                  <a:cxn ang="0">
                    <a:pos x="43" y="224"/>
                  </a:cxn>
                  <a:cxn ang="0">
                    <a:pos x="55" y="228"/>
                  </a:cxn>
                  <a:cxn ang="0">
                    <a:pos x="81" y="228"/>
                  </a:cxn>
                  <a:cxn ang="0">
                    <a:pos x="95" y="224"/>
                  </a:cxn>
                  <a:cxn ang="0">
                    <a:pos x="110" y="213"/>
                  </a:cxn>
                  <a:cxn ang="0">
                    <a:pos x="124" y="206"/>
                  </a:cxn>
                  <a:cxn ang="0">
                    <a:pos x="126" y="204"/>
                  </a:cxn>
                  <a:cxn ang="0">
                    <a:pos x="125" y="179"/>
                  </a:cxn>
                  <a:cxn ang="0">
                    <a:pos x="132" y="153"/>
                  </a:cxn>
                  <a:cxn ang="0">
                    <a:pos x="141" y="139"/>
                  </a:cxn>
                  <a:cxn ang="0">
                    <a:pos x="154" y="116"/>
                  </a:cxn>
                  <a:cxn ang="0">
                    <a:pos x="155" y="104"/>
                  </a:cxn>
                  <a:cxn ang="0">
                    <a:pos x="152" y="97"/>
                  </a:cxn>
                  <a:cxn ang="0">
                    <a:pos x="148" y="94"/>
                  </a:cxn>
                  <a:cxn ang="0">
                    <a:pos x="145" y="86"/>
                  </a:cxn>
                  <a:cxn ang="0">
                    <a:pos x="144" y="60"/>
                  </a:cxn>
                  <a:cxn ang="0">
                    <a:pos x="141" y="50"/>
                  </a:cxn>
                  <a:cxn ang="0">
                    <a:pos x="130" y="25"/>
                  </a:cxn>
                  <a:cxn ang="0">
                    <a:pos x="125" y="18"/>
                  </a:cxn>
                  <a:cxn ang="0">
                    <a:pos x="110" y="7"/>
                  </a:cxn>
                  <a:cxn ang="0">
                    <a:pos x="92" y="1"/>
                  </a:cxn>
                  <a:cxn ang="0">
                    <a:pos x="75" y="0"/>
                  </a:cxn>
                  <a:cxn ang="0">
                    <a:pos x="55" y="3"/>
                  </a:cxn>
                  <a:cxn ang="0">
                    <a:pos x="39" y="10"/>
                  </a:cxn>
                  <a:cxn ang="0">
                    <a:pos x="24" y="19"/>
                  </a:cxn>
                  <a:cxn ang="0">
                    <a:pos x="13" y="34"/>
                  </a:cxn>
                  <a:cxn ang="0">
                    <a:pos x="6" y="52"/>
                  </a:cxn>
                  <a:cxn ang="0">
                    <a:pos x="5" y="65"/>
                  </a:cxn>
                  <a:cxn ang="0">
                    <a:pos x="5" y="93"/>
                  </a:cxn>
                  <a:cxn ang="0">
                    <a:pos x="4" y="105"/>
                  </a:cxn>
                  <a:cxn ang="0">
                    <a:pos x="1" y="116"/>
                  </a:cxn>
                  <a:cxn ang="0">
                    <a:pos x="2" y="138"/>
                  </a:cxn>
                  <a:cxn ang="0">
                    <a:pos x="6" y="147"/>
                  </a:cxn>
                  <a:cxn ang="0">
                    <a:pos x="15" y="166"/>
                  </a:cxn>
                  <a:cxn ang="0">
                    <a:pos x="21" y="184"/>
                  </a:cxn>
                  <a:cxn ang="0">
                    <a:pos x="21" y="184"/>
                  </a:cxn>
                </a:cxnLst>
                <a:rect l="0" t="0" r="r" b="b"/>
                <a:pathLst>
                  <a:path w="155" h="229">
                    <a:moveTo>
                      <a:pt x="21" y="184"/>
                    </a:moveTo>
                    <a:lnTo>
                      <a:pt x="21" y="184"/>
                    </a:lnTo>
                    <a:lnTo>
                      <a:pt x="24" y="191"/>
                    </a:lnTo>
                    <a:lnTo>
                      <a:pt x="24" y="198"/>
                    </a:lnTo>
                    <a:lnTo>
                      <a:pt x="24" y="211"/>
                    </a:lnTo>
                    <a:lnTo>
                      <a:pt x="24" y="211"/>
                    </a:lnTo>
                    <a:lnTo>
                      <a:pt x="26" y="214"/>
                    </a:lnTo>
                    <a:lnTo>
                      <a:pt x="27" y="215"/>
                    </a:lnTo>
                    <a:lnTo>
                      <a:pt x="31" y="219"/>
                    </a:lnTo>
                    <a:lnTo>
                      <a:pt x="43" y="224"/>
                    </a:lnTo>
                    <a:lnTo>
                      <a:pt x="43" y="224"/>
                    </a:lnTo>
                    <a:lnTo>
                      <a:pt x="55" y="228"/>
                    </a:lnTo>
                    <a:lnTo>
                      <a:pt x="69" y="229"/>
                    </a:lnTo>
                    <a:lnTo>
                      <a:pt x="81" y="228"/>
                    </a:lnTo>
                    <a:lnTo>
                      <a:pt x="95" y="224"/>
                    </a:lnTo>
                    <a:lnTo>
                      <a:pt x="95" y="224"/>
                    </a:lnTo>
                    <a:lnTo>
                      <a:pt x="102" y="219"/>
                    </a:lnTo>
                    <a:lnTo>
                      <a:pt x="110" y="213"/>
                    </a:lnTo>
                    <a:lnTo>
                      <a:pt x="120" y="207"/>
                    </a:lnTo>
                    <a:lnTo>
                      <a:pt x="124" y="206"/>
                    </a:lnTo>
                    <a:lnTo>
                      <a:pt x="126" y="204"/>
                    </a:lnTo>
                    <a:lnTo>
                      <a:pt x="126" y="204"/>
                    </a:lnTo>
                    <a:lnTo>
                      <a:pt x="125" y="191"/>
                    </a:lnTo>
                    <a:lnTo>
                      <a:pt x="125" y="179"/>
                    </a:lnTo>
                    <a:lnTo>
                      <a:pt x="128" y="165"/>
                    </a:lnTo>
                    <a:lnTo>
                      <a:pt x="132" y="153"/>
                    </a:lnTo>
                    <a:lnTo>
                      <a:pt x="132" y="153"/>
                    </a:lnTo>
                    <a:lnTo>
                      <a:pt x="141" y="139"/>
                    </a:lnTo>
                    <a:lnTo>
                      <a:pt x="151" y="124"/>
                    </a:lnTo>
                    <a:lnTo>
                      <a:pt x="154" y="116"/>
                    </a:lnTo>
                    <a:lnTo>
                      <a:pt x="155" y="108"/>
                    </a:lnTo>
                    <a:lnTo>
                      <a:pt x="155" y="104"/>
                    </a:lnTo>
                    <a:lnTo>
                      <a:pt x="154" y="101"/>
                    </a:lnTo>
                    <a:lnTo>
                      <a:pt x="152" y="97"/>
                    </a:lnTo>
                    <a:lnTo>
                      <a:pt x="148" y="94"/>
                    </a:lnTo>
                    <a:lnTo>
                      <a:pt x="148" y="94"/>
                    </a:lnTo>
                    <a:lnTo>
                      <a:pt x="147" y="91"/>
                    </a:lnTo>
                    <a:lnTo>
                      <a:pt x="145" y="86"/>
                    </a:lnTo>
                    <a:lnTo>
                      <a:pt x="144" y="74"/>
                    </a:lnTo>
                    <a:lnTo>
                      <a:pt x="144" y="60"/>
                    </a:lnTo>
                    <a:lnTo>
                      <a:pt x="141" y="50"/>
                    </a:lnTo>
                    <a:lnTo>
                      <a:pt x="141" y="50"/>
                    </a:lnTo>
                    <a:lnTo>
                      <a:pt x="136" y="33"/>
                    </a:lnTo>
                    <a:lnTo>
                      <a:pt x="130" y="25"/>
                    </a:lnTo>
                    <a:lnTo>
                      <a:pt x="125" y="18"/>
                    </a:lnTo>
                    <a:lnTo>
                      <a:pt x="125" y="18"/>
                    </a:lnTo>
                    <a:lnTo>
                      <a:pt x="118" y="12"/>
                    </a:lnTo>
                    <a:lnTo>
                      <a:pt x="110" y="7"/>
                    </a:lnTo>
                    <a:lnTo>
                      <a:pt x="102" y="4"/>
                    </a:lnTo>
                    <a:lnTo>
                      <a:pt x="92" y="1"/>
                    </a:lnTo>
                    <a:lnTo>
                      <a:pt x="84" y="0"/>
                    </a:lnTo>
                    <a:lnTo>
                      <a:pt x="75" y="0"/>
                    </a:lnTo>
                    <a:lnTo>
                      <a:pt x="65" y="0"/>
                    </a:lnTo>
                    <a:lnTo>
                      <a:pt x="55" y="3"/>
                    </a:lnTo>
                    <a:lnTo>
                      <a:pt x="47" y="5"/>
                    </a:lnTo>
                    <a:lnTo>
                      <a:pt x="39" y="10"/>
                    </a:lnTo>
                    <a:lnTo>
                      <a:pt x="31" y="14"/>
                    </a:lnTo>
                    <a:lnTo>
                      <a:pt x="24" y="19"/>
                    </a:lnTo>
                    <a:lnTo>
                      <a:pt x="17" y="26"/>
                    </a:lnTo>
                    <a:lnTo>
                      <a:pt x="13" y="34"/>
                    </a:lnTo>
                    <a:lnTo>
                      <a:pt x="9" y="42"/>
                    </a:lnTo>
                    <a:lnTo>
                      <a:pt x="6" y="52"/>
                    </a:lnTo>
                    <a:lnTo>
                      <a:pt x="6" y="52"/>
                    </a:lnTo>
                    <a:lnTo>
                      <a:pt x="5" y="65"/>
                    </a:lnTo>
                    <a:lnTo>
                      <a:pt x="5" y="79"/>
                    </a:lnTo>
                    <a:lnTo>
                      <a:pt x="5" y="93"/>
                    </a:lnTo>
                    <a:lnTo>
                      <a:pt x="5" y="100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1" y="116"/>
                    </a:lnTo>
                    <a:lnTo>
                      <a:pt x="0" y="127"/>
                    </a:lnTo>
                    <a:lnTo>
                      <a:pt x="2" y="138"/>
                    </a:lnTo>
                    <a:lnTo>
                      <a:pt x="6" y="147"/>
                    </a:lnTo>
                    <a:lnTo>
                      <a:pt x="6" y="147"/>
                    </a:lnTo>
                    <a:lnTo>
                      <a:pt x="12" y="157"/>
                    </a:lnTo>
                    <a:lnTo>
                      <a:pt x="15" y="166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lnTo>
                      <a:pt x="21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82" name="Freeform 19"/>
              <p:cNvSpPr>
                <a:spLocks noEditPoints="1"/>
              </p:cNvSpPr>
              <p:nvPr/>
            </p:nvSpPr>
            <p:spPr bwMode="auto">
              <a:xfrm>
                <a:off x="5075236" y="1604955"/>
                <a:ext cx="360363" cy="1065213"/>
              </a:xfrm>
              <a:custGeom>
                <a:avLst/>
                <a:gdLst/>
                <a:ahLst/>
                <a:cxnLst>
                  <a:cxn ang="0">
                    <a:pos x="124" y="1301"/>
                  </a:cxn>
                  <a:cxn ang="0">
                    <a:pos x="136" y="1239"/>
                  </a:cxn>
                  <a:cxn ang="0">
                    <a:pos x="160" y="984"/>
                  </a:cxn>
                  <a:cxn ang="0">
                    <a:pos x="171" y="908"/>
                  </a:cxn>
                  <a:cxn ang="0">
                    <a:pos x="193" y="716"/>
                  </a:cxn>
                  <a:cxn ang="0">
                    <a:pos x="230" y="623"/>
                  </a:cxn>
                  <a:cxn ang="0">
                    <a:pos x="245" y="629"/>
                  </a:cxn>
                  <a:cxn ang="0">
                    <a:pos x="254" y="785"/>
                  </a:cxn>
                  <a:cxn ang="0">
                    <a:pos x="290" y="973"/>
                  </a:cxn>
                  <a:cxn ang="0">
                    <a:pos x="301" y="1207"/>
                  </a:cxn>
                  <a:cxn ang="0">
                    <a:pos x="321" y="1258"/>
                  </a:cxn>
                  <a:cxn ang="0">
                    <a:pos x="329" y="1296"/>
                  </a:cxn>
                  <a:cxn ang="0">
                    <a:pos x="366" y="1322"/>
                  </a:cxn>
                  <a:cxn ang="0">
                    <a:pos x="433" y="1343"/>
                  </a:cxn>
                  <a:cxn ang="0">
                    <a:pos x="452" y="1325"/>
                  </a:cxn>
                  <a:cxn ang="0">
                    <a:pos x="414" y="1287"/>
                  </a:cxn>
                  <a:cxn ang="0">
                    <a:pos x="411" y="1241"/>
                  </a:cxn>
                  <a:cxn ang="0">
                    <a:pos x="417" y="1198"/>
                  </a:cxn>
                  <a:cxn ang="0">
                    <a:pos x="406" y="1108"/>
                  </a:cxn>
                  <a:cxn ang="0">
                    <a:pos x="410" y="1014"/>
                  </a:cxn>
                  <a:cxn ang="0">
                    <a:pos x="402" y="935"/>
                  </a:cxn>
                  <a:cxn ang="0">
                    <a:pos x="400" y="638"/>
                  </a:cxn>
                  <a:cxn ang="0">
                    <a:pos x="433" y="569"/>
                  </a:cxn>
                  <a:cxn ang="0">
                    <a:pos x="410" y="483"/>
                  </a:cxn>
                  <a:cxn ang="0">
                    <a:pos x="381" y="310"/>
                  </a:cxn>
                  <a:cxn ang="0">
                    <a:pos x="408" y="269"/>
                  </a:cxn>
                  <a:cxn ang="0">
                    <a:pos x="432" y="141"/>
                  </a:cxn>
                  <a:cxn ang="0">
                    <a:pos x="406" y="71"/>
                  </a:cxn>
                  <a:cxn ang="0">
                    <a:pos x="282" y="0"/>
                  </a:cxn>
                  <a:cxn ang="0">
                    <a:pos x="273" y="116"/>
                  </a:cxn>
                  <a:cxn ang="0">
                    <a:pos x="227" y="187"/>
                  </a:cxn>
                  <a:cxn ang="0">
                    <a:pos x="224" y="57"/>
                  </a:cxn>
                  <a:cxn ang="0">
                    <a:pos x="226" y="29"/>
                  </a:cxn>
                  <a:cxn ang="0">
                    <a:pos x="196" y="38"/>
                  </a:cxn>
                  <a:cxn ang="0">
                    <a:pos x="201" y="67"/>
                  </a:cxn>
                  <a:cxn ang="0">
                    <a:pos x="173" y="186"/>
                  </a:cxn>
                  <a:cxn ang="0">
                    <a:pos x="163" y="34"/>
                  </a:cxn>
                  <a:cxn ang="0">
                    <a:pos x="88" y="42"/>
                  </a:cxn>
                  <a:cxn ang="0">
                    <a:pos x="20" y="82"/>
                  </a:cxn>
                  <a:cxn ang="0">
                    <a:pos x="5" y="202"/>
                  </a:cxn>
                  <a:cxn ang="0">
                    <a:pos x="25" y="300"/>
                  </a:cxn>
                  <a:cxn ang="0">
                    <a:pos x="70" y="301"/>
                  </a:cxn>
                  <a:cxn ang="0">
                    <a:pos x="54" y="449"/>
                  </a:cxn>
                  <a:cxn ang="0">
                    <a:pos x="21" y="554"/>
                  </a:cxn>
                  <a:cxn ang="0">
                    <a:pos x="44" y="584"/>
                  </a:cxn>
                  <a:cxn ang="0">
                    <a:pos x="51" y="777"/>
                  </a:cxn>
                  <a:cxn ang="0">
                    <a:pos x="47" y="1261"/>
                  </a:cxn>
                  <a:cxn ang="0">
                    <a:pos x="21" y="1287"/>
                  </a:cxn>
                  <a:cxn ang="0">
                    <a:pos x="4" y="1326"/>
                  </a:cxn>
                  <a:cxn ang="0">
                    <a:pos x="61" y="1335"/>
                  </a:cxn>
                  <a:cxn ang="0">
                    <a:pos x="96" y="1313"/>
                  </a:cxn>
                  <a:cxn ang="0">
                    <a:pos x="173" y="395"/>
                  </a:cxn>
                  <a:cxn ang="0">
                    <a:pos x="198" y="450"/>
                  </a:cxn>
                  <a:cxn ang="0">
                    <a:pos x="239" y="427"/>
                  </a:cxn>
                  <a:cxn ang="0">
                    <a:pos x="283" y="286"/>
                  </a:cxn>
                  <a:cxn ang="0">
                    <a:pos x="308" y="442"/>
                  </a:cxn>
                  <a:cxn ang="0">
                    <a:pos x="298" y="498"/>
                  </a:cxn>
                  <a:cxn ang="0">
                    <a:pos x="211" y="513"/>
                  </a:cxn>
                  <a:cxn ang="0">
                    <a:pos x="134" y="479"/>
                  </a:cxn>
                  <a:cxn ang="0">
                    <a:pos x="136" y="319"/>
                  </a:cxn>
                </a:cxnLst>
                <a:rect l="0" t="0" r="r" b="b"/>
                <a:pathLst>
                  <a:path w="453" h="1343">
                    <a:moveTo>
                      <a:pt x="96" y="1313"/>
                    </a:moveTo>
                    <a:lnTo>
                      <a:pt x="96" y="1313"/>
                    </a:lnTo>
                    <a:lnTo>
                      <a:pt x="107" y="1311"/>
                    </a:lnTo>
                    <a:lnTo>
                      <a:pt x="113" y="1310"/>
                    </a:lnTo>
                    <a:lnTo>
                      <a:pt x="117" y="1307"/>
                    </a:lnTo>
                    <a:lnTo>
                      <a:pt x="121" y="1305"/>
                    </a:lnTo>
                    <a:lnTo>
                      <a:pt x="124" y="1301"/>
                    </a:lnTo>
                    <a:lnTo>
                      <a:pt x="126" y="1296"/>
                    </a:lnTo>
                    <a:lnTo>
                      <a:pt x="126" y="1291"/>
                    </a:lnTo>
                    <a:lnTo>
                      <a:pt x="126" y="1291"/>
                    </a:lnTo>
                    <a:lnTo>
                      <a:pt x="126" y="1277"/>
                    </a:lnTo>
                    <a:lnTo>
                      <a:pt x="128" y="1264"/>
                    </a:lnTo>
                    <a:lnTo>
                      <a:pt x="132" y="1252"/>
                    </a:lnTo>
                    <a:lnTo>
                      <a:pt x="136" y="1239"/>
                    </a:lnTo>
                    <a:lnTo>
                      <a:pt x="136" y="1239"/>
                    </a:lnTo>
                    <a:lnTo>
                      <a:pt x="143" y="1224"/>
                    </a:lnTo>
                    <a:lnTo>
                      <a:pt x="147" y="1208"/>
                    </a:lnTo>
                    <a:lnTo>
                      <a:pt x="151" y="1192"/>
                    </a:lnTo>
                    <a:lnTo>
                      <a:pt x="152" y="1175"/>
                    </a:lnTo>
                    <a:lnTo>
                      <a:pt x="152" y="1175"/>
                    </a:lnTo>
                    <a:lnTo>
                      <a:pt x="160" y="984"/>
                    </a:lnTo>
                    <a:lnTo>
                      <a:pt x="160" y="984"/>
                    </a:lnTo>
                    <a:lnTo>
                      <a:pt x="160" y="957"/>
                    </a:lnTo>
                    <a:lnTo>
                      <a:pt x="162" y="943"/>
                    </a:lnTo>
                    <a:lnTo>
                      <a:pt x="163" y="930"/>
                    </a:lnTo>
                    <a:lnTo>
                      <a:pt x="163" y="930"/>
                    </a:lnTo>
                    <a:lnTo>
                      <a:pt x="167" y="919"/>
                    </a:lnTo>
                    <a:lnTo>
                      <a:pt x="171" y="908"/>
                    </a:lnTo>
                    <a:lnTo>
                      <a:pt x="173" y="896"/>
                    </a:lnTo>
                    <a:lnTo>
                      <a:pt x="175" y="882"/>
                    </a:lnTo>
                    <a:lnTo>
                      <a:pt x="179" y="833"/>
                    </a:lnTo>
                    <a:lnTo>
                      <a:pt x="179" y="833"/>
                    </a:lnTo>
                    <a:lnTo>
                      <a:pt x="183" y="787"/>
                    </a:lnTo>
                    <a:lnTo>
                      <a:pt x="189" y="739"/>
                    </a:lnTo>
                    <a:lnTo>
                      <a:pt x="193" y="716"/>
                    </a:lnTo>
                    <a:lnTo>
                      <a:pt x="198" y="693"/>
                    </a:lnTo>
                    <a:lnTo>
                      <a:pt x="205" y="671"/>
                    </a:lnTo>
                    <a:lnTo>
                      <a:pt x="213" y="649"/>
                    </a:lnTo>
                    <a:lnTo>
                      <a:pt x="213" y="649"/>
                    </a:lnTo>
                    <a:lnTo>
                      <a:pt x="218" y="639"/>
                    </a:lnTo>
                    <a:lnTo>
                      <a:pt x="224" y="627"/>
                    </a:lnTo>
                    <a:lnTo>
                      <a:pt x="230" y="623"/>
                    </a:lnTo>
                    <a:lnTo>
                      <a:pt x="234" y="620"/>
                    </a:lnTo>
                    <a:lnTo>
                      <a:pt x="237" y="620"/>
                    </a:lnTo>
                    <a:lnTo>
                      <a:pt x="238" y="622"/>
                    </a:lnTo>
                    <a:lnTo>
                      <a:pt x="241" y="623"/>
                    </a:lnTo>
                    <a:lnTo>
                      <a:pt x="242" y="624"/>
                    </a:lnTo>
                    <a:lnTo>
                      <a:pt x="242" y="624"/>
                    </a:lnTo>
                    <a:lnTo>
                      <a:pt x="245" y="629"/>
                    </a:lnTo>
                    <a:lnTo>
                      <a:pt x="246" y="633"/>
                    </a:lnTo>
                    <a:lnTo>
                      <a:pt x="246" y="641"/>
                    </a:lnTo>
                    <a:lnTo>
                      <a:pt x="246" y="641"/>
                    </a:lnTo>
                    <a:lnTo>
                      <a:pt x="250" y="742"/>
                    </a:lnTo>
                    <a:lnTo>
                      <a:pt x="250" y="742"/>
                    </a:lnTo>
                    <a:lnTo>
                      <a:pt x="252" y="764"/>
                    </a:lnTo>
                    <a:lnTo>
                      <a:pt x="254" y="785"/>
                    </a:lnTo>
                    <a:lnTo>
                      <a:pt x="260" y="806"/>
                    </a:lnTo>
                    <a:lnTo>
                      <a:pt x="264" y="828"/>
                    </a:lnTo>
                    <a:lnTo>
                      <a:pt x="275" y="870"/>
                    </a:lnTo>
                    <a:lnTo>
                      <a:pt x="280" y="892"/>
                    </a:lnTo>
                    <a:lnTo>
                      <a:pt x="283" y="913"/>
                    </a:lnTo>
                    <a:lnTo>
                      <a:pt x="283" y="913"/>
                    </a:lnTo>
                    <a:lnTo>
                      <a:pt x="290" y="973"/>
                    </a:lnTo>
                    <a:lnTo>
                      <a:pt x="294" y="1033"/>
                    </a:lnTo>
                    <a:lnTo>
                      <a:pt x="298" y="1155"/>
                    </a:lnTo>
                    <a:lnTo>
                      <a:pt x="298" y="1155"/>
                    </a:lnTo>
                    <a:lnTo>
                      <a:pt x="297" y="1181"/>
                    </a:lnTo>
                    <a:lnTo>
                      <a:pt x="298" y="1194"/>
                    </a:lnTo>
                    <a:lnTo>
                      <a:pt x="298" y="1201"/>
                    </a:lnTo>
                    <a:lnTo>
                      <a:pt x="301" y="1207"/>
                    </a:lnTo>
                    <a:lnTo>
                      <a:pt x="301" y="1207"/>
                    </a:lnTo>
                    <a:lnTo>
                      <a:pt x="317" y="1250"/>
                    </a:lnTo>
                    <a:lnTo>
                      <a:pt x="317" y="1250"/>
                    </a:lnTo>
                    <a:lnTo>
                      <a:pt x="318" y="1254"/>
                    </a:lnTo>
                    <a:lnTo>
                      <a:pt x="320" y="1257"/>
                    </a:lnTo>
                    <a:lnTo>
                      <a:pt x="321" y="1258"/>
                    </a:lnTo>
                    <a:lnTo>
                      <a:pt x="321" y="1258"/>
                    </a:lnTo>
                    <a:lnTo>
                      <a:pt x="324" y="1260"/>
                    </a:lnTo>
                    <a:lnTo>
                      <a:pt x="327" y="1261"/>
                    </a:lnTo>
                    <a:lnTo>
                      <a:pt x="329" y="1265"/>
                    </a:lnTo>
                    <a:lnTo>
                      <a:pt x="329" y="1269"/>
                    </a:lnTo>
                    <a:lnTo>
                      <a:pt x="329" y="1275"/>
                    </a:lnTo>
                    <a:lnTo>
                      <a:pt x="329" y="1275"/>
                    </a:lnTo>
                    <a:lnTo>
                      <a:pt x="329" y="1296"/>
                    </a:lnTo>
                    <a:lnTo>
                      <a:pt x="331" y="1310"/>
                    </a:lnTo>
                    <a:lnTo>
                      <a:pt x="331" y="1314"/>
                    </a:lnTo>
                    <a:lnTo>
                      <a:pt x="332" y="1316"/>
                    </a:lnTo>
                    <a:lnTo>
                      <a:pt x="332" y="1316"/>
                    </a:lnTo>
                    <a:lnTo>
                      <a:pt x="352" y="1317"/>
                    </a:lnTo>
                    <a:lnTo>
                      <a:pt x="362" y="1320"/>
                    </a:lnTo>
                    <a:lnTo>
                      <a:pt x="366" y="1322"/>
                    </a:lnTo>
                    <a:lnTo>
                      <a:pt x="370" y="1325"/>
                    </a:lnTo>
                    <a:lnTo>
                      <a:pt x="370" y="1325"/>
                    </a:lnTo>
                    <a:lnTo>
                      <a:pt x="378" y="1329"/>
                    </a:lnTo>
                    <a:lnTo>
                      <a:pt x="389" y="1335"/>
                    </a:lnTo>
                    <a:lnTo>
                      <a:pt x="404" y="1339"/>
                    </a:lnTo>
                    <a:lnTo>
                      <a:pt x="419" y="1341"/>
                    </a:lnTo>
                    <a:lnTo>
                      <a:pt x="433" y="1343"/>
                    </a:lnTo>
                    <a:lnTo>
                      <a:pt x="438" y="1343"/>
                    </a:lnTo>
                    <a:lnTo>
                      <a:pt x="444" y="1341"/>
                    </a:lnTo>
                    <a:lnTo>
                      <a:pt x="448" y="1339"/>
                    </a:lnTo>
                    <a:lnTo>
                      <a:pt x="451" y="1336"/>
                    </a:lnTo>
                    <a:lnTo>
                      <a:pt x="453" y="1331"/>
                    </a:lnTo>
                    <a:lnTo>
                      <a:pt x="452" y="1325"/>
                    </a:lnTo>
                    <a:lnTo>
                      <a:pt x="452" y="1325"/>
                    </a:lnTo>
                    <a:lnTo>
                      <a:pt x="451" y="1320"/>
                    </a:lnTo>
                    <a:lnTo>
                      <a:pt x="449" y="1316"/>
                    </a:lnTo>
                    <a:lnTo>
                      <a:pt x="445" y="1311"/>
                    </a:lnTo>
                    <a:lnTo>
                      <a:pt x="441" y="1307"/>
                    </a:lnTo>
                    <a:lnTo>
                      <a:pt x="441" y="1307"/>
                    </a:lnTo>
                    <a:lnTo>
                      <a:pt x="423" y="1295"/>
                    </a:lnTo>
                    <a:lnTo>
                      <a:pt x="414" y="1287"/>
                    </a:lnTo>
                    <a:lnTo>
                      <a:pt x="411" y="1283"/>
                    </a:lnTo>
                    <a:lnTo>
                      <a:pt x="408" y="1280"/>
                    </a:lnTo>
                    <a:lnTo>
                      <a:pt x="408" y="1280"/>
                    </a:lnTo>
                    <a:lnTo>
                      <a:pt x="407" y="1271"/>
                    </a:lnTo>
                    <a:lnTo>
                      <a:pt x="408" y="1261"/>
                    </a:lnTo>
                    <a:lnTo>
                      <a:pt x="411" y="1241"/>
                    </a:lnTo>
                    <a:lnTo>
                      <a:pt x="411" y="1241"/>
                    </a:lnTo>
                    <a:lnTo>
                      <a:pt x="412" y="1235"/>
                    </a:lnTo>
                    <a:lnTo>
                      <a:pt x="414" y="1228"/>
                    </a:lnTo>
                    <a:lnTo>
                      <a:pt x="417" y="1223"/>
                    </a:lnTo>
                    <a:lnTo>
                      <a:pt x="418" y="1216"/>
                    </a:lnTo>
                    <a:lnTo>
                      <a:pt x="418" y="1216"/>
                    </a:lnTo>
                    <a:lnTo>
                      <a:pt x="418" y="1207"/>
                    </a:lnTo>
                    <a:lnTo>
                      <a:pt x="417" y="1198"/>
                    </a:lnTo>
                    <a:lnTo>
                      <a:pt x="412" y="1182"/>
                    </a:lnTo>
                    <a:lnTo>
                      <a:pt x="412" y="1182"/>
                    </a:lnTo>
                    <a:lnTo>
                      <a:pt x="410" y="1174"/>
                    </a:lnTo>
                    <a:lnTo>
                      <a:pt x="408" y="1164"/>
                    </a:lnTo>
                    <a:lnTo>
                      <a:pt x="407" y="1145"/>
                    </a:lnTo>
                    <a:lnTo>
                      <a:pt x="406" y="1108"/>
                    </a:lnTo>
                    <a:lnTo>
                      <a:pt x="406" y="1108"/>
                    </a:lnTo>
                    <a:lnTo>
                      <a:pt x="403" y="1065"/>
                    </a:lnTo>
                    <a:lnTo>
                      <a:pt x="403" y="1065"/>
                    </a:lnTo>
                    <a:lnTo>
                      <a:pt x="403" y="1052"/>
                    </a:lnTo>
                    <a:lnTo>
                      <a:pt x="406" y="1040"/>
                    </a:lnTo>
                    <a:lnTo>
                      <a:pt x="408" y="1028"/>
                    </a:lnTo>
                    <a:lnTo>
                      <a:pt x="410" y="1014"/>
                    </a:lnTo>
                    <a:lnTo>
                      <a:pt x="410" y="1014"/>
                    </a:lnTo>
                    <a:lnTo>
                      <a:pt x="410" y="1005"/>
                    </a:lnTo>
                    <a:lnTo>
                      <a:pt x="408" y="994"/>
                    </a:lnTo>
                    <a:lnTo>
                      <a:pt x="404" y="975"/>
                    </a:lnTo>
                    <a:lnTo>
                      <a:pt x="400" y="954"/>
                    </a:lnTo>
                    <a:lnTo>
                      <a:pt x="400" y="945"/>
                    </a:lnTo>
                    <a:lnTo>
                      <a:pt x="402" y="935"/>
                    </a:lnTo>
                    <a:lnTo>
                      <a:pt x="402" y="935"/>
                    </a:lnTo>
                    <a:lnTo>
                      <a:pt x="403" y="916"/>
                    </a:lnTo>
                    <a:lnTo>
                      <a:pt x="404" y="896"/>
                    </a:lnTo>
                    <a:lnTo>
                      <a:pt x="406" y="858"/>
                    </a:lnTo>
                    <a:lnTo>
                      <a:pt x="406" y="858"/>
                    </a:lnTo>
                    <a:lnTo>
                      <a:pt x="404" y="802"/>
                    </a:lnTo>
                    <a:lnTo>
                      <a:pt x="404" y="747"/>
                    </a:lnTo>
                    <a:lnTo>
                      <a:pt x="400" y="638"/>
                    </a:lnTo>
                    <a:lnTo>
                      <a:pt x="400" y="638"/>
                    </a:lnTo>
                    <a:lnTo>
                      <a:pt x="397" y="590"/>
                    </a:lnTo>
                    <a:lnTo>
                      <a:pt x="397" y="590"/>
                    </a:lnTo>
                    <a:lnTo>
                      <a:pt x="399" y="590"/>
                    </a:lnTo>
                    <a:lnTo>
                      <a:pt x="403" y="588"/>
                    </a:lnTo>
                    <a:lnTo>
                      <a:pt x="414" y="581"/>
                    </a:lnTo>
                    <a:lnTo>
                      <a:pt x="433" y="569"/>
                    </a:lnTo>
                    <a:lnTo>
                      <a:pt x="433" y="569"/>
                    </a:lnTo>
                    <a:lnTo>
                      <a:pt x="434" y="566"/>
                    </a:lnTo>
                    <a:lnTo>
                      <a:pt x="434" y="563"/>
                    </a:lnTo>
                    <a:lnTo>
                      <a:pt x="433" y="554"/>
                    </a:lnTo>
                    <a:lnTo>
                      <a:pt x="425" y="528"/>
                    </a:lnTo>
                    <a:lnTo>
                      <a:pt x="410" y="483"/>
                    </a:lnTo>
                    <a:lnTo>
                      <a:pt x="410" y="483"/>
                    </a:lnTo>
                    <a:lnTo>
                      <a:pt x="399" y="440"/>
                    </a:lnTo>
                    <a:lnTo>
                      <a:pt x="388" y="397"/>
                    </a:lnTo>
                    <a:lnTo>
                      <a:pt x="384" y="375"/>
                    </a:lnTo>
                    <a:lnTo>
                      <a:pt x="381" y="353"/>
                    </a:lnTo>
                    <a:lnTo>
                      <a:pt x="380" y="330"/>
                    </a:lnTo>
                    <a:lnTo>
                      <a:pt x="381" y="310"/>
                    </a:lnTo>
                    <a:lnTo>
                      <a:pt x="381" y="310"/>
                    </a:lnTo>
                    <a:lnTo>
                      <a:pt x="382" y="306"/>
                    </a:lnTo>
                    <a:lnTo>
                      <a:pt x="384" y="303"/>
                    </a:lnTo>
                    <a:lnTo>
                      <a:pt x="389" y="297"/>
                    </a:lnTo>
                    <a:lnTo>
                      <a:pt x="395" y="293"/>
                    </a:lnTo>
                    <a:lnTo>
                      <a:pt x="399" y="286"/>
                    </a:lnTo>
                    <a:lnTo>
                      <a:pt x="399" y="286"/>
                    </a:lnTo>
                    <a:lnTo>
                      <a:pt x="408" y="269"/>
                    </a:lnTo>
                    <a:lnTo>
                      <a:pt x="415" y="251"/>
                    </a:lnTo>
                    <a:lnTo>
                      <a:pt x="422" y="233"/>
                    </a:lnTo>
                    <a:lnTo>
                      <a:pt x="427" y="216"/>
                    </a:lnTo>
                    <a:lnTo>
                      <a:pt x="430" y="198"/>
                    </a:lnTo>
                    <a:lnTo>
                      <a:pt x="433" y="179"/>
                    </a:lnTo>
                    <a:lnTo>
                      <a:pt x="433" y="160"/>
                    </a:lnTo>
                    <a:lnTo>
                      <a:pt x="432" y="141"/>
                    </a:lnTo>
                    <a:lnTo>
                      <a:pt x="432" y="141"/>
                    </a:lnTo>
                    <a:lnTo>
                      <a:pt x="429" y="112"/>
                    </a:lnTo>
                    <a:lnTo>
                      <a:pt x="422" y="85"/>
                    </a:lnTo>
                    <a:lnTo>
                      <a:pt x="422" y="85"/>
                    </a:lnTo>
                    <a:lnTo>
                      <a:pt x="421" y="79"/>
                    </a:lnTo>
                    <a:lnTo>
                      <a:pt x="417" y="77"/>
                    </a:lnTo>
                    <a:lnTo>
                      <a:pt x="406" y="71"/>
                    </a:lnTo>
                    <a:lnTo>
                      <a:pt x="406" y="71"/>
                    </a:lnTo>
                    <a:lnTo>
                      <a:pt x="373" y="56"/>
                    </a:lnTo>
                    <a:lnTo>
                      <a:pt x="342" y="40"/>
                    </a:lnTo>
                    <a:lnTo>
                      <a:pt x="310" y="22"/>
                    </a:lnTo>
                    <a:lnTo>
                      <a:pt x="295" y="11"/>
                    </a:lnTo>
                    <a:lnTo>
                      <a:pt x="282" y="0"/>
                    </a:lnTo>
                    <a:lnTo>
                      <a:pt x="282" y="0"/>
                    </a:lnTo>
                    <a:lnTo>
                      <a:pt x="271" y="26"/>
                    </a:lnTo>
                    <a:lnTo>
                      <a:pt x="267" y="40"/>
                    </a:lnTo>
                    <a:lnTo>
                      <a:pt x="265" y="47"/>
                    </a:lnTo>
                    <a:lnTo>
                      <a:pt x="265" y="53"/>
                    </a:lnTo>
                    <a:lnTo>
                      <a:pt x="265" y="53"/>
                    </a:lnTo>
                    <a:lnTo>
                      <a:pt x="273" y="116"/>
                    </a:lnTo>
                    <a:lnTo>
                      <a:pt x="273" y="116"/>
                    </a:lnTo>
                    <a:lnTo>
                      <a:pt x="280" y="168"/>
                    </a:lnTo>
                    <a:lnTo>
                      <a:pt x="280" y="168"/>
                    </a:lnTo>
                    <a:lnTo>
                      <a:pt x="278" y="169"/>
                    </a:lnTo>
                    <a:lnTo>
                      <a:pt x="275" y="171"/>
                    </a:lnTo>
                    <a:lnTo>
                      <a:pt x="268" y="172"/>
                    </a:lnTo>
                    <a:lnTo>
                      <a:pt x="268" y="172"/>
                    </a:lnTo>
                    <a:lnTo>
                      <a:pt x="227" y="187"/>
                    </a:lnTo>
                    <a:lnTo>
                      <a:pt x="227" y="187"/>
                    </a:lnTo>
                    <a:lnTo>
                      <a:pt x="222" y="72"/>
                    </a:lnTo>
                    <a:lnTo>
                      <a:pt x="222" y="72"/>
                    </a:lnTo>
                    <a:lnTo>
                      <a:pt x="220" y="67"/>
                    </a:lnTo>
                    <a:lnTo>
                      <a:pt x="220" y="60"/>
                    </a:lnTo>
                    <a:lnTo>
                      <a:pt x="220" y="60"/>
                    </a:lnTo>
                    <a:lnTo>
                      <a:pt x="224" y="57"/>
                    </a:lnTo>
                    <a:lnTo>
                      <a:pt x="230" y="52"/>
                    </a:lnTo>
                    <a:lnTo>
                      <a:pt x="235" y="48"/>
                    </a:lnTo>
                    <a:lnTo>
                      <a:pt x="237" y="47"/>
                    </a:lnTo>
                    <a:lnTo>
                      <a:pt x="238" y="45"/>
                    </a:lnTo>
                    <a:lnTo>
                      <a:pt x="238" y="45"/>
                    </a:lnTo>
                    <a:lnTo>
                      <a:pt x="231" y="34"/>
                    </a:lnTo>
                    <a:lnTo>
                      <a:pt x="226" y="29"/>
                    </a:lnTo>
                    <a:lnTo>
                      <a:pt x="222" y="25"/>
                    </a:lnTo>
                    <a:lnTo>
                      <a:pt x="218" y="22"/>
                    </a:lnTo>
                    <a:lnTo>
                      <a:pt x="212" y="21"/>
                    </a:lnTo>
                    <a:lnTo>
                      <a:pt x="207" y="23"/>
                    </a:lnTo>
                    <a:lnTo>
                      <a:pt x="203" y="29"/>
                    </a:lnTo>
                    <a:lnTo>
                      <a:pt x="203" y="29"/>
                    </a:lnTo>
                    <a:lnTo>
                      <a:pt x="196" y="38"/>
                    </a:lnTo>
                    <a:lnTo>
                      <a:pt x="194" y="44"/>
                    </a:lnTo>
                    <a:lnTo>
                      <a:pt x="196" y="49"/>
                    </a:lnTo>
                    <a:lnTo>
                      <a:pt x="196" y="49"/>
                    </a:lnTo>
                    <a:lnTo>
                      <a:pt x="200" y="57"/>
                    </a:lnTo>
                    <a:lnTo>
                      <a:pt x="201" y="63"/>
                    </a:lnTo>
                    <a:lnTo>
                      <a:pt x="201" y="67"/>
                    </a:lnTo>
                    <a:lnTo>
                      <a:pt x="201" y="67"/>
                    </a:lnTo>
                    <a:lnTo>
                      <a:pt x="197" y="127"/>
                    </a:lnTo>
                    <a:lnTo>
                      <a:pt x="197" y="127"/>
                    </a:lnTo>
                    <a:lnTo>
                      <a:pt x="192" y="186"/>
                    </a:lnTo>
                    <a:lnTo>
                      <a:pt x="192" y="186"/>
                    </a:lnTo>
                    <a:lnTo>
                      <a:pt x="189" y="186"/>
                    </a:lnTo>
                    <a:lnTo>
                      <a:pt x="185" y="187"/>
                    </a:lnTo>
                    <a:lnTo>
                      <a:pt x="173" y="186"/>
                    </a:lnTo>
                    <a:lnTo>
                      <a:pt x="148" y="184"/>
                    </a:lnTo>
                    <a:lnTo>
                      <a:pt x="148" y="184"/>
                    </a:lnTo>
                    <a:lnTo>
                      <a:pt x="158" y="123"/>
                    </a:lnTo>
                    <a:lnTo>
                      <a:pt x="164" y="62"/>
                    </a:lnTo>
                    <a:lnTo>
                      <a:pt x="164" y="62"/>
                    </a:lnTo>
                    <a:lnTo>
                      <a:pt x="164" y="47"/>
                    </a:lnTo>
                    <a:lnTo>
                      <a:pt x="163" y="34"/>
                    </a:lnTo>
                    <a:lnTo>
                      <a:pt x="160" y="21"/>
                    </a:lnTo>
                    <a:lnTo>
                      <a:pt x="158" y="7"/>
                    </a:lnTo>
                    <a:lnTo>
                      <a:pt x="158" y="7"/>
                    </a:lnTo>
                    <a:lnTo>
                      <a:pt x="147" y="14"/>
                    </a:lnTo>
                    <a:lnTo>
                      <a:pt x="136" y="21"/>
                    </a:lnTo>
                    <a:lnTo>
                      <a:pt x="111" y="32"/>
                    </a:lnTo>
                    <a:lnTo>
                      <a:pt x="88" y="42"/>
                    </a:lnTo>
                    <a:lnTo>
                      <a:pt x="65" y="53"/>
                    </a:lnTo>
                    <a:lnTo>
                      <a:pt x="65" y="53"/>
                    </a:lnTo>
                    <a:lnTo>
                      <a:pt x="43" y="66"/>
                    </a:lnTo>
                    <a:lnTo>
                      <a:pt x="32" y="72"/>
                    </a:lnTo>
                    <a:lnTo>
                      <a:pt x="23" y="79"/>
                    </a:lnTo>
                    <a:lnTo>
                      <a:pt x="23" y="79"/>
                    </a:lnTo>
                    <a:lnTo>
                      <a:pt x="20" y="82"/>
                    </a:lnTo>
                    <a:lnTo>
                      <a:pt x="19" y="86"/>
                    </a:lnTo>
                    <a:lnTo>
                      <a:pt x="16" y="96"/>
                    </a:lnTo>
                    <a:lnTo>
                      <a:pt x="15" y="115"/>
                    </a:lnTo>
                    <a:lnTo>
                      <a:pt x="15" y="115"/>
                    </a:lnTo>
                    <a:lnTo>
                      <a:pt x="10" y="135"/>
                    </a:lnTo>
                    <a:lnTo>
                      <a:pt x="8" y="166"/>
                    </a:lnTo>
                    <a:lnTo>
                      <a:pt x="5" y="202"/>
                    </a:lnTo>
                    <a:lnTo>
                      <a:pt x="4" y="221"/>
                    </a:lnTo>
                    <a:lnTo>
                      <a:pt x="5" y="239"/>
                    </a:lnTo>
                    <a:lnTo>
                      <a:pt x="6" y="256"/>
                    </a:lnTo>
                    <a:lnTo>
                      <a:pt x="10" y="271"/>
                    </a:lnTo>
                    <a:lnTo>
                      <a:pt x="15" y="285"/>
                    </a:lnTo>
                    <a:lnTo>
                      <a:pt x="21" y="296"/>
                    </a:lnTo>
                    <a:lnTo>
                      <a:pt x="25" y="300"/>
                    </a:lnTo>
                    <a:lnTo>
                      <a:pt x="29" y="303"/>
                    </a:lnTo>
                    <a:lnTo>
                      <a:pt x="35" y="306"/>
                    </a:lnTo>
                    <a:lnTo>
                      <a:pt x="40" y="307"/>
                    </a:lnTo>
                    <a:lnTo>
                      <a:pt x="47" y="308"/>
                    </a:lnTo>
                    <a:lnTo>
                      <a:pt x="54" y="307"/>
                    </a:lnTo>
                    <a:lnTo>
                      <a:pt x="61" y="306"/>
                    </a:lnTo>
                    <a:lnTo>
                      <a:pt x="70" y="301"/>
                    </a:lnTo>
                    <a:lnTo>
                      <a:pt x="70" y="301"/>
                    </a:lnTo>
                    <a:lnTo>
                      <a:pt x="70" y="312"/>
                    </a:lnTo>
                    <a:lnTo>
                      <a:pt x="72" y="323"/>
                    </a:lnTo>
                    <a:lnTo>
                      <a:pt x="69" y="345"/>
                    </a:lnTo>
                    <a:lnTo>
                      <a:pt x="62" y="389"/>
                    </a:lnTo>
                    <a:lnTo>
                      <a:pt x="62" y="389"/>
                    </a:lnTo>
                    <a:lnTo>
                      <a:pt x="54" y="449"/>
                    </a:lnTo>
                    <a:lnTo>
                      <a:pt x="47" y="479"/>
                    </a:lnTo>
                    <a:lnTo>
                      <a:pt x="40" y="509"/>
                    </a:lnTo>
                    <a:lnTo>
                      <a:pt x="40" y="509"/>
                    </a:lnTo>
                    <a:lnTo>
                      <a:pt x="38" y="515"/>
                    </a:lnTo>
                    <a:lnTo>
                      <a:pt x="34" y="525"/>
                    </a:lnTo>
                    <a:lnTo>
                      <a:pt x="24" y="544"/>
                    </a:lnTo>
                    <a:lnTo>
                      <a:pt x="21" y="554"/>
                    </a:lnTo>
                    <a:lnTo>
                      <a:pt x="21" y="562"/>
                    </a:lnTo>
                    <a:lnTo>
                      <a:pt x="21" y="566"/>
                    </a:lnTo>
                    <a:lnTo>
                      <a:pt x="23" y="570"/>
                    </a:lnTo>
                    <a:lnTo>
                      <a:pt x="25" y="573"/>
                    </a:lnTo>
                    <a:lnTo>
                      <a:pt x="29" y="575"/>
                    </a:lnTo>
                    <a:lnTo>
                      <a:pt x="29" y="575"/>
                    </a:lnTo>
                    <a:lnTo>
                      <a:pt x="44" y="584"/>
                    </a:lnTo>
                    <a:lnTo>
                      <a:pt x="53" y="588"/>
                    </a:lnTo>
                    <a:lnTo>
                      <a:pt x="55" y="590"/>
                    </a:lnTo>
                    <a:lnTo>
                      <a:pt x="57" y="592"/>
                    </a:lnTo>
                    <a:lnTo>
                      <a:pt x="57" y="592"/>
                    </a:lnTo>
                    <a:lnTo>
                      <a:pt x="55" y="615"/>
                    </a:lnTo>
                    <a:lnTo>
                      <a:pt x="55" y="615"/>
                    </a:lnTo>
                    <a:lnTo>
                      <a:pt x="51" y="777"/>
                    </a:lnTo>
                    <a:lnTo>
                      <a:pt x="49" y="858"/>
                    </a:lnTo>
                    <a:lnTo>
                      <a:pt x="49" y="938"/>
                    </a:lnTo>
                    <a:lnTo>
                      <a:pt x="49" y="938"/>
                    </a:lnTo>
                    <a:lnTo>
                      <a:pt x="49" y="1185"/>
                    </a:lnTo>
                    <a:lnTo>
                      <a:pt x="49" y="1185"/>
                    </a:lnTo>
                    <a:lnTo>
                      <a:pt x="49" y="1223"/>
                    </a:lnTo>
                    <a:lnTo>
                      <a:pt x="47" y="1261"/>
                    </a:lnTo>
                    <a:lnTo>
                      <a:pt x="47" y="1261"/>
                    </a:lnTo>
                    <a:lnTo>
                      <a:pt x="47" y="1268"/>
                    </a:lnTo>
                    <a:lnTo>
                      <a:pt x="46" y="1273"/>
                    </a:lnTo>
                    <a:lnTo>
                      <a:pt x="43" y="1276"/>
                    </a:lnTo>
                    <a:lnTo>
                      <a:pt x="40" y="1279"/>
                    </a:lnTo>
                    <a:lnTo>
                      <a:pt x="34" y="1281"/>
                    </a:lnTo>
                    <a:lnTo>
                      <a:pt x="21" y="1287"/>
                    </a:lnTo>
                    <a:lnTo>
                      <a:pt x="21" y="1287"/>
                    </a:lnTo>
                    <a:lnTo>
                      <a:pt x="12" y="1292"/>
                    </a:lnTo>
                    <a:lnTo>
                      <a:pt x="5" y="1301"/>
                    </a:lnTo>
                    <a:lnTo>
                      <a:pt x="1" y="1309"/>
                    </a:lnTo>
                    <a:lnTo>
                      <a:pt x="0" y="1316"/>
                    </a:lnTo>
                    <a:lnTo>
                      <a:pt x="2" y="1324"/>
                    </a:lnTo>
                    <a:lnTo>
                      <a:pt x="4" y="1326"/>
                    </a:lnTo>
                    <a:lnTo>
                      <a:pt x="6" y="1329"/>
                    </a:lnTo>
                    <a:lnTo>
                      <a:pt x="10" y="1332"/>
                    </a:lnTo>
                    <a:lnTo>
                      <a:pt x="15" y="1335"/>
                    </a:lnTo>
                    <a:lnTo>
                      <a:pt x="27" y="1337"/>
                    </a:lnTo>
                    <a:lnTo>
                      <a:pt x="27" y="1337"/>
                    </a:lnTo>
                    <a:lnTo>
                      <a:pt x="43" y="1337"/>
                    </a:lnTo>
                    <a:lnTo>
                      <a:pt x="61" y="1335"/>
                    </a:lnTo>
                    <a:lnTo>
                      <a:pt x="61" y="1335"/>
                    </a:lnTo>
                    <a:lnTo>
                      <a:pt x="66" y="1333"/>
                    </a:lnTo>
                    <a:lnTo>
                      <a:pt x="70" y="1331"/>
                    </a:lnTo>
                    <a:lnTo>
                      <a:pt x="80" y="1324"/>
                    </a:lnTo>
                    <a:lnTo>
                      <a:pt x="88" y="1316"/>
                    </a:lnTo>
                    <a:lnTo>
                      <a:pt x="92" y="1314"/>
                    </a:lnTo>
                    <a:lnTo>
                      <a:pt x="96" y="1313"/>
                    </a:lnTo>
                    <a:lnTo>
                      <a:pt x="96" y="1313"/>
                    </a:lnTo>
                    <a:close/>
                    <a:moveTo>
                      <a:pt x="140" y="297"/>
                    </a:moveTo>
                    <a:lnTo>
                      <a:pt x="140" y="297"/>
                    </a:lnTo>
                    <a:lnTo>
                      <a:pt x="185" y="295"/>
                    </a:lnTo>
                    <a:lnTo>
                      <a:pt x="185" y="295"/>
                    </a:lnTo>
                    <a:lnTo>
                      <a:pt x="173" y="395"/>
                    </a:lnTo>
                    <a:lnTo>
                      <a:pt x="173" y="395"/>
                    </a:lnTo>
                    <a:lnTo>
                      <a:pt x="171" y="409"/>
                    </a:lnTo>
                    <a:lnTo>
                      <a:pt x="171" y="417"/>
                    </a:lnTo>
                    <a:lnTo>
                      <a:pt x="171" y="420"/>
                    </a:lnTo>
                    <a:lnTo>
                      <a:pt x="174" y="423"/>
                    </a:lnTo>
                    <a:lnTo>
                      <a:pt x="174" y="423"/>
                    </a:lnTo>
                    <a:lnTo>
                      <a:pt x="189" y="440"/>
                    </a:lnTo>
                    <a:lnTo>
                      <a:pt x="198" y="450"/>
                    </a:lnTo>
                    <a:lnTo>
                      <a:pt x="203" y="453"/>
                    </a:lnTo>
                    <a:lnTo>
                      <a:pt x="205" y="453"/>
                    </a:lnTo>
                    <a:lnTo>
                      <a:pt x="205" y="453"/>
                    </a:lnTo>
                    <a:lnTo>
                      <a:pt x="224" y="440"/>
                    </a:lnTo>
                    <a:lnTo>
                      <a:pt x="235" y="432"/>
                    </a:lnTo>
                    <a:lnTo>
                      <a:pt x="238" y="430"/>
                    </a:lnTo>
                    <a:lnTo>
                      <a:pt x="239" y="427"/>
                    </a:lnTo>
                    <a:lnTo>
                      <a:pt x="239" y="427"/>
                    </a:lnTo>
                    <a:lnTo>
                      <a:pt x="238" y="385"/>
                    </a:lnTo>
                    <a:lnTo>
                      <a:pt x="238" y="385"/>
                    </a:lnTo>
                    <a:lnTo>
                      <a:pt x="233" y="285"/>
                    </a:lnTo>
                    <a:lnTo>
                      <a:pt x="233" y="285"/>
                    </a:lnTo>
                    <a:lnTo>
                      <a:pt x="283" y="286"/>
                    </a:lnTo>
                    <a:lnTo>
                      <a:pt x="283" y="286"/>
                    </a:lnTo>
                    <a:lnTo>
                      <a:pt x="283" y="289"/>
                    </a:lnTo>
                    <a:lnTo>
                      <a:pt x="286" y="296"/>
                    </a:lnTo>
                    <a:lnTo>
                      <a:pt x="288" y="319"/>
                    </a:lnTo>
                    <a:lnTo>
                      <a:pt x="294" y="355"/>
                    </a:lnTo>
                    <a:lnTo>
                      <a:pt x="294" y="355"/>
                    </a:lnTo>
                    <a:lnTo>
                      <a:pt x="301" y="398"/>
                    </a:lnTo>
                    <a:lnTo>
                      <a:pt x="308" y="442"/>
                    </a:lnTo>
                    <a:lnTo>
                      <a:pt x="308" y="442"/>
                    </a:lnTo>
                    <a:lnTo>
                      <a:pt x="312" y="465"/>
                    </a:lnTo>
                    <a:lnTo>
                      <a:pt x="316" y="479"/>
                    </a:lnTo>
                    <a:lnTo>
                      <a:pt x="317" y="483"/>
                    </a:lnTo>
                    <a:lnTo>
                      <a:pt x="320" y="485"/>
                    </a:lnTo>
                    <a:lnTo>
                      <a:pt x="320" y="485"/>
                    </a:lnTo>
                    <a:lnTo>
                      <a:pt x="298" y="498"/>
                    </a:lnTo>
                    <a:lnTo>
                      <a:pt x="273" y="507"/>
                    </a:lnTo>
                    <a:lnTo>
                      <a:pt x="261" y="510"/>
                    </a:lnTo>
                    <a:lnTo>
                      <a:pt x="249" y="513"/>
                    </a:lnTo>
                    <a:lnTo>
                      <a:pt x="235" y="514"/>
                    </a:lnTo>
                    <a:lnTo>
                      <a:pt x="223" y="514"/>
                    </a:lnTo>
                    <a:lnTo>
                      <a:pt x="223" y="514"/>
                    </a:lnTo>
                    <a:lnTo>
                      <a:pt x="211" y="513"/>
                    </a:lnTo>
                    <a:lnTo>
                      <a:pt x="198" y="510"/>
                    </a:lnTo>
                    <a:lnTo>
                      <a:pt x="186" y="507"/>
                    </a:lnTo>
                    <a:lnTo>
                      <a:pt x="174" y="502"/>
                    </a:lnTo>
                    <a:lnTo>
                      <a:pt x="174" y="502"/>
                    </a:lnTo>
                    <a:lnTo>
                      <a:pt x="163" y="496"/>
                    </a:lnTo>
                    <a:lnTo>
                      <a:pt x="148" y="488"/>
                    </a:lnTo>
                    <a:lnTo>
                      <a:pt x="134" y="479"/>
                    </a:lnTo>
                    <a:lnTo>
                      <a:pt x="130" y="473"/>
                    </a:lnTo>
                    <a:lnTo>
                      <a:pt x="129" y="469"/>
                    </a:lnTo>
                    <a:lnTo>
                      <a:pt x="129" y="469"/>
                    </a:lnTo>
                    <a:lnTo>
                      <a:pt x="129" y="427"/>
                    </a:lnTo>
                    <a:lnTo>
                      <a:pt x="130" y="383"/>
                    </a:lnTo>
                    <a:lnTo>
                      <a:pt x="133" y="341"/>
                    </a:lnTo>
                    <a:lnTo>
                      <a:pt x="136" y="319"/>
                    </a:lnTo>
                    <a:lnTo>
                      <a:pt x="140" y="297"/>
                    </a:lnTo>
                    <a:lnTo>
                      <a:pt x="140" y="2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1238850" y="1904989"/>
            <a:ext cx="1800531" cy="888833"/>
            <a:chOff x="928662" y="1428742"/>
            <a:chExt cx="1350574" cy="666625"/>
          </a:xfrm>
        </p:grpSpPr>
        <p:grpSp>
          <p:nvGrpSpPr>
            <p:cNvPr id="7" name="Group 31"/>
            <p:cNvGrpSpPr/>
            <p:nvPr/>
          </p:nvGrpSpPr>
          <p:grpSpPr>
            <a:xfrm>
              <a:off x="928662" y="1428742"/>
              <a:ext cx="1080677" cy="666625"/>
              <a:chOff x="928662" y="1428742"/>
              <a:chExt cx="1080677" cy="666625"/>
            </a:xfrm>
          </p:grpSpPr>
          <p:sp>
            <p:nvSpPr>
              <p:cNvPr id="91" name="Rectangle 90"/>
              <p:cNvSpPr/>
              <p:nvPr/>
            </p:nvSpPr>
            <p:spPr>
              <a:xfrm>
                <a:off x="928662" y="1714494"/>
                <a:ext cx="1071570" cy="380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此处添加详细文本描述，建议与标题相关并符合整体语言风格</a:t>
                </a:r>
                <a:endParaRPr 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259998" y="142874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1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7" name="Oval 96"/>
            <p:cNvSpPr/>
            <p:nvPr/>
          </p:nvSpPr>
          <p:spPr>
            <a:xfrm>
              <a:off x="2151442" y="150018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238850" y="3333751"/>
            <a:ext cx="1800531" cy="1027333"/>
            <a:chOff x="928662" y="2500312"/>
            <a:chExt cx="1350574" cy="770500"/>
          </a:xfrm>
        </p:grpSpPr>
        <p:grpSp>
          <p:nvGrpSpPr>
            <p:cNvPr id="8" name="Group 30"/>
            <p:cNvGrpSpPr/>
            <p:nvPr/>
          </p:nvGrpSpPr>
          <p:grpSpPr>
            <a:xfrm>
              <a:off x="928662" y="2500312"/>
              <a:ext cx="1080676" cy="770500"/>
              <a:chOff x="928662" y="2500312"/>
              <a:chExt cx="1080676" cy="770500"/>
            </a:xfrm>
          </p:grpSpPr>
          <p:sp>
            <p:nvSpPr>
              <p:cNvPr id="93" name="Rectangle 92"/>
              <p:cNvSpPr/>
              <p:nvPr/>
            </p:nvSpPr>
            <p:spPr>
              <a:xfrm>
                <a:off x="928662" y="2786064"/>
                <a:ext cx="1071570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尽量将每页幻灯片的字数控制在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259997" y="250031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2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8" name="Oval 97"/>
            <p:cNvSpPr/>
            <p:nvPr/>
          </p:nvSpPr>
          <p:spPr>
            <a:xfrm>
              <a:off x="2151442" y="2571751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238850" y="4762511"/>
            <a:ext cx="1800531" cy="1027333"/>
            <a:chOff x="928662" y="3571882"/>
            <a:chExt cx="1350574" cy="770500"/>
          </a:xfrm>
        </p:grpSpPr>
        <p:grpSp>
          <p:nvGrpSpPr>
            <p:cNvPr id="9" name="Group 32"/>
            <p:cNvGrpSpPr/>
            <p:nvPr/>
          </p:nvGrpSpPr>
          <p:grpSpPr>
            <a:xfrm>
              <a:off x="928662" y="3571882"/>
              <a:ext cx="1080677" cy="770500"/>
              <a:chOff x="928662" y="3571882"/>
              <a:chExt cx="1080677" cy="770500"/>
            </a:xfrm>
          </p:grpSpPr>
          <p:sp>
            <p:nvSpPr>
              <p:cNvPr id="95" name="Rectangle 94"/>
              <p:cNvSpPr/>
              <p:nvPr/>
            </p:nvSpPr>
            <p:spPr>
              <a:xfrm>
                <a:off x="928662" y="3857634"/>
                <a:ext cx="1071570" cy="484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尽量将每页幻灯片的字数控制在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200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字以内，据统计每页幻灯片的最好控制在</a:t>
                </a:r>
                <a:r>
                  <a:rPr lang="en-US" altLang="zh-CN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5</a:t>
                </a:r>
                <a:r>
                  <a:rPr lang="zh-CN" altLang="en-US" sz="9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 Light" panose="020B0306030504020204" pitchFamily="34" charset="0"/>
                  </a:rPr>
                  <a:t>分钟之内。</a:t>
                </a:r>
                <a:endPara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1259998" y="3571882"/>
                <a:ext cx="749341" cy="21929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zh-CN" alt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团队名称</a:t>
                </a:r>
                <a:r>
                  <a:rPr lang="en-US" sz="13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 3</a:t>
                </a:r>
                <a:endParaRPr 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9" name="Oval 98"/>
            <p:cNvSpPr/>
            <p:nvPr/>
          </p:nvSpPr>
          <p:spPr>
            <a:xfrm>
              <a:off x="2151442" y="3627260"/>
              <a:ext cx="127794" cy="127794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953137" y="2171692"/>
            <a:ext cx="2118" cy="2665712"/>
            <a:chOff x="2214545" y="1628769"/>
            <a:chExt cx="1589" cy="1999284"/>
          </a:xfrm>
        </p:grpSpPr>
        <p:cxnSp>
          <p:nvCxnSpPr>
            <p:cNvPr id="101" name="Straight Connector 100"/>
            <p:cNvCxnSpPr>
              <a:stCxn id="97" idx="4"/>
              <a:endCxn id="98" idx="0"/>
            </p:cNvCxnSpPr>
            <p:nvPr/>
          </p:nvCxnSpPr>
          <p:spPr>
            <a:xfrm rot="5400000">
              <a:off x="1743451" y="2099863"/>
              <a:ext cx="943776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8" idx="4"/>
              <a:endCxn id="99" idx="0"/>
            </p:cNvCxnSpPr>
            <p:nvPr/>
          </p:nvCxnSpPr>
          <p:spPr>
            <a:xfrm rot="5400000">
              <a:off x="1751482" y="3163402"/>
              <a:ext cx="927715" cy="158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/>
          <p:cNvSpPr/>
          <p:nvPr/>
        </p:nvSpPr>
        <p:spPr>
          <a:xfrm>
            <a:off x="6857908" y="6191270"/>
            <a:ext cx="4571437" cy="952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15076" y="1619237"/>
            <a:ext cx="10361851" cy="738664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200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字以内，据统计每页幻灯片的最好控制在</a:t>
            </a:r>
            <a:r>
              <a:rPr lang="en-US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5</a:t>
            </a:r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rPr>
              <a:t>分钟之内。 </a:t>
            </a:r>
            <a:endParaRPr lang="ms-MY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Open Sans Light" panose="020B0306030504020204" pitchFamily="34" charset="0"/>
            </a:endParaRPr>
          </a:p>
        </p:txBody>
      </p:sp>
      <p:grpSp>
        <p:nvGrpSpPr>
          <p:cNvPr id="3" name="Group 58"/>
          <p:cNvGrpSpPr/>
          <p:nvPr/>
        </p:nvGrpSpPr>
        <p:grpSpPr>
          <a:xfrm>
            <a:off x="857896" y="4286257"/>
            <a:ext cx="4857152" cy="1568860"/>
            <a:chOff x="642910" y="3214692"/>
            <a:chExt cx="3643338" cy="1176645"/>
          </a:xfrm>
        </p:grpSpPr>
        <p:sp>
          <p:nvSpPr>
            <p:cNvPr id="56" name="Rectangle 55"/>
            <p:cNvSpPr/>
            <p:nvPr/>
          </p:nvSpPr>
          <p:spPr>
            <a:xfrm>
              <a:off x="642910" y="3214692"/>
              <a:ext cx="946536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2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642910" y="3571882"/>
              <a:ext cx="3643338" cy="8194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字以内，据统计每页幻灯片的最好控制在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5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分钟之内。此处添加详细文本描述，建议与标题相关并符合整体语言风格，语言描述尽量简洁生动。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4" name="Group 63"/>
          <p:cNvGrpSpPr/>
          <p:nvPr/>
        </p:nvGrpSpPr>
        <p:grpSpPr>
          <a:xfrm>
            <a:off x="6667430" y="2762246"/>
            <a:ext cx="4952390" cy="4095755"/>
            <a:chOff x="5000628" y="2071684"/>
            <a:chExt cx="3714776" cy="3071816"/>
          </a:xfrm>
        </p:grpSpPr>
        <p:grpSp>
          <p:nvGrpSpPr>
            <p:cNvPr id="5" name="Group 31"/>
            <p:cNvGrpSpPr/>
            <p:nvPr/>
          </p:nvGrpSpPr>
          <p:grpSpPr>
            <a:xfrm>
              <a:off x="5357818" y="2071684"/>
              <a:ext cx="3015602" cy="2569196"/>
              <a:chOff x="3071813" y="973138"/>
              <a:chExt cx="1008063" cy="858838"/>
            </a:xfrm>
          </p:grpSpPr>
          <p:sp>
            <p:nvSpPr>
              <p:cNvPr id="33" name="Freeform 5"/>
              <p:cNvSpPr/>
              <p:nvPr/>
            </p:nvSpPr>
            <p:spPr bwMode="auto">
              <a:xfrm>
                <a:off x="3722688" y="1220788"/>
                <a:ext cx="341313" cy="249238"/>
              </a:xfrm>
              <a:custGeom>
                <a:avLst/>
                <a:gdLst/>
                <a:ahLst/>
                <a:cxnLst>
                  <a:cxn ang="0">
                    <a:pos x="127" y="2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89" y="1"/>
                  </a:cxn>
                  <a:cxn ang="0">
                    <a:pos x="89" y="1"/>
                  </a:cxn>
                  <a:cxn ang="0">
                    <a:pos x="75" y="9"/>
                  </a:cxn>
                  <a:cxn ang="0">
                    <a:pos x="61" y="17"/>
                  </a:cxn>
                  <a:cxn ang="0">
                    <a:pos x="47" y="27"/>
                  </a:cxn>
                  <a:cxn ang="0">
                    <a:pos x="33" y="38"/>
                  </a:cxn>
                  <a:cxn ang="0">
                    <a:pos x="19" y="51"/>
                  </a:cxn>
                  <a:cxn ang="0">
                    <a:pos x="14" y="58"/>
                  </a:cxn>
                  <a:cxn ang="0">
                    <a:pos x="9" y="66"/>
                  </a:cxn>
                  <a:cxn ang="0">
                    <a:pos x="5" y="72"/>
                  </a:cxn>
                  <a:cxn ang="0">
                    <a:pos x="2" y="80"/>
                  </a:cxn>
                  <a:cxn ang="0">
                    <a:pos x="0" y="88"/>
                  </a:cxn>
                  <a:cxn ang="0">
                    <a:pos x="0" y="95"/>
                  </a:cxn>
                  <a:cxn ang="0">
                    <a:pos x="0" y="95"/>
                  </a:cxn>
                  <a:cxn ang="0">
                    <a:pos x="1" y="112"/>
                  </a:cxn>
                  <a:cxn ang="0">
                    <a:pos x="4" y="127"/>
                  </a:cxn>
                  <a:cxn ang="0">
                    <a:pos x="10" y="141"/>
                  </a:cxn>
                  <a:cxn ang="0">
                    <a:pos x="17" y="156"/>
                  </a:cxn>
                  <a:cxn ang="0">
                    <a:pos x="195" y="157"/>
                  </a:cxn>
                  <a:cxn ang="0">
                    <a:pos x="195" y="157"/>
                  </a:cxn>
                  <a:cxn ang="0">
                    <a:pos x="195" y="157"/>
                  </a:cxn>
                  <a:cxn ang="0">
                    <a:pos x="204" y="144"/>
                  </a:cxn>
                  <a:cxn ang="0">
                    <a:pos x="209" y="129"/>
                  </a:cxn>
                  <a:cxn ang="0">
                    <a:pos x="214" y="114"/>
                  </a:cxn>
                  <a:cxn ang="0">
                    <a:pos x="215" y="97"/>
                  </a:cxn>
                  <a:cxn ang="0">
                    <a:pos x="215" y="97"/>
                  </a:cxn>
                  <a:cxn ang="0">
                    <a:pos x="215" y="90"/>
                  </a:cxn>
                  <a:cxn ang="0">
                    <a:pos x="213" y="82"/>
                  </a:cxn>
                  <a:cxn ang="0">
                    <a:pos x="209" y="74"/>
                  </a:cxn>
                  <a:cxn ang="0">
                    <a:pos x="206" y="67"/>
                  </a:cxn>
                  <a:cxn ang="0">
                    <a:pos x="202" y="60"/>
                  </a:cxn>
                  <a:cxn ang="0">
                    <a:pos x="196" y="52"/>
                  </a:cxn>
                  <a:cxn ang="0">
                    <a:pos x="183" y="40"/>
                  </a:cxn>
                  <a:cxn ang="0">
                    <a:pos x="169" y="28"/>
                  </a:cxn>
                  <a:cxn ang="0">
                    <a:pos x="154" y="17"/>
                  </a:cxn>
                  <a:cxn ang="0">
                    <a:pos x="140" y="9"/>
                  </a:cxn>
                  <a:cxn ang="0">
                    <a:pos x="127" y="2"/>
                  </a:cxn>
                  <a:cxn ang="0">
                    <a:pos x="127" y="2"/>
                  </a:cxn>
                </a:cxnLst>
                <a:rect l="0" t="0" r="r" b="b"/>
                <a:pathLst>
                  <a:path w="215" h="157">
                    <a:moveTo>
                      <a:pt x="127" y="2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89" y="1"/>
                    </a:lnTo>
                    <a:lnTo>
                      <a:pt x="89" y="1"/>
                    </a:lnTo>
                    <a:lnTo>
                      <a:pt x="75" y="9"/>
                    </a:lnTo>
                    <a:lnTo>
                      <a:pt x="61" y="17"/>
                    </a:lnTo>
                    <a:lnTo>
                      <a:pt x="47" y="27"/>
                    </a:lnTo>
                    <a:lnTo>
                      <a:pt x="33" y="38"/>
                    </a:lnTo>
                    <a:lnTo>
                      <a:pt x="19" y="51"/>
                    </a:lnTo>
                    <a:lnTo>
                      <a:pt x="14" y="58"/>
                    </a:lnTo>
                    <a:lnTo>
                      <a:pt x="9" y="66"/>
                    </a:lnTo>
                    <a:lnTo>
                      <a:pt x="5" y="72"/>
                    </a:lnTo>
                    <a:lnTo>
                      <a:pt x="2" y="80"/>
                    </a:lnTo>
                    <a:lnTo>
                      <a:pt x="0" y="88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1" y="112"/>
                    </a:lnTo>
                    <a:lnTo>
                      <a:pt x="4" y="127"/>
                    </a:lnTo>
                    <a:lnTo>
                      <a:pt x="10" y="141"/>
                    </a:lnTo>
                    <a:lnTo>
                      <a:pt x="17" y="156"/>
                    </a:lnTo>
                    <a:lnTo>
                      <a:pt x="195" y="157"/>
                    </a:lnTo>
                    <a:lnTo>
                      <a:pt x="195" y="157"/>
                    </a:lnTo>
                    <a:lnTo>
                      <a:pt x="195" y="157"/>
                    </a:lnTo>
                    <a:lnTo>
                      <a:pt x="204" y="144"/>
                    </a:lnTo>
                    <a:lnTo>
                      <a:pt x="209" y="129"/>
                    </a:lnTo>
                    <a:lnTo>
                      <a:pt x="214" y="114"/>
                    </a:lnTo>
                    <a:lnTo>
                      <a:pt x="215" y="97"/>
                    </a:lnTo>
                    <a:lnTo>
                      <a:pt x="215" y="97"/>
                    </a:lnTo>
                    <a:lnTo>
                      <a:pt x="215" y="90"/>
                    </a:lnTo>
                    <a:lnTo>
                      <a:pt x="213" y="82"/>
                    </a:lnTo>
                    <a:lnTo>
                      <a:pt x="209" y="74"/>
                    </a:lnTo>
                    <a:lnTo>
                      <a:pt x="206" y="67"/>
                    </a:lnTo>
                    <a:lnTo>
                      <a:pt x="202" y="60"/>
                    </a:lnTo>
                    <a:lnTo>
                      <a:pt x="196" y="52"/>
                    </a:lnTo>
                    <a:lnTo>
                      <a:pt x="183" y="40"/>
                    </a:lnTo>
                    <a:lnTo>
                      <a:pt x="169" y="28"/>
                    </a:lnTo>
                    <a:lnTo>
                      <a:pt x="154" y="17"/>
                    </a:lnTo>
                    <a:lnTo>
                      <a:pt x="140" y="9"/>
                    </a:lnTo>
                    <a:lnTo>
                      <a:pt x="127" y="2"/>
                    </a:lnTo>
                    <a:lnTo>
                      <a:pt x="127" y="2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3749675" y="1468438"/>
                <a:ext cx="282575" cy="523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0" y="31"/>
                  </a:cxn>
                  <a:cxn ang="0">
                    <a:pos x="178" y="2"/>
                  </a:cxn>
                  <a:cxn ang="0">
                    <a:pos x="178" y="1"/>
                  </a:cxn>
                  <a:cxn ang="0">
                    <a:pos x="42" y="16"/>
                  </a:cxn>
                  <a:cxn ang="0">
                    <a:pos x="41" y="22"/>
                  </a:cxn>
                  <a:cxn ang="0">
                    <a:pos x="33" y="29"/>
                  </a:cxn>
                  <a:cxn ang="0">
                    <a:pos x="28" y="30"/>
                  </a:cxn>
                  <a:cxn ang="0">
                    <a:pos x="17" y="26"/>
                  </a:cxn>
                  <a:cxn ang="0">
                    <a:pos x="13" y="16"/>
                  </a:cxn>
                  <a:cxn ang="0">
                    <a:pos x="15" y="9"/>
                  </a:cxn>
                  <a:cxn ang="0">
                    <a:pos x="22" y="3"/>
                  </a:cxn>
                  <a:cxn ang="0">
                    <a:pos x="28" y="2"/>
                  </a:cxn>
                  <a:cxn ang="0">
                    <a:pos x="38" y="6"/>
                  </a:cxn>
                  <a:cxn ang="0">
                    <a:pos x="42" y="16"/>
                  </a:cxn>
                  <a:cxn ang="0">
                    <a:pos x="83" y="16"/>
                  </a:cxn>
                  <a:cxn ang="0">
                    <a:pos x="81" y="22"/>
                  </a:cxn>
                  <a:cxn ang="0">
                    <a:pos x="74" y="29"/>
                  </a:cxn>
                  <a:cxn ang="0">
                    <a:pos x="68" y="30"/>
                  </a:cxn>
                  <a:cxn ang="0">
                    <a:pos x="58" y="26"/>
                  </a:cxn>
                  <a:cxn ang="0">
                    <a:pos x="54" y="16"/>
                  </a:cxn>
                  <a:cxn ang="0">
                    <a:pos x="55" y="11"/>
                  </a:cxn>
                  <a:cxn ang="0">
                    <a:pos x="63" y="3"/>
                  </a:cxn>
                  <a:cxn ang="0">
                    <a:pos x="68" y="2"/>
                  </a:cxn>
                  <a:cxn ang="0">
                    <a:pos x="78" y="6"/>
                  </a:cxn>
                  <a:cxn ang="0">
                    <a:pos x="83" y="16"/>
                  </a:cxn>
                  <a:cxn ang="0">
                    <a:pos x="124" y="16"/>
                  </a:cxn>
                  <a:cxn ang="0">
                    <a:pos x="123" y="22"/>
                  </a:cxn>
                  <a:cxn ang="0">
                    <a:pos x="116" y="29"/>
                  </a:cxn>
                  <a:cxn ang="0">
                    <a:pos x="110" y="30"/>
                  </a:cxn>
                  <a:cxn ang="0">
                    <a:pos x="99" y="26"/>
                  </a:cxn>
                  <a:cxn ang="0">
                    <a:pos x="96" y="16"/>
                  </a:cxn>
                  <a:cxn ang="0">
                    <a:pos x="97" y="11"/>
                  </a:cxn>
                  <a:cxn ang="0">
                    <a:pos x="105" y="3"/>
                  </a:cxn>
                  <a:cxn ang="0">
                    <a:pos x="110" y="2"/>
                  </a:cxn>
                  <a:cxn ang="0">
                    <a:pos x="120" y="6"/>
                  </a:cxn>
                  <a:cxn ang="0">
                    <a:pos x="124" y="16"/>
                  </a:cxn>
                  <a:cxn ang="0">
                    <a:pos x="165" y="17"/>
                  </a:cxn>
                  <a:cxn ang="0">
                    <a:pos x="164" y="23"/>
                  </a:cxn>
                  <a:cxn ang="0">
                    <a:pos x="156" y="30"/>
                  </a:cxn>
                  <a:cxn ang="0">
                    <a:pos x="151" y="31"/>
                  </a:cxn>
                  <a:cxn ang="0">
                    <a:pos x="141" y="27"/>
                  </a:cxn>
                  <a:cxn ang="0">
                    <a:pos x="136" y="16"/>
                  </a:cxn>
                  <a:cxn ang="0">
                    <a:pos x="137" y="11"/>
                  </a:cxn>
                  <a:cxn ang="0">
                    <a:pos x="145" y="4"/>
                  </a:cxn>
                  <a:cxn ang="0">
                    <a:pos x="151" y="3"/>
                  </a:cxn>
                  <a:cxn ang="0">
                    <a:pos x="160" y="6"/>
                  </a:cxn>
                  <a:cxn ang="0">
                    <a:pos x="165" y="17"/>
                  </a:cxn>
                </a:cxnLst>
                <a:rect l="0" t="0" r="r" b="b"/>
                <a:pathLst>
                  <a:path w="178" h="3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31"/>
                    </a:lnTo>
                    <a:lnTo>
                      <a:pt x="178" y="33"/>
                    </a:lnTo>
                    <a:lnTo>
                      <a:pt x="178" y="2"/>
                    </a:lnTo>
                    <a:lnTo>
                      <a:pt x="178" y="2"/>
                    </a:lnTo>
                    <a:lnTo>
                      <a:pt x="178" y="1"/>
                    </a:lnTo>
                    <a:lnTo>
                      <a:pt x="0" y="0"/>
                    </a:lnTo>
                    <a:close/>
                    <a:moveTo>
                      <a:pt x="42" y="16"/>
                    </a:moveTo>
                    <a:lnTo>
                      <a:pt x="42" y="16"/>
                    </a:lnTo>
                    <a:lnTo>
                      <a:pt x="41" y="22"/>
                    </a:lnTo>
                    <a:lnTo>
                      <a:pt x="38" y="26"/>
                    </a:lnTo>
                    <a:lnTo>
                      <a:pt x="33" y="29"/>
                    </a:lnTo>
                    <a:lnTo>
                      <a:pt x="28" y="30"/>
                    </a:lnTo>
                    <a:lnTo>
                      <a:pt x="28" y="30"/>
                    </a:lnTo>
                    <a:lnTo>
                      <a:pt x="22" y="29"/>
                    </a:lnTo>
                    <a:lnTo>
                      <a:pt x="17" y="26"/>
                    </a:lnTo>
                    <a:lnTo>
                      <a:pt x="15" y="22"/>
                    </a:lnTo>
                    <a:lnTo>
                      <a:pt x="13" y="16"/>
                    </a:lnTo>
                    <a:lnTo>
                      <a:pt x="13" y="16"/>
                    </a:lnTo>
                    <a:lnTo>
                      <a:pt x="15" y="9"/>
                    </a:lnTo>
                    <a:lnTo>
                      <a:pt x="18" y="5"/>
                    </a:lnTo>
                    <a:lnTo>
                      <a:pt x="22" y="3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3" y="3"/>
                    </a:lnTo>
                    <a:lnTo>
                      <a:pt x="38" y="6"/>
                    </a:lnTo>
                    <a:lnTo>
                      <a:pt x="41" y="11"/>
                    </a:lnTo>
                    <a:lnTo>
                      <a:pt x="42" y="16"/>
                    </a:lnTo>
                    <a:lnTo>
                      <a:pt x="42" y="16"/>
                    </a:lnTo>
                    <a:close/>
                    <a:moveTo>
                      <a:pt x="83" y="16"/>
                    </a:moveTo>
                    <a:lnTo>
                      <a:pt x="83" y="16"/>
                    </a:lnTo>
                    <a:lnTo>
                      <a:pt x="81" y="22"/>
                    </a:lnTo>
                    <a:lnTo>
                      <a:pt x="78" y="26"/>
                    </a:lnTo>
                    <a:lnTo>
                      <a:pt x="74" y="29"/>
                    </a:lnTo>
                    <a:lnTo>
                      <a:pt x="68" y="30"/>
                    </a:lnTo>
                    <a:lnTo>
                      <a:pt x="68" y="30"/>
                    </a:lnTo>
                    <a:lnTo>
                      <a:pt x="63" y="29"/>
                    </a:lnTo>
                    <a:lnTo>
                      <a:pt x="58" y="26"/>
                    </a:lnTo>
                    <a:lnTo>
                      <a:pt x="55" y="22"/>
                    </a:lnTo>
                    <a:lnTo>
                      <a:pt x="54" y="16"/>
                    </a:lnTo>
                    <a:lnTo>
                      <a:pt x="54" y="16"/>
                    </a:lnTo>
                    <a:lnTo>
                      <a:pt x="55" y="11"/>
                    </a:lnTo>
                    <a:lnTo>
                      <a:pt x="58" y="6"/>
                    </a:lnTo>
                    <a:lnTo>
                      <a:pt x="63" y="3"/>
                    </a:lnTo>
                    <a:lnTo>
                      <a:pt x="68" y="2"/>
                    </a:lnTo>
                    <a:lnTo>
                      <a:pt x="68" y="2"/>
                    </a:lnTo>
                    <a:lnTo>
                      <a:pt x="74" y="3"/>
                    </a:lnTo>
                    <a:lnTo>
                      <a:pt x="78" y="6"/>
                    </a:lnTo>
                    <a:lnTo>
                      <a:pt x="81" y="11"/>
                    </a:lnTo>
                    <a:lnTo>
                      <a:pt x="83" y="16"/>
                    </a:lnTo>
                    <a:lnTo>
                      <a:pt x="83" y="16"/>
                    </a:lnTo>
                    <a:close/>
                    <a:moveTo>
                      <a:pt x="124" y="16"/>
                    </a:moveTo>
                    <a:lnTo>
                      <a:pt x="124" y="16"/>
                    </a:lnTo>
                    <a:lnTo>
                      <a:pt x="123" y="22"/>
                    </a:lnTo>
                    <a:lnTo>
                      <a:pt x="120" y="27"/>
                    </a:lnTo>
                    <a:lnTo>
                      <a:pt x="116" y="29"/>
                    </a:lnTo>
                    <a:lnTo>
                      <a:pt x="110" y="30"/>
                    </a:lnTo>
                    <a:lnTo>
                      <a:pt x="110" y="30"/>
                    </a:lnTo>
                    <a:lnTo>
                      <a:pt x="105" y="29"/>
                    </a:lnTo>
                    <a:lnTo>
                      <a:pt x="99" y="26"/>
                    </a:lnTo>
                    <a:lnTo>
                      <a:pt x="97" y="22"/>
                    </a:lnTo>
                    <a:lnTo>
                      <a:pt x="96" y="16"/>
                    </a:lnTo>
                    <a:lnTo>
                      <a:pt x="96" y="16"/>
                    </a:lnTo>
                    <a:lnTo>
                      <a:pt x="97" y="11"/>
                    </a:lnTo>
                    <a:lnTo>
                      <a:pt x="100" y="6"/>
                    </a:lnTo>
                    <a:lnTo>
                      <a:pt x="105" y="3"/>
                    </a:lnTo>
                    <a:lnTo>
                      <a:pt x="110" y="2"/>
                    </a:lnTo>
                    <a:lnTo>
                      <a:pt x="110" y="2"/>
                    </a:lnTo>
                    <a:lnTo>
                      <a:pt x="116" y="3"/>
                    </a:lnTo>
                    <a:lnTo>
                      <a:pt x="120" y="6"/>
                    </a:lnTo>
                    <a:lnTo>
                      <a:pt x="123" y="11"/>
                    </a:lnTo>
                    <a:lnTo>
                      <a:pt x="124" y="16"/>
                    </a:lnTo>
                    <a:lnTo>
                      <a:pt x="124" y="16"/>
                    </a:lnTo>
                    <a:close/>
                    <a:moveTo>
                      <a:pt x="165" y="17"/>
                    </a:moveTo>
                    <a:lnTo>
                      <a:pt x="165" y="17"/>
                    </a:lnTo>
                    <a:lnTo>
                      <a:pt x="164" y="23"/>
                    </a:lnTo>
                    <a:lnTo>
                      <a:pt x="160" y="27"/>
                    </a:lnTo>
                    <a:lnTo>
                      <a:pt x="156" y="30"/>
                    </a:lnTo>
                    <a:lnTo>
                      <a:pt x="151" y="31"/>
                    </a:lnTo>
                    <a:lnTo>
                      <a:pt x="151" y="31"/>
                    </a:lnTo>
                    <a:lnTo>
                      <a:pt x="145" y="30"/>
                    </a:lnTo>
                    <a:lnTo>
                      <a:pt x="141" y="27"/>
                    </a:lnTo>
                    <a:lnTo>
                      <a:pt x="137" y="23"/>
                    </a:lnTo>
                    <a:lnTo>
                      <a:pt x="136" y="16"/>
                    </a:lnTo>
                    <a:lnTo>
                      <a:pt x="136" y="16"/>
                    </a:lnTo>
                    <a:lnTo>
                      <a:pt x="137" y="11"/>
                    </a:lnTo>
                    <a:lnTo>
                      <a:pt x="141" y="6"/>
                    </a:lnTo>
                    <a:lnTo>
                      <a:pt x="145" y="4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6" y="4"/>
                    </a:lnTo>
                    <a:lnTo>
                      <a:pt x="160" y="6"/>
                    </a:lnTo>
                    <a:lnTo>
                      <a:pt x="164" y="12"/>
                    </a:lnTo>
                    <a:lnTo>
                      <a:pt x="165" y="17"/>
                    </a:lnTo>
                    <a:lnTo>
                      <a:pt x="165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2" name="Freeform 7"/>
              <p:cNvSpPr/>
              <p:nvPr/>
            </p:nvSpPr>
            <p:spPr bwMode="auto">
              <a:xfrm>
                <a:off x="3749675" y="1517651"/>
                <a:ext cx="282575" cy="112713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78" y="71"/>
                  </a:cxn>
                  <a:cxn ang="0">
                    <a:pos x="178" y="2"/>
                  </a:cxn>
                  <a:cxn ang="0">
                    <a:pos x="0" y="0"/>
                  </a:cxn>
                  <a:cxn ang="0">
                    <a:pos x="0" y="68"/>
                  </a:cxn>
                </a:cxnLst>
                <a:rect l="0" t="0" r="r" b="b"/>
                <a:pathLst>
                  <a:path w="178" h="71">
                    <a:moveTo>
                      <a:pt x="0" y="68"/>
                    </a:moveTo>
                    <a:lnTo>
                      <a:pt x="178" y="71"/>
                    </a:lnTo>
                    <a:lnTo>
                      <a:pt x="178" y="2"/>
                    </a:lnTo>
                    <a:lnTo>
                      <a:pt x="0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3" name="Freeform 8"/>
              <p:cNvSpPr/>
              <p:nvPr/>
            </p:nvSpPr>
            <p:spPr bwMode="auto">
              <a:xfrm>
                <a:off x="3849688" y="1050926"/>
                <a:ext cx="88900" cy="173038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1" y="4"/>
                  </a:cxn>
                  <a:cxn ang="0">
                    <a:pos x="17" y="12"/>
                  </a:cxn>
                  <a:cxn ang="0">
                    <a:pos x="17" y="16"/>
                  </a:cxn>
                  <a:cxn ang="0">
                    <a:pos x="22" y="22"/>
                  </a:cxn>
                  <a:cxn ang="0">
                    <a:pos x="25" y="23"/>
                  </a:cxn>
                  <a:cxn ang="0">
                    <a:pos x="15" y="30"/>
                  </a:cxn>
                  <a:cxn ang="0">
                    <a:pos x="11" y="42"/>
                  </a:cxn>
                  <a:cxn ang="0">
                    <a:pos x="12" y="48"/>
                  </a:cxn>
                  <a:cxn ang="0">
                    <a:pos x="18" y="56"/>
                  </a:cxn>
                  <a:cxn ang="0">
                    <a:pos x="23" y="60"/>
                  </a:cxn>
                  <a:cxn ang="0">
                    <a:pos x="14" y="63"/>
                  </a:cxn>
                  <a:cxn ang="0">
                    <a:pos x="6" y="68"/>
                  </a:cxn>
                  <a:cxn ang="0">
                    <a:pos x="2" y="77"/>
                  </a:cxn>
                  <a:cxn ang="0">
                    <a:pos x="0" y="87"/>
                  </a:cxn>
                  <a:cxn ang="0">
                    <a:pos x="1" y="93"/>
                  </a:cxn>
                  <a:cxn ang="0">
                    <a:pos x="4" y="102"/>
                  </a:cxn>
                  <a:cxn ang="0">
                    <a:pos x="47" y="109"/>
                  </a:cxn>
                  <a:cxn ang="0">
                    <a:pos x="47" y="109"/>
                  </a:cxn>
                  <a:cxn ang="0">
                    <a:pos x="51" y="105"/>
                  </a:cxn>
                  <a:cxn ang="0">
                    <a:pos x="56" y="94"/>
                  </a:cxn>
                  <a:cxn ang="0">
                    <a:pos x="56" y="88"/>
                  </a:cxn>
                  <a:cxn ang="0">
                    <a:pos x="55" y="77"/>
                  </a:cxn>
                  <a:cxn ang="0">
                    <a:pos x="50" y="70"/>
                  </a:cxn>
                  <a:cxn ang="0">
                    <a:pos x="43" y="63"/>
                  </a:cxn>
                  <a:cxn ang="0">
                    <a:pos x="34" y="60"/>
                  </a:cxn>
                  <a:cxn ang="0">
                    <a:pos x="39" y="56"/>
                  </a:cxn>
                  <a:cxn ang="0">
                    <a:pos x="45" y="48"/>
                  </a:cxn>
                  <a:cxn ang="0">
                    <a:pos x="46" y="42"/>
                  </a:cxn>
                  <a:cxn ang="0">
                    <a:pos x="43" y="30"/>
                  </a:cxn>
                  <a:cxn ang="0">
                    <a:pos x="32" y="25"/>
                  </a:cxn>
                  <a:cxn ang="0">
                    <a:pos x="35" y="22"/>
                  </a:cxn>
                  <a:cxn ang="0">
                    <a:pos x="39" y="17"/>
                  </a:cxn>
                  <a:cxn ang="0">
                    <a:pos x="40" y="12"/>
                  </a:cxn>
                  <a:cxn ang="0">
                    <a:pos x="37" y="4"/>
                  </a:cxn>
                  <a:cxn ang="0">
                    <a:pos x="28" y="0"/>
                  </a:cxn>
                </a:cxnLst>
                <a:rect l="0" t="0" r="r" b="b"/>
                <a:pathLst>
                  <a:path w="56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4" y="2"/>
                    </a:lnTo>
                    <a:lnTo>
                      <a:pt x="21" y="4"/>
                    </a:lnTo>
                    <a:lnTo>
                      <a:pt x="18" y="7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6"/>
                    </a:lnTo>
                    <a:lnTo>
                      <a:pt x="20" y="20"/>
                    </a:lnTo>
                    <a:lnTo>
                      <a:pt x="22" y="22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20" y="26"/>
                    </a:lnTo>
                    <a:lnTo>
                      <a:pt x="15" y="30"/>
                    </a:lnTo>
                    <a:lnTo>
                      <a:pt x="12" y="36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2" y="48"/>
                    </a:lnTo>
                    <a:lnTo>
                      <a:pt x="14" y="53"/>
                    </a:lnTo>
                    <a:lnTo>
                      <a:pt x="18" y="56"/>
                    </a:lnTo>
                    <a:lnTo>
                      <a:pt x="23" y="60"/>
                    </a:lnTo>
                    <a:lnTo>
                      <a:pt x="23" y="60"/>
                    </a:lnTo>
                    <a:lnTo>
                      <a:pt x="18" y="61"/>
                    </a:lnTo>
                    <a:lnTo>
                      <a:pt x="14" y="63"/>
                    </a:lnTo>
                    <a:lnTo>
                      <a:pt x="10" y="65"/>
                    </a:lnTo>
                    <a:lnTo>
                      <a:pt x="6" y="68"/>
                    </a:lnTo>
                    <a:lnTo>
                      <a:pt x="4" y="73"/>
                    </a:lnTo>
                    <a:lnTo>
                      <a:pt x="2" y="77"/>
                    </a:lnTo>
                    <a:lnTo>
                      <a:pt x="1" y="82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93"/>
                    </a:lnTo>
                    <a:lnTo>
                      <a:pt x="2" y="98"/>
                    </a:lnTo>
                    <a:lnTo>
                      <a:pt x="4" y="102"/>
                    </a:lnTo>
                    <a:lnTo>
                      <a:pt x="8" y="107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47" y="109"/>
                    </a:lnTo>
                    <a:lnTo>
                      <a:pt x="51" y="105"/>
                    </a:lnTo>
                    <a:lnTo>
                      <a:pt x="54" y="99"/>
                    </a:lnTo>
                    <a:lnTo>
                      <a:pt x="56" y="94"/>
                    </a:lnTo>
                    <a:lnTo>
                      <a:pt x="56" y="88"/>
                    </a:lnTo>
                    <a:lnTo>
                      <a:pt x="56" y="88"/>
                    </a:lnTo>
                    <a:lnTo>
                      <a:pt x="56" y="83"/>
                    </a:lnTo>
                    <a:lnTo>
                      <a:pt x="55" y="77"/>
                    </a:lnTo>
                    <a:lnTo>
                      <a:pt x="53" y="73"/>
                    </a:lnTo>
                    <a:lnTo>
                      <a:pt x="50" y="70"/>
                    </a:lnTo>
                    <a:lnTo>
                      <a:pt x="47" y="66"/>
                    </a:lnTo>
                    <a:lnTo>
                      <a:pt x="43" y="63"/>
                    </a:lnTo>
                    <a:lnTo>
                      <a:pt x="38" y="61"/>
                    </a:lnTo>
                    <a:lnTo>
                      <a:pt x="34" y="60"/>
                    </a:lnTo>
                    <a:lnTo>
                      <a:pt x="34" y="60"/>
                    </a:lnTo>
                    <a:lnTo>
                      <a:pt x="39" y="56"/>
                    </a:lnTo>
                    <a:lnTo>
                      <a:pt x="43" y="53"/>
                    </a:lnTo>
                    <a:lnTo>
                      <a:pt x="45" y="48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5" y="36"/>
                    </a:lnTo>
                    <a:lnTo>
                      <a:pt x="43" y="30"/>
                    </a:lnTo>
                    <a:lnTo>
                      <a:pt x="37" y="27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35" y="22"/>
                    </a:lnTo>
                    <a:lnTo>
                      <a:pt x="38" y="20"/>
                    </a:lnTo>
                    <a:lnTo>
                      <a:pt x="39" y="17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39" y="8"/>
                    </a:lnTo>
                    <a:lnTo>
                      <a:pt x="37" y="4"/>
                    </a:lnTo>
                    <a:lnTo>
                      <a:pt x="34" y="2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4" name="Freeform 9"/>
              <p:cNvSpPr/>
              <p:nvPr/>
            </p:nvSpPr>
            <p:spPr bwMode="auto">
              <a:xfrm>
                <a:off x="3573463" y="1631951"/>
                <a:ext cx="506413" cy="200025"/>
              </a:xfrm>
              <a:custGeom>
                <a:avLst/>
                <a:gdLst/>
                <a:ahLst/>
                <a:cxnLst>
                  <a:cxn ang="0">
                    <a:pos x="316" y="3"/>
                  </a:cxn>
                  <a:cxn ang="0">
                    <a:pos x="2" y="0"/>
                  </a:cxn>
                  <a:cxn ang="0">
                    <a:pos x="0" y="36"/>
                  </a:cxn>
                  <a:cxn ang="0">
                    <a:pos x="0" y="37"/>
                  </a:cxn>
                  <a:cxn ang="0">
                    <a:pos x="2" y="38"/>
                  </a:cxn>
                  <a:cxn ang="0">
                    <a:pos x="5" y="34"/>
                  </a:cxn>
                  <a:cxn ang="0">
                    <a:pos x="11" y="26"/>
                  </a:cxn>
                  <a:cxn ang="0">
                    <a:pos x="14" y="28"/>
                  </a:cxn>
                  <a:cxn ang="0">
                    <a:pos x="21" y="40"/>
                  </a:cxn>
                  <a:cxn ang="0">
                    <a:pos x="23" y="49"/>
                  </a:cxn>
                  <a:cxn ang="0">
                    <a:pos x="22" y="126"/>
                  </a:cxn>
                  <a:cxn ang="0">
                    <a:pos x="66" y="50"/>
                  </a:cxn>
                  <a:cxn ang="0">
                    <a:pos x="66" y="50"/>
                  </a:cxn>
                  <a:cxn ang="0">
                    <a:pos x="68" y="40"/>
                  </a:cxn>
                  <a:cxn ang="0">
                    <a:pos x="76" y="28"/>
                  </a:cxn>
                  <a:cxn ang="0">
                    <a:pos x="78" y="27"/>
                  </a:cxn>
                  <a:cxn ang="0">
                    <a:pos x="85" y="34"/>
                  </a:cxn>
                  <a:cxn ang="0">
                    <a:pos x="90" y="46"/>
                  </a:cxn>
                  <a:cxn ang="0">
                    <a:pos x="90" y="50"/>
                  </a:cxn>
                  <a:cxn ang="0">
                    <a:pos x="142" y="126"/>
                  </a:cxn>
                  <a:cxn ang="0">
                    <a:pos x="143" y="50"/>
                  </a:cxn>
                  <a:cxn ang="0">
                    <a:pos x="143" y="46"/>
                  </a:cxn>
                  <a:cxn ang="0">
                    <a:pos x="149" y="34"/>
                  </a:cxn>
                  <a:cxn ang="0">
                    <a:pos x="155" y="27"/>
                  </a:cxn>
                  <a:cxn ang="0">
                    <a:pos x="157" y="29"/>
                  </a:cxn>
                  <a:cxn ang="0">
                    <a:pos x="165" y="41"/>
                  </a:cxn>
                  <a:cxn ang="0">
                    <a:pos x="167" y="50"/>
                  </a:cxn>
                  <a:cxn ang="0">
                    <a:pos x="167" y="126"/>
                  </a:cxn>
                  <a:cxn ang="0">
                    <a:pos x="219" y="51"/>
                  </a:cxn>
                  <a:cxn ang="0">
                    <a:pos x="219" y="51"/>
                  </a:cxn>
                  <a:cxn ang="0">
                    <a:pos x="221" y="42"/>
                  </a:cxn>
                  <a:cxn ang="0">
                    <a:pos x="230" y="29"/>
                  </a:cxn>
                  <a:cxn ang="0">
                    <a:pos x="232" y="28"/>
                  </a:cxn>
                  <a:cxn ang="0">
                    <a:pos x="237" y="35"/>
                  </a:cxn>
                  <a:cxn ang="0">
                    <a:pos x="243" y="47"/>
                  </a:cxn>
                  <a:cxn ang="0">
                    <a:pos x="244" y="51"/>
                  </a:cxn>
                  <a:cxn ang="0">
                    <a:pos x="319" y="126"/>
                  </a:cxn>
                </a:cxnLst>
                <a:rect l="0" t="0" r="r" b="b"/>
                <a:pathLst>
                  <a:path w="319" h="126">
                    <a:moveTo>
                      <a:pt x="318" y="3"/>
                    </a:moveTo>
                    <a:lnTo>
                      <a:pt x="316" y="3"/>
                    </a:lnTo>
                    <a:lnTo>
                      <a:pt x="316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2" y="38"/>
                    </a:lnTo>
                    <a:lnTo>
                      <a:pt x="2" y="38"/>
                    </a:lnTo>
                    <a:lnTo>
                      <a:pt x="5" y="34"/>
                    </a:lnTo>
                    <a:lnTo>
                      <a:pt x="8" y="29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4" y="28"/>
                    </a:lnTo>
                    <a:lnTo>
                      <a:pt x="18" y="33"/>
                    </a:lnTo>
                    <a:lnTo>
                      <a:pt x="21" y="40"/>
                    </a:lnTo>
                    <a:lnTo>
                      <a:pt x="23" y="45"/>
                    </a:lnTo>
                    <a:lnTo>
                      <a:pt x="23" y="49"/>
                    </a:lnTo>
                    <a:lnTo>
                      <a:pt x="23" y="49"/>
                    </a:lnTo>
                    <a:lnTo>
                      <a:pt x="22" y="126"/>
                    </a:lnTo>
                    <a:lnTo>
                      <a:pt x="65" y="126"/>
                    </a:lnTo>
                    <a:lnTo>
                      <a:pt x="66" y="50"/>
                    </a:lnTo>
                    <a:lnTo>
                      <a:pt x="66" y="50"/>
                    </a:lnTo>
                    <a:lnTo>
                      <a:pt x="66" y="50"/>
                    </a:lnTo>
                    <a:lnTo>
                      <a:pt x="66" y="45"/>
                    </a:lnTo>
                    <a:lnTo>
                      <a:pt x="68" y="40"/>
                    </a:lnTo>
                    <a:lnTo>
                      <a:pt x="73" y="34"/>
                    </a:lnTo>
                    <a:lnTo>
                      <a:pt x="76" y="28"/>
                    </a:lnTo>
                    <a:lnTo>
                      <a:pt x="78" y="27"/>
                    </a:lnTo>
                    <a:lnTo>
                      <a:pt x="78" y="27"/>
                    </a:lnTo>
                    <a:lnTo>
                      <a:pt x="81" y="28"/>
                    </a:lnTo>
                    <a:lnTo>
                      <a:pt x="85" y="34"/>
                    </a:lnTo>
                    <a:lnTo>
                      <a:pt x="88" y="41"/>
                    </a:lnTo>
                    <a:lnTo>
                      <a:pt x="90" y="46"/>
                    </a:lnTo>
                    <a:lnTo>
                      <a:pt x="90" y="50"/>
                    </a:lnTo>
                    <a:lnTo>
                      <a:pt x="90" y="50"/>
                    </a:lnTo>
                    <a:lnTo>
                      <a:pt x="90" y="126"/>
                    </a:lnTo>
                    <a:lnTo>
                      <a:pt x="142" y="126"/>
                    </a:lnTo>
                    <a:lnTo>
                      <a:pt x="142" y="50"/>
                    </a:lnTo>
                    <a:lnTo>
                      <a:pt x="143" y="50"/>
                    </a:lnTo>
                    <a:lnTo>
                      <a:pt x="143" y="50"/>
                    </a:lnTo>
                    <a:lnTo>
                      <a:pt x="143" y="46"/>
                    </a:lnTo>
                    <a:lnTo>
                      <a:pt x="144" y="41"/>
                    </a:lnTo>
                    <a:lnTo>
                      <a:pt x="149" y="34"/>
                    </a:lnTo>
                    <a:lnTo>
                      <a:pt x="153" y="29"/>
                    </a:lnTo>
                    <a:lnTo>
                      <a:pt x="155" y="27"/>
                    </a:lnTo>
                    <a:lnTo>
                      <a:pt x="155" y="27"/>
                    </a:lnTo>
                    <a:lnTo>
                      <a:pt x="157" y="29"/>
                    </a:lnTo>
                    <a:lnTo>
                      <a:pt x="162" y="34"/>
                    </a:lnTo>
                    <a:lnTo>
                      <a:pt x="165" y="41"/>
                    </a:lnTo>
                    <a:lnTo>
                      <a:pt x="167" y="46"/>
                    </a:lnTo>
                    <a:lnTo>
                      <a:pt x="167" y="50"/>
                    </a:lnTo>
                    <a:lnTo>
                      <a:pt x="167" y="50"/>
                    </a:lnTo>
                    <a:lnTo>
                      <a:pt x="167" y="126"/>
                    </a:lnTo>
                    <a:lnTo>
                      <a:pt x="219" y="126"/>
                    </a:lnTo>
                    <a:lnTo>
                      <a:pt x="219" y="51"/>
                    </a:lnTo>
                    <a:lnTo>
                      <a:pt x="219" y="51"/>
                    </a:lnTo>
                    <a:lnTo>
                      <a:pt x="219" y="51"/>
                    </a:lnTo>
                    <a:lnTo>
                      <a:pt x="220" y="47"/>
                    </a:lnTo>
                    <a:lnTo>
                      <a:pt x="221" y="42"/>
                    </a:lnTo>
                    <a:lnTo>
                      <a:pt x="225" y="35"/>
                    </a:lnTo>
                    <a:lnTo>
                      <a:pt x="230" y="29"/>
                    </a:lnTo>
                    <a:lnTo>
                      <a:pt x="232" y="28"/>
                    </a:lnTo>
                    <a:lnTo>
                      <a:pt x="232" y="28"/>
                    </a:lnTo>
                    <a:lnTo>
                      <a:pt x="234" y="30"/>
                    </a:lnTo>
                    <a:lnTo>
                      <a:pt x="237" y="35"/>
                    </a:lnTo>
                    <a:lnTo>
                      <a:pt x="242" y="42"/>
                    </a:lnTo>
                    <a:lnTo>
                      <a:pt x="243" y="47"/>
                    </a:lnTo>
                    <a:lnTo>
                      <a:pt x="244" y="51"/>
                    </a:lnTo>
                    <a:lnTo>
                      <a:pt x="244" y="51"/>
                    </a:lnTo>
                    <a:lnTo>
                      <a:pt x="243" y="126"/>
                    </a:lnTo>
                    <a:lnTo>
                      <a:pt x="319" y="126"/>
                    </a:lnTo>
                    <a:lnTo>
                      <a:pt x="318" y="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5" name="Freeform 10"/>
              <p:cNvSpPr/>
              <p:nvPr/>
            </p:nvSpPr>
            <p:spPr bwMode="auto">
              <a:xfrm>
                <a:off x="3071813" y="1625601"/>
                <a:ext cx="504825" cy="206375"/>
              </a:xfrm>
              <a:custGeom>
                <a:avLst/>
                <a:gdLst/>
                <a:ahLst/>
                <a:cxnLst>
                  <a:cxn ang="0">
                    <a:pos x="296" y="53"/>
                  </a:cxn>
                  <a:cxn ang="0">
                    <a:pos x="297" y="49"/>
                  </a:cxn>
                  <a:cxn ang="0">
                    <a:pos x="302" y="37"/>
                  </a:cxn>
                  <a:cxn ang="0">
                    <a:pos x="309" y="30"/>
                  </a:cxn>
                  <a:cxn ang="0">
                    <a:pos x="311" y="32"/>
                  </a:cxn>
                  <a:cxn ang="0">
                    <a:pos x="315" y="39"/>
                  </a:cxn>
                  <a:cxn ang="0">
                    <a:pos x="318" y="4"/>
                  </a:cxn>
                  <a:cxn ang="0">
                    <a:pos x="3" y="0"/>
                  </a:cxn>
                  <a:cxn ang="0">
                    <a:pos x="0" y="130"/>
                  </a:cxn>
                  <a:cxn ang="0">
                    <a:pos x="75" y="51"/>
                  </a:cxn>
                  <a:cxn ang="0">
                    <a:pos x="75" y="51"/>
                  </a:cxn>
                  <a:cxn ang="0">
                    <a:pos x="77" y="42"/>
                  </a:cxn>
                  <a:cxn ang="0">
                    <a:pos x="86" y="30"/>
                  </a:cxn>
                  <a:cxn ang="0">
                    <a:pos x="88" y="28"/>
                  </a:cxn>
                  <a:cxn ang="0">
                    <a:pos x="94" y="36"/>
                  </a:cxn>
                  <a:cxn ang="0">
                    <a:pos x="99" y="46"/>
                  </a:cxn>
                  <a:cxn ang="0">
                    <a:pos x="100" y="51"/>
                  </a:cxn>
                  <a:cxn ang="0">
                    <a:pos x="151" y="130"/>
                  </a:cxn>
                  <a:cxn ang="0">
                    <a:pos x="152" y="52"/>
                  </a:cxn>
                  <a:cxn ang="0">
                    <a:pos x="153" y="48"/>
                  </a:cxn>
                  <a:cxn ang="0">
                    <a:pos x="158" y="36"/>
                  </a:cxn>
                  <a:cxn ang="0">
                    <a:pos x="165" y="29"/>
                  </a:cxn>
                  <a:cxn ang="0">
                    <a:pos x="166" y="31"/>
                  </a:cxn>
                  <a:cxn ang="0">
                    <a:pos x="175" y="43"/>
                  </a:cxn>
                  <a:cxn ang="0">
                    <a:pos x="177" y="52"/>
                  </a:cxn>
                  <a:cxn ang="0">
                    <a:pos x="176" y="130"/>
                  </a:cxn>
                  <a:cxn ang="0">
                    <a:pos x="229" y="52"/>
                  </a:cxn>
                  <a:cxn ang="0">
                    <a:pos x="229" y="52"/>
                  </a:cxn>
                  <a:cxn ang="0">
                    <a:pos x="231" y="43"/>
                  </a:cxn>
                  <a:cxn ang="0">
                    <a:pos x="240" y="31"/>
                  </a:cxn>
                  <a:cxn ang="0">
                    <a:pos x="242" y="30"/>
                  </a:cxn>
                  <a:cxn ang="0">
                    <a:pos x="247" y="37"/>
                  </a:cxn>
                  <a:cxn ang="0">
                    <a:pos x="253" y="48"/>
                  </a:cxn>
                  <a:cxn ang="0">
                    <a:pos x="254" y="53"/>
                  </a:cxn>
                  <a:cxn ang="0">
                    <a:pos x="296" y="130"/>
                  </a:cxn>
                </a:cxnLst>
                <a:rect l="0" t="0" r="r" b="b"/>
                <a:pathLst>
                  <a:path w="318" h="130">
                    <a:moveTo>
                      <a:pt x="296" y="53"/>
                    </a:moveTo>
                    <a:lnTo>
                      <a:pt x="296" y="53"/>
                    </a:lnTo>
                    <a:lnTo>
                      <a:pt x="296" y="53"/>
                    </a:lnTo>
                    <a:lnTo>
                      <a:pt x="297" y="49"/>
                    </a:lnTo>
                    <a:lnTo>
                      <a:pt x="298" y="44"/>
                    </a:lnTo>
                    <a:lnTo>
                      <a:pt x="302" y="37"/>
                    </a:lnTo>
                    <a:lnTo>
                      <a:pt x="307" y="32"/>
                    </a:lnTo>
                    <a:lnTo>
                      <a:pt x="309" y="30"/>
                    </a:lnTo>
                    <a:lnTo>
                      <a:pt x="309" y="30"/>
                    </a:lnTo>
                    <a:lnTo>
                      <a:pt x="311" y="32"/>
                    </a:lnTo>
                    <a:lnTo>
                      <a:pt x="315" y="39"/>
                    </a:lnTo>
                    <a:lnTo>
                      <a:pt x="315" y="39"/>
                    </a:lnTo>
                    <a:lnTo>
                      <a:pt x="316" y="40"/>
                    </a:lnTo>
                    <a:lnTo>
                      <a:pt x="318" y="4"/>
                    </a:lnTo>
                    <a:lnTo>
                      <a:pt x="315" y="4"/>
                    </a:lnTo>
                    <a:lnTo>
                      <a:pt x="3" y="0"/>
                    </a:lnTo>
                    <a:lnTo>
                      <a:pt x="3" y="9"/>
                    </a:lnTo>
                    <a:lnTo>
                      <a:pt x="0" y="130"/>
                    </a:lnTo>
                    <a:lnTo>
                      <a:pt x="74" y="130"/>
                    </a:lnTo>
                    <a:lnTo>
                      <a:pt x="75" y="51"/>
                    </a:lnTo>
                    <a:lnTo>
                      <a:pt x="75" y="51"/>
                    </a:lnTo>
                    <a:lnTo>
                      <a:pt x="75" y="51"/>
                    </a:lnTo>
                    <a:lnTo>
                      <a:pt x="76" y="46"/>
                    </a:lnTo>
                    <a:lnTo>
                      <a:pt x="77" y="42"/>
                    </a:lnTo>
                    <a:lnTo>
                      <a:pt x="82" y="34"/>
                    </a:lnTo>
                    <a:lnTo>
                      <a:pt x="86" y="30"/>
                    </a:lnTo>
                    <a:lnTo>
                      <a:pt x="88" y="28"/>
                    </a:lnTo>
                    <a:lnTo>
                      <a:pt x="88" y="28"/>
                    </a:lnTo>
                    <a:lnTo>
                      <a:pt x="90" y="30"/>
                    </a:lnTo>
                    <a:lnTo>
                      <a:pt x="94" y="36"/>
                    </a:lnTo>
                    <a:lnTo>
                      <a:pt x="98" y="42"/>
                    </a:lnTo>
                    <a:lnTo>
                      <a:pt x="99" y="46"/>
                    </a:lnTo>
                    <a:lnTo>
                      <a:pt x="100" y="51"/>
                    </a:lnTo>
                    <a:lnTo>
                      <a:pt x="100" y="51"/>
                    </a:lnTo>
                    <a:lnTo>
                      <a:pt x="97" y="130"/>
                    </a:lnTo>
                    <a:lnTo>
                      <a:pt x="151" y="130"/>
                    </a:lnTo>
                    <a:lnTo>
                      <a:pt x="152" y="52"/>
                    </a:lnTo>
                    <a:lnTo>
                      <a:pt x="152" y="52"/>
                    </a:lnTo>
                    <a:lnTo>
                      <a:pt x="152" y="52"/>
                    </a:lnTo>
                    <a:lnTo>
                      <a:pt x="153" y="48"/>
                    </a:lnTo>
                    <a:lnTo>
                      <a:pt x="154" y="43"/>
                    </a:lnTo>
                    <a:lnTo>
                      <a:pt x="158" y="36"/>
                    </a:lnTo>
                    <a:lnTo>
                      <a:pt x="163" y="31"/>
                    </a:lnTo>
                    <a:lnTo>
                      <a:pt x="165" y="29"/>
                    </a:lnTo>
                    <a:lnTo>
                      <a:pt x="165" y="29"/>
                    </a:lnTo>
                    <a:lnTo>
                      <a:pt x="166" y="31"/>
                    </a:lnTo>
                    <a:lnTo>
                      <a:pt x="170" y="36"/>
                    </a:lnTo>
                    <a:lnTo>
                      <a:pt x="175" y="43"/>
                    </a:lnTo>
                    <a:lnTo>
                      <a:pt x="176" y="48"/>
                    </a:lnTo>
                    <a:lnTo>
                      <a:pt x="177" y="52"/>
                    </a:lnTo>
                    <a:lnTo>
                      <a:pt x="177" y="52"/>
                    </a:lnTo>
                    <a:lnTo>
                      <a:pt x="176" y="130"/>
                    </a:lnTo>
                    <a:lnTo>
                      <a:pt x="228" y="130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29" y="52"/>
                    </a:lnTo>
                    <a:lnTo>
                      <a:pt x="230" y="48"/>
                    </a:lnTo>
                    <a:lnTo>
                      <a:pt x="231" y="43"/>
                    </a:lnTo>
                    <a:lnTo>
                      <a:pt x="235" y="37"/>
                    </a:lnTo>
                    <a:lnTo>
                      <a:pt x="240" y="31"/>
                    </a:lnTo>
                    <a:lnTo>
                      <a:pt x="242" y="30"/>
                    </a:lnTo>
                    <a:lnTo>
                      <a:pt x="242" y="30"/>
                    </a:lnTo>
                    <a:lnTo>
                      <a:pt x="243" y="31"/>
                    </a:lnTo>
                    <a:lnTo>
                      <a:pt x="247" y="37"/>
                    </a:lnTo>
                    <a:lnTo>
                      <a:pt x="252" y="43"/>
                    </a:lnTo>
                    <a:lnTo>
                      <a:pt x="253" y="48"/>
                    </a:lnTo>
                    <a:lnTo>
                      <a:pt x="254" y="53"/>
                    </a:lnTo>
                    <a:lnTo>
                      <a:pt x="254" y="53"/>
                    </a:lnTo>
                    <a:lnTo>
                      <a:pt x="253" y="130"/>
                    </a:lnTo>
                    <a:lnTo>
                      <a:pt x="296" y="130"/>
                    </a:lnTo>
                    <a:lnTo>
                      <a:pt x="296" y="5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6" name="Freeform 11"/>
              <p:cNvSpPr>
                <a:spLocks noEditPoints="1"/>
              </p:cNvSpPr>
              <p:nvPr/>
            </p:nvSpPr>
            <p:spPr bwMode="auto">
              <a:xfrm>
                <a:off x="3648075" y="1403351"/>
                <a:ext cx="98425" cy="222250"/>
              </a:xfrm>
              <a:custGeom>
                <a:avLst/>
                <a:gdLst/>
                <a:ahLst/>
                <a:cxnLst>
                  <a:cxn ang="0">
                    <a:pos x="62" y="57"/>
                  </a:cxn>
                  <a:cxn ang="0">
                    <a:pos x="59" y="48"/>
                  </a:cxn>
                  <a:cxn ang="0">
                    <a:pos x="52" y="41"/>
                  </a:cxn>
                  <a:cxn ang="0">
                    <a:pos x="37" y="30"/>
                  </a:cxn>
                  <a:cxn ang="0">
                    <a:pos x="38" y="27"/>
                  </a:cxn>
                  <a:cxn ang="0">
                    <a:pos x="39" y="24"/>
                  </a:cxn>
                  <a:cxn ang="0">
                    <a:pos x="37" y="19"/>
                  </a:cxn>
                  <a:cxn ang="0">
                    <a:pos x="32" y="16"/>
                  </a:cxn>
                  <a:cxn ang="0">
                    <a:pos x="35" y="14"/>
                  </a:cxn>
                  <a:cxn ang="0">
                    <a:pos x="36" y="12"/>
                  </a:cxn>
                  <a:cxn ang="0">
                    <a:pos x="32" y="7"/>
                  </a:cxn>
                  <a:cxn ang="0">
                    <a:pos x="34" y="5"/>
                  </a:cxn>
                  <a:cxn ang="0">
                    <a:pos x="35" y="3"/>
                  </a:cxn>
                  <a:cxn ang="0">
                    <a:pos x="31" y="0"/>
                  </a:cxn>
                  <a:cxn ang="0">
                    <a:pos x="29" y="1"/>
                  </a:cxn>
                  <a:cxn ang="0">
                    <a:pos x="28" y="3"/>
                  </a:cxn>
                  <a:cxn ang="0">
                    <a:pos x="30" y="7"/>
                  </a:cxn>
                  <a:cxn ang="0">
                    <a:pos x="27" y="9"/>
                  </a:cxn>
                  <a:cxn ang="0">
                    <a:pos x="26" y="12"/>
                  </a:cxn>
                  <a:cxn ang="0">
                    <a:pos x="29" y="16"/>
                  </a:cxn>
                  <a:cxn ang="0">
                    <a:pos x="27" y="18"/>
                  </a:cxn>
                  <a:cxn ang="0">
                    <a:pos x="24" y="21"/>
                  </a:cxn>
                  <a:cxn ang="0">
                    <a:pos x="23" y="24"/>
                  </a:cxn>
                  <a:cxn ang="0">
                    <a:pos x="26" y="30"/>
                  </a:cxn>
                  <a:cxn ang="0">
                    <a:pos x="18" y="34"/>
                  </a:cxn>
                  <a:cxn ang="0">
                    <a:pos x="6" y="44"/>
                  </a:cxn>
                  <a:cxn ang="0">
                    <a:pos x="1" y="52"/>
                  </a:cxn>
                  <a:cxn ang="0">
                    <a:pos x="0" y="56"/>
                  </a:cxn>
                  <a:cxn ang="0">
                    <a:pos x="2" y="65"/>
                  </a:cxn>
                  <a:cxn ang="0">
                    <a:pos x="5" y="72"/>
                  </a:cxn>
                  <a:cxn ang="0">
                    <a:pos x="56" y="140"/>
                  </a:cxn>
                  <a:cxn ang="0">
                    <a:pos x="56" y="72"/>
                  </a:cxn>
                  <a:cxn ang="0">
                    <a:pos x="60" y="65"/>
                  </a:cxn>
                  <a:cxn ang="0">
                    <a:pos x="62" y="57"/>
                  </a:cxn>
                  <a:cxn ang="0">
                    <a:pos x="17" y="80"/>
                  </a:cxn>
                  <a:cxn ang="0">
                    <a:pos x="16" y="82"/>
                  </a:cxn>
                  <a:cxn ang="0">
                    <a:pos x="13" y="83"/>
                  </a:cxn>
                  <a:cxn ang="0">
                    <a:pos x="8" y="80"/>
                  </a:cxn>
                  <a:cxn ang="0">
                    <a:pos x="9" y="77"/>
                  </a:cxn>
                  <a:cxn ang="0">
                    <a:pos x="13" y="76"/>
                  </a:cxn>
                  <a:cxn ang="0">
                    <a:pos x="17" y="80"/>
                  </a:cxn>
                  <a:cxn ang="0">
                    <a:pos x="28" y="80"/>
                  </a:cxn>
                  <a:cxn ang="0">
                    <a:pos x="27" y="82"/>
                  </a:cxn>
                  <a:cxn ang="0">
                    <a:pos x="25" y="83"/>
                  </a:cxn>
                  <a:cxn ang="0">
                    <a:pos x="20" y="80"/>
                  </a:cxn>
                  <a:cxn ang="0">
                    <a:pos x="21" y="77"/>
                  </a:cxn>
                  <a:cxn ang="0">
                    <a:pos x="25" y="76"/>
                  </a:cxn>
                  <a:cxn ang="0">
                    <a:pos x="28" y="80"/>
                  </a:cxn>
                  <a:cxn ang="0">
                    <a:pos x="40" y="80"/>
                  </a:cxn>
                  <a:cxn ang="0">
                    <a:pos x="39" y="82"/>
                  </a:cxn>
                  <a:cxn ang="0">
                    <a:pos x="36" y="83"/>
                  </a:cxn>
                  <a:cxn ang="0">
                    <a:pos x="32" y="80"/>
                  </a:cxn>
                  <a:cxn ang="0">
                    <a:pos x="34" y="77"/>
                  </a:cxn>
                  <a:cxn ang="0">
                    <a:pos x="36" y="76"/>
                  </a:cxn>
                  <a:cxn ang="0">
                    <a:pos x="40" y="80"/>
                  </a:cxn>
                  <a:cxn ang="0">
                    <a:pos x="52" y="80"/>
                  </a:cxn>
                  <a:cxn ang="0">
                    <a:pos x="51" y="82"/>
                  </a:cxn>
                  <a:cxn ang="0">
                    <a:pos x="48" y="84"/>
                  </a:cxn>
                  <a:cxn ang="0">
                    <a:pos x="43" y="80"/>
                  </a:cxn>
                  <a:cxn ang="0">
                    <a:pos x="46" y="77"/>
                  </a:cxn>
                  <a:cxn ang="0">
                    <a:pos x="48" y="76"/>
                  </a:cxn>
                  <a:cxn ang="0">
                    <a:pos x="52" y="80"/>
                  </a:cxn>
                </a:cxnLst>
                <a:rect l="0" t="0" r="r" b="b"/>
                <a:pathLst>
                  <a:path w="62" h="140">
                    <a:moveTo>
                      <a:pt x="62" y="57"/>
                    </a:moveTo>
                    <a:lnTo>
                      <a:pt x="62" y="57"/>
                    </a:lnTo>
                    <a:lnTo>
                      <a:pt x="61" y="53"/>
                    </a:lnTo>
                    <a:lnTo>
                      <a:pt x="59" y="48"/>
                    </a:lnTo>
                    <a:lnTo>
                      <a:pt x="56" y="44"/>
                    </a:lnTo>
                    <a:lnTo>
                      <a:pt x="52" y="41"/>
                    </a:lnTo>
                    <a:lnTo>
                      <a:pt x="45" y="34"/>
                    </a:lnTo>
                    <a:lnTo>
                      <a:pt x="37" y="30"/>
                    </a:lnTo>
                    <a:lnTo>
                      <a:pt x="37" y="30"/>
                    </a:lnTo>
                    <a:lnTo>
                      <a:pt x="38" y="27"/>
                    </a:lnTo>
                    <a:lnTo>
                      <a:pt x="39" y="24"/>
                    </a:lnTo>
                    <a:lnTo>
                      <a:pt x="39" y="24"/>
                    </a:lnTo>
                    <a:lnTo>
                      <a:pt x="38" y="22"/>
                    </a:lnTo>
                    <a:lnTo>
                      <a:pt x="37" y="19"/>
                    </a:lnTo>
                    <a:lnTo>
                      <a:pt x="35" y="18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5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5" y="9"/>
                    </a:lnTo>
                    <a:lnTo>
                      <a:pt x="32" y="7"/>
                    </a:lnTo>
                    <a:lnTo>
                      <a:pt x="32" y="7"/>
                    </a:lnTo>
                    <a:lnTo>
                      <a:pt x="34" y="5"/>
                    </a:lnTo>
                    <a:lnTo>
                      <a:pt x="35" y="3"/>
                    </a:lnTo>
                    <a:lnTo>
                      <a:pt x="35" y="3"/>
                    </a:lnTo>
                    <a:lnTo>
                      <a:pt x="34" y="1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29" y="1"/>
                    </a:lnTo>
                    <a:lnTo>
                      <a:pt x="28" y="3"/>
                    </a:lnTo>
                    <a:lnTo>
                      <a:pt x="28" y="3"/>
                    </a:lnTo>
                    <a:lnTo>
                      <a:pt x="28" y="5"/>
                    </a:lnTo>
                    <a:lnTo>
                      <a:pt x="30" y="7"/>
                    </a:lnTo>
                    <a:lnTo>
                      <a:pt x="30" y="7"/>
                    </a:lnTo>
                    <a:lnTo>
                      <a:pt x="27" y="9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7" y="14"/>
                    </a:lnTo>
                    <a:lnTo>
                      <a:pt x="29" y="16"/>
                    </a:lnTo>
                    <a:lnTo>
                      <a:pt x="29" y="16"/>
                    </a:lnTo>
                    <a:lnTo>
                      <a:pt x="27" y="18"/>
                    </a:lnTo>
                    <a:lnTo>
                      <a:pt x="25" y="19"/>
                    </a:lnTo>
                    <a:lnTo>
                      <a:pt x="24" y="21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4" y="27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18" y="34"/>
                    </a:lnTo>
                    <a:lnTo>
                      <a:pt x="9" y="41"/>
                    </a:lnTo>
                    <a:lnTo>
                      <a:pt x="6" y="44"/>
                    </a:lnTo>
                    <a:lnTo>
                      <a:pt x="3" y="47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60"/>
                    </a:lnTo>
                    <a:lnTo>
                      <a:pt x="2" y="65"/>
                    </a:lnTo>
                    <a:lnTo>
                      <a:pt x="3" y="69"/>
                    </a:lnTo>
                    <a:lnTo>
                      <a:pt x="5" y="72"/>
                    </a:lnTo>
                    <a:lnTo>
                      <a:pt x="5" y="140"/>
                    </a:lnTo>
                    <a:lnTo>
                      <a:pt x="56" y="140"/>
                    </a:lnTo>
                    <a:lnTo>
                      <a:pt x="56" y="72"/>
                    </a:lnTo>
                    <a:lnTo>
                      <a:pt x="56" y="72"/>
                    </a:lnTo>
                    <a:lnTo>
                      <a:pt x="59" y="69"/>
                    </a:lnTo>
                    <a:lnTo>
                      <a:pt x="60" y="65"/>
                    </a:lnTo>
                    <a:lnTo>
                      <a:pt x="61" y="61"/>
                    </a:lnTo>
                    <a:lnTo>
                      <a:pt x="62" y="57"/>
                    </a:lnTo>
                    <a:lnTo>
                      <a:pt x="62" y="57"/>
                    </a:lnTo>
                    <a:close/>
                    <a:moveTo>
                      <a:pt x="17" y="80"/>
                    </a:moveTo>
                    <a:lnTo>
                      <a:pt x="17" y="80"/>
                    </a:lnTo>
                    <a:lnTo>
                      <a:pt x="16" y="82"/>
                    </a:lnTo>
                    <a:lnTo>
                      <a:pt x="13" y="83"/>
                    </a:lnTo>
                    <a:lnTo>
                      <a:pt x="13" y="83"/>
                    </a:lnTo>
                    <a:lnTo>
                      <a:pt x="9" y="82"/>
                    </a:lnTo>
                    <a:lnTo>
                      <a:pt x="8" y="80"/>
                    </a:lnTo>
                    <a:lnTo>
                      <a:pt x="8" y="80"/>
                    </a:lnTo>
                    <a:lnTo>
                      <a:pt x="9" y="77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6" y="77"/>
                    </a:lnTo>
                    <a:lnTo>
                      <a:pt x="17" y="80"/>
                    </a:lnTo>
                    <a:lnTo>
                      <a:pt x="17" y="80"/>
                    </a:lnTo>
                    <a:close/>
                    <a:moveTo>
                      <a:pt x="28" y="80"/>
                    </a:moveTo>
                    <a:lnTo>
                      <a:pt x="28" y="80"/>
                    </a:lnTo>
                    <a:lnTo>
                      <a:pt x="27" y="82"/>
                    </a:lnTo>
                    <a:lnTo>
                      <a:pt x="25" y="83"/>
                    </a:lnTo>
                    <a:lnTo>
                      <a:pt x="25" y="83"/>
                    </a:lnTo>
                    <a:lnTo>
                      <a:pt x="21" y="82"/>
                    </a:lnTo>
                    <a:lnTo>
                      <a:pt x="20" y="80"/>
                    </a:lnTo>
                    <a:lnTo>
                      <a:pt x="20" y="80"/>
                    </a:lnTo>
                    <a:lnTo>
                      <a:pt x="21" y="77"/>
                    </a:lnTo>
                    <a:lnTo>
                      <a:pt x="25" y="76"/>
                    </a:lnTo>
                    <a:lnTo>
                      <a:pt x="25" y="76"/>
                    </a:lnTo>
                    <a:lnTo>
                      <a:pt x="27" y="77"/>
                    </a:lnTo>
                    <a:lnTo>
                      <a:pt x="28" y="80"/>
                    </a:lnTo>
                    <a:lnTo>
                      <a:pt x="28" y="80"/>
                    </a:lnTo>
                    <a:close/>
                    <a:moveTo>
                      <a:pt x="40" y="80"/>
                    </a:moveTo>
                    <a:lnTo>
                      <a:pt x="40" y="80"/>
                    </a:lnTo>
                    <a:lnTo>
                      <a:pt x="39" y="82"/>
                    </a:lnTo>
                    <a:lnTo>
                      <a:pt x="36" y="83"/>
                    </a:lnTo>
                    <a:lnTo>
                      <a:pt x="36" y="83"/>
                    </a:lnTo>
                    <a:lnTo>
                      <a:pt x="34" y="82"/>
                    </a:lnTo>
                    <a:lnTo>
                      <a:pt x="32" y="80"/>
                    </a:lnTo>
                    <a:lnTo>
                      <a:pt x="32" y="80"/>
                    </a:lnTo>
                    <a:lnTo>
                      <a:pt x="34" y="77"/>
                    </a:lnTo>
                    <a:lnTo>
                      <a:pt x="36" y="76"/>
                    </a:lnTo>
                    <a:lnTo>
                      <a:pt x="36" y="76"/>
                    </a:lnTo>
                    <a:lnTo>
                      <a:pt x="39" y="77"/>
                    </a:lnTo>
                    <a:lnTo>
                      <a:pt x="40" y="80"/>
                    </a:lnTo>
                    <a:lnTo>
                      <a:pt x="40" y="80"/>
                    </a:lnTo>
                    <a:close/>
                    <a:moveTo>
                      <a:pt x="52" y="80"/>
                    </a:moveTo>
                    <a:lnTo>
                      <a:pt x="52" y="80"/>
                    </a:lnTo>
                    <a:lnTo>
                      <a:pt x="51" y="82"/>
                    </a:lnTo>
                    <a:lnTo>
                      <a:pt x="48" y="84"/>
                    </a:lnTo>
                    <a:lnTo>
                      <a:pt x="48" y="84"/>
                    </a:lnTo>
                    <a:lnTo>
                      <a:pt x="46" y="82"/>
                    </a:lnTo>
                    <a:lnTo>
                      <a:pt x="43" y="80"/>
                    </a:lnTo>
                    <a:lnTo>
                      <a:pt x="43" y="80"/>
                    </a:lnTo>
                    <a:lnTo>
                      <a:pt x="46" y="77"/>
                    </a:lnTo>
                    <a:lnTo>
                      <a:pt x="48" y="76"/>
                    </a:lnTo>
                    <a:lnTo>
                      <a:pt x="48" y="76"/>
                    </a:lnTo>
                    <a:lnTo>
                      <a:pt x="51" y="77"/>
                    </a:lnTo>
                    <a:lnTo>
                      <a:pt x="52" y="80"/>
                    </a:lnTo>
                    <a:lnTo>
                      <a:pt x="52" y="8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7" name="Freeform 12"/>
              <p:cNvSpPr/>
              <p:nvPr/>
            </p:nvSpPr>
            <p:spPr bwMode="auto">
              <a:xfrm>
                <a:off x="3219450" y="1046163"/>
                <a:ext cx="88900" cy="173038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0" y="3"/>
                  </a:cxn>
                  <a:cxn ang="0">
                    <a:pos x="17" y="12"/>
                  </a:cxn>
                  <a:cxn ang="0">
                    <a:pos x="17" y="15"/>
                  </a:cxn>
                  <a:cxn ang="0">
                    <a:pos x="22" y="22"/>
                  </a:cxn>
                  <a:cxn ang="0">
                    <a:pos x="25" y="23"/>
                  </a:cxn>
                  <a:cxn ang="0">
                    <a:pos x="15" y="30"/>
                  </a:cxn>
                  <a:cxn ang="0">
                    <a:pos x="11" y="42"/>
                  </a:cxn>
                  <a:cxn ang="0">
                    <a:pos x="12" y="47"/>
                  </a:cxn>
                  <a:cxn ang="0">
                    <a:pos x="17" y="56"/>
                  </a:cxn>
                  <a:cxn ang="0">
                    <a:pos x="23" y="58"/>
                  </a:cxn>
                  <a:cxn ang="0">
                    <a:pos x="14" y="63"/>
                  </a:cxn>
                  <a:cxn ang="0">
                    <a:pos x="6" y="68"/>
                  </a:cxn>
                  <a:cxn ang="0">
                    <a:pos x="2" y="77"/>
                  </a:cxn>
                  <a:cxn ang="0">
                    <a:pos x="0" y="87"/>
                  </a:cxn>
                  <a:cxn ang="0">
                    <a:pos x="1" y="92"/>
                  </a:cxn>
                  <a:cxn ang="0">
                    <a:pos x="5" y="103"/>
                  </a:cxn>
                  <a:cxn ang="0">
                    <a:pos x="48" y="109"/>
                  </a:cxn>
                  <a:cxn ang="0">
                    <a:pos x="47" y="108"/>
                  </a:cxn>
                  <a:cxn ang="0">
                    <a:pos x="50" y="103"/>
                  </a:cxn>
                  <a:cxn ang="0">
                    <a:pos x="56" y="93"/>
                  </a:cxn>
                  <a:cxn ang="0">
                    <a:pos x="56" y="87"/>
                  </a:cxn>
                  <a:cxn ang="0">
                    <a:pos x="54" y="77"/>
                  </a:cxn>
                  <a:cxn ang="0">
                    <a:pos x="49" y="69"/>
                  </a:cxn>
                  <a:cxn ang="0">
                    <a:pos x="42" y="63"/>
                  </a:cxn>
                  <a:cxn ang="0">
                    <a:pos x="34" y="58"/>
                  </a:cxn>
                  <a:cxn ang="0">
                    <a:pos x="38" y="56"/>
                  </a:cxn>
                  <a:cxn ang="0">
                    <a:pos x="45" y="47"/>
                  </a:cxn>
                  <a:cxn ang="0">
                    <a:pos x="46" y="42"/>
                  </a:cxn>
                  <a:cxn ang="0">
                    <a:pos x="41" y="30"/>
                  </a:cxn>
                  <a:cxn ang="0">
                    <a:pos x="31" y="23"/>
                  </a:cxn>
                  <a:cxn ang="0">
                    <a:pos x="35" y="22"/>
                  </a:cxn>
                  <a:cxn ang="0">
                    <a:pos x="39" y="15"/>
                  </a:cxn>
                  <a:cxn ang="0">
                    <a:pos x="40" y="12"/>
                  </a:cxn>
                  <a:cxn ang="0">
                    <a:pos x="37" y="3"/>
                  </a:cxn>
                  <a:cxn ang="0">
                    <a:pos x="28" y="0"/>
                  </a:cxn>
                </a:cxnLst>
                <a:rect l="0" t="0" r="r" b="b"/>
                <a:pathLst>
                  <a:path w="56" h="109">
                    <a:moveTo>
                      <a:pt x="28" y="0"/>
                    </a:moveTo>
                    <a:lnTo>
                      <a:pt x="28" y="0"/>
                    </a:lnTo>
                    <a:lnTo>
                      <a:pt x="24" y="1"/>
                    </a:lnTo>
                    <a:lnTo>
                      <a:pt x="20" y="3"/>
                    </a:lnTo>
                    <a:lnTo>
                      <a:pt x="17" y="7"/>
                    </a:lnTo>
                    <a:lnTo>
                      <a:pt x="17" y="12"/>
                    </a:lnTo>
                    <a:lnTo>
                      <a:pt x="17" y="12"/>
                    </a:lnTo>
                    <a:lnTo>
                      <a:pt x="17" y="15"/>
                    </a:lnTo>
                    <a:lnTo>
                      <a:pt x="19" y="19"/>
                    </a:lnTo>
                    <a:lnTo>
                      <a:pt x="22" y="22"/>
                    </a:lnTo>
                    <a:lnTo>
                      <a:pt x="25" y="23"/>
                    </a:lnTo>
                    <a:lnTo>
                      <a:pt x="25" y="23"/>
                    </a:lnTo>
                    <a:lnTo>
                      <a:pt x="19" y="25"/>
                    </a:lnTo>
                    <a:lnTo>
                      <a:pt x="15" y="30"/>
                    </a:lnTo>
                    <a:lnTo>
                      <a:pt x="12" y="35"/>
                    </a:lnTo>
                    <a:lnTo>
                      <a:pt x="11" y="42"/>
                    </a:lnTo>
                    <a:lnTo>
                      <a:pt x="11" y="42"/>
                    </a:lnTo>
                    <a:lnTo>
                      <a:pt x="12" y="47"/>
                    </a:lnTo>
                    <a:lnTo>
                      <a:pt x="14" y="52"/>
                    </a:lnTo>
                    <a:lnTo>
                      <a:pt x="17" y="56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18" y="60"/>
                    </a:lnTo>
                    <a:lnTo>
                      <a:pt x="14" y="63"/>
                    </a:lnTo>
                    <a:lnTo>
                      <a:pt x="9" y="65"/>
                    </a:lnTo>
                    <a:lnTo>
                      <a:pt x="6" y="68"/>
                    </a:lnTo>
                    <a:lnTo>
                      <a:pt x="4" y="73"/>
                    </a:lnTo>
                    <a:lnTo>
                      <a:pt x="2" y="77"/>
                    </a:lnTo>
                    <a:lnTo>
                      <a:pt x="1" y="81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1" y="92"/>
                    </a:lnTo>
                    <a:lnTo>
                      <a:pt x="2" y="98"/>
                    </a:lnTo>
                    <a:lnTo>
                      <a:pt x="5" y="103"/>
                    </a:lnTo>
                    <a:lnTo>
                      <a:pt x="8" y="108"/>
                    </a:lnTo>
                    <a:lnTo>
                      <a:pt x="48" y="109"/>
                    </a:lnTo>
                    <a:lnTo>
                      <a:pt x="48" y="109"/>
                    </a:lnTo>
                    <a:lnTo>
                      <a:pt x="47" y="108"/>
                    </a:lnTo>
                    <a:lnTo>
                      <a:pt x="47" y="108"/>
                    </a:lnTo>
                    <a:lnTo>
                      <a:pt x="50" y="103"/>
                    </a:lnTo>
                    <a:lnTo>
                      <a:pt x="53" y="99"/>
                    </a:lnTo>
                    <a:lnTo>
                      <a:pt x="56" y="93"/>
                    </a:lnTo>
                    <a:lnTo>
                      <a:pt x="56" y="87"/>
                    </a:lnTo>
                    <a:lnTo>
                      <a:pt x="56" y="87"/>
                    </a:lnTo>
                    <a:lnTo>
                      <a:pt x="56" y="82"/>
                    </a:lnTo>
                    <a:lnTo>
                      <a:pt x="54" y="77"/>
                    </a:lnTo>
                    <a:lnTo>
                      <a:pt x="52" y="73"/>
                    </a:lnTo>
                    <a:lnTo>
                      <a:pt x="49" y="69"/>
                    </a:lnTo>
                    <a:lnTo>
                      <a:pt x="47" y="65"/>
                    </a:lnTo>
                    <a:lnTo>
                      <a:pt x="42" y="63"/>
                    </a:lnTo>
                    <a:lnTo>
                      <a:pt x="38" y="60"/>
                    </a:lnTo>
                    <a:lnTo>
                      <a:pt x="34" y="58"/>
                    </a:lnTo>
                    <a:lnTo>
                      <a:pt x="34" y="58"/>
                    </a:lnTo>
                    <a:lnTo>
                      <a:pt x="38" y="56"/>
                    </a:lnTo>
                    <a:lnTo>
                      <a:pt x="42" y="53"/>
                    </a:lnTo>
                    <a:lnTo>
                      <a:pt x="45" y="47"/>
                    </a:lnTo>
                    <a:lnTo>
                      <a:pt x="46" y="42"/>
                    </a:lnTo>
                    <a:lnTo>
                      <a:pt x="46" y="42"/>
                    </a:lnTo>
                    <a:lnTo>
                      <a:pt x="45" y="35"/>
                    </a:lnTo>
                    <a:lnTo>
                      <a:pt x="41" y="30"/>
                    </a:lnTo>
                    <a:lnTo>
                      <a:pt x="37" y="25"/>
                    </a:lnTo>
                    <a:lnTo>
                      <a:pt x="31" y="23"/>
                    </a:lnTo>
                    <a:lnTo>
                      <a:pt x="31" y="23"/>
                    </a:lnTo>
                    <a:lnTo>
                      <a:pt x="35" y="22"/>
                    </a:lnTo>
                    <a:lnTo>
                      <a:pt x="38" y="20"/>
                    </a:lnTo>
                    <a:lnTo>
                      <a:pt x="39" y="15"/>
                    </a:lnTo>
                    <a:lnTo>
                      <a:pt x="40" y="12"/>
                    </a:lnTo>
                    <a:lnTo>
                      <a:pt x="40" y="12"/>
                    </a:lnTo>
                    <a:lnTo>
                      <a:pt x="39" y="8"/>
                    </a:lnTo>
                    <a:lnTo>
                      <a:pt x="37" y="3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8" name="Freeform 13"/>
              <p:cNvSpPr/>
              <p:nvPr/>
            </p:nvSpPr>
            <p:spPr bwMode="auto">
              <a:xfrm>
                <a:off x="3090863" y="1217613"/>
                <a:ext cx="342900" cy="244475"/>
              </a:xfrm>
              <a:custGeom>
                <a:avLst/>
                <a:gdLst/>
                <a:ahLst/>
                <a:cxnLst>
                  <a:cxn ang="0">
                    <a:pos x="129" y="1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89" y="0"/>
                  </a:cxn>
                  <a:cxn ang="0">
                    <a:pos x="76" y="6"/>
                  </a:cxn>
                  <a:cxn ang="0">
                    <a:pos x="62" y="15"/>
                  </a:cxn>
                  <a:cxn ang="0">
                    <a:pos x="48" y="26"/>
                  </a:cxn>
                  <a:cxn ang="0">
                    <a:pos x="33" y="37"/>
                  </a:cxn>
                  <a:cxn ang="0">
                    <a:pos x="20" y="50"/>
                  </a:cxn>
                  <a:cxn ang="0">
                    <a:pos x="15" y="57"/>
                  </a:cxn>
                  <a:cxn ang="0">
                    <a:pos x="9" y="63"/>
                  </a:cxn>
                  <a:cxn ang="0">
                    <a:pos x="6" y="71"/>
                  </a:cxn>
                  <a:cxn ang="0">
                    <a:pos x="3" y="79"/>
                  </a:cxn>
                  <a:cxn ang="0">
                    <a:pos x="0" y="86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109"/>
                  </a:cxn>
                  <a:cxn ang="0">
                    <a:pos x="4" y="124"/>
                  </a:cxn>
                  <a:cxn ang="0">
                    <a:pos x="9" y="138"/>
                  </a:cxn>
                  <a:cxn ang="0">
                    <a:pos x="17" y="151"/>
                  </a:cxn>
                  <a:cxn ang="0">
                    <a:pos x="197" y="154"/>
                  </a:cxn>
                  <a:cxn ang="0">
                    <a:pos x="197" y="154"/>
                  </a:cxn>
                  <a:cxn ang="0">
                    <a:pos x="205" y="141"/>
                  </a:cxn>
                  <a:cxn ang="0">
                    <a:pos x="211" y="127"/>
                  </a:cxn>
                  <a:cxn ang="0">
                    <a:pos x="214" y="112"/>
                  </a:cxn>
                  <a:cxn ang="0">
                    <a:pos x="216" y="96"/>
                  </a:cxn>
                  <a:cxn ang="0">
                    <a:pos x="216" y="96"/>
                  </a:cxn>
                  <a:cxn ang="0">
                    <a:pos x="216" y="88"/>
                  </a:cxn>
                  <a:cxn ang="0">
                    <a:pos x="213" y="81"/>
                  </a:cxn>
                  <a:cxn ang="0">
                    <a:pos x="210" y="73"/>
                  </a:cxn>
                  <a:cxn ang="0">
                    <a:pos x="207" y="65"/>
                  </a:cxn>
                  <a:cxn ang="0">
                    <a:pos x="202" y="59"/>
                  </a:cxn>
                  <a:cxn ang="0">
                    <a:pos x="197" y="51"/>
                  </a:cxn>
                  <a:cxn ang="0">
                    <a:pos x="184" y="38"/>
                  </a:cxn>
                  <a:cxn ang="0">
                    <a:pos x="169" y="27"/>
                  </a:cxn>
                  <a:cxn ang="0">
                    <a:pos x="155" y="16"/>
                  </a:cxn>
                  <a:cxn ang="0">
                    <a:pos x="141" y="7"/>
                  </a:cxn>
                  <a:cxn ang="0">
                    <a:pos x="129" y="1"/>
                  </a:cxn>
                  <a:cxn ang="0">
                    <a:pos x="129" y="1"/>
                  </a:cxn>
                </a:cxnLst>
                <a:rect l="0" t="0" r="r" b="b"/>
                <a:pathLst>
                  <a:path w="216" h="154">
                    <a:moveTo>
                      <a:pt x="129" y="1"/>
                    </a:move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89" y="0"/>
                    </a:lnTo>
                    <a:lnTo>
                      <a:pt x="76" y="6"/>
                    </a:lnTo>
                    <a:lnTo>
                      <a:pt x="62" y="15"/>
                    </a:lnTo>
                    <a:lnTo>
                      <a:pt x="48" y="26"/>
                    </a:lnTo>
                    <a:lnTo>
                      <a:pt x="33" y="37"/>
                    </a:lnTo>
                    <a:lnTo>
                      <a:pt x="20" y="50"/>
                    </a:lnTo>
                    <a:lnTo>
                      <a:pt x="15" y="57"/>
                    </a:lnTo>
                    <a:lnTo>
                      <a:pt x="9" y="63"/>
                    </a:lnTo>
                    <a:lnTo>
                      <a:pt x="6" y="71"/>
                    </a:lnTo>
                    <a:lnTo>
                      <a:pt x="3" y="79"/>
                    </a:lnTo>
                    <a:lnTo>
                      <a:pt x="0" y="86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109"/>
                    </a:lnTo>
                    <a:lnTo>
                      <a:pt x="4" y="124"/>
                    </a:lnTo>
                    <a:lnTo>
                      <a:pt x="9" y="138"/>
                    </a:lnTo>
                    <a:lnTo>
                      <a:pt x="17" y="151"/>
                    </a:lnTo>
                    <a:lnTo>
                      <a:pt x="197" y="154"/>
                    </a:lnTo>
                    <a:lnTo>
                      <a:pt x="197" y="154"/>
                    </a:lnTo>
                    <a:lnTo>
                      <a:pt x="205" y="141"/>
                    </a:lnTo>
                    <a:lnTo>
                      <a:pt x="211" y="127"/>
                    </a:lnTo>
                    <a:lnTo>
                      <a:pt x="214" y="112"/>
                    </a:lnTo>
                    <a:lnTo>
                      <a:pt x="216" y="96"/>
                    </a:lnTo>
                    <a:lnTo>
                      <a:pt x="216" y="96"/>
                    </a:lnTo>
                    <a:lnTo>
                      <a:pt x="216" y="88"/>
                    </a:lnTo>
                    <a:lnTo>
                      <a:pt x="213" y="81"/>
                    </a:lnTo>
                    <a:lnTo>
                      <a:pt x="210" y="73"/>
                    </a:lnTo>
                    <a:lnTo>
                      <a:pt x="207" y="65"/>
                    </a:lnTo>
                    <a:lnTo>
                      <a:pt x="202" y="59"/>
                    </a:lnTo>
                    <a:lnTo>
                      <a:pt x="197" y="51"/>
                    </a:lnTo>
                    <a:lnTo>
                      <a:pt x="184" y="38"/>
                    </a:lnTo>
                    <a:lnTo>
                      <a:pt x="169" y="27"/>
                    </a:lnTo>
                    <a:lnTo>
                      <a:pt x="155" y="16"/>
                    </a:lnTo>
                    <a:lnTo>
                      <a:pt x="141" y="7"/>
                    </a:lnTo>
                    <a:lnTo>
                      <a:pt x="129" y="1"/>
                    </a:lnTo>
                    <a:lnTo>
                      <a:pt x="129" y="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49" name="Freeform 14"/>
              <p:cNvSpPr>
                <a:spLocks noEditPoints="1"/>
              </p:cNvSpPr>
              <p:nvPr/>
            </p:nvSpPr>
            <p:spPr bwMode="auto">
              <a:xfrm>
                <a:off x="3117850" y="1457326"/>
                <a:ext cx="285750" cy="587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4"/>
                  </a:cxn>
                  <a:cxn ang="0">
                    <a:pos x="179" y="37"/>
                  </a:cxn>
                  <a:cxn ang="0">
                    <a:pos x="179" y="4"/>
                  </a:cxn>
                  <a:cxn ang="0">
                    <a:pos x="180" y="3"/>
                  </a:cxn>
                  <a:cxn ang="0">
                    <a:pos x="43" y="20"/>
                  </a:cxn>
                  <a:cxn ang="0">
                    <a:pos x="42" y="25"/>
                  </a:cxn>
                  <a:cxn ang="0">
                    <a:pos x="34" y="33"/>
                  </a:cxn>
                  <a:cxn ang="0">
                    <a:pos x="27" y="34"/>
                  </a:cxn>
                  <a:cxn ang="0">
                    <a:pos x="17" y="30"/>
                  </a:cxn>
                  <a:cxn ang="0">
                    <a:pos x="14" y="19"/>
                  </a:cxn>
                  <a:cxn ang="0">
                    <a:pos x="15" y="14"/>
                  </a:cxn>
                  <a:cxn ang="0">
                    <a:pos x="22" y="7"/>
                  </a:cxn>
                  <a:cxn ang="0">
                    <a:pos x="28" y="6"/>
                  </a:cxn>
                  <a:cxn ang="0">
                    <a:pos x="34" y="7"/>
                  </a:cxn>
                  <a:cxn ang="0">
                    <a:pos x="42" y="14"/>
                  </a:cxn>
                  <a:cxn ang="0">
                    <a:pos x="43" y="20"/>
                  </a:cxn>
                  <a:cxn ang="0">
                    <a:pos x="83" y="20"/>
                  </a:cxn>
                  <a:cxn ang="0">
                    <a:pos x="79" y="30"/>
                  </a:cxn>
                  <a:cxn ang="0">
                    <a:pos x="69" y="34"/>
                  </a:cxn>
                  <a:cxn ang="0">
                    <a:pos x="64" y="33"/>
                  </a:cxn>
                  <a:cxn ang="0">
                    <a:pos x="56" y="25"/>
                  </a:cxn>
                  <a:cxn ang="0">
                    <a:pos x="55" y="20"/>
                  </a:cxn>
                  <a:cxn ang="0">
                    <a:pos x="59" y="10"/>
                  </a:cxn>
                  <a:cxn ang="0">
                    <a:pos x="69" y="6"/>
                  </a:cxn>
                  <a:cxn ang="0">
                    <a:pos x="70" y="6"/>
                  </a:cxn>
                  <a:cxn ang="0">
                    <a:pos x="80" y="10"/>
                  </a:cxn>
                  <a:cxn ang="0">
                    <a:pos x="83" y="20"/>
                  </a:cxn>
                  <a:cxn ang="0">
                    <a:pos x="125" y="20"/>
                  </a:cxn>
                  <a:cxn ang="0">
                    <a:pos x="124" y="25"/>
                  </a:cxn>
                  <a:cxn ang="0">
                    <a:pos x="116" y="33"/>
                  </a:cxn>
                  <a:cxn ang="0">
                    <a:pos x="110" y="34"/>
                  </a:cxn>
                  <a:cxn ang="0">
                    <a:pos x="100" y="30"/>
                  </a:cxn>
                  <a:cxn ang="0">
                    <a:pos x="97" y="20"/>
                  </a:cxn>
                  <a:cxn ang="0">
                    <a:pos x="98" y="14"/>
                  </a:cxn>
                  <a:cxn ang="0">
                    <a:pos x="104" y="7"/>
                  </a:cxn>
                  <a:cxn ang="0">
                    <a:pos x="111" y="6"/>
                  </a:cxn>
                  <a:cxn ang="0">
                    <a:pos x="116" y="8"/>
                  </a:cxn>
                  <a:cxn ang="0">
                    <a:pos x="124" y="14"/>
                  </a:cxn>
                  <a:cxn ang="0">
                    <a:pos x="125" y="20"/>
                  </a:cxn>
                  <a:cxn ang="0">
                    <a:pos x="166" y="21"/>
                  </a:cxn>
                  <a:cxn ang="0">
                    <a:pos x="161" y="31"/>
                  </a:cxn>
                  <a:cxn ang="0">
                    <a:pos x="151" y="35"/>
                  </a:cxn>
                  <a:cxn ang="0">
                    <a:pos x="146" y="33"/>
                  </a:cxn>
                  <a:cxn ang="0">
                    <a:pos x="138" y="25"/>
                  </a:cxn>
                  <a:cxn ang="0">
                    <a:pos x="137" y="20"/>
                  </a:cxn>
                  <a:cxn ang="0">
                    <a:pos x="141" y="10"/>
                  </a:cxn>
                  <a:cxn ang="0">
                    <a:pos x="151" y="7"/>
                  </a:cxn>
                  <a:cxn ang="0">
                    <a:pos x="152" y="7"/>
                  </a:cxn>
                  <a:cxn ang="0">
                    <a:pos x="162" y="11"/>
                  </a:cxn>
                  <a:cxn ang="0">
                    <a:pos x="166" y="21"/>
                  </a:cxn>
                </a:cxnLst>
                <a:rect l="0" t="0" r="r" b="b"/>
                <a:pathLst>
                  <a:path w="180" h="37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1" y="4"/>
                    </a:lnTo>
                    <a:lnTo>
                      <a:pt x="1" y="35"/>
                    </a:lnTo>
                    <a:lnTo>
                      <a:pt x="179" y="37"/>
                    </a:lnTo>
                    <a:lnTo>
                      <a:pt x="179" y="7"/>
                    </a:lnTo>
                    <a:lnTo>
                      <a:pt x="179" y="4"/>
                    </a:lnTo>
                    <a:lnTo>
                      <a:pt x="179" y="4"/>
                    </a:lnTo>
                    <a:lnTo>
                      <a:pt x="180" y="3"/>
                    </a:lnTo>
                    <a:lnTo>
                      <a:pt x="0" y="0"/>
                    </a:lnTo>
                    <a:close/>
                    <a:moveTo>
                      <a:pt x="43" y="20"/>
                    </a:moveTo>
                    <a:lnTo>
                      <a:pt x="43" y="20"/>
                    </a:lnTo>
                    <a:lnTo>
                      <a:pt x="42" y="25"/>
                    </a:lnTo>
                    <a:lnTo>
                      <a:pt x="38" y="30"/>
                    </a:lnTo>
                    <a:lnTo>
                      <a:pt x="34" y="33"/>
                    </a:lnTo>
                    <a:lnTo>
                      <a:pt x="27" y="34"/>
                    </a:lnTo>
                    <a:lnTo>
                      <a:pt x="27" y="34"/>
                    </a:lnTo>
                    <a:lnTo>
                      <a:pt x="22" y="33"/>
                    </a:lnTo>
                    <a:lnTo>
                      <a:pt x="17" y="30"/>
                    </a:lnTo>
                    <a:lnTo>
                      <a:pt x="15" y="25"/>
                    </a:lnTo>
                    <a:lnTo>
                      <a:pt x="14" y="19"/>
                    </a:lnTo>
                    <a:lnTo>
                      <a:pt x="14" y="19"/>
                    </a:lnTo>
                    <a:lnTo>
                      <a:pt x="15" y="14"/>
                    </a:lnTo>
                    <a:lnTo>
                      <a:pt x="17" y="10"/>
                    </a:lnTo>
                    <a:lnTo>
                      <a:pt x="22" y="7"/>
                    </a:lnTo>
                    <a:lnTo>
                      <a:pt x="27" y="6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34" y="7"/>
                    </a:lnTo>
                    <a:lnTo>
                      <a:pt x="38" y="10"/>
                    </a:lnTo>
                    <a:lnTo>
                      <a:pt x="42" y="14"/>
                    </a:lnTo>
                    <a:lnTo>
                      <a:pt x="43" y="20"/>
                    </a:lnTo>
                    <a:lnTo>
                      <a:pt x="43" y="20"/>
                    </a:lnTo>
                    <a:close/>
                    <a:moveTo>
                      <a:pt x="83" y="20"/>
                    </a:moveTo>
                    <a:lnTo>
                      <a:pt x="83" y="20"/>
                    </a:lnTo>
                    <a:lnTo>
                      <a:pt x="82" y="25"/>
                    </a:lnTo>
                    <a:lnTo>
                      <a:pt x="79" y="30"/>
                    </a:lnTo>
                    <a:lnTo>
                      <a:pt x="75" y="33"/>
                    </a:lnTo>
                    <a:lnTo>
                      <a:pt x="69" y="34"/>
                    </a:lnTo>
                    <a:lnTo>
                      <a:pt x="69" y="34"/>
                    </a:lnTo>
                    <a:lnTo>
                      <a:pt x="64" y="33"/>
                    </a:lnTo>
                    <a:lnTo>
                      <a:pt x="59" y="30"/>
                    </a:lnTo>
                    <a:lnTo>
                      <a:pt x="56" y="25"/>
                    </a:lnTo>
                    <a:lnTo>
                      <a:pt x="55" y="20"/>
                    </a:lnTo>
                    <a:lnTo>
                      <a:pt x="55" y="20"/>
                    </a:lnTo>
                    <a:lnTo>
                      <a:pt x="56" y="14"/>
                    </a:lnTo>
                    <a:lnTo>
                      <a:pt x="59" y="10"/>
                    </a:lnTo>
                    <a:lnTo>
                      <a:pt x="64" y="7"/>
                    </a:lnTo>
                    <a:lnTo>
                      <a:pt x="69" y="6"/>
                    </a:lnTo>
                    <a:lnTo>
                      <a:pt x="70" y="6"/>
                    </a:lnTo>
                    <a:lnTo>
                      <a:pt x="70" y="6"/>
                    </a:lnTo>
                    <a:lnTo>
                      <a:pt x="76" y="7"/>
                    </a:lnTo>
                    <a:lnTo>
                      <a:pt x="80" y="10"/>
                    </a:lnTo>
                    <a:lnTo>
                      <a:pt x="82" y="14"/>
                    </a:lnTo>
                    <a:lnTo>
                      <a:pt x="83" y="20"/>
                    </a:lnTo>
                    <a:lnTo>
                      <a:pt x="83" y="20"/>
                    </a:lnTo>
                    <a:close/>
                    <a:moveTo>
                      <a:pt x="125" y="20"/>
                    </a:moveTo>
                    <a:lnTo>
                      <a:pt x="125" y="20"/>
                    </a:lnTo>
                    <a:lnTo>
                      <a:pt x="124" y="25"/>
                    </a:lnTo>
                    <a:lnTo>
                      <a:pt x="121" y="30"/>
                    </a:lnTo>
                    <a:lnTo>
                      <a:pt x="116" y="33"/>
                    </a:lnTo>
                    <a:lnTo>
                      <a:pt x="110" y="34"/>
                    </a:lnTo>
                    <a:lnTo>
                      <a:pt x="110" y="34"/>
                    </a:lnTo>
                    <a:lnTo>
                      <a:pt x="104" y="33"/>
                    </a:lnTo>
                    <a:lnTo>
                      <a:pt x="100" y="30"/>
                    </a:lnTo>
                    <a:lnTo>
                      <a:pt x="98" y="25"/>
                    </a:lnTo>
                    <a:lnTo>
                      <a:pt x="97" y="20"/>
                    </a:lnTo>
                    <a:lnTo>
                      <a:pt x="97" y="20"/>
                    </a:lnTo>
                    <a:lnTo>
                      <a:pt x="98" y="14"/>
                    </a:lnTo>
                    <a:lnTo>
                      <a:pt x="100" y="10"/>
                    </a:lnTo>
                    <a:lnTo>
                      <a:pt x="104" y="7"/>
                    </a:lnTo>
                    <a:lnTo>
                      <a:pt x="110" y="6"/>
                    </a:lnTo>
                    <a:lnTo>
                      <a:pt x="111" y="6"/>
                    </a:lnTo>
                    <a:lnTo>
                      <a:pt x="111" y="6"/>
                    </a:lnTo>
                    <a:lnTo>
                      <a:pt x="116" y="8"/>
                    </a:lnTo>
                    <a:lnTo>
                      <a:pt x="121" y="10"/>
                    </a:lnTo>
                    <a:lnTo>
                      <a:pt x="124" y="14"/>
                    </a:lnTo>
                    <a:lnTo>
                      <a:pt x="125" y="20"/>
                    </a:lnTo>
                    <a:lnTo>
                      <a:pt x="125" y="20"/>
                    </a:lnTo>
                    <a:close/>
                    <a:moveTo>
                      <a:pt x="166" y="21"/>
                    </a:moveTo>
                    <a:lnTo>
                      <a:pt x="166" y="21"/>
                    </a:lnTo>
                    <a:lnTo>
                      <a:pt x="165" y="26"/>
                    </a:lnTo>
                    <a:lnTo>
                      <a:pt x="161" y="31"/>
                    </a:lnTo>
                    <a:lnTo>
                      <a:pt x="157" y="34"/>
                    </a:lnTo>
                    <a:lnTo>
                      <a:pt x="151" y="35"/>
                    </a:lnTo>
                    <a:lnTo>
                      <a:pt x="151" y="35"/>
                    </a:lnTo>
                    <a:lnTo>
                      <a:pt x="146" y="33"/>
                    </a:lnTo>
                    <a:lnTo>
                      <a:pt x="141" y="31"/>
                    </a:lnTo>
                    <a:lnTo>
                      <a:pt x="138" y="25"/>
                    </a:lnTo>
                    <a:lnTo>
                      <a:pt x="137" y="20"/>
                    </a:lnTo>
                    <a:lnTo>
                      <a:pt x="137" y="20"/>
                    </a:lnTo>
                    <a:lnTo>
                      <a:pt x="138" y="14"/>
                    </a:lnTo>
                    <a:lnTo>
                      <a:pt x="141" y="10"/>
                    </a:lnTo>
                    <a:lnTo>
                      <a:pt x="146" y="8"/>
                    </a:lnTo>
                    <a:lnTo>
                      <a:pt x="151" y="7"/>
                    </a:lnTo>
                    <a:lnTo>
                      <a:pt x="152" y="7"/>
                    </a:lnTo>
                    <a:lnTo>
                      <a:pt x="152" y="7"/>
                    </a:lnTo>
                    <a:lnTo>
                      <a:pt x="158" y="8"/>
                    </a:lnTo>
                    <a:lnTo>
                      <a:pt x="162" y="11"/>
                    </a:lnTo>
                    <a:lnTo>
                      <a:pt x="165" y="15"/>
                    </a:lnTo>
                    <a:lnTo>
                      <a:pt x="166" y="21"/>
                    </a:lnTo>
                    <a:lnTo>
                      <a:pt x="166" y="2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0" name="Freeform 15"/>
              <p:cNvSpPr/>
              <p:nvPr/>
            </p:nvSpPr>
            <p:spPr bwMode="auto">
              <a:xfrm>
                <a:off x="3119438" y="1512888"/>
                <a:ext cx="282575" cy="111125"/>
              </a:xfrm>
              <a:custGeom>
                <a:avLst/>
                <a:gdLst/>
                <a:ahLst/>
                <a:cxnLst>
                  <a:cxn ang="0">
                    <a:pos x="0" y="68"/>
                  </a:cxn>
                  <a:cxn ang="0">
                    <a:pos x="178" y="70"/>
                  </a:cxn>
                  <a:cxn ang="0">
                    <a:pos x="178" y="2"/>
                  </a:cxn>
                  <a:cxn ang="0">
                    <a:pos x="0" y="0"/>
                  </a:cxn>
                  <a:cxn ang="0">
                    <a:pos x="0" y="68"/>
                  </a:cxn>
                </a:cxnLst>
                <a:rect l="0" t="0" r="r" b="b"/>
                <a:pathLst>
                  <a:path w="178" h="70">
                    <a:moveTo>
                      <a:pt x="0" y="68"/>
                    </a:moveTo>
                    <a:lnTo>
                      <a:pt x="178" y="70"/>
                    </a:lnTo>
                    <a:lnTo>
                      <a:pt x="178" y="2"/>
                    </a:lnTo>
                    <a:lnTo>
                      <a:pt x="0" y="0"/>
                    </a:lnTo>
                    <a:lnTo>
                      <a:pt x="0" y="68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1" name="Freeform 16"/>
              <p:cNvSpPr/>
              <p:nvPr/>
            </p:nvSpPr>
            <p:spPr bwMode="auto">
              <a:xfrm>
                <a:off x="3560763" y="973138"/>
                <a:ext cx="20638" cy="7778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8" y="2"/>
                  </a:cxn>
                  <a:cxn ang="0">
                    <a:pos x="7" y="6"/>
                  </a:cxn>
                  <a:cxn ang="0">
                    <a:pos x="7" y="6"/>
                  </a:cxn>
                  <a:cxn ang="0">
                    <a:pos x="8" y="9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8" y="12"/>
                  </a:cxn>
                  <a:cxn ang="0">
                    <a:pos x="6" y="14"/>
                  </a:cxn>
                  <a:cxn ang="0">
                    <a:pos x="5" y="17"/>
                  </a:cxn>
                  <a:cxn ang="0">
                    <a:pos x="4" y="19"/>
                  </a:cxn>
                  <a:cxn ang="0">
                    <a:pos x="4" y="19"/>
                  </a:cxn>
                  <a:cxn ang="0">
                    <a:pos x="4" y="22"/>
                  </a:cxn>
                  <a:cxn ang="0">
                    <a:pos x="6" y="24"/>
                  </a:cxn>
                  <a:cxn ang="0">
                    <a:pos x="7" y="26"/>
                  </a:cxn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29"/>
                  </a:cxn>
                  <a:cxn ang="0">
                    <a:pos x="2" y="32"/>
                  </a:cxn>
                  <a:cxn ang="0">
                    <a:pos x="0" y="35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1" y="45"/>
                  </a:cxn>
                  <a:cxn ang="0">
                    <a:pos x="3" y="49"/>
                  </a:cxn>
                  <a:cxn ang="0">
                    <a:pos x="3" y="49"/>
                  </a:cxn>
                  <a:cxn ang="0">
                    <a:pos x="3" y="49"/>
                  </a:cxn>
                  <a:cxn ang="0">
                    <a:pos x="13" y="49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3" h="49">
                    <a:moveTo>
                      <a:pt x="13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8" y="2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8" y="9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5" y="17"/>
                    </a:lnTo>
                    <a:lnTo>
                      <a:pt x="4" y="19"/>
                    </a:lnTo>
                    <a:lnTo>
                      <a:pt x="4" y="19"/>
                    </a:lnTo>
                    <a:lnTo>
                      <a:pt x="4" y="22"/>
                    </a:lnTo>
                    <a:lnTo>
                      <a:pt x="6" y="24"/>
                    </a:lnTo>
                    <a:lnTo>
                      <a:pt x="7" y="26"/>
                    </a:lnTo>
                    <a:lnTo>
                      <a:pt x="10" y="27"/>
                    </a:lnTo>
                    <a:lnTo>
                      <a:pt x="10" y="27"/>
                    </a:lnTo>
                    <a:lnTo>
                      <a:pt x="5" y="29"/>
                    </a:lnTo>
                    <a:lnTo>
                      <a:pt x="2" y="32"/>
                    </a:lnTo>
                    <a:lnTo>
                      <a:pt x="0" y="35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5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3" y="49"/>
                    </a:lnTo>
                    <a:lnTo>
                      <a:pt x="13" y="49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2" name="Freeform 17"/>
              <p:cNvSpPr>
                <a:spLocks noEditPoints="1"/>
              </p:cNvSpPr>
              <p:nvPr/>
            </p:nvSpPr>
            <p:spPr bwMode="auto">
              <a:xfrm>
                <a:off x="3498850" y="1050926"/>
                <a:ext cx="82550" cy="574675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42" y="0"/>
                  </a:cxn>
                  <a:cxn ang="0">
                    <a:pos x="29" y="8"/>
                  </a:cxn>
                  <a:cxn ang="0">
                    <a:pos x="22" y="12"/>
                  </a:cxn>
                  <a:cxn ang="0">
                    <a:pos x="16" y="18"/>
                  </a:cxn>
                  <a:cxn ang="0">
                    <a:pos x="10" y="23"/>
                  </a:cxn>
                  <a:cxn ang="0">
                    <a:pos x="5" y="30"/>
                  </a:cxn>
                  <a:cxn ang="0">
                    <a:pos x="1" y="37"/>
                  </a:cxn>
                  <a:cxn ang="0">
                    <a:pos x="0" y="43"/>
                  </a:cxn>
                  <a:cxn ang="0">
                    <a:pos x="0" y="43"/>
                  </a:cxn>
                  <a:cxn ang="0">
                    <a:pos x="0" y="51"/>
                  </a:cxn>
                  <a:cxn ang="0">
                    <a:pos x="2" y="57"/>
                  </a:cxn>
                  <a:cxn ang="0">
                    <a:pos x="5" y="64"/>
                  </a:cxn>
                  <a:cxn ang="0">
                    <a:pos x="9" y="71"/>
                  </a:cxn>
                  <a:cxn ang="0">
                    <a:pos x="7" y="361"/>
                  </a:cxn>
                  <a:cxn ang="0">
                    <a:pos x="46" y="362"/>
                  </a:cxn>
                  <a:cxn ang="0">
                    <a:pos x="49" y="362"/>
                  </a:cxn>
                  <a:cxn ang="0">
                    <a:pos x="52" y="0"/>
                  </a:cxn>
                  <a:cxn ang="0">
                    <a:pos x="42" y="0"/>
                  </a:cxn>
                  <a:cxn ang="0">
                    <a:pos x="28" y="82"/>
                  </a:cxn>
                  <a:cxn ang="0">
                    <a:pos x="28" y="82"/>
                  </a:cxn>
                  <a:cxn ang="0">
                    <a:pos x="28" y="85"/>
                  </a:cxn>
                  <a:cxn ang="0">
                    <a:pos x="26" y="87"/>
                  </a:cxn>
                  <a:cxn ang="0">
                    <a:pos x="24" y="88"/>
                  </a:cxn>
                  <a:cxn ang="0">
                    <a:pos x="21" y="89"/>
                  </a:cxn>
                  <a:cxn ang="0">
                    <a:pos x="21" y="89"/>
                  </a:cxn>
                  <a:cxn ang="0">
                    <a:pos x="19" y="88"/>
                  </a:cxn>
                  <a:cxn ang="0">
                    <a:pos x="17" y="87"/>
                  </a:cxn>
                  <a:cxn ang="0">
                    <a:pos x="16" y="85"/>
                  </a:cxn>
                  <a:cxn ang="0">
                    <a:pos x="15" y="82"/>
                  </a:cxn>
                  <a:cxn ang="0">
                    <a:pos x="15" y="82"/>
                  </a:cxn>
                  <a:cxn ang="0">
                    <a:pos x="16" y="79"/>
                  </a:cxn>
                  <a:cxn ang="0">
                    <a:pos x="17" y="77"/>
                  </a:cxn>
                  <a:cxn ang="0">
                    <a:pos x="19" y="76"/>
                  </a:cxn>
                  <a:cxn ang="0">
                    <a:pos x="21" y="75"/>
                  </a:cxn>
                  <a:cxn ang="0">
                    <a:pos x="21" y="75"/>
                  </a:cxn>
                  <a:cxn ang="0">
                    <a:pos x="24" y="76"/>
                  </a:cxn>
                  <a:cxn ang="0">
                    <a:pos x="27" y="77"/>
                  </a:cxn>
                  <a:cxn ang="0">
                    <a:pos x="28" y="79"/>
                  </a:cxn>
                  <a:cxn ang="0">
                    <a:pos x="28" y="82"/>
                  </a:cxn>
                  <a:cxn ang="0">
                    <a:pos x="28" y="82"/>
                  </a:cxn>
                  <a:cxn ang="0">
                    <a:pos x="47" y="83"/>
                  </a:cxn>
                  <a:cxn ang="0">
                    <a:pos x="47" y="83"/>
                  </a:cxn>
                  <a:cxn ang="0">
                    <a:pos x="46" y="85"/>
                  </a:cxn>
                  <a:cxn ang="0">
                    <a:pos x="45" y="87"/>
                  </a:cxn>
                  <a:cxn ang="0">
                    <a:pos x="43" y="88"/>
                  </a:cxn>
                  <a:cxn ang="0">
                    <a:pos x="41" y="89"/>
                  </a:cxn>
                  <a:cxn ang="0">
                    <a:pos x="41" y="89"/>
                  </a:cxn>
                  <a:cxn ang="0">
                    <a:pos x="38" y="88"/>
                  </a:cxn>
                  <a:cxn ang="0">
                    <a:pos x="35" y="87"/>
                  </a:cxn>
                  <a:cxn ang="0">
                    <a:pos x="34" y="85"/>
                  </a:cxn>
                  <a:cxn ang="0">
                    <a:pos x="34" y="83"/>
                  </a:cxn>
                  <a:cxn ang="0">
                    <a:pos x="34" y="83"/>
                  </a:cxn>
                  <a:cxn ang="0">
                    <a:pos x="34" y="79"/>
                  </a:cxn>
                  <a:cxn ang="0">
                    <a:pos x="35" y="77"/>
                  </a:cxn>
                  <a:cxn ang="0">
                    <a:pos x="38" y="76"/>
                  </a:cxn>
                  <a:cxn ang="0">
                    <a:pos x="41" y="75"/>
                  </a:cxn>
                  <a:cxn ang="0">
                    <a:pos x="41" y="75"/>
                  </a:cxn>
                  <a:cxn ang="0">
                    <a:pos x="43" y="76"/>
                  </a:cxn>
                  <a:cxn ang="0">
                    <a:pos x="45" y="77"/>
                  </a:cxn>
                  <a:cxn ang="0">
                    <a:pos x="46" y="79"/>
                  </a:cxn>
                  <a:cxn ang="0">
                    <a:pos x="47" y="83"/>
                  </a:cxn>
                  <a:cxn ang="0">
                    <a:pos x="47" y="83"/>
                  </a:cxn>
                </a:cxnLst>
                <a:rect l="0" t="0" r="r" b="b"/>
                <a:pathLst>
                  <a:path w="52" h="362">
                    <a:moveTo>
                      <a:pt x="42" y="0"/>
                    </a:moveTo>
                    <a:lnTo>
                      <a:pt x="42" y="0"/>
                    </a:lnTo>
                    <a:lnTo>
                      <a:pt x="29" y="8"/>
                    </a:lnTo>
                    <a:lnTo>
                      <a:pt x="22" y="12"/>
                    </a:lnTo>
                    <a:lnTo>
                      <a:pt x="16" y="18"/>
                    </a:lnTo>
                    <a:lnTo>
                      <a:pt x="10" y="23"/>
                    </a:lnTo>
                    <a:lnTo>
                      <a:pt x="5" y="30"/>
                    </a:lnTo>
                    <a:lnTo>
                      <a:pt x="1" y="37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51"/>
                    </a:lnTo>
                    <a:lnTo>
                      <a:pt x="2" y="57"/>
                    </a:lnTo>
                    <a:lnTo>
                      <a:pt x="5" y="64"/>
                    </a:lnTo>
                    <a:lnTo>
                      <a:pt x="9" y="71"/>
                    </a:lnTo>
                    <a:lnTo>
                      <a:pt x="7" y="361"/>
                    </a:lnTo>
                    <a:lnTo>
                      <a:pt x="46" y="362"/>
                    </a:lnTo>
                    <a:lnTo>
                      <a:pt x="49" y="362"/>
                    </a:lnTo>
                    <a:lnTo>
                      <a:pt x="52" y="0"/>
                    </a:lnTo>
                    <a:lnTo>
                      <a:pt x="42" y="0"/>
                    </a:lnTo>
                    <a:close/>
                    <a:moveTo>
                      <a:pt x="28" y="82"/>
                    </a:moveTo>
                    <a:lnTo>
                      <a:pt x="28" y="82"/>
                    </a:lnTo>
                    <a:lnTo>
                      <a:pt x="28" y="85"/>
                    </a:lnTo>
                    <a:lnTo>
                      <a:pt x="26" y="87"/>
                    </a:lnTo>
                    <a:lnTo>
                      <a:pt x="24" y="88"/>
                    </a:lnTo>
                    <a:lnTo>
                      <a:pt x="21" y="89"/>
                    </a:lnTo>
                    <a:lnTo>
                      <a:pt x="21" y="89"/>
                    </a:lnTo>
                    <a:lnTo>
                      <a:pt x="19" y="88"/>
                    </a:lnTo>
                    <a:lnTo>
                      <a:pt x="17" y="87"/>
                    </a:lnTo>
                    <a:lnTo>
                      <a:pt x="16" y="85"/>
                    </a:lnTo>
                    <a:lnTo>
                      <a:pt x="15" y="82"/>
                    </a:lnTo>
                    <a:lnTo>
                      <a:pt x="15" y="82"/>
                    </a:lnTo>
                    <a:lnTo>
                      <a:pt x="16" y="79"/>
                    </a:lnTo>
                    <a:lnTo>
                      <a:pt x="17" y="77"/>
                    </a:lnTo>
                    <a:lnTo>
                      <a:pt x="19" y="76"/>
                    </a:lnTo>
                    <a:lnTo>
                      <a:pt x="21" y="75"/>
                    </a:lnTo>
                    <a:lnTo>
                      <a:pt x="21" y="75"/>
                    </a:lnTo>
                    <a:lnTo>
                      <a:pt x="24" y="76"/>
                    </a:lnTo>
                    <a:lnTo>
                      <a:pt x="27" y="77"/>
                    </a:lnTo>
                    <a:lnTo>
                      <a:pt x="28" y="79"/>
                    </a:lnTo>
                    <a:lnTo>
                      <a:pt x="28" y="82"/>
                    </a:lnTo>
                    <a:lnTo>
                      <a:pt x="28" y="82"/>
                    </a:lnTo>
                    <a:close/>
                    <a:moveTo>
                      <a:pt x="47" y="83"/>
                    </a:moveTo>
                    <a:lnTo>
                      <a:pt x="47" y="83"/>
                    </a:lnTo>
                    <a:lnTo>
                      <a:pt x="46" y="85"/>
                    </a:lnTo>
                    <a:lnTo>
                      <a:pt x="45" y="87"/>
                    </a:lnTo>
                    <a:lnTo>
                      <a:pt x="43" y="88"/>
                    </a:lnTo>
                    <a:lnTo>
                      <a:pt x="41" y="89"/>
                    </a:lnTo>
                    <a:lnTo>
                      <a:pt x="41" y="89"/>
                    </a:lnTo>
                    <a:lnTo>
                      <a:pt x="38" y="88"/>
                    </a:lnTo>
                    <a:lnTo>
                      <a:pt x="35" y="87"/>
                    </a:lnTo>
                    <a:lnTo>
                      <a:pt x="34" y="85"/>
                    </a:lnTo>
                    <a:lnTo>
                      <a:pt x="34" y="83"/>
                    </a:lnTo>
                    <a:lnTo>
                      <a:pt x="34" y="83"/>
                    </a:lnTo>
                    <a:lnTo>
                      <a:pt x="34" y="79"/>
                    </a:lnTo>
                    <a:lnTo>
                      <a:pt x="35" y="77"/>
                    </a:lnTo>
                    <a:lnTo>
                      <a:pt x="38" y="76"/>
                    </a:lnTo>
                    <a:lnTo>
                      <a:pt x="41" y="75"/>
                    </a:lnTo>
                    <a:lnTo>
                      <a:pt x="41" y="75"/>
                    </a:lnTo>
                    <a:lnTo>
                      <a:pt x="43" y="76"/>
                    </a:lnTo>
                    <a:lnTo>
                      <a:pt x="45" y="77"/>
                    </a:lnTo>
                    <a:lnTo>
                      <a:pt x="46" y="79"/>
                    </a:lnTo>
                    <a:lnTo>
                      <a:pt x="47" y="83"/>
                    </a:lnTo>
                    <a:lnTo>
                      <a:pt x="47" y="83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3" name="Freeform 18"/>
              <p:cNvSpPr/>
              <p:nvPr/>
            </p:nvSpPr>
            <p:spPr bwMode="auto">
              <a:xfrm>
                <a:off x="3581400" y="973138"/>
                <a:ext cx="19050" cy="77788"/>
              </a:xfrm>
              <a:custGeom>
                <a:avLst/>
                <a:gdLst/>
                <a:ahLst/>
                <a:cxnLst>
                  <a:cxn ang="0">
                    <a:pos x="5" y="6"/>
                  </a:cxn>
                  <a:cxn ang="0">
                    <a:pos x="5" y="6"/>
                  </a:cxn>
                  <a:cxn ang="0">
                    <a:pos x="4" y="4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0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9" y="49"/>
                  </a:cxn>
                  <a:cxn ang="0">
                    <a:pos x="11" y="45"/>
                  </a:cxn>
                  <a:cxn ang="0">
                    <a:pos x="12" y="41"/>
                  </a:cxn>
                  <a:cxn ang="0">
                    <a:pos x="12" y="41"/>
                  </a:cxn>
                  <a:cxn ang="0">
                    <a:pos x="12" y="35"/>
                  </a:cxn>
                  <a:cxn ang="0">
                    <a:pos x="10" y="32"/>
                  </a:cxn>
                  <a:cxn ang="0">
                    <a:pos x="6" y="29"/>
                  </a:cxn>
                  <a:cxn ang="0">
                    <a:pos x="2" y="27"/>
                  </a:cxn>
                  <a:cxn ang="0">
                    <a:pos x="2" y="27"/>
                  </a:cxn>
                  <a:cxn ang="0">
                    <a:pos x="4" y="26"/>
                  </a:cxn>
                  <a:cxn ang="0">
                    <a:pos x="6" y="24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8" y="20"/>
                  </a:cxn>
                  <a:cxn ang="0">
                    <a:pos x="8" y="17"/>
                  </a:cxn>
                  <a:cxn ang="0">
                    <a:pos x="5" y="14"/>
                  </a:cxn>
                  <a:cxn ang="0">
                    <a:pos x="4" y="12"/>
                  </a:cxn>
                  <a:cxn ang="0">
                    <a:pos x="1" y="11"/>
                  </a:cxn>
                  <a:cxn ang="0">
                    <a:pos x="1" y="11"/>
                  </a:cxn>
                  <a:cxn ang="0">
                    <a:pos x="4" y="9"/>
                  </a:cxn>
                  <a:cxn ang="0">
                    <a:pos x="5" y="6"/>
                  </a:cxn>
                  <a:cxn ang="0">
                    <a:pos x="5" y="6"/>
                  </a:cxn>
                </a:cxnLst>
                <a:rect l="0" t="0" r="r" b="b"/>
                <a:pathLst>
                  <a:path w="12" h="49">
                    <a:moveTo>
                      <a:pt x="5" y="6"/>
                    </a:moveTo>
                    <a:lnTo>
                      <a:pt x="5" y="6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9" y="49"/>
                    </a:lnTo>
                    <a:lnTo>
                      <a:pt x="11" y="45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2" y="35"/>
                    </a:lnTo>
                    <a:lnTo>
                      <a:pt x="10" y="32"/>
                    </a:lnTo>
                    <a:lnTo>
                      <a:pt x="6" y="29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4" y="26"/>
                    </a:lnTo>
                    <a:lnTo>
                      <a:pt x="6" y="24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8" y="20"/>
                    </a:lnTo>
                    <a:lnTo>
                      <a:pt x="8" y="17"/>
                    </a:lnTo>
                    <a:lnTo>
                      <a:pt x="5" y="14"/>
                    </a:lnTo>
                    <a:lnTo>
                      <a:pt x="4" y="12"/>
                    </a:lnTo>
                    <a:lnTo>
                      <a:pt x="1" y="11"/>
                    </a:lnTo>
                    <a:lnTo>
                      <a:pt x="1" y="11"/>
                    </a:lnTo>
                    <a:lnTo>
                      <a:pt x="4" y="9"/>
                    </a:lnTo>
                    <a:lnTo>
                      <a:pt x="5" y="6"/>
                    </a:lnTo>
                    <a:lnTo>
                      <a:pt x="5" y="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4" name="Freeform 19"/>
              <p:cNvSpPr>
                <a:spLocks noEditPoints="1"/>
              </p:cNvSpPr>
              <p:nvPr/>
            </p:nvSpPr>
            <p:spPr bwMode="auto">
              <a:xfrm>
                <a:off x="3576638" y="1050926"/>
                <a:ext cx="82550" cy="574675"/>
              </a:xfrm>
              <a:custGeom>
                <a:avLst/>
                <a:gdLst/>
                <a:ahLst/>
                <a:cxnLst>
                  <a:cxn ang="0">
                    <a:pos x="52" y="44"/>
                  </a:cxn>
                  <a:cxn ang="0">
                    <a:pos x="48" y="30"/>
                  </a:cxn>
                  <a:cxn ang="0">
                    <a:pos x="38" y="18"/>
                  </a:cxn>
                  <a:cxn ang="0">
                    <a:pos x="25" y="8"/>
                  </a:cxn>
                  <a:cxn ang="0">
                    <a:pos x="3" y="0"/>
                  </a:cxn>
                  <a:cxn ang="0">
                    <a:pos x="0" y="362"/>
                  </a:cxn>
                  <a:cxn ang="0">
                    <a:pos x="43" y="71"/>
                  </a:cxn>
                  <a:cxn ang="0">
                    <a:pos x="47" y="65"/>
                  </a:cxn>
                  <a:cxn ang="0">
                    <a:pos x="52" y="52"/>
                  </a:cxn>
                  <a:cxn ang="0">
                    <a:pos x="52" y="44"/>
                  </a:cxn>
                  <a:cxn ang="0">
                    <a:pos x="18" y="83"/>
                  </a:cxn>
                  <a:cxn ang="0">
                    <a:pos x="16" y="87"/>
                  </a:cxn>
                  <a:cxn ang="0">
                    <a:pos x="11" y="89"/>
                  </a:cxn>
                  <a:cxn ang="0">
                    <a:pos x="8" y="88"/>
                  </a:cxn>
                  <a:cxn ang="0">
                    <a:pos x="5" y="85"/>
                  </a:cxn>
                  <a:cxn ang="0">
                    <a:pos x="4" y="83"/>
                  </a:cxn>
                  <a:cxn ang="0">
                    <a:pos x="6" y="77"/>
                  </a:cxn>
                  <a:cxn ang="0">
                    <a:pos x="11" y="76"/>
                  </a:cxn>
                  <a:cxn ang="0">
                    <a:pos x="14" y="76"/>
                  </a:cxn>
                  <a:cxn ang="0">
                    <a:pos x="17" y="79"/>
                  </a:cxn>
                  <a:cxn ang="0">
                    <a:pos x="18" y="83"/>
                  </a:cxn>
                  <a:cxn ang="0">
                    <a:pos x="37" y="83"/>
                  </a:cxn>
                  <a:cxn ang="0">
                    <a:pos x="35" y="87"/>
                  </a:cxn>
                  <a:cxn ang="0">
                    <a:pos x="30" y="89"/>
                  </a:cxn>
                  <a:cxn ang="0">
                    <a:pos x="28" y="88"/>
                  </a:cxn>
                  <a:cxn ang="0">
                    <a:pos x="24" y="85"/>
                  </a:cxn>
                  <a:cxn ang="0">
                    <a:pos x="24" y="83"/>
                  </a:cxn>
                  <a:cxn ang="0">
                    <a:pos x="26" y="78"/>
                  </a:cxn>
                  <a:cxn ang="0">
                    <a:pos x="30" y="76"/>
                  </a:cxn>
                  <a:cxn ang="0">
                    <a:pos x="32" y="76"/>
                  </a:cxn>
                  <a:cxn ang="0">
                    <a:pos x="37" y="81"/>
                  </a:cxn>
                  <a:cxn ang="0">
                    <a:pos x="37" y="83"/>
                  </a:cxn>
                </a:cxnLst>
                <a:rect l="0" t="0" r="r" b="b"/>
                <a:pathLst>
                  <a:path w="52" h="362">
                    <a:moveTo>
                      <a:pt x="52" y="44"/>
                    </a:moveTo>
                    <a:lnTo>
                      <a:pt x="52" y="44"/>
                    </a:lnTo>
                    <a:lnTo>
                      <a:pt x="51" y="38"/>
                    </a:lnTo>
                    <a:lnTo>
                      <a:pt x="48" y="30"/>
                    </a:lnTo>
                    <a:lnTo>
                      <a:pt x="43" y="25"/>
                    </a:lnTo>
                    <a:lnTo>
                      <a:pt x="38" y="18"/>
                    </a:lnTo>
                    <a:lnTo>
                      <a:pt x="31" y="14"/>
                    </a:lnTo>
                    <a:lnTo>
                      <a:pt x="25" y="8"/>
                    </a:lnTo>
                    <a:lnTo>
                      <a:pt x="12" y="0"/>
                    </a:lnTo>
                    <a:lnTo>
                      <a:pt x="3" y="0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41" y="362"/>
                    </a:lnTo>
                    <a:lnTo>
                      <a:pt x="43" y="71"/>
                    </a:lnTo>
                    <a:lnTo>
                      <a:pt x="43" y="71"/>
                    </a:lnTo>
                    <a:lnTo>
                      <a:pt x="47" y="65"/>
                    </a:lnTo>
                    <a:lnTo>
                      <a:pt x="50" y="59"/>
                    </a:lnTo>
                    <a:lnTo>
                      <a:pt x="52" y="52"/>
                    </a:lnTo>
                    <a:lnTo>
                      <a:pt x="52" y="44"/>
                    </a:lnTo>
                    <a:lnTo>
                      <a:pt x="52" y="44"/>
                    </a:lnTo>
                    <a:close/>
                    <a:moveTo>
                      <a:pt x="18" y="83"/>
                    </a:moveTo>
                    <a:lnTo>
                      <a:pt x="18" y="83"/>
                    </a:lnTo>
                    <a:lnTo>
                      <a:pt x="17" y="85"/>
                    </a:lnTo>
                    <a:lnTo>
                      <a:pt x="16" y="87"/>
                    </a:lnTo>
                    <a:lnTo>
                      <a:pt x="14" y="88"/>
                    </a:lnTo>
                    <a:lnTo>
                      <a:pt x="11" y="89"/>
                    </a:lnTo>
                    <a:lnTo>
                      <a:pt x="11" y="89"/>
                    </a:lnTo>
                    <a:lnTo>
                      <a:pt x="8" y="88"/>
                    </a:lnTo>
                    <a:lnTo>
                      <a:pt x="6" y="87"/>
                    </a:lnTo>
                    <a:lnTo>
                      <a:pt x="5" y="85"/>
                    </a:lnTo>
                    <a:lnTo>
                      <a:pt x="4" y="83"/>
                    </a:lnTo>
                    <a:lnTo>
                      <a:pt x="4" y="83"/>
                    </a:lnTo>
                    <a:lnTo>
                      <a:pt x="5" y="79"/>
                    </a:lnTo>
                    <a:lnTo>
                      <a:pt x="6" y="77"/>
                    </a:lnTo>
                    <a:lnTo>
                      <a:pt x="8" y="76"/>
                    </a:lnTo>
                    <a:lnTo>
                      <a:pt x="11" y="76"/>
                    </a:lnTo>
                    <a:lnTo>
                      <a:pt x="11" y="76"/>
                    </a:lnTo>
                    <a:lnTo>
                      <a:pt x="14" y="76"/>
                    </a:lnTo>
                    <a:lnTo>
                      <a:pt x="16" y="77"/>
                    </a:lnTo>
                    <a:lnTo>
                      <a:pt x="17" y="79"/>
                    </a:lnTo>
                    <a:lnTo>
                      <a:pt x="18" y="83"/>
                    </a:lnTo>
                    <a:lnTo>
                      <a:pt x="18" y="83"/>
                    </a:lnTo>
                    <a:close/>
                    <a:moveTo>
                      <a:pt x="37" y="83"/>
                    </a:moveTo>
                    <a:lnTo>
                      <a:pt x="37" y="83"/>
                    </a:lnTo>
                    <a:lnTo>
                      <a:pt x="37" y="85"/>
                    </a:lnTo>
                    <a:lnTo>
                      <a:pt x="35" y="87"/>
                    </a:lnTo>
                    <a:lnTo>
                      <a:pt x="32" y="89"/>
                    </a:lnTo>
                    <a:lnTo>
                      <a:pt x="30" y="89"/>
                    </a:lnTo>
                    <a:lnTo>
                      <a:pt x="30" y="89"/>
                    </a:lnTo>
                    <a:lnTo>
                      <a:pt x="28" y="88"/>
                    </a:lnTo>
                    <a:lnTo>
                      <a:pt x="26" y="87"/>
                    </a:lnTo>
                    <a:lnTo>
                      <a:pt x="24" y="85"/>
                    </a:lnTo>
                    <a:lnTo>
                      <a:pt x="24" y="83"/>
                    </a:lnTo>
                    <a:lnTo>
                      <a:pt x="24" y="83"/>
                    </a:lnTo>
                    <a:lnTo>
                      <a:pt x="24" y="79"/>
                    </a:lnTo>
                    <a:lnTo>
                      <a:pt x="26" y="78"/>
                    </a:lnTo>
                    <a:lnTo>
                      <a:pt x="28" y="76"/>
                    </a:lnTo>
                    <a:lnTo>
                      <a:pt x="30" y="76"/>
                    </a:lnTo>
                    <a:lnTo>
                      <a:pt x="30" y="76"/>
                    </a:lnTo>
                    <a:lnTo>
                      <a:pt x="32" y="76"/>
                    </a:lnTo>
                    <a:lnTo>
                      <a:pt x="35" y="78"/>
                    </a:lnTo>
                    <a:lnTo>
                      <a:pt x="37" y="81"/>
                    </a:lnTo>
                    <a:lnTo>
                      <a:pt x="37" y="83"/>
                    </a:lnTo>
                    <a:lnTo>
                      <a:pt x="37" y="83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55" name="Freeform 20"/>
              <p:cNvSpPr>
                <a:spLocks noEditPoints="1"/>
              </p:cNvSpPr>
              <p:nvPr/>
            </p:nvSpPr>
            <p:spPr bwMode="auto">
              <a:xfrm>
                <a:off x="3405188" y="1406526"/>
                <a:ext cx="100013" cy="217488"/>
              </a:xfrm>
              <a:custGeom>
                <a:avLst/>
                <a:gdLst/>
                <a:ahLst/>
                <a:cxnLst>
                  <a:cxn ang="0">
                    <a:pos x="35" y="3"/>
                  </a:cxn>
                  <a:cxn ang="0">
                    <a:pos x="32" y="0"/>
                  </a:cxn>
                  <a:cxn ang="0">
                    <a:pos x="30" y="1"/>
                  </a:cxn>
                  <a:cxn ang="0">
                    <a:pos x="29" y="3"/>
                  </a:cxn>
                  <a:cxn ang="0">
                    <a:pos x="31" y="7"/>
                  </a:cxn>
                  <a:cxn ang="0">
                    <a:pos x="27" y="9"/>
                  </a:cxn>
                  <a:cxn ang="0">
                    <a:pos x="26" y="12"/>
                  </a:cxn>
                  <a:cxn ang="0">
                    <a:pos x="30" y="17"/>
                  </a:cxn>
                  <a:cxn ang="0">
                    <a:pos x="27" y="18"/>
                  </a:cxn>
                  <a:cxn ang="0">
                    <a:pos x="24" y="22"/>
                  </a:cxn>
                  <a:cxn ang="0">
                    <a:pos x="23" y="24"/>
                  </a:cxn>
                  <a:cxn ang="0">
                    <a:pos x="26" y="30"/>
                  </a:cxn>
                  <a:cxn ang="0">
                    <a:pos x="19" y="34"/>
                  </a:cxn>
                  <a:cxn ang="0">
                    <a:pos x="7" y="44"/>
                  </a:cxn>
                  <a:cxn ang="0">
                    <a:pos x="1" y="52"/>
                  </a:cxn>
                  <a:cxn ang="0">
                    <a:pos x="0" y="56"/>
                  </a:cxn>
                  <a:cxn ang="0">
                    <a:pos x="2" y="65"/>
                  </a:cxn>
                  <a:cxn ang="0">
                    <a:pos x="5" y="73"/>
                  </a:cxn>
                  <a:cxn ang="0">
                    <a:pos x="56" y="137"/>
                  </a:cxn>
                  <a:cxn ang="0">
                    <a:pos x="57" y="74"/>
                  </a:cxn>
                  <a:cxn ang="0">
                    <a:pos x="60" y="66"/>
                  </a:cxn>
                  <a:cxn ang="0">
                    <a:pos x="63" y="57"/>
                  </a:cxn>
                  <a:cxn ang="0">
                    <a:pos x="61" y="53"/>
                  </a:cxn>
                  <a:cxn ang="0">
                    <a:pos x="57" y="44"/>
                  </a:cxn>
                  <a:cxn ang="0">
                    <a:pos x="45" y="35"/>
                  </a:cxn>
                  <a:cxn ang="0">
                    <a:pos x="37" y="31"/>
                  </a:cxn>
                  <a:cxn ang="0">
                    <a:pos x="40" y="24"/>
                  </a:cxn>
                  <a:cxn ang="0">
                    <a:pos x="40" y="22"/>
                  </a:cxn>
                  <a:cxn ang="0">
                    <a:pos x="36" y="18"/>
                  </a:cxn>
                  <a:cxn ang="0">
                    <a:pos x="33" y="17"/>
                  </a:cxn>
                  <a:cxn ang="0">
                    <a:pos x="36" y="12"/>
                  </a:cxn>
                  <a:cxn ang="0">
                    <a:pos x="35" y="9"/>
                  </a:cxn>
                  <a:cxn ang="0">
                    <a:pos x="33" y="7"/>
                  </a:cxn>
                  <a:cxn ang="0">
                    <a:pos x="35" y="3"/>
                  </a:cxn>
                  <a:cxn ang="0">
                    <a:pos x="18" y="80"/>
                  </a:cxn>
                  <a:cxn ang="0">
                    <a:pos x="16" y="82"/>
                  </a:cxn>
                  <a:cxn ang="0">
                    <a:pos x="13" y="84"/>
                  </a:cxn>
                  <a:cxn ang="0">
                    <a:pos x="9" y="80"/>
                  </a:cxn>
                  <a:cxn ang="0">
                    <a:pos x="11" y="77"/>
                  </a:cxn>
                  <a:cxn ang="0">
                    <a:pos x="13" y="76"/>
                  </a:cxn>
                  <a:cxn ang="0">
                    <a:pos x="18" y="80"/>
                  </a:cxn>
                  <a:cxn ang="0">
                    <a:pos x="30" y="80"/>
                  </a:cxn>
                  <a:cxn ang="0">
                    <a:pos x="27" y="82"/>
                  </a:cxn>
                  <a:cxn ang="0">
                    <a:pos x="25" y="85"/>
                  </a:cxn>
                  <a:cxn ang="0">
                    <a:pos x="21" y="80"/>
                  </a:cxn>
                  <a:cxn ang="0">
                    <a:pos x="22" y="77"/>
                  </a:cxn>
                  <a:cxn ang="0">
                    <a:pos x="25" y="76"/>
                  </a:cxn>
                  <a:cxn ang="0">
                    <a:pos x="30" y="80"/>
                  </a:cxn>
                  <a:cxn ang="0">
                    <a:pos x="41" y="80"/>
                  </a:cxn>
                  <a:cxn ang="0">
                    <a:pos x="40" y="84"/>
                  </a:cxn>
                  <a:cxn ang="0">
                    <a:pos x="37" y="85"/>
                  </a:cxn>
                  <a:cxn ang="0">
                    <a:pos x="33" y="80"/>
                  </a:cxn>
                  <a:cxn ang="0">
                    <a:pos x="34" y="77"/>
                  </a:cxn>
                  <a:cxn ang="0">
                    <a:pos x="37" y="76"/>
                  </a:cxn>
                  <a:cxn ang="0">
                    <a:pos x="41" y="80"/>
                  </a:cxn>
                  <a:cxn ang="0">
                    <a:pos x="53" y="80"/>
                  </a:cxn>
                  <a:cxn ang="0">
                    <a:pos x="52" y="84"/>
                  </a:cxn>
                  <a:cxn ang="0">
                    <a:pos x="48" y="85"/>
                  </a:cxn>
                  <a:cxn ang="0">
                    <a:pos x="45" y="80"/>
                  </a:cxn>
                  <a:cxn ang="0">
                    <a:pos x="46" y="77"/>
                  </a:cxn>
                  <a:cxn ang="0">
                    <a:pos x="48" y="76"/>
                  </a:cxn>
                  <a:cxn ang="0">
                    <a:pos x="53" y="80"/>
                  </a:cxn>
                </a:cxnLst>
                <a:rect l="0" t="0" r="r" b="b"/>
                <a:pathLst>
                  <a:path w="63" h="137">
                    <a:moveTo>
                      <a:pt x="35" y="3"/>
                    </a:moveTo>
                    <a:lnTo>
                      <a:pt x="35" y="3"/>
                    </a:lnTo>
                    <a:lnTo>
                      <a:pt x="34" y="1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30" y="1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29" y="6"/>
                    </a:lnTo>
                    <a:lnTo>
                      <a:pt x="31" y="7"/>
                    </a:lnTo>
                    <a:lnTo>
                      <a:pt x="31" y="7"/>
                    </a:lnTo>
                    <a:lnTo>
                      <a:pt x="27" y="9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7" y="14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27" y="18"/>
                    </a:lnTo>
                    <a:lnTo>
                      <a:pt x="25" y="20"/>
                    </a:lnTo>
                    <a:lnTo>
                      <a:pt x="24" y="22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24" y="28"/>
                    </a:lnTo>
                    <a:lnTo>
                      <a:pt x="26" y="30"/>
                    </a:lnTo>
                    <a:lnTo>
                      <a:pt x="26" y="30"/>
                    </a:lnTo>
                    <a:lnTo>
                      <a:pt x="19" y="34"/>
                    </a:lnTo>
                    <a:lnTo>
                      <a:pt x="10" y="41"/>
                    </a:lnTo>
                    <a:lnTo>
                      <a:pt x="7" y="44"/>
                    </a:lnTo>
                    <a:lnTo>
                      <a:pt x="3" y="48"/>
                    </a:lnTo>
                    <a:lnTo>
                      <a:pt x="1" y="52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1" y="61"/>
                    </a:lnTo>
                    <a:lnTo>
                      <a:pt x="2" y="65"/>
                    </a:lnTo>
                    <a:lnTo>
                      <a:pt x="3" y="69"/>
                    </a:lnTo>
                    <a:lnTo>
                      <a:pt x="5" y="73"/>
                    </a:lnTo>
                    <a:lnTo>
                      <a:pt x="5" y="137"/>
                    </a:lnTo>
                    <a:lnTo>
                      <a:pt x="56" y="137"/>
                    </a:lnTo>
                    <a:lnTo>
                      <a:pt x="57" y="74"/>
                    </a:lnTo>
                    <a:lnTo>
                      <a:pt x="57" y="74"/>
                    </a:lnTo>
                    <a:lnTo>
                      <a:pt x="59" y="69"/>
                    </a:lnTo>
                    <a:lnTo>
                      <a:pt x="60" y="66"/>
                    </a:lnTo>
                    <a:lnTo>
                      <a:pt x="61" y="62"/>
                    </a:lnTo>
                    <a:lnTo>
                      <a:pt x="63" y="57"/>
                    </a:lnTo>
                    <a:lnTo>
                      <a:pt x="63" y="57"/>
                    </a:lnTo>
                    <a:lnTo>
                      <a:pt x="61" y="53"/>
                    </a:lnTo>
                    <a:lnTo>
                      <a:pt x="59" y="48"/>
                    </a:lnTo>
                    <a:lnTo>
                      <a:pt x="57" y="44"/>
                    </a:lnTo>
                    <a:lnTo>
                      <a:pt x="53" y="41"/>
                    </a:lnTo>
                    <a:lnTo>
                      <a:pt x="45" y="35"/>
                    </a:lnTo>
                    <a:lnTo>
                      <a:pt x="37" y="31"/>
                    </a:lnTo>
                    <a:lnTo>
                      <a:pt x="37" y="31"/>
                    </a:lnTo>
                    <a:lnTo>
                      <a:pt x="38" y="28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40" y="22"/>
                    </a:lnTo>
                    <a:lnTo>
                      <a:pt x="37" y="20"/>
                    </a:lnTo>
                    <a:lnTo>
                      <a:pt x="36" y="18"/>
                    </a:lnTo>
                    <a:lnTo>
                      <a:pt x="33" y="17"/>
                    </a:lnTo>
                    <a:lnTo>
                      <a:pt x="33" y="17"/>
                    </a:lnTo>
                    <a:lnTo>
                      <a:pt x="36" y="14"/>
                    </a:lnTo>
                    <a:lnTo>
                      <a:pt x="36" y="12"/>
                    </a:lnTo>
                    <a:lnTo>
                      <a:pt x="36" y="12"/>
                    </a:lnTo>
                    <a:lnTo>
                      <a:pt x="35" y="9"/>
                    </a:lnTo>
                    <a:lnTo>
                      <a:pt x="33" y="7"/>
                    </a:lnTo>
                    <a:lnTo>
                      <a:pt x="33" y="7"/>
                    </a:lnTo>
                    <a:lnTo>
                      <a:pt x="34" y="6"/>
                    </a:lnTo>
                    <a:lnTo>
                      <a:pt x="35" y="3"/>
                    </a:lnTo>
                    <a:lnTo>
                      <a:pt x="35" y="3"/>
                    </a:lnTo>
                    <a:close/>
                    <a:moveTo>
                      <a:pt x="18" y="80"/>
                    </a:moveTo>
                    <a:lnTo>
                      <a:pt x="18" y="80"/>
                    </a:lnTo>
                    <a:lnTo>
                      <a:pt x="16" y="82"/>
                    </a:lnTo>
                    <a:lnTo>
                      <a:pt x="13" y="84"/>
                    </a:lnTo>
                    <a:lnTo>
                      <a:pt x="13" y="84"/>
                    </a:lnTo>
                    <a:lnTo>
                      <a:pt x="10" y="82"/>
                    </a:lnTo>
                    <a:lnTo>
                      <a:pt x="9" y="80"/>
                    </a:lnTo>
                    <a:lnTo>
                      <a:pt x="9" y="80"/>
                    </a:lnTo>
                    <a:lnTo>
                      <a:pt x="11" y="77"/>
                    </a:lnTo>
                    <a:lnTo>
                      <a:pt x="13" y="76"/>
                    </a:lnTo>
                    <a:lnTo>
                      <a:pt x="13" y="76"/>
                    </a:lnTo>
                    <a:lnTo>
                      <a:pt x="16" y="77"/>
                    </a:lnTo>
                    <a:lnTo>
                      <a:pt x="18" y="80"/>
                    </a:lnTo>
                    <a:lnTo>
                      <a:pt x="18" y="80"/>
                    </a:lnTo>
                    <a:close/>
                    <a:moveTo>
                      <a:pt x="30" y="80"/>
                    </a:moveTo>
                    <a:lnTo>
                      <a:pt x="30" y="80"/>
                    </a:lnTo>
                    <a:lnTo>
                      <a:pt x="27" y="82"/>
                    </a:lnTo>
                    <a:lnTo>
                      <a:pt x="25" y="85"/>
                    </a:lnTo>
                    <a:lnTo>
                      <a:pt x="25" y="85"/>
                    </a:lnTo>
                    <a:lnTo>
                      <a:pt x="22" y="82"/>
                    </a:lnTo>
                    <a:lnTo>
                      <a:pt x="21" y="80"/>
                    </a:lnTo>
                    <a:lnTo>
                      <a:pt x="21" y="80"/>
                    </a:lnTo>
                    <a:lnTo>
                      <a:pt x="22" y="77"/>
                    </a:lnTo>
                    <a:lnTo>
                      <a:pt x="25" y="76"/>
                    </a:lnTo>
                    <a:lnTo>
                      <a:pt x="25" y="76"/>
                    </a:lnTo>
                    <a:lnTo>
                      <a:pt x="29" y="77"/>
                    </a:lnTo>
                    <a:lnTo>
                      <a:pt x="30" y="80"/>
                    </a:lnTo>
                    <a:lnTo>
                      <a:pt x="30" y="80"/>
                    </a:lnTo>
                    <a:close/>
                    <a:moveTo>
                      <a:pt x="41" y="80"/>
                    </a:moveTo>
                    <a:lnTo>
                      <a:pt x="41" y="80"/>
                    </a:lnTo>
                    <a:lnTo>
                      <a:pt x="40" y="84"/>
                    </a:lnTo>
                    <a:lnTo>
                      <a:pt x="37" y="85"/>
                    </a:lnTo>
                    <a:lnTo>
                      <a:pt x="37" y="85"/>
                    </a:lnTo>
                    <a:lnTo>
                      <a:pt x="34" y="84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34" y="77"/>
                    </a:lnTo>
                    <a:lnTo>
                      <a:pt x="37" y="76"/>
                    </a:lnTo>
                    <a:lnTo>
                      <a:pt x="37" y="76"/>
                    </a:lnTo>
                    <a:lnTo>
                      <a:pt x="40" y="77"/>
                    </a:lnTo>
                    <a:lnTo>
                      <a:pt x="41" y="80"/>
                    </a:lnTo>
                    <a:lnTo>
                      <a:pt x="41" y="80"/>
                    </a:lnTo>
                    <a:close/>
                    <a:moveTo>
                      <a:pt x="53" y="80"/>
                    </a:moveTo>
                    <a:lnTo>
                      <a:pt x="53" y="80"/>
                    </a:lnTo>
                    <a:lnTo>
                      <a:pt x="52" y="84"/>
                    </a:lnTo>
                    <a:lnTo>
                      <a:pt x="48" y="85"/>
                    </a:lnTo>
                    <a:lnTo>
                      <a:pt x="48" y="85"/>
                    </a:lnTo>
                    <a:lnTo>
                      <a:pt x="46" y="84"/>
                    </a:lnTo>
                    <a:lnTo>
                      <a:pt x="45" y="80"/>
                    </a:lnTo>
                    <a:lnTo>
                      <a:pt x="45" y="80"/>
                    </a:lnTo>
                    <a:lnTo>
                      <a:pt x="46" y="77"/>
                    </a:lnTo>
                    <a:lnTo>
                      <a:pt x="48" y="76"/>
                    </a:lnTo>
                    <a:lnTo>
                      <a:pt x="48" y="76"/>
                    </a:lnTo>
                    <a:lnTo>
                      <a:pt x="52" y="77"/>
                    </a:lnTo>
                    <a:lnTo>
                      <a:pt x="53" y="80"/>
                    </a:lnTo>
                    <a:lnTo>
                      <a:pt x="53" y="8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76" name="Rectangle 75"/>
            <p:cNvSpPr/>
            <p:nvPr/>
          </p:nvSpPr>
          <p:spPr>
            <a:xfrm>
              <a:off x="5000628" y="4714890"/>
              <a:ext cx="3714776" cy="42861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953134" y="2762247"/>
            <a:ext cx="694254" cy="1146727"/>
            <a:chOff x="714348" y="2071684"/>
            <a:chExt cx="520758" cy="860045"/>
          </a:xfrm>
        </p:grpSpPr>
        <p:sp>
          <p:nvSpPr>
            <p:cNvPr id="83" name="Rounded Rectangle 82"/>
            <p:cNvSpPr/>
            <p:nvPr/>
          </p:nvSpPr>
          <p:spPr>
            <a:xfrm>
              <a:off x="714348" y="2071684"/>
              <a:ext cx="520758" cy="52075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79" name="Freeform 20"/>
            <p:cNvSpPr>
              <a:spLocks noEditPoints="1"/>
            </p:cNvSpPr>
            <p:nvPr/>
          </p:nvSpPr>
          <p:spPr bwMode="auto">
            <a:xfrm>
              <a:off x="913200" y="212197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785786" y="2643188"/>
              <a:ext cx="352546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01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Group 60"/>
          <p:cNvGrpSpPr/>
          <p:nvPr/>
        </p:nvGrpSpPr>
        <p:grpSpPr>
          <a:xfrm>
            <a:off x="2286470" y="2762247"/>
            <a:ext cx="694254" cy="1146727"/>
            <a:chOff x="1714480" y="2071684"/>
            <a:chExt cx="520758" cy="860045"/>
          </a:xfrm>
        </p:grpSpPr>
        <p:sp>
          <p:nvSpPr>
            <p:cNvPr id="85" name="Rounded Rectangle 84"/>
            <p:cNvSpPr/>
            <p:nvPr/>
          </p:nvSpPr>
          <p:spPr>
            <a:xfrm>
              <a:off x="1714480" y="2071684"/>
              <a:ext cx="520758" cy="52075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1" name="Freeform 20"/>
            <p:cNvSpPr>
              <a:spLocks noEditPoints="1"/>
            </p:cNvSpPr>
            <p:nvPr/>
          </p:nvSpPr>
          <p:spPr bwMode="auto">
            <a:xfrm>
              <a:off x="192879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785918" y="2643188"/>
              <a:ext cx="352546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02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61"/>
          <p:cNvGrpSpPr/>
          <p:nvPr/>
        </p:nvGrpSpPr>
        <p:grpSpPr>
          <a:xfrm>
            <a:off x="3715044" y="2762247"/>
            <a:ext cx="694254" cy="1146727"/>
            <a:chOff x="2786050" y="2071684"/>
            <a:chExt cx="520758" cy="860045"/>
          </a:xfrm>
        </p:grpSpPr>
        <p:sp>
          <p:nvSpPr>
            <p:cNvPr id="84" name="Rounded Rectangle 83"/>
            <p:cNvSpPr/>
            <p:nvPr/>
          </p:nvSpPr>
          <p:spPr>
            <a:xfrm>
              <a:off x="2786050" y="2071684"/>
              <a:ext cx="520758" cy="52075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0" name="Freeform 20"/>
            <p:cNvSpPr>
              <a:spLocks noEditPoints="1"/>
            </p:cNvSpPr>
            <p:nvPr/>
          </p:nvSpPr>
          <p:spPr bwMode="auto">
            <a:xfrm>
              <a:off x="300036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2857488" y="2643188"/>
              <a:ext cx="352546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03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62"/>
          <p:cNvGrpSpPr/>
          <p:nvPr/>
        </p:nvGrpSpPr>
        <p:grpSpPr>
          <a:xfrm>
            <a:off x="5143618" y="2762247"/>
            <a:ext cx="694254" cy="1146727"/>
            <a:chOff x="3857620" y="2071684"/>
            <a:chExt cx="520758" cy="860045"/>
          </a:xfrm>
        </p:grpSpPr>
        <p:sp>
          <p:nvSpPr>
            <p:cNvPr id="88" name="Rounded Rectangle 87"/>
            <p:cNvSpPr/>
            <p:nvPr/>
          </p:nvSpPr>
          <p:spPr>
            <a:xfrm>
              <a:off x="3857620" y="2071684"/>
              <a:ext cx="520758" cy="520758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4071934" y="2143122"/>
              <a:ext cx="187236" cy="407160"/>
            </a:xfrm>
            <a:custGeom>
              <a:avLst/>
              <a:gdLst/>
              <a:ahLst/>
              <a:cxnLst>
                <a:cxn ang="0">
                  <a:pos x="35" y="3"/>
                </a:cxn>
                <a:cxn ang="0">
                  <a:pos x="32" y="0"/>
                </a:cxn>
                <a:cxn ang="0">
                  <a:pos x="30" y="1"/>
                </a:cxn>
                <a:cxn ang="0">
                  <a:pos x="29" y="3"/>
                </a:cxn>
                <a:cxn ang="0">
                  <a:pos x="31" y="7"/>
                </a:cxn>
                <a:cxn ang="0">
                  <a:pos x="27" y="9"/>
                </a:cxn>
                <a:cxn ang="0">
                  <a:pos x="26" y="12"/>
                </a:cxn>
                <a:cxn ang="0">
                  <a:pos x="30" y="17"/>
                </a:cxn>
                <a:cxn ang="0">
                  <a:pos x="27" y="18"/>
                </a:cxn>
                <a:cxn ang="0">
                  <a:pos x="24" y="22"/>
                </a:cxn>
                <a:cxn ang="0">
                  <a:pos x="23" y="24"/>
                </a:cxn>
                <a:cxn ang="0">
                  <a:pos x="26" y="30"/>
                </a:cxn>
                <a:cxn ang="0">
                  <a:pos x="19" y="34"/>
                </a:cxn>
                <a:cxn ang="0">
                  <a:pos x="7" y="44"/>
                </a:cxn>
                <a:cxn ang="0">
                  <a:pos x="1" y="52"/>
                </a:cxn>
                <a:cxn ang="0">
                  <a:pos x="0" y="56"/>
                </a:cxn>
                <a:cxn ang="0">
                  <a:pos x="2" y="65"/>
                </a:cxn>
                <a:cxn ang="0">
                  <a:pos x="5" y="73"/>
                </a:cxn>
                <a:cxn ang="0">
                  <a:pos x="56" y="137"/>
                </a:cxn>
                <a:cxn ang="0">
                  <a:pos x="57" y="74"/>
                </a:cxn>
                <a:cxn ang="0">
                  <a:pos x="60" y="66"/>
                </a:cxn>
                <a:cxn ang="0">
                  <a:pos x="63" y="57"/>
                </a:cxn>
                <a:cxn ang="0">
                  <a:pos x="61" y="53"/>
                </a:cxn>
                <a:cxn ang="0">
                  <a:pos x="57" y="44"/>
                </a:cxn>
                <a:cxn ang="0">
                  <a:pos x="45" y="35"/>
                </a:cxn>
                <a:cxn ang="0">
                  <a:pos x="37" y="31"/>
                </a:cxn>
                <a:cxn ang="0">
                  <a:pos x="40" y="24"/>
                </a:cxn>
                <a:cxn ang="0">
                  <a:pos x="40" y="22"/>
                </a:cxn>
                <a:cxn ang="0">
                  <a:pos x="36" y="18"/>
                </a:cxn>
                <a:cxn ang="0">
                  <a:pos x="33" y="17"/>
                </a:cxn>
                <a:cxn ang="0">
                  <a:pos x="36" y="12"/>
                </a:cxn>
                <a:cxn ang="0">
                  <a:pos x="35" y="9"/>
                </a:cxn>
                <a:cxn ang="0">
                  <a:pos x="33" y="7"/>
                </a:cxn>
                <a:cxn ang="0">
                  <a:pos x="35" y="3"/>
                </a:cxn>
                <a:cxn ang="0">
                  <a:pos x="18" y="80"/>
                </a:cxn>
                <a:cxn ang="0">
                  <a:pos x="16" y="82"/>
                </a:cxn>
                <a:cxn ang="0">
                  <a:pos x="13" y="84"/>
                </a:cxn>
                <a:cxn ang="0">
                  <a:pos x="9" y="80"/>
                </a:cxn>
                <a:cxn ang="0">
                  <a:pos x="11" y="77"/>
                </a:cxn>
                <a:cxn ang="0">
                  <a:pos x="13" y="76"/>
                </a:cxn>
                <a:cxn ang="0">
                  <a:pos x="18" y="80"/>
                </a:cxn>
                <a:cxn ang="0">
                  <a:pos x="30" y="80"/>
                </a:cxn>
                <a:cxn ang="0">
                  <a:pos x="27" y="82"/>
                </a:cxn>
                <a:cxn ang="0">
                  <a:pos x="25" y="85"/>
                </a:cxn>
                <a:cxn ang="0">
                  <a:pos x="21" y="80"/>
                </a:cxn>
                <a:cxn ang="0">
                  <a:pos x="22" y="77"/>
                </a:cxn>
                <a:cxn ang="0">
                  <a:pos x="25" y="76"/>
                </a:cxn>
                <a:cxn ang="0">
                  <a:pos x="30" y="80"/>
                </a:cxn>
                <a:cxn ang="0">
                  <a:pos x="41" y="80"/>
                </a:cxn>
                <a:cxn ang="0">
                  <a:pos x="40" y="84"/>
                </a:cxn>
                <a:cxn ang="0">
                  <a:pos x="37" y="85"/>
                </a:cxn>
                <a:cxn ang="0">
                  <a:pos x="33" y="80"/>
                </a:cxn>
                <a:cxn ang="0">
                  <a:pos x="34" y="77"/>
                </a:cxn>
                <a:cxn ang="0">
                  <a:pos x="37" y="76"/>
                </a:cxn>
                <a:cxn ang="0">
                  <a:pos x="41" y="80"/>
                </a:cxn>
                <a:cxn ang="0">
                  <a:pos x="53" y="80"/>
                </a:cxn>
                <a:cxn ang="0">
                  <a:pos x="52" y="84"/>
                </a:cxn>
                <a:cxn ang="0">
                  <a:pos x="48" y="85"/>
                </a:cxn>
                <a:cxn ang="0">
                  <a:pos x="45" y="80"/>
                </a:cxn>
                <a:cxn ang="0">
                  <a:pos x="46" y="77"/>
                </a:cxn>
                <a:cxn ang="0">
                  <a:pos x="48" y="76"/>
                </a:cxn>
                <a:cxn ang="0">
                  <a:pos x="53" y="80"/>
                </a:cxn>
              </a:cxnLst>
              <a:rect l="0" t="0" r="r" b="b"/>
              <a:pathLst>
                <a:path w="63" h="137">
                  <a:moveTo>
                    <a:pt x="35" y="3"/>
                  </a:moveTo>
                  <a:lnTo>
                    <a:pt x="35" y="3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0" y="1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29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7" y="9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7" y="14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27" y="18"/>
                  </a:lnTo>
                  <a:lnTo>
                    <a:pt x="25" y="20"/>
                  </a:lnTo>
                  <a:lnTo>
                    <a:pt x="24" y="22"/>
                  </a:lnTo>
                  <a:lnTo>
                    <a:pt x="23" y="24"/>
                  </a:lnTo>
                  <a:lnTo>
                    <a:pt x="23" y="24"/>
                  </a:lnTo>
                  <a:lnTo>
                    <a:pt x="24" y="28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19" y="34"/>
                  </a:lnTo>
                  <a:lnTo>
                    <a:pt x="10" y="41"/>
                  </a:lnTo>
                  <a:lnTo>
                    <a:pt x="7" y="44"/>
                  </a:lnTo>
                  <a:lnTo>
                    <a:pt x="3" y="48"/>
                  </a:lnTo>
                  <a:lnTo>
                    <a:pt x="1" y="52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61"/>
                  </a:lnTo>
                  <a:lnTo>
                    <a:pt x="2" y="65"/>
                  </a:lnTo>
                  <a:lnTo>
                    <a:pt x="3" y="69"/>
                  </a:lnTo>
                  <a:lnTo>
                    <a:pt x="5" y="73"/>
                  </a:lnTo>
                  <a:lnTo>
                    <a:pt x="5" y="137"/>
                  </a:lnTo>
                  <a:lnTo>
                    <a:pt x="56" y="137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69"/>
                  </a:lnTo>
                  <a:lnTo>
                    <a:pt x="60" y="66"/>
                  </a:lnTo>
                  <a:lnTo>
                    <a:pt x="61" y="62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1" y="53"/>
                  </a:lnTo>
                  <a:lnTo>
                    <a:pt x="59" y="48"/>
                  </a:lnTo>
                  <a:lnTo>
                    <a:pt x="57" y="44"/>
                  </a:lnTo>
                  <a:lnTo>
                    <a:pt x="53" y="41"/>
                  </a:lnTo>
                  <a:lnTo>
                    <a:pt x="45" y="35"/>
                  </a:lnTo>
                  <a:lnTo>
                    <a:pt x="37" y="31"/>
                  </a:lnTo>
                  <a:lnTo>
                    <a:pt x="37" y="31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2"/>
                  </a:lnTo>
                  <a:lnTo>
                    <a:pt x="37" y="20"/>
                  </a:lnTo>
                  <a:lnTo>
                    <a:pt x="36" y="18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6" y="1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4" y="6"/>
                  </a:lnTo>
                  <a:lnTo>
                    <a:pt x="35" y="3"/>
                  </a:lnTo>
                  <a:lnTo>
                    <a:pt x="35" y="3"/>
                  </a:lnTo>
                  <a:close/>
                  <a:moveTo>
                    <a:pt x="18" y="80"/>
                  </a:moveTo>
                  <a:lnTo>
                    <a:pt x="18" y="80"/>
                  </a:lnTo>
                  <a:lnTo>
                    <a:pt x="16" y="82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0" y="82"/>
                  </a:lnTo>
                  <a:lnTo>
                    <a:pt x="9" y="80"/>
                  </a:lnTo>
                  <a:lnTo>
                    <a:pt x="9" y="80"/>
                  </a:lnTo>
                  <a:lnTo>
                    <a:pt x="11" y="77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6" y="77"/>
                  </a:lnTo>
                  <a:lnTo>
                    <a:pt x="18" y="80"/>
                  </a:lnTo>
                  <a:lnTo>
                    <a:pt x="18" y="80"/>
                  </a:lnTo>
                  <a:close/>
                  <a:moveTo>
                    <a:pt x="30" y="80"/>
                  </a:moveTo>
                  <a:lnTo>
                    <a:pt x="30" y="80"/>
                  </a:lnTo>
                  <a:lnTo>
                    <a:pt x="27" y="82"/>
                  </a:lnTo>
                  <a:lnTo>
                    <a:pt x="25" y="85"/>
                  </a:lnTo>
                  <a:lnTo>
                    <a:pt x="25" y="85"/>
                  </a:lnTo>
                  <a:lnTo>
                    <a:pt x="22" y="82"/>
                  </a:lnTo>
                  <a:lnTo>
                    <a:pt x="21" y="80"/>
                  </a:lnTo>
                  <a:lnTo>
                    <a:pt x="21" y="80"/>
                  </a:lnTo>
                  <a:lnTo>
                    <a:pt x="22" y="77"/>
                  </a:lnTo>
                  <a:lnTo>
                    <a:pt x="25" y="76"/>
                  </a:lnTo>
                  <a:lnTo>
                    <a:pt x="25" y="76"/>
                  </a:lnTo>
                  <a:lnTo>
                    <a:pt x="29" y="77"/>
                  </a:lnTo>
                  <a:lnTo>
                    <a:pt x="30" y="80"/>
                  </a:lnTo>
                  <a:lnTo>
                    <a:pt x="30" y="80"/>
                  </a:lnTo>
                  <a:close/>
                  <a:moveTo>
                    <a:pt x="41" y="80"/>
                  </a:moveTo>
                  <a:lnTo>
                    <a:pt x="41" y="80"/>
                  </a:lnTo>
                  <a:lnTo>
                    <a:pt x="40" y="84"/>
                  </a:lnTo>
                  <a:lnTo>
                    <a:pt x="37" y="85"/>
                  </a:lnTo>
                  <a:lnTo>
                    <a:pt x="37" y="85"/>
                  </a:lnTo>
                  <a:lnTo>
                    <a:pt x="34" y="84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4" y="77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40" y="77"/>
                  </a:lnTo>
                  <a:lnTo>
                    <a:pt x="41" y="80"/>
                  </a:lnTo>
                  <a:lnTo>
                    <a:pt x="41" y="80"/>
                  </a:lnTo>
                  <a:close/>
                  <a:moveTo>
                    <a:pt x="53" y="80"/>
                  </a:moveTo>
                  <a:lnTo>
                    <a:pt x="53" y="80"/>
                  </a:lnTo>
                  <a:lnTo>
                    <a:pt x="52" y="84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4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6" y="77"/>
                  </a:lnTo>
                  <a:lnTo>
                    <a:pt x="48" y="76"/>
                  </a:lnTo>
                  <a:lnTo>
                    <a:pt x="48" y="76"/>
                  </a:lnTo>
                  <a:lnTo>
                    <a:pt x="52" y="77"/>
                  </a:lnTo>
                  <a:lnTo>
                    <a:pt x="53" y="80"/>
                  </a:lnTo>
                  <a:lnTo>
                    <a:pt x="53" y="8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929058" y="2643188"/>
              <a:ext cx="352546" cy="2885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04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2"/>
          <p:cNvGrpSpPr/>
          <p:nvPr/>
        </p:nvGrpSpPr>
        <p:grpSpPr>
          <a:xfrm>
            <a:off x="1429325" y="2095492"/>
            <a:ext cx="4909830" cy="1549753"/>
            <a:chOff x="1071538" y="1571618"/>
            <a:chExt cx="3682852" cy="1162315"/>
          </a:xfrm>
        </p:grpSpPr>
        <p:grpSp>
          <p:nvGrpSpPr>
            <p:cNvPr id="10" name="Group 9"/>
            <p:cNvGrpSpPr/>
            <p:nvPr/>
          </p:nvGrpSpPr>
          <p:grpSpPr>
            <a:xfrm>
              <a:off x="1071538" y="1603542"/>
              <a:ext cx="507656" cy="507656"/>
              <a:chOff x="756065" y="1613335"/>
              <a:chExt cx="630946" cy="630946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9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1" name="Rectangle 10"/>
            <p:cNvSpPr/>
            <p:nvPr/>
          </p:nvSpPr>
          <p:spPr>
            <a:xfrm>
              <a:off x="1611118" y="1571618"/>
              <a:ext cx="3143272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市场策略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611118" y="2214560"/>
              <a:ext cx="2643206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611118" y="1928808"/>
              <a:ext cx="2143140" cy="19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14" name="Group 31"/>
          <p:cNvGrpSpPr/>
          <p:nvPr/>
        </p:nvGrpSpPr>
        <p:grpSpPr>
          <a:xfrm>
            <a:off x="1429325" y="4095755"/>
            <a:ext cx="4909830" cy="1549753"/>
            <a:chOff x="1071538" y="3071816"/>
            <a:chExt cx="3682852" cy="1162315"/>
          </a:xfrm>
        </p:grpSpPr>
        <p:grpSp>
          <p:nvGrpSpPr>
            <p:cNvPr id="20" name="Group 13"/>
            <p:cNvGrpSpPr/>
            <p:nvPr/>
          </p:nvGrpSpPr>
          <p:grpSpPr>
            <a:xfrm>
              <a:off x="1071538" y="3103740"/>
              <a:ext cx="507656" cy="507656"/>
              <a:chOff x="756065" y="1613335"/>
              <a:chExt cx="630946" cy="630946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6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1611118" y="3071816"/>
              <a:ext cx="3143272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产品推广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11118" y="3714758"/>
              <a:ext cx="2643206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11118" y="3429006"/>
              <a:ext cx="2143140" cy="19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26" name="Group 33"/>
          <p:cNvGrpSpPr/>
          <p:nvPr/>
        </p:nvGrpSpPr>
        <p:grpSpPr>
          <a:xfrm>
            <a:off x="6667430" y="2095492"/>
            <a:ext cx="4909830" cy="1549753"/>
            <a:chOff x="5000628" y="1571618"/>
            <a:chExt cx="3682852" cy="1162315"/>
          </a:xfrm>
        </p:grpSpPr>
        <p:grpSp>
          <p:nvGrpSpPr>
            <p:cNvPr id="32" name="Group 19"/>
            <p:cNvGrpSpPr/>
            <p:nvPr/>
          </p:nvGrpSpPr>
          <p:grpSpPr>
            <a:xfrm>
              <a:off x="5000628" y="1603542"/>
              <a:ext cx="507656" cy="507656"/>
              <a:chOff x="756065" y="1613335"/>
              <a:chExt cx="630946" cy="630946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2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5540208" y="1571618"/>
              <a:ext cx="3143272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团队合作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540208" y="2214560"/>
              <a:ext cx="2643206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40208" y="1928808"/>
              <a:ext cx="2143140" cy="19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grpSp>
        <p:nvGrpSpPr>
          <p:cNvPr id="33" name="Group 34"/>
          <p:cNvGrpSpPr/>
          <p:nvPr/>
        </p:nvGrpSpPr>
        <p:grpSpPr>
          <a:xfrm>
            <a:off x="6667430" y="4095755"/>
            <a:ext cx="4909830" cy="1549753"/>
            <a:chOff x="5000628" y="3071816"/>
            <a:chExt cx="3682852" cy="1162315"/>
          </a:xfrm>
        </p:grpSpPr>
        <p:grpSp>
          <p:nvGrpSpPr>
            <p:cNvPr id="34" name="Group 25"/>
            <p:cNvGrpSpPr/>
            <p:nvPr/>
          </p:nvGrpSpPr>
          <p:grpSpPr>
            <a:xfrm>
              <a:off x="5000628" y="3103740"/>
              <a:ext cx="507656" cy="507656"/>
              <a:chOff x="756065" y="1613335"/>
              <a:chExt cx="630946" cy="630946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756065" y="1613335"/>
                <a:ext cx="630946" cy="630946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8" name="Freeform 26"/>
              <p:cNvSpPr/>
              <p:nvPr/>
            </p:nvSpPr>
            <p:spPr bwMode="auto">
              <a:xfrm>
                <a:off x="928174" y="1791560"/>
                <a:ext cx="273668" cy="28382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</a:endParaRPr>
              </a:p>
            </p:txBody>
          </p:sp>
        </p:grpSp>
        <p:sp>
          <p:nvSpPr>
            <p:cNvPr id="29" name="Rectangle 28"/>
            <p:cNvSpPr/>
            <p:nvPr/>
          </p:nvSpPr>
          <p:spPr>
            <a:xfrm>
              <a:off x="5540208" y="3071816"/>
              <a:ext cx="3143272" cy="3808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品牌宣传</a:t>
              </a:r>
              <a:endParaRPr lang="en-US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540208" y="3714758"/>
              <a:ext cx="2643206" cy="5193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540208" y="3429006"/>
              <a:ext cx="2143140" cy="1962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1"/>
          <p:cNvGrpSpPr/>
          <p:nvPr/>
        </p:nvGrpSpPr>
        <p:grpSpPr>
          <a:xfrm>
            <a:off x="857897" y="2381244"/>
            <a:ext cx="3047625" cy="1273555"/>
            <a:chOff x="642910" y="1785932"/>
            <a:chExt cx="2286016" cy="955166"/>
          </a:xfrm>
        </p:grpSpPr>
        <p:sp>
          <p:nvSpPr>
            <p:cNvPr id="89" name="Rectangle 88"/>
            <p:cNvSpPr/>
            <p:nvPr/>
          </p:nvSpPr>
          <p:spPr>
            <a:xfrm>
              <a:off x="642910" y="2071684"/>
              <a:ext cx="2286016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42910" y="1785932"/>
              <a:ext cx="1928826" cy="288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优势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4" name="Group 22"/>
          <p:cNvGrpSpPr/>
          <p:nvPr/>
        </p:nvGrpSpPr>
        <p:grpSpPr>
          <a:xfrm>
            <a:off x="857897" y="4286257"/>
            <a:ext cx="3047625" cy="1273555"/>
            <a:chOff x="642910" y="3214692"/>
            <a:chExt cx="2286016" cy="955166"/>
          </a:xfrm>
        </p:grpSpPr>
        <p:sp>
          <p:nvSpPr>
            <p:cNvPr id="91" name="Rectangle 90"/>
            <p:cNvSpPr/>
            <p:nvPr/>
          </p:nvSpPr>
          <p:spPr>
            <a:xfrm>
              <a:off x="642910" y="3500444"/>
              <a:ext cx="2286016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ms-MY" altLang="zh-CN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642910" y="3214692"/>
              <a:ext cx="1928826" cy="288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机会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8286481" y="4286257"/>
            <a:ext cx="3047625" cy="1273555"/>
            <a:chOff x="6215074" y="3214692"/>
            <a:chExt cx="2286016" cy="955166"/>
          </a:xfrm>
        </p:grpSpPr>
        <p:sp>
          <p:nvSpPr>
            <p:cNvPr id="93" name="Rectangle 92"/>
            <p:cNvSpPr/>
            <p:nvPr/>
          </p:nvSpPr>
          <p:spPr>
            <a:xfrm>
              <a:off x="6215074" y="3500444"/>
              <a:ext cx="2286016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6572264" y="3214692"/>
              <a:ext cx="1928826" cy="288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风险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Group 24"/>
          <p:cNvGrpSpPr/>
          <p:nvPr/>
        </p:nvGrpSpPr>
        <p:grpSpPr>
          <a:xfrm>
            <a:off x="8286481" y="2381244"/>
            <a:ext cx="3047625" cy="1273555"/>
            <a:chOff x="6215074" y="1785932"/>
            <a:chExt cx="2286016" cy="955166"/>
          </a:xfrm>
        </p:grpSpPr>
        <p:sp>
          <p:nvSpPr>
            <p:cNvPr id="95" name="Rectangle 94"/>
            <p:cNvSpPr/>
            <p:nvPr/>
          </p:nvSpPr>
          <p:spPr>
            <a:xfrm>
              <a:off x="6215074" y="2071684"/>
              <a:ext cx="2286016" cy="669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200</a:t>
              </a:r>
              <a:r>
                <a:rPr lang="zh-CN" altLang="en-US" sz="13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字以内。</a:t>
              </a:r>
              <a:endPara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6572264" y="1785932"/>
              <a:ext cx="1928826" cy="288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劣势</a:t>
              </a:r>
              <a:endParaRPr 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143615" y="2000241"/>
            <a:ext cx="6108903" cy="4073133"/>
            <a:chOff x="2357422" y="1500180"/>
            <a:chExt cx="4582274" cy="3054850"/>
          </a:xfrm>
        </p:grpSpPr>
        <p:graphicFrame>
          <p:nvGraphicFramePr>
            <p:cNvPr id="88" name="Diagram 87"/>
            <p:cNvGraphicFramePr/>
            <p:nvPr/>
          </p:nvGraphicFramePr>
          <p:xfrm>
            <a:off x="2357422" y="1500180"/>
            <a:ext cx="4582274" cy="305485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1" r:lo="rId2" r:qs="rId3" r:cs="rId4"/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3464711" y="1812914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S</a:t>
              </a:r>
              <a:endParaRPr lang="en-US" sz="8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10140" y="1827196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W</a:t>
              </a:r>
              <a:endParaRPr lang="en-US" sz="8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464711" y="3281372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O</a:t>
              </a:r>
              <a:endParaRPr lang="en-US" sz="8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929190" y="3286144"/>
              <a:ext cx="928694" cy="10156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8000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T</a:t>
              </a:r>
              <a:endParaRPr lang="en-US" sz="8000" dirty="0">
                <a:solidFill>
                  <a:schemeClr val="bg1"/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286766" y="1926569"/>
            <a:ext cx="4347729" cy="2536401"/>
            <a:chOff x="1332621" y="1609202"/>
            <a:chExt cx="3260797" cy="1902302"/>
          </a:xfrm>
        </p:grpSpPr>
        <p:grpSp>
          <p:nvGrpSpPr>
            <p:cNvPr id="4" name="组合 3"/>
            <p:cNvGrpSpPr/>
            <p:nvPr/>
          </p:nvGrpSpPr>
          <p:grpSpPr bwMode="auto">
            <a:xfrm>
              <a:off x="1410822" y="2620891"/>
              <a:ext cx="3097844" cy="890613"/>
              <a:chOff x="1548343" y="747514"/>
              <a:chExt cx="3098146" cy="888056"/>
            </a:xfrm>
          </p:grpSpPr>
          <p:sp>
            <p:nvSpPr>
              <p:cNvPr id="6" name="文本框 66"/>
              <p:cNvSpPr txBox="1">
                <a:spLocks noChangeArrowheads="1"/>
              </p:cNvSpPr>
              <p:nvPr/>
            </p:nvSpPr>
            <p:spPr bwMode="auto">
              <a:xfrm>
                <a:off x="1548343" y="1259722"/>
                <a:ext cx="3098146" cy="37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在此输入你的文本内容；在此输入你的文本内容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r>
                  <a:rPr lang="zh-CN" altLang="en-US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；在此输入你的文本内容</a:t>
                </a:r>
                <a:r>
                  <a:rPr lang="en-US" altLang="zh-CN" sz="1335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 </a:t>
                </a:r>
                <a:endParaRPr lang="zh-CN" altLang="en-US" sz="1335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7" name="文本框 9"/>
              <p:cNvSpPr txBox="1">
                <a:spLocks noChangeArrowheads="1"/>
              </p:cNvSpPr>
              <p:nvPr/>
            </p:nvSpPr>
            <p:spPr bwMode="auto">
              <a:xfrm>
                <a:off x="1562251" y="747514"/>
                <a:ext cx="2412194" cy="4373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dirty="0" smtClean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明 年 工 作 计 划</a:t>
                </a:r>
                <a:endParaRPr lang="zh-CN" altLang="en-US" sz="32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sp>
          <p:nvSpPr>
            <p:cNvPr id="5" name="文本框 13"/>
            <p:cNvSpPr txBox="1">
              <a:spLocks noChangeArrowheads="1"/>
            </p:cNvSpPr>
            <p:nvPr/>
          </p:nvSpPr>
          <p:spPr bwMode="auto">
            <a:xfrm>
              <a:off x="1332621" y="1609202"/>
              <a:ext cx="3260797" cy="1084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8800" dirty="0" smtClean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PART05</a:t>
              </a:r>
              <a:endParaRPr lang="zh-CN" altLang="en-US" sz="96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76"/>
          <p:cNvGrpSpPr/>
          <p:nvPr/>
        </p:nvGrpSpPr>
        <p:grpSpPr>
          <a:xfrm>
            <a:off x="853593" y="5403871"/>
            <a:ext cx="2666672" cy="1021951"/>
            <a:chOff x="639683" y="4052902"/>
            <a:chExt cx="2000264" cy="766463"/>
          </a:xfrm>
        </p:grpSpPr>
        <p:sp>
          <p:nvSpPr>
            <p:cNvPr id="138" name="Rectangle 137"/>
            <p:cNvSpPr/>
            <p:nvPr/>
          </p:nvSpPr>
          <p:spPr>
            <a:xfrm>
              <a:off x="639683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642910" y="4052902"/>
              <a:ext cx="1500198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1</a:t>
              </a:r>
              <a:endParaRPr lang="ms-MY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159" name="Group 158"/>
          <p:cNvGrpSpPr/>
          <p:nvPr/>
        </p:nvGrpSpPr>
        <p:grpSpPr>
          <a:xfrm>
            <a:off x="731433" y="1809680"/>
            <a:ext cx="3014837" cy="3214440"/>
            <a:chOff x="548050" y="1357260"/>
            <a:chExt cx="2261422" cy="2410830"/>
          </a:xfrm>
        </p:grpSpPr>
        <p:sp>
          <p:nvSpPr>
            <p:cNvPr id="102" name="Rectangle 1082"/>
            <p:cNvSpPr>
              <a:spLocks noChangeArrowheads="1"/>
            </p:cNvSpPr>
            <p:nvPr/>
          </p:nvSpPr>
          <p:spPr bwMode="auto">
            <a:xfrm>
              <a:off x="2013215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03" name="Rectangle 1083"/>
            <p:cNvSpPr>
              <a:spLocks noChangeArrowheads="1"/>
            </p:cNvSpPr>
            <p:nvPr/>
          </p:nvSpPr>
          <p:spPr bwMode="auto">
            <a:xfrm>
              <a:off x="2213985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05" name="Rectangle 1088"/>
            <p:cNvSpPr>
              <a:spLocks noChangeArrowheads="1"/>
            </p:cNvSpPr>
            <p:nvPr/>
          </p:nvSpPr>
          <p:spPr bwMode="auto">
            <a:xfrm>
              <a:off x="2412241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06" name="Rectangle 1089"/>
            <p:cNvSpPr>
              <a:spLocks noChangeArrowheads="1"/>
            </p:cNvSpPr>
            <p:nvPr/>
          </p:nvSpPr>
          <p:spPr bwMode="auto">
            <a:xfrm>
              <a:off x="2618915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10" name="Rectangle 1137"/>
            <p:cNvSpPr>
              <a:spLocks noChangeArrowheads="1"/>
            </p:cNvSpPr>
            <p:nvPr/>
          </p:nvSpPr>
          <p:spPr bwMode="auto">
            <a:xfrm>
              <a:off x="1590100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11" name="Rectangle 1139"/>
            <p:cNvSpPr>
              <a:spLocks noChangeArrowheads="1"/>
            </p:cNvSpPr>
            <p:nvPr/>
          </p:nvSpPr>
          <p:spPr bwMode="auto">
            <a:xfrm>
              <a:off x="1796777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4" name="Group 171"/>
            <p:cNvGrpSpPr/>
            <p:nvPr/>
          </p:nvGrpSpPr>
          <p:grpSpPr>
            <a:xfrm>
              <a:off x="548050" y="1357303"/>
              <a:ext cx="523488" cy="2410786"/>
              <a:chOff x="548050" y="1357303"/>
              <a:chExt cx="523488" cy="2410786"/>
            </a:xfrm>
          </p:grpSpPr>
          <p:grpSp>
            <p:nvGrpSpPr>
              <p:cNvPr id="5" name="Group 107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6" name="Group 122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125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6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7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8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24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40" name="Content Placeholder 2"/>
              <p:cNvSpPr txBox="1"/>
              <p:nvPr/>
            </p:nvSpPr>
            <p:spPr>
              <a:xfrm>
                <a:off x="548050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" name="Group 172"/>
            <p:cNvGrpSpPr/>
            <p:nvPr/>
          </p:nvGrpSpPr>
          <p:grpSpPr>
            <a:xfrm>
              <a:off x="1000100" y="1357260"/>
              <a:ext cx="523488" cy="2410830"/>
              <a:chOff x="1000100" y="1357260"/>
              <a:chExt cx="523488" cy="2410830"/>
            </a:xfrm>
          </p:grpSpPr>
          <p:grpSp>
            <p:nvGrpSpPr>
              <p:cNvPr id="8" name="Group 10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117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grpSp>
              <p:nvGrpSpPr>
                <p:cNvPr id="9" name="Group 117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121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2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19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0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41" name="Content Placeholder 2"/>
              <p:cNvSpPr txBox="1"/>
              <p:nvPr/>
            </p:nvSpPr>
            <p:spPr>
              <a:xfrm>
                <a:off x="1000100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0" name="Group 173"/>
            <p:cNvGrpSpPr/>
            <p:nvPr/>
          </p:nvGrpSpPr>
          <p:grpSpPr>
            <a:xfrm>
              <a:off x="1428728" y="1357304"/>
              <a:ext cx="523488" cy="2410786"/>
              <a:chOff x="1428728" y="1357304"/>
              <a:chExt cx="523488" cy="2410786"/>
            </a:xfrm>
          </p:grpSpPr>
          <p:grpSp>
            <p:nvGrpSpPr>
              <p:cNvPr id="11" name="Group 111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12" name="Group 112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115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16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14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42" name="Content Placeholder 2"/>
              <p:cNvSpPr txBox="1"/>
              <p:nvPr/>
            </p:nvSpPr>
            <p:spPr>
              <a:xfrm>
                <a:off x="1428728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3" name="Group 174"/>
            <p:cNvGrpSpPr/>
            <p:nvPr/>
          </p:nvGrpSpPr>
          <p:grpSpPr>
            <a:xfrm>
              <a:off x="1857356" y="1357304"/>
              <a:ext cx="523488" cy="2410786"/>
              <a:chOff x="1857356" y="1357304"/>
              <a:chExt cx="523488" cy="2410786"/>
            </a:xfrm>
          </p:grpSpPr>
          <p:grpSp>
            <p:nvGrpSpPr>
              <p:cNvPr id="14" name="Group 103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15" name="Group 132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135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6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34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43" name="Content Placeholder 2"/>
              <p:cNvSpPr txBox="1"/>
              <p:nvPr/>
            </p:nvSpPr>
            <p:spPr>
              <a:xfrm>
                <a:off x="1857356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6" name="Group 175"/>
            <p:cNvGrpSpPr/>
            <p:nvPr/>
          </p:nvGrpSpPr>
          <p:grpSpPr>
            <a:xfrm>
              <a:off x="2285984" y="1357303"/>
              <a:ext cx="523488" cy="2410786"/>
              <a:chOff x="2285984" y="1357303"/>
              <a:chExt cx="523488" cy="2410786"/>
            </a:xfrm>
          </p:grpSpPr>
          <p:grpSp>
            <p:nvGrpSpPr>
              <p:cNvPr id="17" name="Group 106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18" name="Group 128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131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32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30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44" name="Content Placeholder 2"/>
              <p:cNvSpPr txBox="1"/>
              <p:nvPr/>
            </p:nvSpPr>
            <p:spPr>
              <a:xfrm>
                <a:off x="2285984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19" name="Group 158"/>
          <p:cNvGrpSpPr/>
          <p:nvPr/>
        </p:nvGrpSpPr>
        <p:grpSpPr>
          <a:xfrm>
            <a:off x="4762665" y="5403871"/>
            <a:ext cx="2666672" cy="1021951"/>
            <a:chOff x="3571868" y="4052902"/>
            <a:chExt cx="2000264" cy="766463"/>
          </a:xfrm>
        </p:grpSpPr>
        <p:sp>
          <p:nvSpPr>
            <p:cNvPr id="155" name="Rectangle 154"/>
            <p:cNvSpPr/>
            <p:nvPr/>
          </p:nvSpPr>
          <p:spPr>
            <a:xfrm>
              <a:off x="3571868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56" name="Rectangle 155"/>
            <p:cNvSpPr/>
            <p:nvPr/>
          </p:nvSpPr>
          <p:spPr>
            <a:xfrm>
              <a:off x="3575095" y="4052902"/>
              <a:ext cx="156841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2</a:t>
              </a:r>
              <a:endParaRPr lang="ms-MY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177"/>
          <p:cNvGrpSpPr/>
          <p:nvPr/>
        </p:nvGrpSpPr>
        <p:grpSpPr>
          <a:xfrm>
            <a:off x="8667433" y="5403871"/>
            <a:ext cx="2666672" cy="1021951"/>
            <a:chOff x="6500826" y="4052902"/>
            <a:chExt cx="2000264" cy="766463"/>
          </a:xfrm>
        </p:grpSpPr>
        <p:sp>
          <p:nvSpPr>
            <p:cNvPr id="157" name="Rectangle 156"/>
            <p:cNvSpPr/>
            <p:nvPr/>
          </p:nvSpPr>
          <p:spPr>
            <a:xfrm>
              <a:off x="6500826" y="4357700"/>
              <a:ext cx="200026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58" name="Rectangle 157"/>
            <p:cNvSpPr/>
            <p:nvPr/>
          </p:nvSpPr>
          <p:spPr>
            <a:xfrm>
              <a:off x="6504053" y="4052902"/>
              <a:ext cx="1568410" cy="2539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图表名称 </a:t>
              </a:r>
              <a:r>
                <a:rPr lang="ms-MY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rPr>
                <a:t>3</a:t>
              </a:r>
              <a:endParaRPr lang="ms-MY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Open Sans" panose="020B0606030504020204" pitchFamily="34" charset="0"/>
              </a:endParaRPr>
            </a:p>
          </p:txBody>
        </p:sp>
      </p:grpSp>
      <p:cxnSp>
        <p:nvCxnSpPr>
          <p:cNvPr id="161" name="Straight Connector 160"/>
          <p:cNvCxnSpPr/>
          <p:nvPr/>
        </p:nvCxnSpPr>
        <p:spPr>
          <a:xfrm rot="5400000">
            <a:off x="1906279" y="4095755"/>
            <a:ext cx="4570973" cy="105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/>
          <p:nvPr/>
        </p:nvCxnSpPr>
        <p:spPr>
          <a:xfrm rot="5400000">
            <a:off x="5716339" y="4095226"/>
            <a:ext cx="4570973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/>
          <p:cNvCxnSpPr/>
          <p:nvPr/>
        </p:nvCxnSpPr>
        <p:spPr>
          <a:xfrm rot="10800000">
            <a:off x="953134" y="5238764"/>
            <a:ext cx="2857148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/>
          <p:cNvCxnSpPr/>
          <p:nvPr/>
        </p:nvCxnSpPr>
        <p:spPr>
          <a:xfrm rot="10800000">
            <a:off x="8381719" y="5238764"/>
            <a:ext cx="2857148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0" name="Group 159"/>
          <p:cNvGrpSpPr/>
          <p:nvPr/>
        </p:nvGrpSpPr>
        <p:grpSpPr>
          <a:xfrm>
            <a:off x="4618894" y="1809680"/>
            <a:ext cx="3014837" cy="3214440"/>
            <a:chOff x="3464025" y="1357260"/>
            <a:chExt cx="2261422" cy="2410830"/>
          </a:xfrm>
        </p:grpSpPr>
        <p:sp>
          <p:nvSpPr>
            <p:cNvPr id="2816" name="Rectangle 1089"/>
            <p:cNvSpPr>
              <a:spLocks noChangeArrowheads="1"/>
            </p:cNvSpPr>
            <p:nvPr/>
          </p:nvSpPr>
          <p:spPr bwMode="auto">
            <a:xfrm>
              <a:off x="5476435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3" name="Rectangle 1082"/>
            <p:cNvSpPr>
              <a:spLocks noChangeArrowheads="1"/>
            </p:cNvSpPr>
            <p:nvPr/>
          </p:nvSpPr>
          <p:spPr bwMode="auto">
            <a:xfrm>
              <a:off x="4929190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4" name="Rectangle 1083"/>
            <p:cNvSpPr>
              <a:spLocks noChangeArrowheads="1"/>
            </p:cNvSpPr>
            <p:nvPr/>
          </p:nvSpPr>
          <p:spPr bwMode="auto">
            <a:xfrm>
              <a:off x="5129960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5" name="Rectangle 1088"/>
            <p:cNvSpPr>
              <a:spLocks noChangeArrowheads="1"/>
            </p:cNvSpPr>
            <p:nvPr/>
          </p:nvSpPr>
          <p:spPr bwMode="auto">
            <a:xfrm>
              <a:off x="5328216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6" name="Rectangle 1089"/>
            <p:cNvSpPr>
              <a:spLocks noChangeArrowheads="1"/>
            </p:cNvSpPr>
            <p:nvPr/>
          </p:nvSpPr>
          <p:spPr bwMode="auto">
            <a:xfrm>
              <a:off x="5534890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7" name="Rectangle 1137"/>
            <p:cNvSpPr>
              <a:spLocks noChangeArrowheads="1"/>
            </p:cNvSpPr>
            <p:nvPr/>
          </p:nvSpPr>
          <p:spPr bwMode="auto">
            <a:xfrm>
              <a:off x="4506075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188" name="Rectangle 1139"/>
            <p:cNvSpPr>
              <a:spLocks noChangeArrowheads="1"/>
            </p:cNvSpPr>
            <p:nvPr/>
          </p:nvSpPr>
          <p:spPr bwMode="auto">
            <a:xfrm>
              <a:off x="4712752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1" name="Group 188"/>
            <p:cNvGrpSpPr/>
            <p:nvPr/>
          </p:nvGrpSpPr>
          <p:grpSpPr>
            <a:xfrm>
              <a:off x="3464025" y="1357303"/>
              <a:ext cx="523488" cy="2410786"/>
              <a:chOff x="548050" y="1357303"/>
              <a:chExt cx="523488" cy="2410786"/>
            </a:xfrm>
          </p:grpSpPr>
          <p:grpSp>
            <p:nvGrpSpPr>
              <p:cNvPr id="22" name="Group 189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23" name="Group 191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194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95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96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97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193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191" name="Content Placeholder 2"/>
              <p:cNvSpPr txBox="1"/>
              <p:nvPr/>
            </p:nvSpPr>
            <p:spPr>
              <a:xfrm>
                <a:off x="548050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4" name="Group 197"/>
            <p:cNvGrpSpPr/>
            <p:nvPr/>
          </p:nvGrpSpPr>
          <p:grpSpPr>
            <a:xfrm>
              <a:off x="3916075" y="1357260"/>
              <a:ext cx="523488" cy="2410830"/>
              <a:chOff x="1000100" y="1357260"/>
              <a:chExt cx="523488" cy="2410830"/>
            </a:xfrm>
          </p:grpSpPr>
          <p:grpSp>
            <p:nvGrpSpPr>
              <p:cNvPr id="25" name="Group 19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201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grpSp>
              <p:nvGrpSpPr>
                <p:cNvPr id="26" name="Group 201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205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06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03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04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00" name="Content Placeholder 2"/>
              <p:cNvSpPr txBox="1"/>
              <p:nvPr/>
            </p:nvSpPr>
            <p:spPr>
              <a:xfrm>
                <a:off x="1000100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7" name="Group 206"/>
            <p:cNvGrpSpPr/>
            <p:nvPr/>
          </p:nvGrpSpPr>
          <p:grpSpPr>
            <a:xfrm>
              <a:off x="4344703" y="1357304"/>
              <a:ext cx="523488" cy="2410786"/>
              <a:chOff x="1428728" y="1357304"/>
              <a:chExt cx="523488" cy="2410786"/>
            </a:xfrm>
          </p:grpSpPr>
          <p:grpSp>
            <p:nvGrpSpPr>
              <p:cNvPr id="28" name="Group 207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29" name="Group 209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212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13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11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09" name="Content Placeholder 2"/>
              <p:cNvSpPr txBox="1"/>
              <p:nvPr/>
            </p:nvSpPr>
            <p:spPr>
              <a:xfrm>
                <a:off x="1428728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0" name="Group 213"/>
            <p:cNvGrpSpPr/>
            <p:nvPr/>
          </p:nvGrpSpPr>
          <p:grpSpPr>
            <a:xfrm>
              <a:off x="4773331" y="1357304"/>
              <a:ext cx="523488" cy="2410786"/>
              <a:chOff x="1857356" y="1357304"/>
              <a:chExt cx="523488" cy="2410786"/>
            </a:xfrm>
          </p:grpSpPr>
          <p:grpSp>
            <p:nvGrpSpPr>
              <p:cNvPr id="31" name="Group 214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224" name="Group 216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219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0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18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16" name="Content Placeholder 2"/>
              <p:cNvSpPr txBox="1"/>
              <p:nvPr/>
            </p:nvSpPr>
            <p:spPr>
              <a:xfrm>
                <a:off x="1857356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9" name="Group 220"/>
            <p:cNvGrpSpPr/>
            <p:nvPr/>
          </p:nvGrpSpPr>
          <p:grpSpPr>
            <a:xfrm>
              <a:off x="5201959" y="1357303"/>
              <a:ext cx="523488" cy="2410786"/>
              <a:chOff x="2285984" y="1357303"/>
              <a:chExt cx="523488" cy="2410786"/>
            </a:xfrm>
          </p:grpSpPr>
          <p:grpSp>
            <p:nvGrpSpPr>
              <p:cNvPr id="230" name="Group 221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232" name="Group 223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226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27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25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23" name="Content Placeholder 2"/>
              <p:cNvSpPr txBox="1"/>
              <p:nvPr/>
            </p:nvSpPr>
            <p:spPr>
              <a:xfrm>
                <a:off x="2285984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cxnSp>
        <p:nvCxnSpPr>
          <p:cNvPr id="228" name="Straight Connector 227"/>
          <p:cNvCxnSpPr/>
          <p:nvPr/>
        </p:nvCxnSpPr>
        <p:spPr>
          <a:xfrm rot="10800000">
            <a:off x="4762665" y="5238764"/>
            <a:ext cx="2857148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3" name="Group 162"/>
          <p:cNvGrpSpPr/>
          <p:nvPr/>
        </p:nvGrpSpPr>
        <p:grpSpPr>
          <a:xfrm>
            <a:off x="8381720" y="1809680"/>
            <a:ext cx="3014837" cy="3214440"/>
            <a:chOff x="6286512" y="1357260"/>
            <a:chExt cx="2261422" cy="2410830"/>
          </a:xfrm>
        </p:grpSpPr>
        <p:sp>
          <p:nvSpPr>
            <p:cNvPr id="60" name="Rectangle 1082"/>
            <p:cNvSpPr>
              <a:spLocks noChangeArrowheads="1"/>
            </p:cNvSpPr>
            <p:nvPr/>
          </p:nvSpPr>
          <p:spPr bwMode="auto">
            <a:xfrm>
              <a:off x="7799693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1" name="Rectangle 1083"/>
            <p:cNvSpPr>
              <a:spLocks noChangeArrowheads="1"/>
            </p:cNvSpPr>
            <p:nvPr/>
          </p:nvSpPr>
          <p:spPr bwMode="auto">
            <a:xfrm>
              <a:off x="8000463" y="2018666"/>
              <a:ext cx="5907" cy="5907"/>
            </a:xfrm>
            <a:prstGeom prst="rect">
              <a:avLst/>
            </a:prstGeom>
            <a:solidFill>
              <a:srgbClr val="F7B8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3" name="Rectangle 1088"/>
            <p:cNvSpPr>
              <a:spLocks noChangeArrowheads="1"/>
            </p:cNvSpPr>
            <p:nvPr/>
          </p:nvSpPr>
          <p:spPr bwMode="auto">
            <a:xfrm>
              <a:off x="8198719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4" name="Rectangle 1089"/>
            <p:cNvSpPr>
              <a:spLocks noChangeArrowheads="1"/>
            </p:cNvSpPr>
            <p:nvPr/>
          </p:nvSpPr>
          <p:spPr bwMode="auto">
            <a:xfrm>
              <a:off x="8405393" y="2408397"/>
              <a:ext cx="5907" cy="5907"/>
            </a:xfrm>
            <a:prstGeom prst="rect">
              <a:avLst/>
            </a:prstGeom>
            <a:solidFill>
              <a:srgbClr val="8DB33F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8" name="Rectangle 1137"/>
            <p:cNvSpPr>
              <a:spLocks noChangeArrowheads="1"/>
            </p:cNvSpPr>
            <p:nvPr/>
          </p:nvSpPr>
          <p:spPr bwMode="auto">
            <a:xfrm>
              <a:off x="7376578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69" name="Rectangle 1139"/>
            <p:cNvSpPr>
              <a:spLocks noChangeArrowheads="1"/>
            </p:cNvSpPr>
            <p:nvPr/>
          </p:nvSpPr>
          <p:spPr bwMode="auto">
            <a:xfrm>
              <a:off x="7583255" y="2550117"/>
              <a:ext cx="5907" cy="5907"/>
            </a:xfrm>
            <a:prstGeom prst="rect">
              <a:avLst/>
            </a:prstGeom>
            <a:solidFill>
              <a:srgbClr val="F7791E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238" name="Group 228"/>
            <p:cNvGrpSpPr/>
            <p:nvPr/>
          </p:nvGrpSpPr>
          <p:grpSpPr>
            <a:xfrm>
              <a:off x="6286512" y="1357303"/>
              <a:ext cx="523488" cy="2410786"/>
              <a:chOff x="548050" y="1357303"/>
              <a:chExt cx="523488" cy="2410786"/>
            </a:xfrm>
          </p:grpSpPr>
          <p:grpSp>
            <p:nvGrpSpPr>
              <p:cNvPr id="239" name="Group 229"/>
              <p:cNvGrpSpPr/>
              <p:nvPr/>
            </p:nvGrpSpPr>
            <p:grpSpPr>
              <a:xfrm>
                <a:off x="714348" y="1357303"/>
                <a:ext cx="277537" cy="2090375"/>
                <a:chOff x="586786" y="1600045"/>
                <a:chExt cx="347814" cy="2619692"/>
              </a:xfrm>
            </p:grpSpPr>
            <p:grpSp>
              <p:nvGrpSpPr>
                <p:cNvPr id="242" name="Group 231"/>
                <p:cNvGrpSpPr/>
                <p:nvPr/>
              </p:nvGrpSpPr>
              <p:grpSpPr>
                <a:xfrm>
                  <a:off x="631188" y="2636081"/>
                  <a:ext cx="266409" cy="1539254"/>
                  <a:chOff x="2071151" y="2526007"/>
                  <a:chExt cx="266409" cy="1539254"/>
                </a:xfrm>
              </p:grpSpPr>
              <p:sp>
                <p:nvSpPr>
                  <p:cNvPr id="234" name="Freeform 1126"/>
                  <p:cNvSpPr/>
                  <p:nvPr/>
                </p:nvSpPr>
                <p:spPr bwMode="auto">
                  <a:xfrm>
                    <a:off x="2071151" y="2526007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3" y="32"/>
                      </a:cxn>
                      <a:cxn ang="0">
                        <a:pos x="103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4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1" y="63"/>
                      </a:cxn>
                      <a:cxn ang="0">
                        <a:pos x="51" y="63"/>
                      </a:cxn>
                      <a:cxn ang="0">
                        <a:pos x="51" y="63"/>
                      </a:cxn>
                      <a:cxn ang="0">
                        <a:pos x="40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7" y="50"/>
                      </a:cxn>
                      <a:cxn ang="0">
                        <a:pos x="3" y="44"/>
                      </a:cxn>
                      <a:cxn ang="0">
                        <a:pos x="0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0" y="26"/>
                      </a:cxn>
                      <a:cxn ang="0">
                        <a:pos x="3" y="20"/>
                      </a:cxn>
                      <a:cxn ang="0">
                        <a:pos x="7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0" y="0"/>
                      </a:cxn>
                      <a:cxn ang="0">
                        <a:pos x="51" y="0"/>
                      </a:cxn>
                      <a:cxn ang="0">
                        <a:pos x="51" y="0"/>
                      </a:cxn>
                      <a:cxn ang="0">
                        <a:pos x="61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4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3" y="32"/>
                      </a:cxn>
                      <a:cxn ang="0">
                        <a:pos x="103" y="32"/>
                      </a:cxn>
                    </a:cxnLst>
                    <a:rect l="0" t="0" r="r" b="b"/>
                    <a:pathLst>
                      <a:path w="103" h="63">
                        <a:moveTo>
                          <a:pt x="103" y="32"/>
                        </a:moveTo>
                        <a:lnTo>
                          <a:pt x="103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4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1" y="63"/>
                        </a:lnTo>
                        <a:lnTo>
                          <a:pt x="51" y="63"/>
                        </a:lnTo>
                        <a:lnTo>
                          <a:pt x="51" y="63"/>
                        </a:lnTo>
                        <a:lnTo>
                          <a:pt x="40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7" y="50"/>
                        </a:lnTo>
                        <a:lnTo>
                          <a:pt x="3" y="44"/>
                        </a:lnTo>
                        <a:lnTo>
                          <a:pt x="0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lnTo>
                          <a:pt x="3" y="20"/>
                        </a:lnTo>
                        <a:lnTo>
                          <a:pt x="7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0" y="0"/>
                        </a:lnTo>
                        <a:lnTo>
                          <a:pt x="51" y="0"/>
                        </a:lnTo>
                        <a:lnTo>
                          <a:pt x="51" y="0"/>
                        </a:lnTo>
                        <a:lnTo>
                          <a:pt x="61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4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3" y="32"/>
                        </a:lnTo>
                        <a:lnTo>
                          <a:pt x="103" y="32"/>
                        </a:ln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5" name="Freeform 1127"/>
                  <p:cNvSpPr/>
                  <p:nvPr/>
                </p:nvSpPr>
                <p:spPr bwMode="auto">
                  <a:xfrm>
                    <a:off x="2071151" y="2600010"/>
                    <a:ext cx="259011" cy="1465251"/>
                  </a:xfrm>
                  <a:custGeom>
                    <a:avLst/>
                    <a:gdLst/>
                    <a:ahLst/>
                    <a:cxnLst>
                      <a:cxn ang="0">
                        <a:pos x="51" y="31"/>
                      </a:cxn>
                      <a:cxn ang="0">
                        <a:pos x="51" y="31"/>
                      </a:cxn>
                      <a:cxn ang="0">
                        <a:pos x="40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7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2"/>
                      </a:cxn>
                      <a:cxn ang="0">
                        <a:pos x="0" y="568"/>
                      </a:cxn>
                      <a:cxn ang="0">
                        <a:pos x="3" y="574"/>
                      </a:cxn>
                      <a:cxn ang="0">
                        <a:pos x="9" y="580"/>
                      </a:cxn>
                      <a:cxn ang="0">
                        <a:pos x="15" y="585"/>
                      </a:cxn>
                      <a:cxn ang="0">
                        <a:pos x="22" y="589"/>
                      </a:cxn>
                      <a:cxn ang="0">
                        <a:pos x="31" y="592"/>
                      </a:cxn>
                      <a:cxn ang="0">
                        <a:pos x="40" y="594"/>
                      </a:cxn>
                      <a:cxn ang="0">
                        <a:pos x="51" y="594"/>
                      </a:cxn>
                      <a:cxn ang="0">
                        <a:pos x="51" y="594"/>
                      </a:cxn>
                      <a:cxn ang="0">
                        <a:pos x="61" y="594"/>
                      </a:cxn>
                      <a:cxn ang="0">
                        <a:pos x="72" y="592"/>
                      </a:cxn>
                      <a:cxn ang="0">
                        <a:pos x="81" y="589"/>
                      </a:cxn>
                      <a:cxn ang="0">
                        <a:pos x="88" y="585"/>
                      </a:cxn>
                      <a:cxn ang="0">
                        <a:pos x="94" y="580"/>
                      </a:cxn>
                      <a:cxn ang="0">
                        <a:pos x="99" y="574"/>
                      </a:cxn>
                      <a:cxn ang="0">
                        <a:pos x="103" y="568"/>
                      </a:cxn>
                      <a:cxn ang="0">
                        <a:pos x="103" y="562"/>
                      </a:cxn>
                      <a:cxn ang="0">
                        <a:pos x="103" y="562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1" y="31"/>
                      </a:cxn>
                      <a:cxn ang="0">
                        <a:pos x="51" y="31"/>
                      </a:cxn>
                      <a:cxn ang="0">
                        <a:pos x="51" y="31"/>
                      </a:cxn>
                    </a:cxnLst>
                    <a:rect l="0" t="0" r="r" b="b"/>
                    <a:pathLst>
                      <a:path w="103" h="594">
                        <a:moveTo>
                          <a:pt x="51" y="31"/>
                        </a:moveTo>
                        <a:lnTo>
                          <a:pt x="51" y="31"/>
                        </a:lnTo>
                        <a:lnTo>
                          <a:pt x="40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7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2"/>
                        </a:lnTo>
                        <a:lnTo>
                          <a:pt x="0" y="568"/>
                        </a:lnTo>
                        <a:lnTo>
                          <a:pt x="3" y="574"/>
                        </a:lnTo>
                        <a:lnTo>
                          <a:pt x="9" y="580"/>
                        </a:lnTo>
                        <a:lnTo>
                          <a:pt x="15" y="585"/>
                        </a:lnTo>
                        <a:lnTo>
                          <a:pt x="22" y="589"/>
                        </a:lnTo>
                        <a:lnTo>
                          <a:pt x="31" y="592"/>
                        </a:lnTo>
                        <a:lnTo>
                          <a:pt x="40" y="594"/>
                        </a:lnTo>
                        <a:lnTo>
                          <a:pt x="51" y="594"/>
                        </a:lnTo>
                        <a:lnTo>
                          <a:pt x="51" y="594"/>
                        </a:lnTo>
                        <a:lnTo>
                          <a:pt x="61" y="594"/>
                        </a:lnTo>
                        <a:lnTo>
                          <a:pt x="72" y="592"/>
                        </a:lnTo>
                        <a:lnTo>
                          <a:pt x="81" y="589"/>
                        </a:lnTo>
                        <a:lnTo>
                          <a:pt x="88" y="585"/>
                        </a:lnTo>
                        <a:lnTo>
                          <a:pt x="94" y="580"/>
                        </a:lnTo>
                        <a:lnTo>
                          <a:pt x="99" y="574"/>
                        </a:lnTo>
                        <a:lnTo>
                          <a:pt x="103" y="568"/>
                        </a:lnTo>
                        <a:lnTo>
                          <a:pt x="103" y="562"/>
                        </a:lnTo>
                        <a:lnTo>
                          <a:pt x="103" y="562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1" y="31"/>
                        </a:lnTo>
                        <a:lnTo>
                          <a:pt x="51" y="31"/>
                        </a:lnTo>
                        <a:lnTo>
                          <a:pt x="51" y="31"/>
                        </a:lnTo>
                        <a:close/>
                      </a:path>
                    </a:pathLst>
                  </a:custGeom>
                  <a:solidFill>
                    <a:schemeClr val="accent1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6" name="Rectangle 1128"/>
                  <p:cNvSpPr>
                    <a:spLocks noChangeArrowheads="1"/>
                  </p:cNvSpPr>
                  <p:nvPr/>
                </p:nvSpPr>
                <p:spPr bwMode="auto">
                  <a:xfrm>
                    <a:off x="2071151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37" name="Rectangle 1129"/>
                  <p:cNvSpPr>
                    <a:spLocks noChangeArrowheads="1"/>
                  </p:cNvSpPr>
                  <p:nvPr/>
                </p:nvSpPr>
                <p:spPr bwMode="auto">
                  <a:xfrm>
                    <a:off x="2330157" y="2600010"/>
                    <a:ext cx="7403" cy="7403"/>
                  </a:xfrm>
                  <a:prstGeom prst="rect">
                    <a:avLst/>
                  </a:prstGeom>
                  <a:solidFill>
                    <a:srgbClr val="CC1E33"/>
                  </a:solidFill>
                  <a:ln w="9525">
                    <a:noFill/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33" name="Freeform 1130"/>
                <p:cNvSpPr>
                  <a:spLocks noEditPoints="1"/>
                </p:cNvSpPr>
                <p:nvPr/>
              </p:nvSpPr>
              <p:spPr bwMode="auto">
                <a:xfrm>
                  <a:off x="586786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6" y="27"/>
                    </a:cxn>
                    <a:cxn ang="0">
                      <a:pos x="121" y="12"/>
                    </a:cxn>
                    <a:cxn ang="0">
                      <a:pos x="98" y="3"/>
                    </a:cxn>
                    <a:cxn ang="0">
                      <a:pos x="70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1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4" y="1037"/>
                    </a:cxn>
                    <a:cxn ang="0">
                      <a:pos x="20" y="1052"/>
                    </a:cxn>
                    <a:cxn ang="0">
                      <a:pos x="43" y="1061"/>
                    </a:cxn>
                    <a:cxn ang="0">
                      <a:pos x="70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0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0" y="6"/>
                    </a:cxn>
                    <a:cxn ang="0">
                      <a:pos x="95" y="9"/>
                    </a:cxn>
                    <a:cxn ang="0">
                      <a:pos x="116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3" y="82"/>
                    </a:cxn>
                    <a:cxn ang="0">
                      <a:pos x="70" y="84"/>
                    </a:cxn>
                    <a:cxn ang="0">
                      <a:pos x="44" y="81"/>
                    </a:cxn>
                    <a:cxn ang="0">
                      <a:pos x="25" y="72"/>
                    </a:cxn>
                    <a:cxn ang="0">
                      <a:pos x="10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6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0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4" y="1041"/>
                    </a:cxn>
                    <a:cxn ang="0">
                      <a:pos x="107" y="1052"/>
                    </a:cxn>
                    <a:cxn ang="0">
                      <a:pos x="83" y="1058"/>
                    </a:cxn>
                    <a:cxn ang="0">
                      <a:pos x="70" y="1058"/>
                    </a:cxn>
                    <a:cxn ang="0">
                      <a:pos x="44" y="1055"/>
                    </a:cxn>
                    <a:cxn ang="0">
                      <a:pos x="25" y="1047"/>
                    </a:cxn>
                    <a:cxn ang="0">
                      <a:pos x="10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1" y="70"/>
                    </a:cxn>
                    <a:cxn ang="0">
                      <a:pos x="23" y="79"/>
                    </a:cxn>
                    <a:cxn ang="0">
                      <a:pos x="40" y="85"/>
                    </a:cxn>
                    <a:cxn ang="0">
                      <a:pos x="59" y="90"/>
                    </a:cxn>
                    <a:cxn ang="0">
                      <a:pos x="70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0" y="36"/>
                      </a:lnTo>
                      <a:lnTo>
                        <a:pt x="136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0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0" y="12"/>
                      </a:lnTo>
                      <a:lnTo>
                        <a:pt x="11" y="19"/>
                      </a:lnTo>
                      <a:lnTo>
                        <a:pt x="4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4" y="1037"/>
                      </a:lnTo>
                      <a:lnTo>
                        <a:pt x="11" y="1044"/>
                      </a:lnTo>
                      <a:lnTo>
                        <a:pt x="20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0" y="1064"/>
                      </a:lnTo>
                      <a:lnTo>
                        <a:pt x="70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6" y="1037"/>
                      </a:lnTo>
                      <a:lnTo>
                        <a:pt x="140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0" y="6"/>
                      </a:moveTo>
                      <a:lnTo>
                        <a:pt x="70" y="6"/>
                      </a:lnTo>
                      <a:lnTo>
                        <a:pt x="83" y="6"/>
                      </a:lnTo>
                      <a:lnTo>
                        <a:pt x="95" y="9"/>
                      </a:lnTo>
                      <a:lnTo>
                        <a:pt x="107" y="12"/>
                      </a:lnTo>
                      <a:lnTo>
                        <a:pt x="116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6" y="72"/>
                      </a:lnTo>
                      <a:lnTo>
                        <a:pt x="107" y="76"/>
                      </a:lnTo>
                      <a:lnTo>
                        <a:pt x="95" y="81"/>
                      </a:lnTo>
                      <a:lnTo>
                        <a:pt x="83" y="82"/>
                      </a:lnTo>
                      <a:lnTo>
                        <a:pt x="70" y="84"/>
                      </a:lnTo>
                      <a:lnTo>
                        <a:pt x="70" y="84"/>
                      </a:lnTo>
                      <a:lnTo>
                        <a:pt x="58" y="82"/>
                      </a:lnTo>
                      <a:lnTo>
                        <a:pt x="44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6" y="66"/>
                      </a:lnTo>
                      <a:lnTo>
                        <a:pt x="10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0" y="30"/>
                      </a:lnTo>
                      <a:lnTo>
                        <a:pt x="16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4" y="9"/>
                      </a:lnTo>
                      <a:lnTo>
                        <a:pt x="58" y="6"/>
                      </a:lnTo>
                      <a:lnTo>
                        <a:pt x="70" y="6"/>
                      </a:lnTo>
                      <a:lnTo>
                        <a:pt x="70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4" y="1041"/>
                      </a:lnTo>
                      <a:lnTo>
                        <a:pt x="116" y="1047"/>
                      </a:lnTo>
                      <a:lnTo>
                        <a:pt x="107" y="1052"/>
                      </a:lnTo>
                      <a:lnTo>
                        <a:pt x="95" y="1055"/>
                      </a:lnTo>
                      <a:lnTo>
                        <a:pt x="83" y="1058"/>
                      </a:lnTo>
                      <a:lnTo>
                        <a:pt x="70" y="1058"/>
                      </a:lnTo>
                      <a:lnTo>
                        <a:pt x="70" y="1058"/>
                      </a:lnTo>
                      <a:lnTo>
                        <a:pt x="58" y="1058"/>
                      </a:lnTo>
                      <a:lnTo>
                        <a:pt x="44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6" y="1041"/>
                      </a:lnTo>
                      <a:lnTo>
                        <a:pt x="10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1" y="70"/>
                      </a:lnTo>
                      <a:lnTo>
                        <a:pt x="17" y="75"/>
                      </a:lnTo>
                      <a:lnTo>
                        <a:pt x="23" y="79"/>
                      </a:lnTo>
                      <a:lnTo>
                        <a:pt x="32" y="82"/>
                      </a:lnTo>
                      <a:lnTo>
                        <a:pt x="40" y="85"/>
                      </a:lnTo>
                      <a:lnTo>
                        <a:pt x="50" y="88"/>
                      </a:lnTo>
                      <a:lnTo>
                        <a:pt x="59" y="90"/>
                      </a:lnTo>
                      <a:lnTo>
                        <a:pt x="70" y="90"/>
                      </a:lnTo>
                      <a:lnTo>
                        <a:pt x="70" y="90"/>
                      </a:lnTo>
                      <a:lnTo>
                        <a:pt x="80" y="90"/>
                      </a:lnTo>
                      <a:lnTo>
                        <a:pt x="91" y="88"/>
                      </a:lnTo>
                      <a:lnTo>
                        <a:pt x="100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31" name="Content Placeholder 2"/>
              <p:cNvSpPr txBox="1"/>
              <p:nvPr/>
            </p:nvSpPr>
            <p:spPr>
              <a:xfrm>
                <a:off x="548050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47" name="Group 237"/>
            <p:cNvGrpSpPr/>
            <p:nvPr/>
          </p:nvGrpSpPr>
          <p:grpSpPr>
            <a:xfrm>
              <a:off x="6738562" y="1357260"/>
              <a:ext cx="523488" cy="2410830"/>
              <a:chOff x="1000100" y="1357260"/>
              <a:chExt cx="523488" cy="2410830"/>
            </a:xfrm>
          </p:grpSpPr>
          <p:grpSp>
            <p:nvGrpSpPr>
              <p:cNvPr id="248" name="Group 238"/>
              <p:cNvGrpSpPr/>
              <p:nvPr/>
            </p:nvGrpSpPr>
            <p:grpSpPr>
              <a:xfrm>
                <a:off x="1131528" y="1357260"/>
                <a:ext cx="283431" cy="2090304"/>
                <a:chOff x="1109637" y="1600045"/>
                <a:chExt cx="355212" cy="2619692"/>
              </a:xfrm>
            </p:grpSpPr>
            <p:sp>
              <p:nvSpPr>
                <p:cNvPr id="241" name="Rectangle 1132"/>
                <p:cNvSpPr>
                  <a:spLocks noChangeArrowheads="1"/>
                </p:cNvSpPr>
                <p:nvPr/>
              </p:nvSpPr>
              <p:spPr bwMode="auto">
                <a:xfrm>
                  <a:off x="1161441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grpSp>
              <p:nvGrpSpPr>
                <p:cNvPr id="250" name="Group 241"/>
                <p:cNvGrpSpPr/>
                <p:nvPr/>
              </p:nvGrpSpPr>
              <p:grpSpPr>
                <a:xfrm>
                  <a:off x="1161441" y="2798887"/>
                  <a:ext cx="259011" cy="1376449"/>
                  <a:chOff x="2529966" y="2688813"/>
                  <a:chExt cx="259011" cy="1376449"/>
                </a:xfrm>
              </p:grpSpPr>
              <p:sp>
                <p:nvSpPr>
                  <p:cNvPr id="245" name="Freeform 1131"/>
                  <p:cNvSpPr/>
                  <p:nvPr/>
                </p:nvSpPr>
                <p:spPr bwMode="auto">
                  <a:xfrm>
                    <a:off x="2529966" y="2688813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2"/>
                      </a:cxn>
                      <a:cxn ang="0">
                        <a:pos x="105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6" y="50"/>
                      </a:cxn>
                      <a:cxn ang="0">
                        <a:pos x="88" y="54"/>
                      </a:cxn>
                      <a:cxn ang="0">
                        <a:pos x="81" y="59"/>
                      </a:cxn>
                      <a:cxn ang="0">
                        <a:pos x="72" y="62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2"/>
                      </a:cxn>
                      <a:cxn ang="0">
                        <a:pos x="22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5" y="44"/>
                      </a:cxn>
                      <a:cxn ang="0">
                        <a:pos x="2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2" y="26"/>
                      </a:cxn>
                      <a:cxn ang="0">
                        <a:pos x="5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2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2" y="2"/>
                      </a:cxn>
                      <a:cxn ang="0">
                        <a:pos x="81" y="5"/>
                      </a:cxn>
                      <a:cxn ang="0">
                        <a:pos x="88" y="9"/>
                      </a:cxn>
                      <a:cxn ang="0">
                        <a:pos x="96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5" y="32"/>
                      </a:cxn>
                      <a:cxn ang="0">
                        <a:pos x="105" y="32"/>
                      </a:cxn>
                    </a:cxnLst>
                    <a:rect l="0" t="0" r="r" b="b"/>
                    <a:pathLst>
                      <a:path w="105" h="63">
                        <a:moveTo>
                          <a:pt x="105" y="32"/>
                        </a:moveTo>
                        <a:lnTo>
                          <a:pt x="105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6" y="50"/>
                        </a:lnTo>
                        <a:lnTo>
                          <a:pt x="88" y="54"/>
                        </a:lnTo>
                        <a:lnTo>
                          <a:pt x="81" y="59"/>
                        </a:lnTo>
                        <a:lnTo>
                          <a:pt x="72" y="62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2"/>
                        </a:lnTo>
                        <a:lnTo>
                          <a:pt x="22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5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2" y="26"/>
                        </a:lnTo>
                        <a:lnTo>
                          <a:pt x="5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2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2" y="2"/>
                        </a:lnTo>
                        <a:lnTo>
                          <a:pt x="81" y="5"/>
                        </a:lnTo>
                        <a:lnTo>
                          <a:pt x="88" y="9"/>
                        </a:lnTo>
                        <a:lnTo>
                          <a:pt x="96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5" y="32"/>
                        </a:lnTo>
                        <a:lnTo>
                          <a:pt x="105" y="32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46" name="Freeform 1133"/>
                  <p:cNvSpPr/>
                  <p:nvPr/>
                </p:nvSpPr>
                <p:spPr bwMode="auto">
                  <a:xfrm>
                    <a:off x="2529966" y="2762816"/>
                    <a:ext cx="259011" cy="1302446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96"/>
                      </a:cxn>
                      <a:cxn ang="0">
                        <a:pos x="0" y="496"/>
                      </a:cxn>
                      <a:cxn ang="0">
                        <a:pos x="2" y="502"/>
                      </a:cxn>
                      <a:cxn ang="0">
                        <a:pos x="5" y="508"/>
                      </a:cxn>
                      <a:cxn ang="0">
                        <a:pos x="9" y="514"/>
                      </a:cxn>
                      <a:cxn ang="0">
                        <a:pos x="15" y="519"/>
                      </a:cxn>
                      <a:cxn ang="0">
                        <a:pos x="22" y="523"/>
                      </a:cxn>
                      <a:cxn ang="0">
                        <a:pos x="31" y="526"/>
                      </a:cxn>
                      <a:cxn ang="0">
                        <a:pos x="42" y="528"/>
                      </a:cxn>
                      <a:cxn ang="0">
                        <a:pos x="52" y="528"/>
                      </a:cxn>
                      <a:cxn ang="0">
                        <a:pos x="52" y="528"/>
                      </a:cxn>
                      <a:cxn ang="0">
                        <a:pos x="63" y="528"/>
                      </a:cxn>
                      <a:cxn ang="0">
                        <a:pos x="72" y="526"/>
                      </a:cxn>
                      <a:cxn ang="0">
                        <a:pos x="81" y="523"/>
                      </a:cxn>
                      <a:cxn ang="0">
                        <a:pos x="88" y="519"/>
                      </a:cxn>
                      <a:cxn ang="0">
                        <a:pos x="96" y="514"/>
                      </a:cxn>
                      <a:cxn ang="0">
                        <a:pos x="100" y="508"/>
                      </a:cxn>
                      <a:cxn ang="0">
                        <a:pos x="103" y="502"/>
                      </a:cxn>
                      <a:cxn ang="0">
                        <a:pos x="105" y="496"/>
                      </a:cxn>
                      <a:cxn ang="0">
                        <a:pos x="105" y="496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88" y="22"/>
                      </a:cxn>
                      <a:cxn ang="0">
                        <a:pos x="81" y="27"/>
                      </a:cxn>
                      <a:cxn ang="0">
                        <a:pos x="72" y="30"/>
                      </a:cxn>
                      <a:cxn ang="0">
                        <a:pos x="63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5" h="528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96"/>
                        </a:lnTo>
                        <a:lnTo>
                          <a:pt x="0" y="496"/>
                        </a:lnTo>
                        <a:lnTo>
                          <a:pt x="2" y="502"/>
                        </a:lnTo>
                        <a:lnTo>
                          <a:pt x="5" y="508"/>
                        </a:lnTo>
                        <a:lnTo>
                          <a:pt x="9" y="514"/>
                        </a:lnTo>
                        <a:lnTo>
                          <a:pt x="15" y="519"/>
                        </a:lnTo>
                        <a:lnTo>
                          <a:pt x="22" y="523"/>
                        </a:lnTo>
                        <a:lnTo>
                          <a:pt x="31" y="526"/>
                        </a:lnTo>
                        <a:lnTo>
                          <a:pt x="42" y="528"/>
                        </a:lnTo>
                        <a:lnTo>
                          <a:pt x="52" y="528"/>
                        </a:lnTo>
                        <a:lnTo>
                          <a:pt x="52" y="528"/>
                        </a:lnTo>
                        <a:lnTo>
                          <a:pt x="63" y="528"/>
                        </a:lnTo>
                        <a:lnTo>
                          <a:pt x="72" y="526"/>
                        </a:lnTo>
                        <a:lnTo>
                          <a:pt x="81" y="523"/>
                        </a:lnTo>
                        <a:lnTo>
                          <a:pt x="88" y="519"/>
                        </a:lnTo>
                        <a:lnTo>
                          <a:pt x="96" y="514"/>
                        </a:lnTo>
                        <a:lnTo>
                          <a:pt x="100" y="508"/>
                        </a:lnTo>
                        <a:lnTo>
                          <a:pt x="103" y="502"/>
                        </a:lnTo>
                        <a:lnTo>
                          <a:pt x="105" y="496"/>
                        </a:lnTo>
                        <a:lnTo>
                          <a:pt x="105" y="496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88" y="22"/>
                        </a:lnTo>
                        <a:lnTo>
                          <a:pt x="81" y="27"/>
                        </a:lnTo>
                        <a:lnTo>
                          <a:pt x="72" y="30"/>
                        </a:lnTo>
                        <a:lnTo>
                          <a:pt x="63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43" name="Rectangle 1134"/>
                <p:cNvSpPr>
                  <a:spLocks noChangeArrowheads="1"/>
                </p:cNvSpPr>
                <p:nvPr/>
              </p:nvSpPr>
              <p:spPr bwMode="auto">
                <a:xfrm>
                  <a:off x="1420448" y="2872890"/>
                  <a:ext cx="7403" cy="7403"/>
                </a:xfrm>
                <a:prstGeom prst="rect">
                  <a:avLst/>
                </a:prstGeom>
                <a:solidFill>
                  <a:srgbClr val="E76129"/>
                </a:solidFill>
                <a:ln w="9525">
                  <a:noFill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44" name="Freeform 1135"/>
                <p:cNvSpPr>
                  <a:spLocks noEditPoints="1"/>
                </p:cNvSpPr>
                <p:nvPr/>
              </p:nvSpPr>
              <p:spPr bwMode="auto">
                <a:xfrm>
                  <a:off x="1109637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98" y="3"/>
                    </a:cxn>
                    <a:cxn ang="0">
                      <a:pos x="71" y="0"/>
                    </a:cxn>
                    <a:cxn ang="0">
                      <a:pos x="56" y="0"/>
                    </a:cxn>
                    <a:cxn ang="0">
                      <a:pos x="31" y="7"/>
                    </a:cxn>
                    <a:cxn ang="0">
                      <a:pos x="12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3" y="1061"/>
                    </a:cxn>
                    <a:cxn ang="0">
                      <a:pos x="71" y="1064"/>
                    </a:cxn>
                    <a:cxn ang="0">
                      <a:pos x="85" y="1064"/>
                    </a:cxn>
                    <a:cxn ang="0">
                      <a:pos x="110" y="1056"/>
                    </a:cxn>
                    <a:cxn ang="0">
                      <a:pos x="130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6" y="45"/>
                    </a:cxn>
                    <a:cxn ang="0">
                      <a:pos x="134" y="52"/>
                    </a:cxn>
                    <a:cxn ang="0">
                      <a:pos x="125" y="66"/>
                    </a:cxn>
                    <a:cxn ang="0">
                      <a:pos x="107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7" y="37"/>
                    </a:cxn>
                    <a:cxn ang="0">
                      <a:pos x="18" y="22"/>
                    </a:cxn>
                    <a:cxn ang="0">
                      <a:pos x="34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6" y="1019"/>
                    </a:cxn>
                    <a:cxn ang="0">
                      <a:pos x="134" y="1026"/>
                    </a:cxn>
                    <a:cxn ang="0">
                      <a:pos x="125" y="1041"/>
                    </a:cxn>
                    <a:cxn ang="0">
                      <a:pos x="107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1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1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0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98" y="3"/>
                      </a:lnTo>
                      <a:lnTo>
                        <a:pt x="85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6" y="0"/>
                      </a:lnTo>
                      <a:lnTo>
                        <a:pt x="43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1" y="1056"/>
                      </a:lnTo>
                      <a:lnTo>
                        <a:pt x="43" y="1061"/>
                      </a:lnTo>
                      <a:lnTo>
                        <a:pt x="56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5" y="1064"/>
                      </a:lnTo>
                      <a:lnTo>
                        <a:pt x="98" y="1061"/>
                      </a:lnTo>
                      <a:lnTo>
                        <a:pt x="110" y="1056"/>
                      </a:lnTo>
                      <a:lnTo>
                        <a:pt x="122" y="1052"/>
                      </a:lnTo>
                      <a:lnTo>
                        <a:pt x="130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7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4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4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7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4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7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7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4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4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7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4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7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2" y="82"/>
                      </a:lnTo>
                      <a:lnTo>
                        <a:pt x="41" y="85"/>
                      </a:lnTo>
                      <a:lnTo>
                        <a:pt x="50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40" name="Content Placeholder 2"/>
              <p:cNvSpPr txBox="1"/>
              <p:nvPr/>
            </p:nvSpPr>
            <p:spPr>
              <a:xfrm>
                <a:off x="1000100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54" name="Group 246"/>
            <p:cNvGrpSpPr/>
            <p:nvPr/>
          </p:nvGrpSpPr>
          <p:grpSpPr>
            <a:xfrm>
              <a:off x="7167190" y="1357304"/>
              <a:ext cx="523488" cy="2410786"/>
              <a:chOff x="1428728" y="1357304"/>
              <a:chExt cx="523488" cy="2410786"/>
            </a:xfrm>
          </p:grpSpPr>
          <p:grpSp>
            <p:nvGrpSpPr>
              <p:cNvPr id="255" name="Group 247"/>
              <p:cNvGrpSpPr/>
              <p:nvPr/>
            </p:nvGrpSpPr>
            <p:grpSpPr>
              <a:xfrm>
                <a:off x="1554670" y="1357304"/>
                <a:ext cx="277537" cy="2090376"/>
                <a:chOff x="1639891" y="1600045"/>
                <a:chExt cx="347814" cy="2619692"/>
              </a:xfrm>
            </p:grpSpPr>
            <p:grpSp>
              <p:nvGrpSpPr>
                <p:cNvPr id="32" name="Group 249"/>
                <p:cNvGrpSpPr/>
                <p:nvPr/>
              </p:nvGrpSpPr>
              <p:grpSpPr>
                <a:xfrm>
                  <a:off x="1684292" y="3020895"/>
                  <a:ext cx="259011" cy="1154440"/>
                  <a:chOff x="2981379" y="2910821"/>
                  <a:chExt cx="259011" cy="1154440"/>
                </a:xfrm>
              </p:grpSpPr>
              <p:sp>
                <p:nvSpPr>
                  <p:cNvPr id="252" name="Freeform 1136"/>
                  <p:cNvSpPr/>
                  <p:nvPr/>
                </p:nvSpPr>
                <p:spPr bwMode="auto">
                  <a:xfrm>
                    <a:off x="2981379" y="2910821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105" y="31"/>
                      </a:cxn>
                      <a:cxn ang="0">
                        <a:pos x="103" y="37"/>
                      </a:cxn>
                      <a:cxn ang="0">
                        <a:pos x="100" y="43"/>
                      </a:cxn>
                      <a:cxn ang="0">
                        <a:pos x="96" y="49"/>
                      </a:cxn>
                      <a:cxn ang="0">
                        <a:pos x="90" y="54"/>
                      </a:cxn>
                      <a:cxn ang="0">
                        <a:pos x="82" y="58"/>
                      </a:cxn>
                      <a:cxn ang="0">
                        <a:pos x="73" y="61"/>
                      </a:cxn>
                      <a:cxn ang="0">
                        <a:pos x="63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3" y="61"/>
                      </a:cxn>
                      <a:cxn ang="0">
                        <a:pos x="24" y="58"/>
                      </a:cxn>
                      <a:cxn ang="0">
                        <a:pos x="17" y="54"/>
                      </a:cxn>
                      <a:cxn ang="0">
                        <a:pos x="9" y="49"/>
                      </a:cxn>
                      <a:cxn ang="0">
                        <a:pos x="5" y="43"/>
                      </a:cxn>
                      <a:cxn ang="0">
                        <a:pos x="2" y="37"/>
                      </a:cxn>
                      <a:cxn ang="0">
                        <a:pos x="0" y="31"/>
                      </a:cxn>
                      <a:cxn ang="0">
                        <a:pos x="0" y="31"/>
                      </a:cxn>
                      <a:cxn ang="0">
                        <a:pos x="2" y="25"/>
                      </a:cxn>
                      <a:cxn ang="0">
                        <a:pos x="5" y="19"/>
                      </a:cxn>
                      <a:cxn ang="0">
                        <a:pos x="9" y="13"/>
                      </a:cxn>
                      <a:cxn ang="0">
                        <a:pos x="17" y="9"/>
                      </a:cxn>
                      <a:cxn ang="0">
                        <a:pos x="24" y="4"/>
                      </a:cxn>
                      <a:cxn ang="0">
                        <a:pos x="33" y="1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3" y="0"/>
                      </a:cxn>
                      <a:cxn ang="0">
                        <a:pos x="73" y="1"/>
                      </a:cxn>
                      <a:cxn ang="0">
                        <a:pos x="82" y="4"/>
                      </a:cxn>
                      <a:cxn ang="0">
                        <a:pos x="90" y="9"/>
                      </a:cxn>
                      <a:cxn ang="0">
                        <a:pos x="96" y="13"/>
                      </a:cxn>
                      <a:cxn ang="0">
                        <a:pos x="100" y="19"/>
                      </a:cxn>
                      <a:cxn ang="0">
                        <a:pos x="103" y="25"/>
                      </a:cxn>
                      <a:cxn ang="0">
                        <a:pos x="105" y="31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105" h="63">
                        <a:moveTo>
                          <a:pt x="105" y="31"/>
                        </a:moveTo>
                        <a:lnTo>
                          <a:pt x="105" y="31"/>
                        </a:lnTo>
                        <a:lnTo>
                          <a:pt x="103" y="37"/>
                        </a:lnTo>
                        <a:lnTo>
                          <a:pt x="100" y="43"/>
                        </a:lnTo>
                        <a:lnTo>
                          <a:pt x="96" y="49"/>
                        </a:lnTo>
                        <a:lnTo>
                          <a:pt x="90" y="54"/>
                        </a:lnTo>
                        <a:lnTo>
                          <a:pt x="82" y="58"/>
                        </a:lnTo>
                        <a:lnTo>
                          <a:pt x="73" y="61"/>
                        </a:lnTo>
                        <a:lnTo>
                          <a:pt x="63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3" y="61"/>
                        </a:lnTo>
                        <a:lnTo>
                          <a:pt x="24" y="58"/>
                        </a:lnTo>
                        <a:lnTo>
                          <a:pt x="17" y="54"/>
                        </a:lnTo>
                        <a:lnTo>
                          <a:pt x="9" y="49"/>
                        </a:lnTo>
                        <a:lnTo>
                          <a:pt x="5" y="43"/>
                        </a:lnTo>
                        <a:lnTo>
                          <a:pt x="2" y="37"/>
                        </a:lnTo>
                        <a:lnTo>
                          <a:pt x="0" y="31"/>
                        </a:lnTo>
                        <a:lnTo>
                          <a:pt x="0" y="31"/>
                        </a:lnTo>
                        <a:lnTo>
                          <a:pt x="2" y="25"/>
                        </a:lnTo>
                        <a:lnTo>
                          <a:pt x="5" y="19"/>
                        </a:lnTo>
                        <a:lnTo>
                          <a:pt x="9" y="13"/>
                        </a:lnTo>
                        <a:lnTo>
                          <a:pt x="17" y="9"/>
                        </a:lnTo>
                        <a:lnTo>
                          <a:pt x="24" y="4"/>
                        </a:lnTo>
                        <a:lnTo>
                          <a:pt x="33" y="1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3" y="0"/>
                        </a:lnTo>
                        <a:lnTo>
                          <a:pt x="73" y="1"/>
                        </a:lnTo>
                        <a:lnTo>
                          <a:pt x="82" y="4"/>
                        </a:lnTo>
                        <a:lnTo>
                          <a:pt x="90" y="9"/>
                        </a:lnTo>
                        <a:lnTo>
                          <a:pt x="96" y="13"/>
                        </a:lnTo>
                        <a:lnTo>
                          <a:pt x="100" y="19"/>
                        </a:lnTo>
                        <a:lnTo>
                          <a:pt x="103" y="25"/>
                        </a:lnTo>
                        <a:lnTo>
                          <a:pt x="105" y="31"/>
                        </a:ln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accent4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53" name="Freeform 1138"/>
                  <p:cNvSpPr/>
                  <p:nvPr/>
                </p:nvSpPr>
                <p:spPr bwMode="auto">
                  <a:xfrm>
                    <a:off x="2981379" y="2984823"/>
                    <a:ext cx="259011" cy="1080438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2" y="32"/>
                      </a:cxn>
                      <a:cxn ang="0">
                        <a:pos x="33" y="30"/>
                      </a:cxn>
                      <a:cxn ang="0">
                        <a:pos x="24" y="27"/>
                      </a:cxn>
                      <a:cxn ang="0">
                        <a:pos x="17" y="23"/>
                      </a:cxn>
                      <a:cxn ang="0">
                        <a:pos x="9" y="18"/>
                      </a:cxn>
                      <a:cxn ang="0">
                        <a:pos x="5" y="12"/>
                      </a:cxn>
                      <a:cxn ang="0">
                        <a:pos x="2" y="6"/>
                      </a:cxn>
                      <a:cxn ang="0">
                        <a:pos x="0" y="0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0" y="407"/>
                      </a:cxn>
                      <a:cxn ang="0">
                        <a:pos x="2" y="413"/>
                      </a:cxn>
                      <a:cxn ang="0">
                        <a:pos x="5" y="419"/>
                      </a:cxn>
                      <a:cxn ang="0">
                        <a:pos x="9" y="425"/>
                      </a:cxn>
                      <a:cxn ang="0">
                        <a:pos x="17" y="430"/>
                      </a:cxn>
                      <a:cxn ang="0">
                        <a:pos x="24" y="434"/>
                      </a:cxn>
                      <a:cxn ang="0">
                        <a:pos x="33" y="437"/>
                      </a:cxn>
                      <a:cxn ang="0">
                        <a:pos x="42" y="439"/>
                      </a:cxn>
                      <a:cxn ang="0">
                        <a:pos x="52" y="439"/>
                      </a:cxn>
                      <a:cxn ang="0">
                        <a:pos x="52" y="439"/>
                      </a:cxn>
                      <a:cxn ang="0">
                        <a:pos x="63" y="439"/>
                      </a:cxn>
                      <a:cxn ang="0">
                        <a:pos x="73" y="437"/>
                      </a:cxn>
                      <a:cxn ang="0">
                        <a:pos x="82" y="434"/>
                      </a:cxn>
                      <a:cxn ang="0">
                        <a:pos x="90" y="430"/>
                      </a:cxn>
                      <a:cxn ang="0">
                        <a:pos x="96" y="425"/>
                      </a:cxn>
                      <a:cxn ang="0">
                        <a:pos x="100" y="419"/>
                      </a:cxn>
                      <a:cxn ang="0">
                        <a:pos x="103" y="413"/>
                      </a:cxn>
                      <a:cxn ang="0">
                        <a:pos x="105" y="407"/>
                      </a:cxn>
                      <a:cxn ang="0">
                        <a:pos x="105" y="407"/>
                      </a:cxn>
                      <a:cxn ang="0">
                        <a:pos x="105" y="0"/>
                      </a:cxn>
                      <a:cxn ang="0">
                        <a:pos x="105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6" y="18"/>
                      </a:cxn>
                      <a:cxn ang="0">
                        <a:pos x="90" y="23"/>
                      </a:cxn>
                      <a:cxn ang="0">
                        <a:pos x="82" y="27"/>
                      </a:cxn>
                      <a:cxn ang="0">
                        <a:pos x="73" y="30"/>
                      </a:cxn>
                      <a:cxn ang="0">
                        <a:pos x="63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5" h="439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2" y="32"/>
                        </a:lnTo>
                        <a:lnTo>
                          <a:pt x="33" y="30"/>
                        </a:lnTo>
                        <a:lnTo>
                          <a:pt x="24" y="27"/>
                        </a:lnTo>
                        <a:lnTo>
                          <a:pt x="17" y="23"/>
                        </a:lnTo>
                        <a:lnTo>
                          <a:pt x="9" y="18"/>
                        </a:lnTo>
                        <a:lnTo>
                          <a:pt x="5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0" y="407"/>
                        </a:lnTo>
                        <a:lnTo>
                          <a:pt x="2" y="413"/>
                        </a:lnTo>
                        <a:lnTo>
                          <a:pt x="5" y="419"/>
                        </a:lnTo>
                        <a:lnTo>
                          <a:pt x="9" y="425"/>
                        </a:lnTo>
                        <a:lnTo>
                          <a:pt x="17" y="430"/>
                        </a:lnTo>
                        <a:lnTo>
                          <a:pt x="24" y="434"/>
                        </a:lnTo>
                        <a:lnTo>
                          <a:pt x="33" y="437"/>
                        </a:lnTo>
                        <a:lnTo>
                          <a:pt x="42" y="439"/>
                        </a:lnTo>
                        <a:lnTo>
                          <a:pt x="52" y="439"/>
                        </a:lnTo>
                        <a:lnTo>
                          <a:pt x="52" y="439"/>
                        </a:lnTo>
                        <a:lnTo>
                          <a:pt x="63" y="439"/>
                        </a:lnTo>
                        <a:lnTo>
                          <a:pt x="73" y="437"/>
                        </a:lnTo>
                        <a:lnTo>
                          <a:pt x="82" y="434"/>
                        </a:lnTo>
                        <a:lnTo>
                          <a:pt x="90" y="430"/>
                        </a:lnTo>
                        <a:lnTo>
                          <a:pt x="96" y="425"/>
                        </a:lnTo>
                        <a:lnTo>
                          <a:pt x="100" y="419"/>
                        </a:lnTo>
                        <a:lnTo>
                          <a:pt x="103" y="413"/>
                        </a:lnTo>
                        <a:lnTo>
                          <a:pt x="105" y="407"/>
                        </a:lnTo>
                        <a:lnTo>
                          <a:pt x="105" y="407"/>
                        </a:lnTo>
                        <a:lnTo>
                          <a:pt x="105" y="0"/>
                        </a:lnTo>
                        <a:lnTo>
                          <a:pt x="105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6" y="18"/>
                        </a:lnTo>
                        <a:lnTo>
                          <a:pt x="90" y="23"/>
                        </a:lnTo>
                        <a:lnTo>
                          <a:pt x="82" y="27"/>
                        </a:lnTo>
                        <a:lnTo>
                          <a:pt x="73" y="30"/>
                        </a:lnTo>
                        <a:lnTo>
                          <a:pt x="63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51" name="Freeform 1140"/>
                <p:cNvSpPr>
                  <a:spLocks noEditPoints="1"/>
                </p:cNvSpPr>
                <p:nvPr/>
              </p:nvSpPr>
              <p:spPr bwMode="auto">
                <a:xfrm>
                  <a:off x="1639891" y="1600045"/>
                  <a:ext cx="347814" cy="2619692"/>
                </a:xfrm>
                <a:custGeom>
                  <a:avLst/>
                  <a:gdLst/>
                  <a:ahLst/>
                  <a:cxnLst>
                    <a:cxn ang="0">
                      <a:pos x="143" y="45"/>
                    </a:cxn>
                    <a:cxn ang="0">
                      <a:pos x="137" y="27"/>
                    </a:cxn>
                    <a:cxn ang="0">
                      <a:pos x="122" y="12"/>
                    </a:cxn>
                    <a:cxn ang="0">
                      <a:pos x="100" y="3"/>
                    </a:cxn>
                    <a:cxn ang="0">
                      <a:pos x="71" y="0"/>
                    </a:cxn>
                    <a:cxn ang="0">
                      <a:pos x="58" y="0"/>
                    </a:cxn>
                    <a:cxn ang="0">
                      <a:pos x="31" y="7"/>
                    </a:cxn>
                    <a:cxn ang="0">
                      <a:pos x="13" y="19"/>
                    </a:cxn>
                    <a:cxn ang="0">
                      <a:pos x="1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1" y="1064"/>
                    </a:cxn>
                    <a:cxn ang="0">
                      <a:pos x="86" y="1064"/>
                    </a:cxn>
                    <a:cxn ang="0">
                      <a:pos x="112" y="1056"/>
                    </a:cxn>
                    <a:cxn ang="0">
                      <a:pos x="131" y="1044"/>
                    </a:cxn>
                    <a:cxn ang="0">
                      <a:pos x="142" y="1028"/>
                    </a:cxn>
                    <a:cxn ang="0">
                      <a:pos x="143" y="1019"/>
                    </a:cxn>
                    <a:cxn ang="0">
                      <a:pos x="143" y="45"/>
                    </a:cxn>
                    <a:cxn ang="0">
                      <a:pos x="71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1" y="30"/>
                    </a:cxn>
                    <a:cxn ang="0">
                      <a:pos x="137" y="45"/>
                    </a:cxn>
                    <a:cxn ang="0">
                      <a:pos x="136" y="52"/>
                    </a:cxn>
                    <a:cxn ang="0">
                      <a:pos x="125" y="66"/>
                    </a:cxn>
                    <a:cxn ang="0">
                      <a:pos x="109" y="76"/>
                    </a:cxn>
                    <a:cxn ang="0">
                      <a:pos x="85" y="82"/>
                    </a:cxn>
                    <a:cxn ang="0">
                      <a:pos x="71" y="84"/>
                    </a:cxn>
                    <a:cxn ang="0">
                      <a:pos x="46" y="81"/>
                    </a:cxn>
                    <a:cxn ang="0">
                      <a:pos x="25" y="72"/>
                    </a:cxn>
                    <a:cxn ang="0">
                      <a:pos x="12" y="60"/>
                    </a:cxn>
                    <a:cxn ang="0">
                      <a:pos x="7" y="45"/>
                    </a:cxn>
                    <a:cxn ang="0">
                      <a:pos x="9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8" y="6"/>
                    </a:cxn>
                    <a:cxn ang="0">
                      <a:pos x="71" y="6"/>
                    </a:cxn>
                    <a:cxn ang="0">
                      <a:pos x="137" y="1019"/>
                    </a:cxn>
                    <a:cxn ang="0">
                      <a:pos x="136" y="1026"/>
                    </a:cxn>
                    <a:cxn ang="0">
                      <a:pos x="125" y="1041"/>
                    </a:cxn>
                    <a:cxn ang="0">
                      <a:pos x="109" y="1052"/>
                    </a:cxn>
                    <a:cxn ang="0">
                      <a:pos x="85" y="1058"/>
                    </a:cxn>
                    <a:cxn ang="0">
                      <a:pos x="71" y="1058"/>
                    </a:cxn>
                    <a:cxn ang="0">
                      <a:pos x="46" y="1055"/>
                    </a:cxn>
                    <a:cxn ang="0">
                      <a:pos x="25" y="1047"/>
                    </a:cxn>
                    <a:cxn ang="0">
                      <a:pos x="12" y="1034"/>
                    </a:cxn>
                    <a:cxn ang="0">
                      <a:pos x="7" y="1019"/>
                    </a:cxn>
                    <a:cxn ang="0">
                      <a:pos x="7" y="64"/>
                    </a:cxn>
                    <a:cxn ang="0">
                      <a:pos x="12" y="70"/>
                    </a:cxn>
                    <a:cxn ang="0">
                      <a:pos x="25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1" y="90"/>
                    </a:cxn>
                    <a:cxn ang="0">
                      <a:pos x="92" y="88"/>
                    </a:cxn>
                    <a:cxn ang="0">
                      <a:pos x="110" y="82"/>
                    </a:cxn>
                    <a:cxn ang="0">
                      <a:pos x="125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3" h="1064">
                      <a:moveTo>
                        <a:pt x="143" y="45"/>
                      </a:moveTo>
                      <a:lnTo>
                        <a:pt x="143" y="45"/>
                      </a:lnTo>
                      <a:lnTo>
                        <a:pt x="142" y="36"/>
                      </a:lnTo>
                      <a:lnTo>
                        <a:pt x="137" y="27"/>
                      </a:lnTo>
                      <a:lnTo>
                        <a:pt x="131" y="19"/>
                      </a:lnTo>
                      <a:lnTo>
                        <a:pt x="122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6" y="0"/>
                      </a:lnTo>
                      <a:lnTo>
                        <a:pt x="71" y="0"/>
                      </a:lnTo>
                      <a:lnTo>
                        <a:pt x="71" y="0"/>
                      </a:lnTo>
                      <a:lnTo>
                        <a:pt x="58" y="0"/>
                      </a:lnTo>
                      <a:lnTo>
                        <a:pt x="44" y="3"/>
                      </a:lnTo>
                      <a:lnTo>
                        <a:pt x="31" y="7"/>
                      </a:lnTo>
                      <a:lnTo>
                        <a:pt x="21" y="12"/>
                      </a:lnTo>
                      <a:lnTo>
                        <a:pt x="13" y="19"/>
                      </a:lnTo>
                      <a:lnTo>
                        <a:pt x="6" y="27"/>
                      </a:lnTo>
                      <a:lnTo>
                        <a:pt x="1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1" y="1028"/>
                      </a:lnTo>
                      <a:lnTo>
                        <a:pt x="6" y="1037"/>
                      </a:lnTo>
                      <a:lnTo>
                        <a:pt x="13" y="1044"/>
                      </a:lnTo>
                      <a:lnTo>
                        <a:pt x="21" y="1052"/>
                      </a:lnTo>
                      <a:lnTo>
                        <a:pt x="33" y="1056"/>
                      </a:lnTo>
                      <a:lnTo>
                        <a:pt x="44" y="1061"/>
                      </a:lnTo>
                      <a:lnTo>
                        <a:pt x="58" y="1064"/>
                      </a:lnTo>
                      <a:lnTo>
                        <a:pt x="71" y="1064"/>
                      </a:lnTo>
                      <a:lnTo>
                        <a:pt x="71" y="1064"/>
                      </a:lnTo>
                      <a:lnTo>
                        <a:pt x="86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2" y="1052"/>
                      </a:lnTo>
                      <a:lnTo>
                        <a:pt x="131" y="1044"/>
                      </a:lnTo>
                      <a:lnTo>
                        <a:pt x="137" y="1037"/>
                      </a:lnTo>
                      <a:lnTo>
                        <a:pt x="142" y="1028"/>
                      </a:lnTo>
                      <a:lnTo>
                        <a:pt x="143" y="1019"/>
                      </a:lnTo>
                      <a:lnTo>
                        <a:pt x="143" y="1019"/>
                      </a:lnTo>
                      <a:lnTo>
                        <a:pt x="143" y="45"/>
                      </a:lnTo>
                      <a:lnTo>
                        <a:pt x="143" y="45"/>
                      </a:lnTo>
                      <a:close/>
                      <a:moveTo>
                        <a:pt x="71" y="6"/>
                      </a:moveTo>
                      <a:lnTo>
                        <a:pt x="71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9" y="12"/>
                      </a:lnTo>
                      <a:lnTo>
                        <a:pt x="118" y="18"/>
                      </a:lnTo>
                      <a:lnTo>
                        <a:pt x="125" y="22"/>
                      </a:lnTo>
                      <a:lnTo>
                        <a:pt x="131" y="30"/>
                      </a:lnTo>
                      <a:lnTo>
                        <a:pt x="136" y="37"/>
                      </a:lnTo>
                      <a:lnTo>
                        <a:pt x="137" y="45"/>
                      </a:lnTo>
                      <a:lnTo>
                        <a:pt x="137" y="45"/>
                      </a:lnTo>
                      <a:lnTo>
                        <a:pt x="136" y="52"/>
                      </a:lnTo>
                      <a:lnTo>
                        <a:pt x="131" y="60"/>
                      </a:lnTo>
                      <a:lnTo>
                        <a:pt x="125" y="66"/>
                      </a:lnTo>
                      <a:lnTo>
                        <a:pt x="118" y="72"/>
                      </a:lnTo>
                      <a:lnTo>
                        <a:pt x="109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1" y="84"/>
                      </a:lnTo>
                      <a:lnTo>
                        <a:pt x="71" y="84"/>
                      </a:lnTo>
                      <a:lnTo>
                        <a:pt x="58" y="82"/>
                      </a:lnTo>
                      <a:lnTo>
                        <a:pt x="46" y="81"/>
                      </a:lnTo>
                      <a:lnTo>
                        <a:pt x="36" y="76"/>
                      </a:lnTo>
                      <a:lnTo>
                        <a:pt x="25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9" y="52"/>
                      </a:lnTo>
                      <a:lnTo>
                        <a:pt x="7" y="45"/>
                      </a:lnTo>
                      <a:lnTo>
                        <a:pt x="7" y="45"/>
                      </a:lnTo>
                      <a:lnTo>
                        <a:pt x="9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5" y="18"/>
                      </a:lnTo>
                      <a:lnTo>
                        <a:pt x="36" y="12"/>
                      </a:lnTo>
                      <a:lnTo>
                        <a:pt x="46" y="9"/>
                      </a:lnTo>
                      <a:lnTo>
                        <a:pt x="58" y="6"/>
                      </a:lnTo>
                      <a:lnTo>
                        <a:pt x="71" y="6"/>
                      </a:lnTo>
                      <a:lnTo>
                        <a:pt x="71" y="6"/>
                      </a:lnTo>
                      <a:close/>
                      <a:moveTo>
                        <a:pt x="137" y="64"/>
                      </a:moveTo>
                      <a:lnTo>
                        <a:pt x="137" y="1019"/>
                      </a:lnTo>
                      <a:lnTo>
                        <a:pt x="137" y="1019"/>
                      </a:lnTo>
                      <a:lnTo>
                        <a:pt x="136" y="1026"/>
                      </a:lnTo>
                      <a:lnTo>
                        <a:pt x="131" y="1034"/>
                      </a:lnTo>
                      <a:lnTo>
                        <a:pt x="125" y="1041"/>
                      </a:lnTo>
                      <a:lnTo>
                        <a:pt x="118" y="1047"/>
                      </a:lnTo>
                      <a:lnTo>
                        <a:pt x="109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1" y="1058"/>
                      </a:lnTo>
                      <a:lnTo>
                        <a:pt x="71" y="1058"/>
                      </a:lnTo>
                      <a:lnTo>
                        <a:pt x="58" y="1058"/>
                      </a:lnTo>
                      <a:lnTo>
                        <a:pt x="46" y="1055"/>
                      </a:lnTo>
                      <a:lnTo>
                        <a:pt x="36" y="1052"/>
                      </a:lnTo>
                      <a:lnTo>
                        <a:pt x="25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9" y="1026"/>
                      </a:lnTo>
                      <a:lnTo>
                        <a:pt x="7" y="1019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7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5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2" y="88"/>
                      </a:lnTo>
                      <a:lnTo>
                        <a:pt x="61" y="90"/>
                      </a:lnTo>
                      <a:lnTo>
                        <a:pt x="71" y="90"/>
                      </a:lnTo>
                      <a:lnTo>
                        <a:pt x="71" y="90"/>
                      </a:lnTo>
                      <a:lnTo>
                        <a:pt x="82" y="90"/>
                      </a:lnTo>
                      <a:lnTo>
                        <a:pt x="92" y="88"/>
                      </a:lnTo>
                      <a:lnTo>
                        <a:pt x="101" y="85"/>
                      </a:lnTo>
                      <a:lnTo>
                        <a:pt x="110" y="82"/>
                      </a:lnTo>
                      <a:lnTo>
                        <a:pt x="118" y="79"/>
                      </a:lnTo>
                      <a:lnTo>
                        <a:pt x="125" y="75"/>
                      </a:lnTo>
                      <a:lnTo>
                        <a:pt x="131" y="70"/>
                      </a:lnTo>
                      <a:lnTo>
                        <a:pt x="136" y="64"/>
                      </a:lnTo>
                      <a:lnTo>
                        <a:pt x="137" y="6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49" name="Content Placeholder 2"/>
              <p:cNvSpPr txBox="1"/>
              <p:nvPr/>
            </p:nvSpPr>
            <p:spPr>
              <a:xfrm>
                <a:off x="1428728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3" name="Group 253"/>
            <p:cNvGrpSpPr/>
            <p:nvPr/>
          </p:nvGrpSpPr>
          <p:grpSpPr>
            <a:xfrm>
              <a:off x="7595818" y="1357304"/>
              <a:ext cx="523488" cy="2410786"/>
              <a:chOff x="1857356" y="1357304"/>
              <a:chExt cx="523488" cy="2410786"/>
            </a:xfrm>
          </p:grpSpPr>
          <p:grpSp>
            <p:nvGrpSpPr>
              <p:cNvPr id="34" name="Group 254"/>
              <p:cNvGrpSpPr/>
              <p:nvPr/>
            </p:nvGrpSpPr>
            <p:grpSpPr>
              <a:xfrm>
                <a:off x="1971875" y="1357304"/>
                <a:ext cx="283439" cy="2090377"/>
                <a:chOff x="2162746" y="1600045"/>
                <a:chExt cx="355212" cy="2619692"/>
              </a:xfrm>
            </p:grpSpPr>
            <p:grpSp>
              <p:nvGrpSpPr>
                <p:cNvPr id="35" name="Group 256"/>
                <p:cNvGrpSpPr/>
                <p:nvPr/>
              </p:nvGrpSpPr>
              <p:grpSpPr>
                <a:xfrm>
                  <a:off x="2214546" y="2347474"/>
                  <a:ext cx="251609" cy="1827861"/>
                  <a:chOff x="3440195" y="2237400"/>
                  <a:chExt cx="251609" cy="1827861"/>
                </a:xfrm>
              </p:grpSpPr>
              <p:sp>
                <p:nvSpPr>
                  <p:cNvPr id="259" name="Freeform 1081"/>
                  <p:cNvSpPr/>
                  <p:nvPr/>
                </p:nvSpPr>
                <p:spPr bwMode="auto">
                  <a:xfrm>
                    <a:off x="3440195" y="2237400"/>
                    <a:ext cx="251609" cy="162806"/>
                  </a:xfrm>
                  <a:custGeom>
                    <a:avLst/>
                    <a:gdLst/>
                    <a:ahLst/>
                    <a:cxnLst>
                      <a:cxn ang="0">
                        <a:pos x="103" y="33"/>
                      </a:cxn>
                      <a:cxn ang="0">
                        <a:pos x="103" y="33"/>
                      </a:cxn>
                      <a:cxn ang="0">
                        <a:pos x="103" y="39"/>
                      </a:cxn>
                      <a:cxn ang="0">
                        <a:pos x="100" y="45"/>
                      </a:cxn>
                      <a:cxn ang="0">
                        <a:pos x="94" y="51"/>
                      </a:cxn>
                      <a:cxn ang="0">
                        <a:pos x="88" y="56"/>
                      </a:cxn>
                      <a:cxn ang="0">
                        <a:pos x="80" y="60"/>
                      </a:cxn>
                      <a:cxn ang="0">
                        <a:pos x="71" y="63"/>
                      </a:cxn>
                      <a:cxn ang="0">
                        <a:pos x="62" y="65"/>
                      </a:cxn>
                      <a:cxn ang="0">
                        <a:pos x="52" y="65"/>
                      </a:cxn>
                      <a:cxn ang="0">
                        <a:pos x="52" y="65"/>
                      </a:cxn>
                      <a:cxn ang="0">
                        <a:pos x="41" y="65"/>
                      </a:cxn>
                      <a:cxn ang="0">
                        <a:pos x="31" y="63"/>
                      </a:cxn>
                      <a:cxn ang="0">
                        <a:pos x="22" y="60"/>
                      </a:cxn>
                      <a:cxn ang="0">
                        <a:pos x="15" y="56"/>
                      </a:cxn>
                      <a:cxn ang="0">
                        <a:pos x="9" y="51"/>
                      </a:cxn>
                      <a:cxn ang="0">
                        <a:pos x="3" y="45"/>
                      </a:cxn>
                      <a:cxn ang="0">
                        <a:pos x="0" y="39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27"/>
                      </a:cxn>
                      <a:cxn ang="0">
                        <a:pos x="3" y="21"/>
                      </a:cxn>
                      <a:cxn ang="0">
                        <a:pos x="9" y="15"/>
                      </a:cxn>
                      <a:cxn ang="0">
                        <a:pos x="15" y="11"/>
                      </a:cxn>
                      <a:cxn ang="0">
                        <a:pos x="22" y="6"/>
                      </a:cxn>
                      <a:cxn ang="0">
                        <a:pos x="31" y="3"/>
                      </a:cxn>
                      <a:cxn ang="0">
                        <a:pos x="41" y="2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2"/>
                      </a:cxn>
                      <a:cxn ang="0">
                        <a:pos x="71" y="3"/>
                      </a:cxn>
                      <a:cxn ang="0">
                        <a:pos x="80" y="6"/>
                      </a:cxn>
                      <a:cxn ang="0">
                        <a:pos x="88" y="11"/>
                      </a:cxn>
                      <a:cxn ang="0">
                        <a:pos x="94" y="15"/>
                      </a:cxn>
                      <a:cxn ang="0">
                        <a:pos x="100" y="21"/>
                      </a:cxn>
                      <a:cxn ang="0">
                        <a:pos x="103" y="27"/>
                      </a:cxn>
                      <a:cxn ang="0">
                        <a:pos x="103" y="33"/>
                      </a:cxn>
                      <a:cxn ang="0">
                        <a:pos x="103" y="33"/>
                      </a:cxn>
                    </a:cxnLst>
                    <a:rect l="0" t="0" r="r" b="b"/>
                    <a:pathLst>
                      <a:path w="103" h="65">
                        <a:moveTo>
                          <a:pt x="103" y="33"/>
                        </a:moveTo>
                        <a:lnTo>
                          <a:pt x="103" y="33"/>
                        </a:lnTo>
                        <a:lnTo>
                          <a:pt x="103" y="39"/>
                        </a:lnTo>
                        <a:lnTo>
                          <a:pt x="100" y="45"/>
                        </a:lnTo>
                        <a:lnTo>
                          <a:pt x="94" y="51"/>
                        </a:lnTo>
                        <a:lnTo>
                          <a:pt x="88" y="56"/>
                        </a:lnTo>
                        <a:lnTo>
                          <a:pt x="80" y="60"/>
                        </a:lnTo>
                        <a:lnTo>
                          <a:pt x="71" y="63"/>
                        </a:lnTo>
                        <a:lnTo>
                          <a:pt x="62" y="65"/>
                        </a:lnTo>
                        <a:lnTo>
                          <a:pt x="52" y="65"/>
                        </a:lnTo>
                        <a:lnTo>
                          <a:pt x="52" y="65"/>
                        </a:lnTo>
                        <a:lnTo>
                          <a:pt x="41" y="65"/>
                        </a:lnTo>
                        <a:lnTo>
                          <a:pt x="31" y="63"/>
                        </a:lnTo>
                        <a:lnTo>
                          <a:pt x="22" y="60"/>
                        </a:lnTo>
                        <a:lnTo>
                          <a:pt x="15" y="56"/>
                        </a:lnTo>
                        <a:lnTo>
                          <a:pt x="9" y="51"/>
                        </a:lnTo>
                        <a:lnTo>
                          <a:pt x="3" y="45"/>
                        </a:lnTo>
                        <a:lnTo>
                          <a:pt x="0" y="39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27"/>
                        </a:lnTo>
                        <a:lnTo>
                          <a:pt x="3" y="21"/>
                        </a:lnTo>
                        <a:lnTo>
                          <a:pt x="9" y="15"/>
                        </a:lnTo>
                        <a:lnTo>
                          <a:pt x="15" y="11"/>
                        </a:lnTo>
                        <a:lnTo>
                          <a:pt x="22" y="6"/>
                        </a:lnTo>
                        <a:lnTo>
                          <a:pt x="31" y="3"/>
                        </a:lnTo>
                        <a:lnTo>
                          <a:pt x="41" y="2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1" y="3"/>
                        </a:lnTo>
                        <a:lnTo>
                          <a:pt x="80" y="6"/>
                        </a:lnTo>
                        <a:lnTo>
                          <a:pt x="88" y="11"/>
                        </a:lnTo>
                        <a:lnTo>
                          <a:pt x="94" y="15"/>
                        </a:lnTo>
                        <a:lnTo>
                          <a:pt x="100" y="21"/>
                        </a:lnTo>
                        <a:lnTo>
                          <a:pt x="103" y="27"/>
                        </a:lnTo>
                        <a:lnTo>
                          <a:pt x="103" y="33"/>
                        </a:lnTo>
                        <a:lnTo>
                          <a:pt x="103" y="33"/>
                        </a:ln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60" name="Freeform 1084"/>
                  <p:cNvSpPr/>
                  <p:nvPr/>
                </p:nvSpPr>
                <p:spPr bwMode="auto">
                  <a:xfrm>
                    <a:off x="3440195" y="2318800"/>
                    <a:ext cx="251609" cy="1746461"/>
                  </a:xfrm>
                  <a:custGeom>
                    <a:avLst/>
                    <a:gdLst/>
                    <a:ahLst/>
                    <a:cxnLst>
                      <a:cxn ang="0">
                        <a:pos x="52" y="32"/>
                      </a:cxn>
                      <a:cxn ang="0">
                        <a:pos x="52" y="32"/>
                      </a:cxn>
                      <a:cxn ang="0">
                        <a:pos x="41" y="32"/>
                      </a:cxn>
                      <a:cxn ang="0">
                        <a:pos x="31" y="30"/>
                      </a:cxn>
                      <a:cxn ang="0">
                        <a:pos x="22" y="27"/>
                      </a:cxn>
                      <a:cxn ang="0">
                        <a:pos x="15" y="23"/>
                      </a:cxn>
                      <a:cxn ang="0">
                        <a:pos x="9" y="18"/>
                      </a:cxn>
                      <a:cxn ang="0">
                        <a:pos x="3" y="12"/>
                      </a:cxn>
                      <a:cxn ang="0">
                        <a:pos x="0" y="6"/>
                      </a:cxn>
                      <a:cxn ang="0">
                        <a:pos x="0" y="0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76"/>
                      </a:cxn>
                      <a:cxn ang="0">
                        <a:pos x="0" y="682"/>
                      </a:cxn>
                      <a:cxn ang="0">
                        <a:pos x="3" y="688"/>
                      </a:cxn>
                      <a:cxn ang="0">
                        <a:pos x="9" y="694"/>
                      </a:cxn>
                      <a:cxn ang="0">
                        <a:pos x="15" y="699"/>
                      </a:cxn>
                      <a:cxn ang="0">
                        <a:pos x="22" y="703"/>
                      </a:cxn>
                      <a:cxn ang="0">
                        <a:pos x="31" y="706"/>
                      </a:cxn>
                      <a:cxn ang="0">
                        <a:pos x="41" y="708"/>
                      </a:cxn>
                      <a:cxn ang="0">
                        <a:pos x="52" y="708"/>
                      </a:cxn>
                      <a:cxn ang="0">
                        <a:pos x="52" y="708"/>
                      </a:cxn>
                      <a:cxn ang="0">
                        <a:pos x="62" y="708"/>
                      </a:cxn>
                      <a:cxn ang="0">
                        <a:pos x="71" y="706"/>
                      </a:cxn>
                      <a:cxn ang="0">
                        <a:pos x="80" y="703"/>
                      </a:cxn>
                      <a:cxn ang="0">
                        <a:pos x="88" y="699"/>
                      </a:cxn>
                      <a:cxn ang="0">
                        <a:pos x="94" y="694"/>
                      </a:cxn>
                      <a:cxn ang="0">
                        <a:pos x="100" y="688"/>
                      </a:cxn>
                      <a:cxn ang="0">
                        <a:pos x="103" y="682"/>
                      </a:cxn>
                      <a:cxn ang="0">
                        <a:pos x="103" y="676"/>
                      </a:cxn>
                      <a:cxn ang="0">
                        <a:pos x="103" y="676"/>
                      </a:cxn>
                      <a:cxn ang="0">
                        <a:pos x="103" y="0"/>
                      </a:cxn>
                      <a:cxn ang="0">
                        <a:pos x="103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4" y="18"/>
                      </a:cxn>
                      <a:cxn ang="0">
                        <a:pos x="88" y="23"/>
                      </a:cxn>
                      <a:cxn ang="0">
                        <a:pos x="80" y="27"/>
                      </a:cxn>
                      <a:cxn ang="0">
                        <a:pos x="71" y="30"/>
                      </a:cxn>
                      <a:cxn ang="0">
                        <a:pos x="62" y="32"/>
                      </a:cxn>
                      <a:cxn ang="0">
                        <a:pos x="52" y="32"/>
                      </a:cxn>
                      <a:cxn ang="0">
                        <a:pos x="52" y="32"/>
                      </a:cxn>
                    </a:cxnLst>
                    <a:rect l="0" t="0" r="r" b="b"/>
                    <a:pathLst>
                      <a:path w="103" h="708">
                        <a:moveTo>
                          <a:pt x="52" y="32"/>
                        </a:moveTo>
                        <a:lnTo>
                          <a:pt x="52" y="32"/>
                        </a:lnTo>
                        <a:lnTo>
                          <a:pt x="41" y="32"/>
                        </a:lnTo>
                        <a:lnTo>
                          <a:pt x="31" y="30"/>
                        </a:lnTo>
                        <a:lnTo>
                          <a:pt x="22" y="27"/>
                        </a:lnTo>
                        <a:lnTo>
                          <a:pt x="15" y="23"/>
                        </a:lnTo>
                        <a:lnTo>
                          <a:pt x="9" y="18"/>
                        </a:lnTo>
                        <a:lnTo>
                          <a:pt x="3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76"/>
                        </a:lnTo>
                        <a:lnTo>
                          <a:pt x="0" y="682"/>
                        </a:lnTo>
                        <a:lnTo>
                          <a:pt x="3" y="688"/>
                        </a:lnTo>
                        <a:lnTo>
                          <a:pt x="9" y="694"/>
                        </a:lnTo>
                        <a:lnTo>
                          <a:pt x="15" y="699"/>
                        </a:lnTo>
                        <a:lnTo>
                          <a:pt x="22" y="703"/>
                        </a:lnTo>
                        <a:lnTo>
                          <a:pt x="31" y="706"/>
                        </a:lnTo>
                        <a:lnTo>
                          <a:pt x="41" y="708"/>
                        </a:lnTo>
                        <a:lnTo>
                          <a:pt x="52" y="708"/>
                        </a:lnTo>
                        <a:lnTo>
                          <a:pt x="52" y="708"/>
                        </a:lnTo>
                        <a:lnTo>
                          <a:pt x="62" y="708"/>
                        </a:lnTo>
                        <a:lnTo>
                          <a:pt x="71" y="706"/>
                        </a:lnTo>
                        <a:lnTo>
                          <a:pt x="80" y="703"/>
                        </a:lnTo>
                        <a:lnTo>
                          <a:pt x="88" y="699"/>
                        </a:lnTo>
                        <a:lnTo>
                          <a:pt x="94" y="694"/>
                        </a:lnTo>
                        <a:lnTo>
                          <a:pt x="100" y="688"/>
                        </a:lnTo>
                        <a:lnTo>
                          <a:pt x="103" y="682"/>
                        </a:lnTo>
                        <a:lnTo>
                          <a:pt x="103" y="676"/>
                        </a:lnTo>
                        <a:lnTo>
                          <a:pt x="103" y="676"/>
                        </a:lnTo>
                        <a:lnTo>
                          <a:pt x="103" y="0"/>
                        </a:lnTo>
                        <a:lnTo>
                          <a:pt x="103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4" y="18"/>
                        </a:lnTo>
                        <a:lnTo>
                          <a:pt x="88" y="23"/>
                        </a:lnTo>
                        <a:lnTo>
                          <a:pt x="80" y="27"/>
                        </a:lnTo>
                        <a:lnTo>
                          <a:pt x="71" y="30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2" y="32"/>
                        </a:lnTo>
                        <a:close/>
                      </a:path>
                    </a:pathLst>
                  </a:cu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58" name="Freeform 1085"/>
                <p:cNvSpPr>
                  <a:spLocks noEditPoints="1"/>
                </p:cNvSpPr>
                <p:nvPr/>
              </p:nvSpPr>
              <p:spPr bwMode="auto">
                <a:xfrm>
                  <a:off x="2162746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2" y="45"/>
                    </a:cxn>
                    <a:cxn ang="0">
                      <a:pos x="138" y="27"/>
                    </a:cxn>
                    <a:cxn ang="0">
                      <a:pos x="121" y="12"/>
                    </a:cxn>
                    <a:cxn ang="0">
                      <a:pos x="99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5" y="1064"/>
                    </a:cxn>
                    <a:cxn ang="0">
                      <a:pos x="111" y="1056"/>
                    </a:cxn>
                    <a:cxn ang="0">
                      <a:pos x="130" y="1044"/>
                    </a:cxn>
                    <a:cxn ang="0">
                      <a:pos x="141" y="1028"/>
                    </a:cxn>
                    <a:cxn ang="0">
                      <a:pos x="142" y="1019"/>
                    </a:cxn>
                    <a:cxn ang="0">
                      <a:pos x="142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7" y="18"/>
                    </a:cxn>
                    <a:cxn ang="0">
                      <a:pos x="132" y="30"/>
                    </a:cxn>
                    <a:cxn ang="0">
                      <a:pos x="136" y="45"/>
                    </a:cxn>
                    <a:cxn ang="0">
                      <a:pos x="135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4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1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7" y="22"/>
                    </a:cxn>
                    <a:cxn ang="0">
                      <a:pos x="35" y="12"/>
                    </a:cxn>
                    <a:cxn ang="0">
                      <a:pos x="58" y="6"/>
                    </a:cxn>
                    <a:cxn ang="0">
                      <a:pos x="72" y="6"/>
                    </a:cxn>
                    <a:cxn ang="0">
                      <a:pos x="136" y="1019"/>
                    </a:cxn>
                    <a:cxn ang="0">
                      <a:pos x="135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4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1" y="1034"/>
                    </a:cxn>
                    <a:cxn ang="0">
                      <a:pos x="6" y="1019"/>
                    </a:cxn>
                    <a:cxn ang="0">
                      <a:pos x="6" y="64"/>
                    </a:cxn>
                    <a:cxn ang="0">
                      <a:pos x="12" y="70"/>
                    </a:cxn>
                    <a:cxn ang="0">
                      <a:pos x="24" y="79"/>
                    </a:cxn>
                    <a:cxn ang="0">
                      <a:pos x="42" y="85"/>
                    </a:cxn>
                    <a:cxn ang="0">
                      <a:pos x="61" y="90"/>
                    </a:cxn>
                    <a:cxn ang="0">
                      <a:pos x="72" y="90"/>
                    </a:cxn>
                    <a:cxn ang="0">
                      <a:pos x="91" y="88"/>
                    </a:cxn>
                    <a:cxn ang="0">
                      <a:pos x="109" y="82"/>
                    </a:cxn>
                    <a:cxn ang="0">
                      <a:pos x="124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2" h="1064">
                      <a:moveTo>
                        <a:pt x="142" y="45"/>
                      </a:moveTo>
                      <a:lnTo>
                        <a:pt x="142" y="45"/>
                      </a:lnTo>
                      <a:lnTo>
                        <a:pt x="141" y="36"/>
                      </a:lnTo>
                      <a:lnTo>
                        <a:pt x="138" y="27"/>
                      </a:lnTo>
                      <a:lnTo>
                        <a:pt x="130" y="19"/>
                      </a:lnTo>
                      <a:lnTo>
                        <a:pt x="121" y="12"/>
                      </a:lnTo>
                      <a:lnTo>
                        <a:pt x="111" y="7"/>
                      </a:lnTo>
                      <a:lnTo>
                        <a:pt x="99" y="3"/>
                      </a:lnTo>
                      <a:lnTo>
                        <a:pt x="85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5" y="1064"/>
                      </a:lnTo>
                      <a:lnTo>
                        <a:pt x="99" y="1061"/>
                      </a:lnTo>
                      <a:lnTo>
                        <a:pt x="111" y="1056"/>
                      </a:lnTo>
                      <a:lnTo>
                        <a:pt x="121" y="1052"/>
                      </a:lnTo>
                      <a:lnTo>
                        <a:pt x="130" y="1044"/>
                      </a:lnTo>
                      <a:lnTo>
                        <a:pt x="138" y="1037"/>
                      </a:lnTo>
                      <a:lnTo>
                        <a:pt x="141" y="1028"/>
                      </a:lnTo>
                      <a:lnTo>
                        <a:pt x="142" y="1019"/>
                      </a:lnTo>
                      <a:lnTo>
                        <a:pt x="142" y="1019"/>
                      </a:lnTo>
                      <a:lnTo>
                        <a:pt x="142" y="45"/>
                      </a:lnTo>
                      <a:lnTo>
                        <a:pt x="142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4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7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5" y="37"/>
                      </a:lnTo>
                      <a:lnTo>
                        <a:pt x="136" y="45"/>
                      </a:lnTo>
                      <a:lnTo>
                        <a:pt x="136" y="45"/>
                      </a:lnTo>
                      <a:lnTo>
                        <a:pt x="135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7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4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8" y="82"/>
                      </a:lnTo>
                      <a:lnTo>
                        <a:pt x="47" y="81"/>
                      </a:lnTo>
                      <a:lnTo>
                        <a:pt x="35" y="76"/>
                      </a:lnTo>
                      <a:lnTo>
                        <a:pt x="26" y="72"/>
                      </a:lnTo>
                      <a:lnTo>
                        <a:pt x="17" y="66"/>
                      </a:lnTo>
                      <a:lnTo>
                        <a:pt x="11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1" y="30"/>
                      </a:lnTo>
                      <a:lnTo>
                        <a:pt x="17" y="22"/>
                      </a:lnTo>
                      <a:lnTo>
                        <a:pt x="26" y="18"/>
                      </a:lnTo>
                      <a:lnTo>
                        <a:pt x="35" y="12"/>
                      </a:lnTo>
                      <a:lnTo>
                        <a:pt x="47" y="9"/>
                      </a:lnTo>
                      <a:lnTo>
                        <a:pt x="58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6" y="64"/>
                      </a:moveTo>
                      <a:lnTo>
                        <a:pt x="136" y="1019"/>
                      </a:lnTo>
                      <a:lnTo>
                        <a:pt x="136" y="1019"/>
                      </a:lnTo>
                      <a:lnTo>
                        <a:pt x="135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7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4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8" y="1058"/>
                      </a:lnTo>
                      <a:lnTo>
                        <a:pt x="47" y="1055"/>
                      </a:lnTo>
                      <a:lnTo>
                        <a:pt x="35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1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6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4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1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1" y="88"/>
                      </a:lnTo>
                      <a:lnTo>
                        <a:pt x="102" y="85"/>
                      </a:lnTo>
                      <a:lnTo>
                        <a:pt x="109" y="82"/>
                      </a:lnTo>
                      <a:lnTo>
                        <a:pt x="118" y="79"/>
                      </a:lnTo>
                      <a:lnTo>
                        <a:pt x="124" y="75"/>
                      </a:lnTo>
                      <a:lnTo>
                        <a:pt x="130" y="70"/>
                      </a:lnTo>
                      <a:lnTo>
                        <a:pt x="136" y="64"/>
                      </a:lnTo>
                      <a:lnTo>
                        <a:pt x="136" y="64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56" name="Content Placeholder 2"/>
              <p:cNvSpPr txBox="1"/>
              <p:nvPr/>
            </p:nvSpPr>
            <p:spPr>
              <a:xfrm>
                <a:off x="1857356" y="3571882"/>
                <a:ext cx="523488" cy="196208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6" name="Group 260"/>
            <p:cNvGrpSpPr/>
            <p:nvPr/>
          </p:nvGrpSpPr>
          <p:grpSpPr>
            <a:xfrm>
              <a:off x="8024446" y="1357303"/>
              <a:ext cx="523488" cy="2410786"/>
              <a:chOff x="2285984" y="1357303"/>
              <a:chExt cx="523488" cy="2410786"/>
            </a:xfrm>
          </p:grpSpPr>
          <p:grpSp>
            <p:nvGrpSpPr>
              <p:cNvPr id="37" name="Group 261"/>
              <p:cNvGrpSpPr/>
              <p:nvPr/>
            </p:nvGrpSpPr>
            <p:grpSpPr>
              <a:xfrm>
                <a:off x="2376812" y="1357303"/>
                <a:ext cx="283440" cy="2090375"/>
                <a:chOff x="2670211" y="1600045"/>
                <a:chExt cx="355212" cy="2619692"/>
              </a:xfrm>
            </p:grpSpPr>
            <p:grpSp>
              <p:nvGrpSpPr>
                <p:cNvPr id="38" name="Group 263"/>
                <p:cNvGrpSpPr/>
                <p:nvPr/>
              </p:nvGrpSpPr>
              <p:grpSpPr>
                <a:xfrm>
                  <a:off x="2714612" y="2843289"/>
                  <a:ext cx="259011" cy="1332046"/>
                  <a:chOff x="3891612" y="2733215"/>
                  <a:chExt cx="259011" cy="1332046"/>
                </a:xfrm>
              </p:grpSpPr>
              <p:sp>
                <p:nvSpPr>
                  <p:cNvPr id="266" name="Freeform 1086"/>
                  <p:cNvSpPr/>
                  <p:nvPr/>
                </p:nvSpPr>
                <p:spPr bwMode="auto">
                  <a:xfrm>
                    <a:off x="3891612" y="2733215"/>
                    <a:ext cx="259011" cy="155408"/>
                  </a:xfrm>
                  <a:custGeom>
                    <a:avLst/>
                    <a:gdLst/>
                    <a:ahLst/>
                    <a:cxnLst>
                      <a:cxn ang="0">
                        <a:pos x="104" y="32"/>
                      </a:cxn>
                      <a:cxn ang="0">
                        <a:pos x="104" y="32"/>
                      </a:cxn>
                      <a:cxn ang="0">
                        <a:pos x="103" y="38"/>
                      </a:cxn>
                      <a:cxn ang="0">
                        <a:pos x="100" y="44"/>
                      </a:cxn>
                      <a:cxn ang="0">
                        <a:pos x="95" y="50"/>
                      </a:cxn>
                      <a:cxn ang="0">
                        <a:pos x="89" y="54"/>
                      </a:cxn>
                      <a:cxn ang="0">
                        <a:pos x="80" y="59"/>
                      </a:cxn>
                      <a:cxn ang="0">
                        <a:pos x="73" y="61"/>
                      </a:cxn>
                      <a:cxn ang="0">
                        <a:pos x="62" y="63"/>
                      </a:cxn>
                      <a:cxn ang="0">
                        <a:pos x="52" y="63"/>
                      </a:cxn>
                      <a:cxn ang="0">
                        <a:pos x="52" y="63"/>
                      </a:cxn>
                      <a:cxn ang="0">
                        <a:pos x="42" y="63"/>
                      </a:cxn>
                      <a:cxn ang="0">
                        <a:pos x="31" y="61"/>
                      </a:cxn>
                      <a:cxn ang="0">
                        <a:pos x="24" y="59"/>
                      </a:cxn>
                      <a:cxn ang="0">
                        <a:pos x="15" y="54"/>
                      </a:cxn>
                      <a:cxn ang="0">
                        <a:pos x="9" y="50"/>
                      </a:cxn>
                      <a:cxn ang="0">
                        <a:pos x="4" y="44"/>
                      </a:cxn>
                      <a:cxn ang="0">
                        <a:pos x="1" y="38"/>
                      </a:cxn>
                      <a:cxn ang="0">
                        <a:pos x="0" y="32"/>
                      </a:cxn>
                      <a:cxn ang="0">
                        <a:pos x="0" y="32"/>
                      </a:cxn>
                      <a:cxn ang="0">
                        <a:pos x="1" y="26"/>
                      </a:cxn>
                      <a:cxn ang="0">
                        <a:pos x="4" y="20"/>
                      </a:cxn>
                      <a:cxn ang="0">
                        <a:pos x="9" y="14"/>
                      </a:cxn>
                      <a:cxn ang="0">
                        <a:pos x="15" y="9"/>
                      </a:cxn>
                      <a:cxn ang="0">
                        <a:pos x="24" y="5"/>
                      </a:cxn>
                      <a:cxn ang="0">
                        <a:pos x="31" y="2"/>
                      </a:cxn>
                      <a:cxn ang="0">
                        <a:pos x="42" y="0"/>
                      </a:cxn>
                      <a:cxn ang="0">
                        <a:pos x="52" y="0"/>
                      </a:cxn>
                      <a:cxn ang="0">
                        <a:pos x="52" y="0"/>
                      </a:cxn>
                      <a:cxn ang="0">
                        <a:pos x="62" y="0"/>
                      </a:cxn>
                      <a:cxn ang="0">
                        <a:pos x="73" y="2"/>
                      </a:cxn>
                      <a:cxn ang="0">
                        <a:pos x="80" y="5"/>
                      </a:cxn>
                      <a:cxn ang="0">
                        <a:pos x="89" y="9"/>
                      </a:cxn>
                      <a:cxn ang="0">
                        <a:pos x="95" y="14"/>
                      </a:cxn>
                      <a:cxn ang="0">
                        <a:pos x="100" y="20"/>
                      </a:cxn>
                      <a:cxn ang="0">
                        <a:pos x="103" y="26"/>
                      </a:cxn>
                      <a:cxn ang="0">
                        <a:pos x="104" y="32"/>
                      </a:cxn>
                      <a:cxn ang="0">
                        <a:pos x="104" y="32"/>
                      </a:cxn>
                    </a:cxnLst>
                    <a:rect l="0" t="0" r="r" b="b"/>
                    <a:pathLst>
                      <a:path w="104" h="63">
                        <a:moveTo>
                          <a:pt x="104" y="32"/>
                        </a:moveTo>
                        <a:lnTo>
                          <a:pt x="104" y="32"/>
                        </a:lnTo>
                        <a:lnTo>
                          <a:pt x="103" y="38"/>
                        </a:lnTo>
                        <a:lnTo>
                          <a:pt x="100" y="44"/>
                        </a:lnTo>
                        <a:lnTo>
                          <a:pt x="95" y="50"/>
                        </a:lnTo>
                        <a:lnTo>
                          <a:pt x="89" y="54"/>
                        </a:lnTo>
                        <a:lnTo>
                          <a:pt x="80" y="59"/>
                        </a:lnTo>
                        <a:lnTo>
                          <a:pt x="73" y="61"/>
                        </a:lnTo>
                        <a:lnTo>
                          <a:pt x="62" y="63"/>
                        </a:lnTo>
                        <a:lnTo>
                          <a:pt x="52" y="63"/>
                        </a:lnTo>
                        <a:lnTo>
                          <a:pt x="52" y="63"/>
                        </a:lnTo>
                        <a:lnTo>
                          <a:pt x="42" y="63"/>
                        </a:lnTo>
                        <a:lnTo>
                          <a:pt x="31" y="61"/>
                        </a:lnTo>
                        <a:lnTo>
                          <a:pt x="24" y="59"/>
                        </a:lnTo>
                        <a:lnTo>
                          <a:pt x="15" y="54"/>
                        </a:lnTo>
                        <a:lnTo>
                          <a:pt x="9" y="50"/>
                        </a:lnTo>
                        <a:lnTo>
                          <a:pt x="4" y="44"/>
                        </a:lnTo>
                        <a:lnTo>
                          <a:pt x="1" y="38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1" y="26"/>
                        </a:lnTo>
                        <a:lnTo>
                          <a:pt x="4" y="20"/>
                        </a:lnTo>
                        <a:lnTo>
                          <a:pt x="9" y="14"/>
                        </a:lnTo>
                        <a:lnTo>
                          <a:pt x="15" y="9"/>
                        </a:lnTo>
                        <a:lnTo>
                          <a:pt x="24" y="5"/>
                        </a:lnTo>
                        <a:lnTo>
                          <a:pt x="31" y="2"/>
                        </a:lnTo>
                        <a:lnTo>
                          <a:pt x="42" y="0"/>
                        </a:lnTo>
                        <a:lnTo>
                          <a:pt x="52" y="0"/>
                        </a:lnTo>
                        <a:lnTo>
                          <a:pt x="52" y="0"/>
                        </a:lnTo>
                        <a:lnTo>
                          <a:pt x="62" y="0"/>
                        </a:lnTo>
                        <a:lnTo>
                          <a:pt x="73" y="2"/>
                        </a:lnTo>
                        <a:lnTo>
                          <a:pt x="80" y="5"/>
                        </a:lnTo>
                        <a:lnTo>
                          <a:pt x="89" y="9"/>
                        </a:lnTo>
                        <a:lnTo>
                          <a:pt x="95" y="14"/>
                        </a:lnTo>
                        <a:lnTo>
                          <a:pt x="100" y="20"/>
                        </a:lnTo>
                        <a:lnTo>
                          <a:pt x="103" y="26"/>
                        </a:lnTo>
                        <a:lnTo>
                          <a:pt x="104" y="32"/>
                        </a:lnTo>
                        <a:lnTo>
                          <a:pt x="104" y="32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noFill/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267" name="Freeform 1087"/>
                  <p:cNvSpPr/>
                  <p:nvPr/>
                </p:nvSpPr>
                <p:spPr bwMode="auto">
                  <a:xfrm>
                    <a:off x="3891612" y="2807217"/>
                    <a:ext cx="259011" cy="1258044"/>
                  </a:xfrm>
                  <a:custGeom>
                    <a:avLst/>
                    <a:gdLst/>
                    <a:ahLst/>
                    <a:cxnLst>
                      <a:cxn ang="0">
                        <a:pos x="52" y="31"/>
                      </a:cxn>
                      <a:cxn ang="0">
                        <a:pos x="52" y="31"/>
                      </a:cxn>
                      <a:cxn ang="0">
                        <a:pos x="42" y="31"/>
                      </a:cxn>
                      <a:cxn ang="0">
                        <a:pos x="31" y="29"/>
                      </a:cxn>
                      <a:cxn ang="0">
                        <a:pos x="24" y="27"/>
                      </a:cxn>
                      <a:cxn ang="0">
                        <a:pos x="15" y="22"/>
                      </a:cxn>
                      <a:cxn ang="0">
                        <a:pos x="9" y="18"/>
                      </a:cxn>
                      <a:cxn ang="0">
                        <a:pos x="4" y="12"/>
                      </a:cxn>
                      <a:cxn ang="0">
                        <a:pos x="1" y="6"/>
                      </a:cxn>
                      <a:cxn ang="0">
                        <a:pos x="0" y="0"/>
                      </a:cxn>
                      <a:cxn ang="0">
                        <a:pos x="0" y="478"/>
                      </a:cxn>
                      <a:cxn ang="0">
                        <a:pos x="0" y="478"/>
                      </a:cxn>
                      <a:cxn ang="0">
                        <a:pos x="1" y="484"/>
                      </a:cxn>
                      <a:cxn ang="0">
                        <a:pos x="4" y="490"/>
                      </a:cxn>
                      <a:cxn ang="0">
                        <a:pos x="9" y="496"/>
                      </a:cxn>
                      <a:cxn ang="0">
                        <a:pos x="15" y="501"/>
                      </a:cxn>
                      <a:cxn ang="0">
                        <a:pos x="24" y="505"/>
                      </a:cxn>
                      <a:cxn ang="0">
                        <a:pos x="31" y="508"/>
                      </a:cxn>
                      <a:cxn ang="0">
                        <a:pos x="42" y="510"/>
                      </a:cxn>
                      <a:cxn ang="0">
                        <a:pos x="52" y="510"/>
                      </a:cxn>
                      <a:cxn ang="0">
                        <a:pos x="52" y="510"/>
                      </a:cxn>
                      <a:cxn ang="0">
                        <a:pos x="62" y="510"/>
                      </a:cxn>
                      <a:cxn ang="0">
                        <a:pos x="73" y="508"/>
                      </a:cxn>
                      <a:cxn ang="0">
                        <a:pos x="80" y="505"/>
                      </a:cxn>
                      <a:cxn ang="0">
                        <a:pos x="89" y="501"/>
                      </a:cxn>
                      <a:cxn ang="0">
                        <a:pos x="95" y="496"/>
                      </a:cxn>
                      <a:cxn ang="0">
                        <a:pos x="100" y="490"/>
                      </a:cxn>
                      <a:cxn ang="0">
                        <a:pos x="103" y="484"/>
                      </a:cxn>
                      <a:cxn ang="0">
                        <a:pos x="104" y="478"/>
                      </a:cxn>
                      <a:cxn ang="0">
                        <a:pos x="104" y="478"/>
                      </a:cxn>
                      <a:cxn ang="0">
                        <a:pos x="104" y="0"/>
                      </a:cxn>
                      <a:cxn ang="0">
                        <a:pos x="104" y="0"/>
                      </a:cxn>
                      <a:cxn ang="0">
                        <a:pos x="103" y="6"/>
                      </a:cxn>
                      <a:cxn ang="0">
                        <a:pos x="100" y="12"/>
                      </a:cxn>
                      <a:cxn ang="0">
                        <a:pos x="95" y="18"/>
                      </a:cxn>
                      <a:cxn ang="0">
                        <a:pos x="89" y="22"/>
                      </a:cxn>
                      <a:cxn ang="0">
                        <a:pos x="80" y="27"/>
                      </a:cxn>
                      <a:cxn ang="0">
                        <a:pos x="73" y="29"/>
                      </a:cxn>
                      <a:cxn ang="0">
                        <a:pos x="62" y="31"/>
                      </a:cxn>
                      <a:cxn ang="0">
                        <a:pos x="52" y="31"/>
                      </a:cxn>
                      <a:cxn ang="0">
                        <a:pos x="52" y="31"/>
                      </a:cxn>
                    </a:cxnLst>
                    <a:rect l="0" t="0" r="r" b="b"/>
                    <a:pathLst>
                      <a:path w="104" h="510">
                        <a:moveTo>
                          <a:pt x="52" y="31"/>
                        </a:moveTo>
                        <a:lnTo>
                          <a:pt x="52" y="31"/>
                        </a:lnTo>
                        <a:lnTo>
                          <a:pt x="42" y="31"/>
                        </a:lnTo>
                        <a:lnTo>
                          <a:pt x="31" y="29"/>
                        </a:lnTo>
                        <a:lnTo>
                          <a:pt x="24" y="27"/>
                        </a:lnTo>
                        <a:lnTo>
                          <a:pt x="15" y="22"/>
                        </a:lnTo>
                        <a:lnTo>
                          <a:pt x="9" y="18"/>
                        </a:lnTo>
                        <a:lnTo>
                          <a:pt x="4" y="12"/>
                        </a:lnTo>
                        <a:lnTo>
                          <a:pt x="1" y="6"/>
                        </a:lnTo>
                        <a:lnTo>
                          <a:pt x="0" y="0"/>
                        </a:lnTo>
                        <a:lnTo>
                          <a:pt x="0" y="478"/>
                        </a:lnTo>
                        <a:lnTo>
                          <a:pt x="0" y="478"/>
                        </a:lnTo>
                        <a:lnTo>
                          <a:pt x="1" y="484"/>
                        </a:lnTo>
                        <a:lnTo>
                          <a:pt x="4" y="490"/>
                        </a:lnTo>
                        <a:lnTo>
                          <a:pt x="9" y="496"/>
                        </a:lnTo>
                        <a:lnTo>
                          <a:pt x="15" y="501"/>
                        </a:lnTo>
                        <a:lnTo>
                          <a:pt x="24" y="505"/>
                        </a:lnTo>
                        <a:lnTo>
                          <a:pt x="31" y="508"/>
                        </a:lnTo>
                        <a:lnTo>
                          <a:pt x="42" y="510"/>
                        </a:lnTo>
                        <a:lnTo>
                          <a:pt x="52" y="510"/>
                        </a:lnTo>
                        <a:lnTo>
                          <a:pt x="52" y="510"/>
                        </a:lnTo>
                        <a:lnTo>
                          <a:pt x="62" y="510"/>
                        </a:lnTo>
                        <a:lnTo>
                          <a:pt x="73" y="508"/>
                        </a:lnTo>
                        <a:lnTo>
                          <a:pt x="80" y="505"/>
                        </a:lnTo>
                        <a:lnTo>
                          <a:pt x="89" y="501"/>
                        </a:lnTo>
                        <a:lnTo>
                          <a:pt x="95" y="496"/>
                        </a:lnTo>
                        <a:lnTo>
                          <a:pt x="100" y="490"/>
                        </a:lnTo>
                        <a:lnTo>
                          <a:pt x="103" y="484"/>
                        </a:lnTo>
                        <a:lnTo>
                          <a:pt x="104" y="478"/>
                        </a:lnTo>
                        <a:lnTo>
                          <a:pt x="104" y="478"/>
                        </a:lnTo>
                        <a:lnTo>
                          <a:pt x="104" y="0"/>
                        </a:lnTo>
                        <a:lnTo>
                          <a:pt x="104" y="0"/>
                        </a:lnTo>
                        <a:lnTo>
                          <a:pt x="103" y="6"/>
                        </a:lnTo>
                        <a:lnTo>
                          <a:pt x="100" y="12"/>
                        </a:lnTo>
                        <a:lnTo>
                          <a:pt x="95" y="18"/>
                        </a:lnTo>
                        <a:lnTo>
                          <a:pt x="89" y="22"/>
                        </a:lnTo>
                        <a:lnTo>
                          <a:pt x="80" y="27"/>
                        </a:lnTo>
                        <a:lnTo>
                          <a:pt x="73" y="29"/>
                        </a:lnTo>
                        <a:lnTo>
                          <a:pt x="62" y="31"/>
                        </a:lnTo>
                        <a:lnTo>
                          <a:pt x="52" y="31"/>
                        </a:lnTo>
                        <a:lnTo>
                          <a:pt x="52" y="31"/>
                        </a:lnTo>
                        <a:close/>
                      </a:path>
                    </a:pathLst>
                  </a:custGeom>
                  <a:solidFill>
                    <a:schemeClr val="accent5">
                      <a:lumMod val="60000"/>
                      <a:lumOff val="40000"/>
                    </a:schemeClr>
                  </a:solidFill>
                  <a:ln w="9525">
                    <a:solidFill>
                      <a:schemeClr val="accent5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+mn-ea"/>
                    </a:endParaRPr>
                  </a:p>
                </p:txBody>
              </p:sp>
            </p:grpSp>
            <p:sp>
              <p:nvSpPr>
                <p:cNvPr id="265" name="Freeform 1090"/>
                <p:cNvSpPr>
                  <a:spLocks noEditPoints="1"/>
                </p:cNvSpPr>
                <p:nvPr/>
              </p:nvSpPr>
              <p:spPr bwMode="auto">
                <a:xfrm>
                  <a:off x="2670211" y="1600045"/>
                  <a:ext cx="355212" cy="2619692"/>
                </a:xfrm>
                <a:custGeom>
                  <a:avLst/>
                  <a:gdLst/>
                  <a:ahLst/>
                  <a:cxnLst>
                    <a:cxn ang="0">
                      <a:pos x="144" y="45"/>
                    </a:cxn>
                    <a:cxn ang="0">
                      <a:pos x="138" y="27"/>
                    </a:cxn>
                    <a:cxn ang="0">
                      <a:pos x="123" y="12"/>
                    </a:cxn>
                    <a:cxn ang="0">
                      <a:pos x="100" y="3"/>
                    </a:cxn>
                    <a:cxn ang="0">
                      <a:pos x="72" y="0"/>
                    </a:cxn>
                    <a:cxn ang="0">
                      <a:pos x="57" y="0"/>
                    </a:cxn>
                    <a:cxn ang="0">
                      <a:pos x="32" y="7"/>
                    </a:cxn>
                    <a:cxn ang="0">
                      <a:pos x="12" y="19"/>
                    </a:cxn>
                    <a:cxn ang="0">
                      <a:pos x="2" y="36"/>
                    </a:cxn>
                    <a:cxn ang="0">
                      <a:pos x="0" y="45"/>
                    </a:cxn>
                    <a:cxn ang="0">
                      <a:pos x="0" y="1019"/>
                    </a:cxn>
                    <a:cxn ang="0">
                      <a:pos x="6" y="1037"/>
                    </a:cxn>
                    <a:cxn ang="0">
                      <a:pos x="21" y="1052"/>
                    </a:cxn>
                    <a:cxn ang="0">
                      <a:pos x="44" y="1061"/>
                    </a:cxn>
                    <a:cxn ang="0">
                      <a:pos x="72" y="1064"/>
                    </a:cxn>
                    <a:cxn ang="0">
                      <a:pos x="87" y="1064"/>
                    </a:cxn>
                    <a:cxn ang="0">
                      <a:pos x="112" y="1056"/>
                    </a:cxn>
                    <a:cxn ang="0">
                      <a:pos x="132" y="1044"/>
                    </a:cxn>
                    <a:cxn ang="0">
                      <a:pos x="142" y="1028"/>
                    </a:cxn>
                    <a:cxn ang="0">
                      <a:pos x="144" y="1019"/>
                    </a:cxn>
                    <a:cxn ang="0">
                      <a:pos x="144" y="45"/>
                    </a:cxn>
                    <a:cxn ang="0">
                      <a:pos x="72" y="6"/>
                    </a:cxn>
                    <a:cxn ang="0">
                      <a:pos x="97" y="9"/>
                    </a:cxn>
                    <a:cxn ang="0">
                      <a:pos x="118" y="18"/>
                    </a:cxn>
                    <a:cxn ang="0">
                      <a:pos x="132" y="30"/>
                    </a:cxn>
                    <a:cxn ang="0">
                      <a:pos x="138" y="45"/>
                    </a:cxn>
                    <a:cxn ang="0">
                      <a:pos x="136" y="52"/>
                    </a:cxn>
                    <a:cxn ang="0">
                      <a:pos x="126" y="66"/>
                    </a:cxn>
                    <a:cxn ang="0">
                      <a:pos x="108" y="76"/>
                    </a:cxn>
                    <a:cxn ang="0">
                      <a:pos x="85" y="82"/>
                    </a:cxn>
                    <a:cxn ang="0">
                      <a:pos x="72" y="84"/>
                    </a:cxn>
                    <a:cxn ang="0">
                      <a:pos x="47" y="81"/>
                    </a:cxn>
                    <a:cxn ang="0">
                      <a:pos x="26" y="72"/>
                    </a:cxn>
                    <a:cxn ang="0">
                      <a:pos x="12" y="60"/>
                    </a:cxn>
                    <a:cxn ang="0">
                      <a:pos x="6" y="45"/>
                    </a:cxn>
                    <a:cxn ang="0">
                      <a:pos x="8" y="37"/>
                    </a:cxn>
                    <a:cxn ang="0">
                      <a:pos x="18" y="22"/>
                    </a:cxn>
                    <a:cxn ang="0">
                      <a:pos x="36" y="12"/>
                    </a:cxn>
                    <a:cxn ang="0">
                      <a:pos x="59" y="6"/>
                    </a:cxn>
                    <a:cxn ang="0">
                      <a:pos x="72" y="6"/>
                    </a:cxn>
                    <a:cxn ang="0">
                      <a:pos x="138" y="1019"/>
                    </a:cxn>
                    <a:cxn ang="0">
                      <a:pos x="136" y="1026"/>
                    </a:cxn>
                    <a:cxn ang="0">
                      <a:pos x="126" y="1041"/>
                    </a:cxn>
                    <a:cxn ang="0">
                      <a:pos x="108" y="1052"/>
                    </a:cxn>
                    <a:cxn ang="0">
                      <a:pos x="85" y="1058"/>
                    </a:cxn>
                    <a:cxn ang="0">
                      <a:pos x="72" y="1058"/>
                    </a:cxn>
                    <a:cxn ang="0">
                      <a:pos x="47" y="1055"/>
                    </a:cxn>
                    <a:cxn ang="0">
                      <a:pos x="26" y="1047"/>
                    </a:cxn>
                    <a:cxn ang="0">
                      <a:pos x="12" y="1034"/>
                    </a:cxn>
                    <a:cxn ang="0">
                      <a:pos x="6" y="1019"/>
                    </a:cxn>
                    <a:cxn ang="0">
                      <a:pos x="8" y="64"/>
                    </a:cxn>
                    <a:cxn ang="0">
                      <a:pos x="12" y="70"/>
                    </a:cxn>
                    <a:cxn ang="0">
                      <a:pos x="26" y="79"/>
                    </a:cxn>
                    <a:cxn ang="0">
                      <a:pos x="42" y="85"/>
                    </a:cxn>
                    <a:cxn ang="0">
                      <a:pos x="62" y="90"/>
                    </a:cxn>
                    <a:cxn ang="0">
                      <a:pos x="72" y="90"/>
                    </a:cxn>
                    <a:cxn ang="0">
                      <a:pos x="93" y="88"/>
                    </a:cxn>
                    <a:cxn ang="0">
                      <a:pos x="111" y="82"/>
                    </a:cxn>
                    <a:cxn ang="0">
                      <a:pos x="126" y="75"/>
                    </a:cxn>
                    <a:cxn ang="0">
                      <a:pos x="136" y="64"/>
                    </a:cxn>
                  </a:cxnLst>
                  <a:rect l="0" t="0" r="r" b="b"/>
                  <a:pathLst>
                    <a:path w="144" h="1064">
                      <a:moveTo>
                        <a:pt x="144" y="45"/>
                      </a:moveTo>
                      <a:lnTo>
                        <a:pt x="144" y="45"/>
                      </a:lnTo>
                      <a:lnTo>
                        <a:pt x="142" y="36"/>
                      </a:lnTo>
                      <a:lnTo>
                        <a:pt x="138" y="27"/>
                      </a:lnTo>
                      <a:lnTo>
                        <a:pt x="132" y="19"/>
                      </a:lnTo>
                      <a:lnTo>
                        <a:pt x="123" y="12"/>
                      </a:lnTo>
                      <a:lnTo>
                        <a:pt x="112" y="7"/>
                      </a:lnTo>
                      <a:lnTo>
                        <a:pt x="100" y="3"/>
                      </a:lnTo>
                      <a:lnTo>
                        <a:pt x="87" y="0"/>
                      </a:lnTo>
                      <a:lnTo>
                        <a:pt x="72" y="0"/>
                      </a:lnTo>
                      <a:lnTo>
                        <a:pt x="72" y="0"/>
                      </a:lnTo>
                      <a:lnTo>
                        <a:pt x="57" y="0"/>
                      </a:lnTo>
                      <a:lnTo>
                        <a:pt x="44" y="3"/>
                      </a:lnTo>
                      <a:lnTo>
                        <a:pt x="32" y="7"/>
                      </a:lnTo>
                      <a:lnTo>
                        <a:pt x="21" y="12"/>
                      </a:lnTo>
                      <a:lnTo>
                        <a:pt x="12" y="19"/>
                      </a:lnTo>
                      <a:lnTo>
                        <a:pt x="6" y="27"/>
                      </a:lnTo>
                      <a:lnTo>
                        <a:pt x="2" y="36"/>
                      </a:lnTo>
                      <a:lnTo>
                        <a:pt x="0" y="45"/>
                      </a:lnTo>
                      <a:lnTo>
                        <a:pt x="0" y="45"/>
                      </a:lnTo>
                      <a:lnTo>
                        <a:pt x="0" y="1019"/>
                      </a:lnTo>
                      <a:lnTo>
                        <a:pt x="0" y="1019"/>
                      </a:lnTo>
                      <a:lnTo>
                        <a:pt x="2" y="1028"/>
                      </a:lnTo>
                      <a:lnTo>
                        <a:pt x="6" y="1037"/>
                      </a:lnTo>
                      <a:lnTo>
                        <a:pt x="12" y="1044"/>
                      </a:lnTo>
                      <a:lnTo>
                        <a:pt x="21" y="1052"/>
                      </a:lnTo>
                      <a:lnTo>
                        <a:pt x="32" y="1056"/>
                      </a:lnTo>
                      <a:lnTo>
                        <a:pt x="44" y="1061"/>
                      </a:lnTo>
                      <a:lnTo>
                        <a:pt x="57" y="1064"/>
                      </a:lnTo>
                      <a:lnTo>
                        <a:pt x="72" y="1064"/>
                      </a:lnTo>
                      <a:lnTo>
                        <a:pt x="72" y="1064"/>
                      </a:lnTo>
                      <a:lnTo>
                        <a:pt x="87" y="1064"/>
                      </a:lnTo>
                      <a:lnTo>
                        <a:pt x="100" y="1061"/>
                      </a:lnTo>
                      <a:lnTo>
                        <a:pt x="112" y="1056"/>
                      </a:lnTo>
                      <a:lnTo>
                        <a:pt x="123" y="1052"/>
                      </a:lnTo>
                      <a:lnTo>
                        <a:pt x="132" y="1044"/>
                      </a:lnTo>
                      <a:lnTo>
                        <a:pt x="138" y="1037"/>
                      </a:lnTo>
                      <a:lnTo>
                        <a:pt x="142" y="1028"/>
                      </a:lnTo>
                      <a:lnTo>
                        <a:pt x="144" y="1019"/>
                      </a:lnTo>
                      <a:lnTo>
                        <a:pt x="144" y="1019"/>
                      </a:lnTo>
                      <a:lnTo>
                        <a:pt x="144" y="45"/>
                      </a:lnTo>
                      <a:lnTo>
                        <a:pt x="144" y="45"/>
                      </a:lnTo>
                      <a:close/>
                      <a:moveTo>
                        <a:pt x="72" y="6"/>
                      </a:moveTo>
                      <a:lnTo>
                        <a:pt x="72" y="6"/>
                      </a:lnTo>
                      <a:lnTo>
                        <a:pt x="85" y="6"/>
                      </a:lnTo>
                      <a:lnTo>
                        <a:pt x="97" y="9"/>
                      </a:lnTo>
                      <a:lnTo>
                        <a:pt x="108" y="12"/>
                      </a:lnTo>
                      <a:lnTo>
                        <a:pt x="118" y="18"/>
                      </a:lnTo>
                      <a:lnTo>
                        <a:pt x="126" y="22"/>
                      </a:lnTo>
                      <a:lnTo>
                        <a:pt x="132" y="30"/>
                      </a:lnTo>
                      <a:lnTo>
                        <a:pt x="136" y="37"/>
                      </a:lnTo>
                      <a:lnTo>
                        <a:pt x="138" y="45"/>
                      </a:lnTo>
                      <a:lnTo>
                        <a:pt x="138" y="45"/>
                      </a:lnTo>
                      <a:lnTo>
                        <a:pt x="136" y="52"/>
                      </a:lnTo>
                      <a:lnTo>
                        <a:pt x="132" y="60"/>
                      </a:lnTo>
                      <a:lnTo>
                        <a:pt x="126" y="66"/>
                      </a:lnTo>
                      <a:lnTo>
                        <a:pt x="118" y="72"/>
                      </a:lnTo>
                      <a:lnTo>
                        <a:pt x="108" y="76"/>
                      </a:lnTo>
                      <a:lnTo>
                        <a:pt x="97" y="81"/>
                      </a:lnTo>
                      <a:lnTo>
                        <a:pt x="85" y="82"/>
                      </a:lnTo>
                      <a:lnTo>
                        <a:pt x="72" y="84"/>
                      </a:lnTo>
                      <a:lnTo>
                        <a:pt x="72" y="84"/>
                      </a:lnTo>
                      <a:lnTo>
                        <a:pt x="59" y="82"/>
                      </a:lnTo>
                      <a:lnTo>
                        <a:pt x="47" y="81"/>
                      </a:lnTo>
                      <a:lnTo>
                        <a:pt x="36" y="76"/>
                      </a:lnTo>
                      <a:lnTo>
                        <a:pt x="26" y="72"/>
                      </a:lnTo>
                      <a:lnTo>
                        <a:pt x="18" y="66"/>
                      </a:lnTo>
                      <a:lnTo>
                        <a:pt x="12" y="60"/>
                      </a:lnTo>
                      <a:lnTo>
                        <a:pt x="8" y="52"/>
                      </a:lnTo>
                      <a:lnTo>
                        <a:pt x="6" y="45"/>
                      </a:lnTo>
                      <a:lnTo>
                        <a:pt x="6" y="45"/>
                      </a:lnTo>
                      <a:lnTo>
                        <a:pt x="8" y="37"/>
                      </a:lnTo>
                      <a:lnTo>
                        <a:pt x="12" y="30"/>
                      </a:lnTo>
                      <a:lnTo>
                        <a:pt x="18" y="22"/>
                      </a:lnTo>
                      <a:lnTo>
                        <a:pt x="26" y="18"/>
                      </a:lnTo>
                      <a:lnTo>
                        <a:pt x="36" y="12"/>
                      </a:lnTo>
                      <a:lnTo>
                        <a:pt x="47" y="9"/>
                      </a:lnTo>
                      <a:lnTo>
                        <a:pt x="59" y="6"/>
                      </a:lnTo>
                      <a:lnTo>
                        <a:pt x="72" y="6"/>
                      </a:lnTo>
                      <a:lnTo>
                        <a:pt x="72" y="6"/>
                      </a:lnTo>
                      <a:close/>
                      <a:moveTo>
                        <a:pt x="138" y="64"/>
                      </a:moveTo>
                      <a:lnTo>
                        <a:pt x="138" y="1019"/>
                      </a:lnTo>
                      <a:lnTo>
                        <a:pt x="138" y="1019"/>
                      </a:lnTo>
                      <a:lnTo>
                        <a:pt x="136" y="1026"/>
                      </a:lnTo>
                      <a:lnTo>
                        <a:pt x="132" y="1034"/>
                      </a:lnTo>
                      <a:lnTo>
                        <a:pt x="126" y="1041"/>
                      </a:lnTo>
                      <a:lnTo>
                        <a:pt x="118" y="1047"/>
                      </a:lnTo>
                      <a:lnTo>
                        <a:pt x="108" y="1052"/>
                      </a:lnTo>
                      <a:lnTo>
                        <a:pt x="97" y="1055"/>
                      </a:lnTo>
                      <a:lnTo>
                        <a:pt x="85" y="1058"/>
                      </a:lnTo>
                      <a:lnTo>
                        <a:pt x="72" y="1058"/>
                      </a:lnTo>
                      <a:lnTo>
                        <a:pt x="72" y="1058"/>
                      </a:lnTo>
                      <a:lnTo>
                        <a:pt x="59" y="1058"/>
                      </a:lnTo>
                      <a:lnTo>
                        <a:pt x="47" y="1055"/>
                      </a:lnTo>
                      <a:lnTo>
                        <a:pt x="36" y="1052"/>
                      </a:lnTo>
                      <a:lnTo>
                        <a:pt x="26" y="1047"/>
                      </a:lnTo>
                      <a:lnTo>
                        <a:pt x="18" y="1041"/>
                      </a:lnTo>
                      <a:lnTo>
                        <a:pt x="12" y="1034"/>
                      </a:lnTo>
                      <a:lnTo>
                        <a:pt x="8" y="1026"/>
                      </a:lnTo>
                      <a:lnTo>
                        <a:pt x="6" y="1019"/>
                      </a:lnTo>
                      <a:lnTo>
                        <a:pt x="6" y="64"/>
                      </a:lnTo>
                      <a:lnTo>
                        <a:pt x="8" y="64"/>
                      </a:lnTo>
                      <a:lnTo>
                        <a:pt x="8" y="64"/>
                      </a:lnTo>
                      <a:lnTo>
                        <a:pt x="12" y="70"/>
                      </a:lnTo>
                      <a:lnTo>
                        <a:pt x="18" y="75"/>
                      </a:lnTo>
                      <a:lnTo>
                        <a:pt x="26" y="79"/>
                      </a:lnTo>
                      <a:lnTo>
                        <a:pt x="33" y="82"/>
                      </a:lnTo>
                      <a:lnTo>
                        <a:pt x="42" y="85"/>
                      </a:lnTo>
                      <a:lnTo>
                        <a:pt x="51" y="88"/>
                      </a:lnTo>
                      <a:lnTo>
                        <a:pt x="62" y="90"/>
                      </a:lnTo>
                      <a:lnTo>
                        <a:pt x="72" y="90"/>
                      </a:lnTo>
                      <a:lnTo>
                        <a:pt x="72" y="90"/>
                      </a:lnTo>
                      <a:lnTo>
                        <a:pt x="82" y="90"/>
                      </a:lnTo>
                      <a:lnTo>
                        <a:pt x="93" y="88"/>
                      </a:lnTo>
                      <a:lnTo>
                        <a:pt x="102" y="85"/>
                      </a:lnTo>
                      <a:lnTo>
                        <a:pt x="111" y="82"/>
                      </a:lnTo>
                      <a:lnTo>
                        <a:pt x="118" y="79"/>
                      </a:lnTo>
                      <a:lnTo>
                        <a:pt x="126" y="75"/>
                      </a:lnTo>
                      <a:lnTo>
                        <a:pt x="132" y="70"/>
                      </a:lnTo>
                      <a:lnTo>
                        <a:pt x="136" y="64"/>
                      </a:lnTo>
                      <a:lnTo>
                        <a:pt x="138" y="64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</a:endParaRPr>
                </a:p>
              </p:txBody>
            </p:sp>
          </p:grpSp>
          <p:sp>
            <p:nvSpPr>
              <p:cNvPr id="263" name="Content Placeholder 2"/>
              <p:cNvSpPr txBox="1"/>
              <p:nvPr/>
            </p:nvSpPr>
            <p:spPr>
              <a:xfrm>
                <a:off x="2285984" y="3571882"/>
                <a:ext cx="523488" cy="196207"/>
              </a:xfrm>
              <a:prstGeom prst="rect">
                <a:avLst/>
              </a:prstGeom>
            </p:spPr>
            <p:txBody>
              <a:bodyPr vert="horz" wrap="square" lIns="91440" tIns="45720" rIns="91440" bIns="45720" rtlCol="0">
                <a:sp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ea"/>
                    <a:cs typeface="Open Sans" panose="020B0606030504020204" pitchFamily="34" charset="0"/>
                  </a:rPr>
                  <a:t>60%</a:t>
                </a:r>
                <a:endParaRPr 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9"/>
          <p:cNvSpPr/>
          <p:nvPr/>
        </p:nvSpPr>
        <p:spPr>
          <a:xfrm>
            <a:off x="788578" y="1846281"/>
            <a:ext cx="11402629" cy="158408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n-ea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853" y="1268762"/>
            <a:ext cx="8493352" cy="55846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2101" y="1988841"/>
            <a:ext cx="3752747" cy="1138761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单击此处填加文字内容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endParaRPr lang="pt-BR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200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字以内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6658" y="3759616"/>
            <a:ext cx="5269343" cy="533480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7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7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6658" y="4358091"/>
            <a:ext cx="4836909" cy="108713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marL="228600" indent="-228600">
              <a:lnSpc>
                <a:spcPct val="120000"/>
              </a:lnSpc>
              <a:buFont typeface="Arial" panose="020B0604020202020204"/>
              <a:buChar char="•"/>
            </a:pPr>
            <a:r>
              <a:rPr lang="zh-CN" altLang="en-US" sz="1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单击此处添加标题     单击此处添加标题</a:t>
            </a:r>
            <a:endParaRPr lang="zh-CN" altLang="en-US" sz="13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组合 137"/>
          <p:cNvGrpSpPr/>
          <p:nvPr/>
        </p:nvGrpSpPr>
        <p:grpSpPr>
          <a:xfrm>
            <a:off x="3425667" y="4438030"/>
            <a:ext cx="4175256" cy="1369771"/>
            <a:chOff x="2665762" y="3195111"/>
            <a:chExt cx="3131850" cy="1027328"/>
          </a:xfrm>
        </p:grpSpPr>
        <p:sp>
          <p:nvSpPr>
            <p:cNvPr id="139" name="Freeform 8"/>
            <p:cNvSpPr/>
            <p:nvPr/>
          </p:nvSpPr>
          <p:spPr bwMode="auto">
            <a:xfrm>
              <a:off x="2665762" y="3794889"/>
              <a:ext cx="3131850" cy="427550"/>
            </a:xfrm>
            <a:custGeom>
              <a:avLst/>
              <a:gdLst>
                <a:gd name="T0" fmla="*/ 1452 w 1612"/>
                <a:gd name="T1" fmla="*/ 212 h 220"/>
                <a:gd name="T2" fmla="*/ 532 w 1612"/>
                <a:gd name="T3" fmla="*/ 212 h 220"/>
                <a:gd name="T4" fmla="*/ 30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302 w 1612"/>
                <a:gd name="T11" fmla="*/ 123 h 220"/>
                <a:gd name="T12" fmla="*/ 532 w 1612"/>
                <a:gd name="T13" fmla="*/ 220 h 220"/>
                <a:gd name="T14" fmla="*/ 1452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2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2" y="212"/>
                  </a:moveTo>
                  <a:cubicBezTo>
                    <a:pt x="532" y="212"/>
                    <a:pt x="532" y="212"/>
                    <a:pt x="532" y="212"/>
                  </a:cubicBezTo>
                  <a:cubicBezTo>
                    <a:pt x="401" y="212"/>
                    <a:pt x="448" y="115"/>
                    <a:pt x="30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302" y="123"/>
                    <a:pt x="302" y="123"/>
                    <a:pt x="302" y="123"/>
                  </a:cubicBezTo>
                  <a:cubicBezTo>
                    <a:pt x="441" y="123"/>
                    <a:pt x="395" y="220"/>
                    <a:pt x="532" y="220"/>
                  </a:cubicBezTo>
                  <a:cubicBezTo>
                    <a:pt x="1452" y="220"/>
                    <a:pt x="1452" y="220"/>
                    <a:pt x="1452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2" y="212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9"/>
            <p:cNvSpPr/>
            <p:nvPr/>
          </p:nvSpPr>
          <p:spPr bwMode="auto">
            <a:xfrm>
              <a:off x="2665762" y="3195111"/>
              <a:ext cx="3131850" cy="1010712"/>
            </a:xfrm>
            <a:custGeom>
              <a:avLst/>
              <a:gdLst>
                <a:gd name="T0" fmla="*/ 1452 w 1612"/>
                <a:gd name="T1" fmla="*/ 98 h 521"/>
                <a:gd name="T2" fmla="*/ 532 w 1612"/>
                <a:gd name="T3" fmla="*/ 98 h 521"/>
                <a:gd name="T4" fmla="*/ 302 w 1612"/>
                <a:gd name="T5" fmla="*/ 0 h 521"/>
                <a:gd name="T6" fmla="*/ 0 w 1612"/>
                <a:gd name="T7" fmla="*/ 0 h 521"/>
                <a:gd name="T8" fmla="*/ 0 w 1612"/>
                <a:gd name="T9" fmla="*/ 424 h 521"/>
                <a:gd name="T10" fmla="*/ 302 w 1612"/>
                <a:gd name="T11" fmla="*/ 424 h 521"/>
                <a:gd name="T12" fmla="*/ 532 w 1612"/>
                <a:gd name="T13" fmla="*/ 521 h 521"/>
                <a:gd name="T14" fmla="*/ 1452 w 1612"/>
                <a:gd name="T15" fmla="*/ 521 h 521"/>
                <a:gd name="T16" fmla="*/ 1612 w 1612"/>
                <a:gd name="T17" fmla="*/ 309 h 521"/>
                <a:gd name="T18" fmla="*/ 1452 w 1612"/>
                <a:gd name="T19" fmla="*/ 98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12" h="521">
                  <a:moveTo>
                    <a:pt x="1452" y="98"/>
                  </a:moveTo>
                  <a:cubicBezTo>
                    <a:pt x="532" y="98"/>
                    <a:pt x="532" y="98"/>
                    <a:pt x="532" y="98"/>
                  </a:cubicBezTo>
                  <a:cubicBezTo>
                    <a:pt x="401" y="98"/>
                    <a:pt x="448" y="0"/>
                    <a:pt x="30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302" y="424"/>
                    <a:pt x="302" y="424"/>
                    <a:pt x="302" y="424"/>
                  </a:cubicBezTo>
                  <a:cubicBezTo>
                    <a:pt x="448" y="424"/>
                    <a:pt x="401" y="521"/>
                    <a:pt x="532" y="521"/>
                  </a:cubicBezTo>
                  <a:cubicBezTo>
                    <a:pt x="1452" y="521"/>
                    <a:pt x="1452" y="521"/>
                    <a:pt x="1452" y="521"/>
                  </a:cubicBezTo>
                  <a:cubicBezTo>
                    <a:pt x="1612" y="309"/>
                    <a:pt x="1612" y="309"/>
                    <a:pt x="1612" y="309"/>
                  </a:cubicBezTo>
                  <a:lnTo>
                    <a:pt x="1452" y="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矩形 140"/>
            <p:cNvSpPr/>
            <p:nvPr/>
          </p:nvSpPr>
          <p:spPr>
            <a:xfrm>
              <a:off x="4194302" y="3616948"/>
              <a:ext cx="760854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3069170" y="3481200"/>
            <a:ext cx="4173241" cy="1369773"/>
            <a:chOff x="2398354" y="2477488"/>
            <a:chExt cx="3130338" cy="1027330"/>
          </a:xfrm>
        </p:grpSpPr>
        <p:sp>
          <p:nvSpPr>
            <p:cNvPr id="143" name="Freeform 10"/>
            <p:cNvSpPr/>
            <p:nvPr/>
          </p:nvSpPr>
          <p:spPr bwMode="auto">
            <a:xfrm>
              <a:off x="2398354" y="3077268"/>
              <a:ext cx="3130338" cy="427550"/>
            </a:xfrm>
            <a:custGeom>
              <a:avLst/>
              <a:gdLst>
                <a:gd name="T0" fmla="*/ 1453 w 1612"/>
                <a:gd name="T1" fmla="*/ 212 h 220"/>
                <a:gd name="T2" fmla="*/ 732 w 1612"/>
                <a:gd name="T3" fmla="*/ 212 h 220"/>
                <a:gd name="T4" fmla="*/ 50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502 w 1612"/>
                <a:gd name="T11" fmla="*/ 123 h 220"/>
                <a:gd name="T12" fmla="*/ 732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732" y="212"/>
                    <a:pt x="732" y="212"/>
                    <a:pt x="732" y="212"/>
                  </a:cubicBezTo>
                  <a:cubicBezTo>
                    <a:pt x="601" y="212"/>
                    <a:pt x="648" y="115"/>
                    <a:pt x="50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502" y="123"/>
                    <a:pt x="502" y="123"/>
                    <a:pt x="502" y="123"/>
                  </a:cubicBezTo>
                  <a:cubicBezTo>
                    <a:pt x="641" y="123"/>
                    <a:pt x="595" y="220"/>
                    <a:pt x="732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11"/>
            <p:cNvSpPr/>
            <p:nvPr/>
          </p:nvSpPr>
          <p:spPr bwMode="auto">
            <a:xfrm>
              <a:off x="2665762" y="2477488"/>
              <a:ext cx="2862930" cy="1012223"/>
            </a:xfrm>
            <a:custGeom>
              <a:avLst/>
              <a:gdLst>
                <a:gd name="T0" fmla="*/ 1315 w 1474"/>
                <a:gd name="T1" fmla="*/ 98 h 521"/>
                <a:gd name="T2" fmla="*/ 594 w 1474"/>
                <a:gd name="T3" fmla="*/ 98 h 521"/>
                <a:gd name="T4" fmla="*/ 364 w 1474"/>
                <a:gd name="T5" fmla="*/ 0 h 521"/>
                <a:gd name="T6" fmla="*/ 0 w 1474"/>
                <a:gd name="T7" fmla="*/ 0 h 521"/>
                <a:gd name="T8" fmla="*/ 0 w 1474"/>
                <a:gd name="T9" fmla="*/ 424 h 521"/>
                <a:gd name="T10" fmla="*/ 364 w 1474"/>
                <a:gd name="T11" fmla="*/ 424 h 521"/>
                <a:gd name="T12" fmla="*/ 594 w 1474"/>
                <a:gd name="T13" fmla="*/ 521 h 521"/>
                <a:gd name="T14" fmla="*/ 1315 w 1474"/>
                <a:gd name="T15" fmla="*/ 521 h 521"/>
                <a:gd name="T16" fmla="*/ 1474 w 1474"/>
                <a:gd name="T17" fmla="*/ 309 h 521"/>
                <a:gd name="T18" fmla="*/ 1315 w 1474"/>
                <a:gd name="T19" fmla="*/ 98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4" h="521">
                  <a:moveTo>
                    <a:pt x="1315" y="98"/>
                  </a:moveTo>
                  <a:cubicBezTo>
                    <a:pt x="594" y="98"/>
                    <a:pt x="594" y="98"/>
                    <a:pt x="594" y="98"/>
                  </a:cubicBezTo>
                  <a:cubicBezTo>
                    <a:pt x="463" y="98"/>
                    <a:pt x="510" y="0"/>
                    <a:pt x="3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364" y="424"/>
                    <a:pt x="364" y="424"/>
                    <a:pt x="364" y="424"/>
                  </a:cubicBezTo>
                  <a:cubicBezTo>
                    <a:pt x="510" y="424"/>
                    <a:pt x="463" y="521"/>
                    <a:pt x="594" y="521"/>
                  </a:cubicBezTo>
                  <a:cubicBezTo>
                    <a:pt x="1315" y="521"/>
                    <a:pt x="1315" y="521"/>
                    <a:pt x="1315" y="521"/>
                  </a:cubicBezTo>
                  <a:cubicBezTo>
                    <a:pt x="1474" y="309"/>
                    <a:pt x="1474" y="309"/>
                    <a:pt x="1474" y="309"/>
                  </a:cubicBezTo>
                  <a:lnTo>
                    <a:pt x="1315" y="9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矩形 144"/>
            <p:cNvSpPr/>
            <p:nvPr/>
          </p:nvSpPr>
          <p:spPr>
            <a:xfrm>
              <a:off x="4194302" y="2899326"/>
              <a:ext cx="640072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2839561" y="2526386"/>
            <a:ext cx="4175256" cy="1369775"/>
            <a:chOff x="2226125" y="1761377"/>
            <a:chExt cx="3131850" cy="1027331"/>
          </a:xfrm>
        </p:grpSpPr>
        <p:sp>
          <p:nvSpPr>
            <p:cNvPr id="147" name="Freeform 12"/>
            <p:cNvSpPr/>
            <p:nvPr/>
          </p:nvSpPr>
          <p:spPr bwMode="auto">
            <a:xfrm>
              <a:off x="2226125" y="2361158"/>
              <a:ext cx="3131850" cy="427550"/>
            </a:xfrm>
            <a:custGeom>
              <a:avLst/>
              <a:gdLst>
                <a:gd name="T0" fmla="*/ 1453 w 1612"/>
                <a:gd name="T1" fmla="*/ 212 h 220"/>
                <a:gd name="T2" fmla="*/ 861 w 1612"/>
                <a:gd name="T3" fmla="*/ 212 h 220"/>
                <a:gd name="T4" fmla="*/ 632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632 w 1612"/>
                <a:gd name="T11" fmla="*/ 123 h 220"/>
                <a:gd name="T12" fmla="*/ 861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861" y="212"/>
                    <a:pt x="861" y="212"/>
                    <a:pt x="861" y="212"/>
                  </a:cubicBezTo>
                  <a:cubicBezTo>
                    <a:pt x="731" y="212"/>
                    <a:pt x="777" y="115"/>
                    <a:pt x="632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632" y="123"/>
                    <a:pt x="632" y="123"/>
                    <a:pt x="632" y="123"/>
                  </a:cubicBezTo>
                  <a:cubicBezTo>
                    <a:pt x="771" y="123"/>
                    <a:pt x="724" y="220"/>
                    <a:pt x="861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97000">
                  <a:schemeClr val="accent1">
                    <a:lumMod val="7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13"/>
            <p:cNvSpPr/>
            <p:nvPr/>
          </p:nvSpPr>
          <p:spPr bwMode="auto">
            <a:xfrm>
              <a:off x="2563030" y="1761377"/>
              <a:ext cx="2794945" cy="1010712"/>
            </a:xfrm>
            <a:custGeom>
              <a:avLst/>
              <a:gdLst>
                <a:gd name="T0" fmla="*/ 1280 w 1439"/>
                <a:gd name="T1" fmla="*/ 97 h 521"/>
                <a:gd name="T2" fmla="*/ 688 w 1439"/>
                <a:gd name="T3" fmla="*/ 97 h 521"/>
                <a:gd name="T4" fmla="*/ 459 w 1439"/>
                <a:gd name="T5" fmla="*/ 0 h 521"/>
                <a:gd name="T6" fmla="*/ 0 w 1439"/>
                <a:gd name="T7" fmla="*/ 0 h 521"/>
                <a:gd name="T8" fmla="*/ 0 w 1439"/>
                <a:gd name="T9" fmla="*/ 424 h 521"/>
                <a:gd name="T10" fmla="*/ 459 w 1439"/>
                <a:gd name="T11" fmla="*/ 424 h 521"/>
                <a:gd name="T12" fmla="*/ 688 w 1439"/>
                <a:gd name="T13" fmla="*/ 521 h 521"/>
                <a:gd name="T14" fmla="*/ 1280 w 1439"/>
                <a:gd name="T15" fmla="*/ 521 h 521"/>
                <a:gd name="T16" fmla="*/ 1439 w 1439"/>
                <a:gd name="T17" fmla="*/ 309 h 521"/>
                <a:gd name="T18" fmla="*/ 1280 w 1439"/>
                <a:gd name="T19" fmla="*/ 97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9" h="521">
                  <a:moveTo>
                    <a:pt x="1280" y="97"/>
                  </a:moveTo>
                  <a:cubicBezTo>
                    <a:pt x="688" y="97"/>
                    <a:pt x="688" y="97"/>
                    <a:pt x="688" y="97"/>
                  </a:cubicBezTo>
                  <a:cubicBezTo>
                    <a:pt x="558" y="97"/>
                    <a:pt x="604" y="0"/>
                    <a:pt x="45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459" y="424"/>
                    <a:pt x="459" y="424"/>
                    <a:pt x="459" y="424"/>
                  </a:cubicBezTo>
                  <a:cubicBezTo>
                    <a:pt x="604" y="424"/>
                    <a:pt x="558" y="521"/>
                    <a:pt x="688" y="521"/>
                  </a:cubicBezTo>
                  <a:cubicBezTo>
                    <a:pt x="1280" y="521"/>
                    <a:pt x="1280" y="521"/>
                    <a:pt x="1280" y="521"/>
                  </a:cubicBezTo>
                  <a:cubicBezTo>
                    <a:pt x="1439" y="309"/>
                    <a:pt x="1439" y="309"/>
                    <a:pt x="1439" y="309"/>
                  </a:cubicBezTo>
                  <a:lnTo>
                    <a:pt x="1280" y="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9" name="矩形 148"/>
            <p:cNvSpPr/>
            <p:nvPr/>
          </p:nvSpPr>
          <p:spPr>
            <a:xfrm>
              <a:off x="4078493" y="2167085"/>
              <a:ext cx="696453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2571684" y="1569559"/>
            <a:ext cx="4175256" cy="1369773"/>
            <a:chOff x="2025191" y="1043757"/>
            <a:chExt cx="3131850" cy="1027330"/>
          </a:xfrm>
        </p:grpSpPr>
        <p:sp>
          <p:nvSpPr>
            <p:cNvPr id="151" name="Freeform 14"/>
            <p:cNvSpPr/>
            <p:nvPr/>
          </p:nvSpPr>
          <p:spPr bwMode="auto">
            <a:xfrm>
              <a:off x="2025191" y="1643537"/>
              <a:ext cx="3131850" cy="427550"/>
            </a:xfrm>
            <a:custGeom>
              <a:avLst/>
              <a:gdLst>
                <a:gd name="T0" fmla="*/ 1453 w 1612"/>
                <a:gd name="T1" fmla="*/ 212 h 220"/>
                <a:gd name="T2" fmla="*/ 968 w 1612"/>
                <a:gd name="T3" fmla="*/ 212 h 220"/>
                <a:gd name="T4" fmla="*/ 738 w 1612"/>
                <a:gd name="T5" fmla="*/ 115 h 220"/>
                <a:gd name="T6" fmla="*/ 0 w 1612"/>
                <a:gd name="T7" fmla="*/ 115 h 220"/>
                <a:gd name="T8" fmla="*/ 0 w 1612"/>
                <a:gd name="T9" fmla="*/ 123 h 220"/>
                <a:gd name="T10" fmla="*/ 738 w 1612"/>
                <a:gd name="T11" fmla="*/ 123 h 220"/>
                <a:gd name="T12" fmla="*/ 968 w 1612"/>
                <a:gd name="T13" fmla="*/ 220 h 220"/>
                <a:gd name="T14" fmla="*/ 1453 w 1612"/>
                <a:gd name="T15" fmla="*/ 220 h 220"/>
                <a:gd name="T16" fmla="*/ 1612 w 1612"/>
                <a:gd name="T17" fmla="*/ 8 h 220"/>
                <a:gd name="T18" fmla="*/ 1612 w 1612"/>
                <a:gd name="T19" fmla="*/ 0 h 220"/>
                <a:gd name="T20" fmla="*/ 1453 w 1612"/>
                <a:gd name="T21" fmla="*/ 212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2" h="220">
                  <a:moveTo>
                    <a:pt x="1453" y="212"/>
                  </a:moveTo>
                  <a:cubicBezTo>
                    <a:pt x="968" y="212"/>
                    <a:pt x="968" y="212"/>
                    <a:pt x="968" y="212"/>
                  </a:cubicBezTo>
                  <a:cubicBezTo>
                    <a:pt x="837" y="212"/>
                    <a:pt x="884" y="115"/>
                    <a:pt x="738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738" y="123"/>
                    <a:pt x="738" y="123"/>
                    <a:pt x="738" y="123"/>
                  </a:cubicBezTo>
                  <a:cubicBezTo>
                    <a:pt x="878" y="123"/>
                    <a:pt x="831" y="220"/>
                    <a:pt x="968" y="220"/>
                  </a:cubicBezTo>
                  <a:cubicBezTo>
                    <a:pt x="1453" y="220"/>
                    <a:pt x="1453" y="220"/>
                    <a:pt x="1453" y="220"/>
                  </a:cubicBezTo>
                  <a:cubicBezTo>
                    <a:pt x="1612" y="8"/>
                    <a:pt x="1612" y="8"/>
                    <a:pt x="1612" y="8"/>
                  </a:cubicBezTo>
                  <a:cubicBezTo>
                    <a:pt x="1612" y="0"/>
                    <a:pt x="1612" y="0"/>
                    <a:pt x="1612" y="0"/>
                  </a:cubicBezTo>
                  <a:lnTo>
                    <a:pt x="1453" y="21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2461806" y="1043757"/>
              <a:ext cx="2695233" cy="1012223"/>
            </a:xfrm>
            <a:custGeom>
              <a:avLst/>
              <a:gdLst>
                <a:gd name="T0" fmla="*/ 1228 w 1387"/>
                <a:gd name="T1" fmla="*/ 97 h 521"/>
                <a:gd name="T2" fmla="*/ 743 w 1387"/>
                <a:gd name="T3" fmla="*/ 97 h 521"/>
                <a:gd name="T4" fmla="*/ 513 w 1387"/>
                <a:gd name="T5" fmla="*/ 0 h 521"/>
                <a:gd name="T6" fmla="*/ 0 w 1387"/>
                <a:gd name="T7" fmla="*/ 0 h 521"/>
                <a:gd name="T8" fmla="*/ 0 w 1387"/>
                <a:gd name="T9" fmla="*/ 424 h 521"/>
                <a:gd name="T10" fmla="*/ 513 w 1387"/>
                <a:gd name="T11" fmla="*/ 424 h 521"/>
                <a:gd name="T12" fmla="*/ 743 w 1387"/>
                <a:gd name="T13" fmla="*/ 521 h 521"/>
                <a:gd name="T14" fmla="*/ 1228 w 1387"/>
                <a:gd name="T15" fmla="*/ 521 h 521"/>
                <a:gd name="T16" fmla="*/ 1387 w 1387"/>
                <a:gd name="T17" fmla="*/ 309 h 521"/>
                <a:gd name="T18" fmla="*/ 1228 w 1387"/>
                <a:gd name="T19" fmla="*/ 97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7" h="521">
                  <a:moveTo>
                    <a:pt x="1228" y="97"/>
                  </a:moveTo>
                  <a:cubicBezTo>
                    <a:pt x="743" y="97"/>
                    <a:pt x="743" y="97"/>
                    <a:pt x="743" y="97"/>
                  </a:cubicBezTo>
                  <a:cubicBezTo>
                    <a:pt x="612" y="97"/>
                    <a:pt x="659" y="0"/>
                    <a:pt x="5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24"/>
                    <a:pt x="0" y="424"/>
                    <a:pt x="0" y="424"/>
                  </a:cubicBezTo>
                  <a:cubicBezTo>
                    <a:pt x="513" y="424"/>
                    <a:pt x="513" y="424"/>
                    <a:pt x="513" y="424"/>
                  </a:cubicBezTo>
                  <a:cubicBezTo>
                    <a:pt x="659" y="424"/>
                    <a:pt x="612" y="521"/>
                    <a:pt x="743" y="521"/>
                  </a:cubicBezTo>
                  <a:cubicBezTo>
                    <a:pt x="1228" y="521"/>
                    <a:pt x="1228" y="521"/>
                    <a:pt x="1228" y="521"/>
                  </a:cubicBezTo>
                  <a:cubicBezTo>
                    <a:pt x="1387" y="309"/>
                    <a:pt x="1387" y="309"/>
                    <a:pt x="1387" y="309"/>
                  </a:cubicBezTo>
                  <a:lnTo>
                    <a:pt x="1228" y="9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024722" y="1378592"/>
              <a:ext cx="809652" cy="49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7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7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716686" y="1460782"/>
            <a:ext cx="3522684" cy="4347020"/>
            <a:chOff x="595661" y="949475"/>
            <a:chExt cx="2642357" cy="3260265"/>
          </a:xfrm>
        </p:grpSpPr>
        <p:sp>
          <p:nvSpPr>
            <p:cNvPr id="155" name="Freeform 5"/>
            <p:cNvSpPr/>
            <p:nvPr/>
          </p:nvSpPr>
          <p:spPr bwMode="auto">
            <a:xfrm>
              <a:off x="595661" y="3839599"/>
              <a:ext cx="339926" cy="370141"/>
            </a:xfrm>
            <a:custGeom>
              <a:avLst/>
              <a:gdLst>
                <a:gd name="T0" fmla="*/ 117 w 175"/>
                <a:gd name="T1" fmla="*/ 0 h 190"/>
                <a:gd name="T2" fmla="*/ 117 w 175"/>
                <a:gd name="T3" fmla="*/ 1 h 190"/>
                <a:gd name="T4" fmla="*/ 0 w 175"/>
                <a:gd name="T5" fmla="*/ 96 h 190"/>
                <a:gd name="T6" fmla="*/ 117 w 175"/>
                <a:gd name="T7" fmla="*/ 190 h 190"/>
                <a:gd name="T8" fmla="*/ 117 w 175"/>
                <a:gd name="T9" fmla="*/ 190 h 190"/>
                <a:gd name="T10" fmla="*/ 175 w 175"/>
                <a:gd name="T11" fmla="*/ 190 h 190"/>
                <a:gd name="T12" fmla="*/ 175 w 175"/>
                <a:gd name="T13" fmla="*/ 0 h 190"/>
                <a:gd name="T14" fmla="*/ 117 w 175"/>
                <a:gd name="T1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5" h="190">
                  <a:moveTo>
                    <a:pt x="117" y="0"/>
                  </a:moveTo>
                  <a:cubicBezTo>
                    <a:pt x="117" y="1"/>
                    <a:pt x="117" y="1"/>
                    <a:pt x="117" y="1"/>
                  </a:cubicBezTo>
                  <a:cubicBezTo>
                    <a:pt x="52" y="1"/>
                    <a:pt x="0" y="43"/>
                    <a:pt x="0" y="96"/>
                  </a:cubicBezTo>
                  <a:cubicBezTo>
                    <a:pt x="0" y="148"/>
                    <a:pt x="52" y="190"/>
                    <a:pt x="117" y="190"/>
                  </a:cubicBezTo>
                  <a:cubicBezTo>
                    <a:pt x="117" y="190"/>
                    <a:pt x="117" y="190"/>
                    <a:pt x="117" y="190"/>
                  </a:cubicBezTo>
                  <a:cubicBezTo>
                    <a:pt x="175" y="190"/>
                    <a:pt x="175" y="190"/>
                    <a:pt x="175" y="190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gradFill>
              <a:gsLst>
                <a:gs pos="100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6" name="Freeform 6"/>
            <p:cNvSpPr/>
            <p:nvPr/>
          </p:nvSpPr>
          <p:spPr bwMode="auto">
            <a:xfrm>
              <a:off x="935588" y="3585787"/>
              <a:ext cx="2302430" cy="623952"/>
            </a:xfrm>
            <a:custGeom>
              <a:avLst/>
              <a:gdLst>
                <a:gd name="T0" fmla="*/ 0 w 1185"/>
                <a:gd name="T1" fmla="*/ 0 h 321"/>
                <a:gd name="T2" fmla="*/ 0 w 1185"/>
                <a:gd name="T3" fmla="*/ 131 h 321"/>
                <a:gd name="T4" fmla="*/ 0 w 1185"/>
                <a:gd name="T5" fmla="*/ 321 h 321"/>
                <a:gd name="T6" fmla="*/ 112 w 1185"/>
                <a:gd name="T7" fmla="*/ 321 h 321"/>
                <a:gd name="T8" fmla="*/ 112 w 1185"/>
                <a:gd name="T9" fmla="*/ 313 h 321"/>
                <a:gd name="T10" fmla="*/ 1083 w 1185"/>
                <a:gd name="T11" fmla="*/ 313 h 321"/>
                <a:gd name="T12" fmla="*/ 1185 w 1185"/>
                <a:gd name="T13" fmla="*/ 212 h 321"/>
                <a:gd name="T14" fmla="*/ 1185 w 1185"/>
                <a:gd name="T15" fmla="*/ 0 h 321"/>
                <a:gd name="T16" fmla="*/ 0 w 1185"/>
                <a:gd name="T17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5" h="321">
                  <a:moveTo>
                    <a:pt x="0" y="0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0" y="321"/>
                    <a:pt x="0" y="321"/>
                    <a:pt x="0" y="321"/>
                  </a:cubicBezTo>
                  <a:cubicBezTo>
                    <a:pt x="112" y="321"/>
                    <a:pt x="112" y="321"/>
                    <a:pt x="112" y="321"/>
                  </a:cubicBezTo>
                  <a:cubicBezTo>
                    <a:pt x="112" y="313"/>
                    <a:pt x="112" y="313"/>
                    <a:pt x="112" y="313"/>
                  </a:cubicBezTo>
                  <a:cubicBezTo>
                    <a:pt x="1083" y="313"/>
                    <a:pt x="1083" y="313"/>
                    <a:pt x="1083" y="313"/>
                  </a:cubicBezTo>
                  <a:cubicBezTo>
                    <a:pt x="1139" y="313"/>
                    <a:pt x="1185" y="268"/>
                    <a:pt x="1185" y="212"/>
                  </a:cubicBezTo>
                  <a:cubicBezTo>
                    <a:pt x="1185" y="0"/>
                    <a:pt x="1185" y="0"/>
                    <a:pt x="1185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Freeform 7"/>
            <p:cNvSpPr>
              <a:spLocks noEditPoints="1"/>
            </p:cNvSpPr>
            <p:nvPr/>
          </p:nvSpPr>
          <p:spPr bwMode="auto">
            <a:xfrm>
              <a:off x="935588" y="1671628"/>
              <a:ext cx="2302430" cy="2538112"/>
            </a:xfrm>
            <a:custGeom>
              <a:avLst/>
              <a:gdLst>
                <a:gd name="T0" fmla="*/ 973 w 1185"/>
                <a:gd name="T1" fmla="*/ 0 h 1306"/>
                <a:gd name="T2" fmla="*/ 973 w 1185"/>
                <a:gd name="T3" fmla="*/ 8 h 1306"/>
                <a:gd name="T4" fmla="*/ 1153 w 1185"/>
                <a:gd name="T5" fmla="*/ 8 h 1306"/>
                <a:gd name="T6" fmla="*/ 1153 w 1185"/>
                <a:gd name="T7" fmla="*/ 0 h 1306"/>
                <a:gd name="T8" fmla="*/ 973 w 1185"/>
                <a:gd name="T9" fmla="*/ 0 h 1306"/>
                <a:gd name="T10" fmla="*/ 1083 w 1185"/>
                <a:gd name="T11" fmla="*/ 1298 h 1306"/>
                <a:gd name="T12" fmla="*/ 0 w 1185"/>
                <a:gd name="T13" fmla="*/ 1298 h 1306"/>
                <a:gd name="T14" fmla="*/ 0 w 1185"/>
                <a:gd name="T15" fmla="*/ 1306 h 1306"/>
                <a:gd name="T16" fmla="*/ 1083 w 1185"/>
                <a:gd name="T17" fmla="*/ 1306 h 1306"/>
                <a:gd name="T18" fmla="*/ 1185 w 1185"/>
                <a:gd name="T19" fmla="*/ 1205 h 1306"/>
                <a:gd name="T20" fmla="*/ 1185 w 1185"/>
                <a:gd name="T21" fmla="*/ 1197 h 1306"/>
                <a:gd name="T22" fmla="*/ 1083 w 1185"/>
                <a:gd name="T23" fmla="*/ 1298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5" h="1306">
                  <a:moveTo>
                    <a:pt x="973" y="0"/>
                  </a:moveTo>
                  <a:cubicBezTo>
                    <a:pt x="973" y="8"/>
                    <a:pt x="973" y="8"/>
                    <a:pt x="973" y="8"/>
                  </a:cubicBezTo>
                  <a:cubicBezTo>
                    <a:pt x="1153" y="8"/>
                    <a:pt x="1153" y="8"/>
                    <a:pt x="1153" y="8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973" y="0"/>
                  </a:lnTo>
                  <a:close/>
                  <a:moveTo>
                    <a:pt x="1083" y="1298"/>
                  </a:moveTo>
                  <a:cubicBezTo>
                    <a:pt x="0" y="1298"/>
                    <a:pt x="0" y="1298"/>
                    <a:pt x="0" y="1298"/>
                  </a:cubicBezTo>
                  <a:cubicBezTo>
                    <a:pt x="0" y="1306"/>
                    <a:pt x="0" y="1306"/>
                    <a:pt x="0" y="1306"/>
                  </a:cubicBezTo>
                  <a:cubicBezTo>
                    <a:pt x="1083" y="1306"/>
                    <a:pt x="1083" y="1306"/>
                    <a:pt x="1083" y="1306"/>
                  </a:cubicBezTo>
                  <a:cubicBezTo>
                    <a:pt x="1139" y="1306"/>
                    <a:pt x="1185" y="1261"/>
                    <a:pt x="1185" y="1205"/>
                  </a:cubicBezTo>
                  <a:cubicBezTo>
                    <a:pt x="1185" y="1197"/>
                    <a:pt x="1185" y="1197"/>
                    <a:pt x="1185" y="1197"/>
                  </a:cubicBezTo>
                  <a:cubicBezTo>
                    <a:pt x="1185" y="1253"/>
                    <a:pt x="1139" y="1298"/>
                    <a:pt x="1083" y="1298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8" name="Freeform 16"/>
            <p:cNvSpPr/>
            <p:nvPr/>
          </p:nvSpPr>
          <p:spPr bwMode="auto">
            <a:xfrm>
              <a:off x="935588" y="949475"/>
              <a:ext cx="2240489" cy="2893145"/>
            </a:xfrm>
            <a:custGeom>
              <a:avLst/>
              <a:gdLst>
                <a:gd name="T0" fmla="*/ 0 w 1153"/>
                <a:gd name="T1" fmla="*/ 0 h 1489"/>
                <a:gd name="T2" fmla="*/ 0 w 1153"/>
                <a:gd name="T3" fmla="*/ 1489 h 1489"/>
                <a:gd name="T4" fmla="*/ 871 w 1153"/>
                <a:gd name="T5" fmla="*/ 1489 h 1489"/>
                <a:gd name="T6" fmla="*/ 973 w 1153"/>
                <a:gd name="T7" fmla="*/ 1387 h 1489"/>
                <a:gd name="T8" fmla="*/ 973 w 1153"/>
                <a:gd name="T9" fmla="*/ 372 h 1489"/>
                <a:gd name="T10" fmla="*/ 1153 w 1153"/>
                <a:gd name="T11" fmla="*/ 372 h 1489"/>
                <a:gd name="T12" fmla="*/ 1153 w 1153"/>
                <a:gd name="T13" fmla="*/ 0 h 1489"/>
                <a:gd name="T14" fmla="*/ 0 w 1153"/>
                <a:gd name="T15" fmla="*/ 0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3" h="1489">
                  <a:moveTo>
                    <a:pt x="0" y="0"/>
                  </a:moveTo>
                  <a:cubicBezTo>
                    <a:pt x="0" y="1489"/>
                    <a:pt x="0" y="1489"/>
                    <a:pt x="0" y="1489"/>
                  </a:cubicBezTo>
                  <a:cubicBezTo>
                    <a:pt x="871" y="1489"/>
                    <a:pt x="871" y="1489"/>
                    <a:pt x="871" y="1489"/>
                  </a:cubicBezTo>
                  <a:cubicBezTo>
                    <a:pt x="928" y="1489"/>
                    <a:pt x="973" y="1443"/>
                    <a:pt x="973" y="1387"/>
                  </a:cubicBezTo>
                  <a:cubicBezTo>
                    <a:pt x="973" y="372"/>
                    <a:pt x="973" y="372"/>
                    <a:pt x="973" y="372"/>
                  </a:cubicBezTo>
                  <a:cubicBezTo>
                    <a:pt x="1153" y="372"/>
                    <a:pt x="1153" y="372"/>
                    <a:pt x="1153" y="372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95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9" name="Freeform 17"/>
            <p:cNvSpPr>
              <a:spLocks noEditPoints="1"/>
            </p:cNvSpPr>
            <p:nvPr/>
          </p:nvSpPr>
          <p:spPr bwMode="auto">
            <a:xfrm>
              <a:off x="935588" y="1671628"/>
              <a:ext cx="2240489" cy="2186100"/>
            </a:xfrm>
            <a:custGeom>
              <a:avLst/>
              <a:gdLst>
                <a:gd name="T0" fmla="*/ 973 w 1153"/>
                <a:gd name="T1" fmla="*/ 0 h 1125"/>
                <a:gd name="T2" fmla="*/ 973 w 1153"/>
                <a:gd name="T3" fmla="*/ 8 h 1125"/>
                <a:gd name="T4" fmla="*/ 1153 w 1153"/>
                <a:gd name="T5" fmla="*/ 8 h 1125"/>
                <a:gd name="T6" fmla="*/ 1153 w 1153"/>
                <a:gd name="T7" fmla="*/ 0 h 1125"/>
                <a:gd name="T8" fmla="*/ 973 w 1153"/>
                <a:gd name="T9" fmla="*/ 0 h 1125"/>
                <a:gd name="T10" fmla="*/ 871 w 1153"/>
                <a:gd name="T11" fmla="*/ 1117 h 1125"/>
                <a:gd name="T12" fmla="*/ 0 w 1153"/>
                <a:gd name="T13" fmla="*/ 1117 h 1125"/>
                <a:gd name="T14" fmla="*/ 0 w 1153"/>
                <a:gd name="T15" fmla="*/ 1125 h 1125"/>
                <a:gd name="T16" fmla="*/ 871 w 1153"/>
                <a:gd name="T17" fmla="*/ 1125 h 1125"/>
                <a:gd name="T18" fmla="*/ 973 w 1153"/>
                <a:gd name="T19" fmla="*/ 1023 h 1125"/>
                <a:gd name="T20" fmla="*/ 973 w 1153"/>
                <a:gd name="T21" fmla="*/ 1015 h 1125"/>
                <a:gd name="T22" fmla="*/ 871 w 1153"/>
                <a:gd name="T23" fmla="*/ 1117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53" h="1125">
                  <a:moveTo>
                    <a:pt x="973" y="0"/>
                  </a:moveTo>
                  <a:cubicBezTo>
                    <a:pt x="973" y="8"/>
                    <a:pt x="973" y="8"/>
                    <a:pt x="973" y="8"/>
                  </a:cubicBezTo>
                  <a:cubicBezTo>
                    <a:pt x="1153" y="8"/>
                    <a:pt x="1153" y="8"/>
                    <a:pt x="1153" y="8"/>
                  </a:cubicBezTo>
                  <a:cubicBezTo>
                    <a:pt x="1153" y="0"/>
                    <a:pt x="1153" y="0"/>
                    <a:pt x="1153" y="0"/>
                  </a:cubicBezTo>
                  <a:lnTo>
                    <a:pt x="973" y="0"/>
                  </a:lnTo>
                  <a:close/>
                  <a:moveTo>
                    <a:pt x="871" y="1117"/>
                  </a:moveTo>
                  <a:cubicBezTo>
                    <a:pt x="0" y="1117"/>
                    <a:pt x="0" y="1117"/>
                    <a:pt x="0" y="1117"/>
                  </a:cubicBezTo>
                  <a:cubicBezTo>
                    <a:pt x="0" y="1125"/>
                    <a:pt x="0" y="1125"/>
                    <a:pt x="0" y="1125"/>
                  </a:cubicBezTo>
                  <a:cubicBezTo>
                    <a:pt x="871" y="1125"/>
                    <a:pt x="871" y="1125"/>
                    <a:pt x="871" y="1125"/>
                  </a:cubicBezTo>
                  <a:cubicBezTo>
                    <a:pt x="928" y="1125"/>
                    <a:pt x="973" y="1079"/>
                    <a:pt x="973" y="1023"/>
                  </a:cubicBezTo>
                  <a:cubicBezTo>
                    <a:pt x="973" y="1015"/>
                    <a:pt x="973" y="1015"/>
                    <a:pt x="973" y="1015"/>
                  </a:cubicBezTo>
                  <a:cubicBezTo>
                    <a:pt x="973" y="1071"/>
                    <a:pt x="928" y="1117"/>
                    <a:pt x="871" y="1117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lumMod val="65000"/>
                    <a:lumOff val="3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Freeform 18"/>
            <p:cNvSpPr/>
            <p:nvPr/>
          </p:nvSpPr>
          <p:spPr bwMode="auto">
            <a:xfrm>
              <a:off x="595661" y="3834092"/>
              <a:ext cx="339926" cy="367119"/>
            </a:xfrm>
            <a:custGeom>
              <a:avLst/>
              <a:gdLst>
                <a:gd name="T0" fmla="*/ 117 w 175"/>
                <a:gd name="T1" fmla="*/ 8 h 189"/>
                <a:gd name="T2" fmla="*/ 175 w 175"/>
                <a:gd name="T3" fmla="*/ 8 h 189"/>
                <a:gd name="T4" fmla="*/ 175 w 175"/>
                <a:gd name="T5" fmla="*/ 0 h 189"/>
                <a:gd name="T6" fmla="*/ 117 w 175"/>
                <a:gd name="T7" fmla="*/ 0 h 189"/>
                <a:gd name="T8" fmla="*/ 0 w 175"/>
                <a:gd name="T9" fmla="*/ 95 h 189"/>
                <a:gd name="T10" fmla="*/ 117 w 175"/>
                <a:gd name="T11" fmla="*/ 189 h 189"/>
                <a:gd name="T12" fmla="*/ 175 w 175"/>
                <a:gd name="T13" fmla="*/ 189 h 189"/>
                <a:gd name="T14" fmla="*/ 175 w 175"/>
                <a:gd name="T15" fmla="*/ 181 h 189"/>
                <a:gd name="T16" fmla="*/ 117 w 175"/>
                <a:gd name="T17" fmla="*/ 181 h 189"/>
                <a:gd name="T18" fmla="*/ 10 w 175"/>
                <a:gd name="T19" fmla="*/ 95 h 189"/>
                <a:gd name="T20" fmla="*/ 117 w 175"/>
                <a:gd name="T21" fmla="*/ 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5" h="189">
                  <a:moveTo>
                    <a:pt x="117" y="8"/>
                  </a:moveTo>
                  <a:cubicBezTo>
                    <a:pt x="175" y="8"/>
                    <a:pt x="175" y="8"/>
                    <a:pt x="175" y="8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53" y="0"/>
                    <a:pt x="0" y="42"/>
                    <a:pt x="0" y="95"/>
                  </a:cubicBezTo>
                  <a:cubicBezTo>
                    <a:pt x="0" y="147"/>
                    <a:pt x="53" y="189"/>
                    <a:pt x="117" y="189"/>
                  </a:cubicBezTo>
                  <a:cubicBezTo>
                    <a:pt x="175" y="189"/>
                    <a:pt x="175" y="189"/>
                    <a:pt x="175" y="189"/>
                  </a:cubicBezTo>
                  <a:cubicBezTo>
                    <a:pt x="175" y="181"/>
                    <a:pt x="175" y="181"/>
                    <a:pt x="175" y="181"/>
                  </a:cubicBezTo>
                  <a:cubicBezTo>
                    <a:pt x="117" y="181"/>
                    <a:pt x="117" y="181"/>
                    <a:pt x="117" y="181"/>
                  </a:cubicBezTo>
                  <a:cubicBezTo>
                    <a:pt x="58" y="181"/>
                    <a:pt x="10" y="143"/>
                    <a:pt x="10" y="95"/>
                  </a:cubicBezTo>
                  <a:cubicBezTo>
                    <a:pt x="10" y="47"/>
                    <a:pt x="58" y="8"/>
                    <a:pt x="117" y="8"/>
                  </a:cubicBezTo>
                  <a:close/>
                </a:path>
              </a:pathLst>
            </a:custGeom>
            <a:gradFill>
              <a:gsLst>
                <a:gs pos="45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1" name="Freeform 19"/>
            <p:cNvSpPr/>
            <p:nvPr/>
          </p:nvSpPr>
          <p:spPr bwMode="auto">
            <a:xfrm>
              <a:off x="595661" y="949475"/>
              <a:ext cx="339926" cy="3077460"/>
            </a:xfrm>
            <a:custGeom>
              <a:avLst/>
              <a:gdLst>
                <a:gd name="T0" fmla="*/ 117 w 175"/>
                <a:gd name="T1" fmla="*/ 0 h 1584"/>
                <a:gd name="T2" fmla="*/ 0 w 175"/>
                <a:gd name="T3" fmla="*/ 95 h 1584"/>
                <a:gd name="T4" fmla="*/ 0 w 175"/>
                <a:gd name="T5" fmla="*/ 1584 h 1584"/>
                <a:gd name="T6" fmla="*/ 117 w 175"/>
                <a:gd name="T7" fmla="*/ 1489 h 1584"/>
                <a:gd name="T8" fmla="*/ 175 w 175"/>
                <a:gd name="T9" fmla="*/ 1489 h 1584"/>
                <a:gd name="T10" fmla="*/ 175 w 175"/>
                <a:gd name="T11" fmla="*/ 0 h 1584"/>
                <a:gd name="T12" fmla="*/ 117 w 175"/>
                <a:gd name="T13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584">
                  <a:moveTo>
                    <a:pt x="117" y="0"/>
                  </a:moveTo>
                  <a:cubicBezTo>
                    <a:pt x="53" y="0"/>
                    <a:pt x="0" y="43"/>
                    <a:pt x="0" y="95"/>
                  </a:cubicBezTo>
                  <a:cubicBezTo>
                    <a:pt x="0" y="1584"/>
                    <a:pt x="0" y="1584"/>
                    <a:pt x="0" y="1584"/>
                  </a:cubicBezTo>
                  <a:cubicBezTo>
                    <a:pt x="0" y="1531"/>
                    <a:pt x="53" y="1489"/>
                    <a:pt x="117" y="1489"/>
                  </a:cubicBezTo>
                  <a:cubicBezTo>
                    <a:pt x="175" y="1489"/>
                    <a:pt x="175" y="1489"/>
                    <a:pt x="175" y="1489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2" name="Freeform 20"/>
            <p:cNvSpPr/>
            <p:nvPr/>
          </p:nvSpPr>
          <p:spPr bwMode="auto">
            <a:xfrm>
              <a:off x="595661" y="949475"/>
              <a:ext cx="339926" cy="3077460"/>
            </a:xfrm>
            <a:custGeom>
              <a:avLst/>
              <a:gdLst>
                <a:gd name="T0" fmla="*/ 117 w 175"/>
                <a:gd name="T1" fmla="*/ 0 h 1584"/>
                <a:gd name="T2" fmla="*/ 0 w 175"/>
                <a:gd name="T3" fmla="*/ 95 h 1584"/>
                <a:gd name="T4" fmla="*/ 0 w 175"/>
                <a:gd name="T5" fmla="*/ 1584 h 1584"/>
                <a:gd name="T6" fmla="*/ 117 w 175"/>
                <a:gd name="T7" fmla="*/ 1489 h 1584"/>
                <a:gd name="T8" fmla="*/ 175 w 175"/>
                <a:gd name="T9" fmla="*/ 1489 h 1584"/>
                <a:gd name="T10" fmla="*/ 175 w 175"/>
                <a:gd name="T11" fmla="*/ 0 h 1584"/>
                <a:gd name="T12" fmla="*/ 117 w 175"/>
                <a:gd name="T13" fmla="*/ 0 h 1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1584">
                  <a:moveTo>
                    <a:pt x="117" y="0"/>
                  </a:moveTo>
                  <a:cubicBezTo>
                    <a:pt x="53" y="0"/>
                    <a:pt x="0" y="43"/>
                    <a:pt x="0" y="95"/>
                  </a:cubicBezTo>
                  <a:cubicBezTo>
                    <a:pt x="0" y="1584"/>
                    <a:pt x="0" y="1584"/>
                    <a:pt x="0" y="1584"/>
                  </a:cubicBezTo>
                  <a:cubicBezTo>
                    <a:pt x="0" y="1531"/>
                    <a:pt x="53" y="1489"/>
                    <a:pt x="117" y="1489"/>
                  </a:cubicBezTo>
                  <a:cubicBezTo>
                    <a:pt x="175" y="1489"/>
                    <a:pt x="175" y="1489"/>
                    <a:pt x="175" y="1489"/>
                  </a:cubicBezTo>
                  <a:cubicBezTo>
                    <a:pt x="175" y="0"/>
                    <a:pt x="175" y="0"/>
                    <a:pt x="175" y="0"/>
                  </a:cubicBezTo>
                  <a:lnTo>
                    <a:pt x="117" y="0"/>
                  </a:lnTo>
                  <a:close/>
                </a:path>
              </a:pathLst>
            </a:custGeom>
            <a:gradFill>
              <a:gsLst>
                <a:gs pos="100000">
                  <a:srgbClr val="595755"/>
                </a:gs>
                <a:gs pos="0">
                  <a:srgbClr val="828F8E"/>
                </a:gs>
              </a:gsLst>
              <a:lin ang="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" name="Freeform 21"/>
            <p:cNvSpPr>
              <a:spLocks noEditPoints="1"/>
            </p:cNvSpPr>
            <p:nvPr/>
          </p:nvSpPr>
          <p:spPr bwMode="auto">
            <a:xfrm>
              <a:off x="1389923" y="2097992"/>
              <a:ext cx="1111442" cy="693765"/>
            </a:xfrm>
            <a:custGeom>
              <a:avLst/>
              <a:gdLst>
                <a:gd name="T0" fmla="*/ 109 w 136"/>
                <a:gd name="T1" fmla="*/ 13 h 86"/>
                <a:gd name="T2" fmla="*/ 84 w 136"/>
                <a:gd name="T3" fmla="*/ 32 h 86"/>
                <a:gd name="T4" fmla="*/ 43 w 136"/>
                <a:gd name="T5" fmla="*/ 32 h 86"/>
                <a:gd name="T6" fmla="*/ 39 w 136"/>
                <a:gd name="T7" fmla="*/ 39 h 86"/>
                <a:gd name="T8" fmla="*/ 43 w 136"/>
                <a:gd name="T9" fmla="*/ 45 h 86"/>
                <a:gd name="T10" fmla="*/ 83 w 136"/>
                <a:gd name="T11" fmla="*/ 45 h 86"/>
                <a:gd name="T12" fmla="*/ 109 w 136"/>
                <a:gd name="T13" fmla="*/ 66 h 86"/>
                <a:gd name="T14" fmla="*/ 136 w 136"/>
                <a:gd name="T15" fmla="*/ 40 h 86"/>
                <a:gd name="T16" fmla="*/ 109 w 136"/>
                <a:gd name="T17" fmla="*/ 13 h 86"/>
                <a:gd name="T18" fmla="*/ 109 w 136"/>
                <a:gd name="T19" fmla="*/ 53 h 86"/>
                <a:gd name="T20" fmla="*/ 95 w 136"/>
                <a:gd name="T21" fmla="*/ 40 h 86"/>
                <a:gd name="T22" fmla="*/ 109 w 136"/>
                <a:gd name="T23" fmla="*/ 26 h 86"/>
                <a:gd name="T24" fmla="*/ 123 w 136"/>
                <a:gd name="T25" fmla="*/ 40 h 86"/>
                <a:gd name="T26" fmla="*/ 109 w 136"/>
                <a:gd name="T27" fmla="*/ 53 h 86"/>
                <a:gd name="T28" fmla="*/ 51 w 136"/>
                <a:gd name="T29" fmla="*/ 50 h 86"/>
                <a:gd name="T30" fmla="*/ 48 w 136"/>
                <a:gd name="T31" fmla="*/ 51 h 86"/>
                <a:gd name="T32" fmla="*/ 56 w 136"/>
                <a:gd name="T33" fmla="*/ 65 h 86"/>
                <a:gd name="T34" fmla="*/ 25 w 136"/>
                <a:gd name="T35" fmla="*/ 65 h 86"/>
                <a:gd name="T36" fmla="*/ 33 w 136"/>
                <a:gd name="T37" fmla="*/ 51 h 86"/>
                <a:gd name="T38" fmla="*/ 24 w 136"/>
                <a:gd name="T39" fmla="*/ 37 h 86"/>
                <a:gd name="T40" fmla="*/ 41 w 136"/>
                <a:gd name="T41" fmla="*/ 20 h 86"/>
                <a:gd name="T42" fmla="*/ 54 w 136"/>
                <a:gd name="T43" fmla="*/ 27 h 86"/>
                <a:gd name="T44" fmla="*/ 81 w 136"/>
                <a:gd name="T45" fmla="*/ 27 h 86"/>
                <a:gd name="T46" fmla="*/ 81 w 136"/>
                <a:gd name="T47" fmla="*/ 16 h 86"/>
                <a:gd name="T48" fmla="*/ 64 w 136"/>
                <a:gd name="T49" fmla="*/ 0 h 86"/>
                <a:gd name="T50" fmla="*/ 17 w 136"/>
                <a:gd name="T51" fmla="*/ 0 h 86"/>
                <a:gd name="T52" fmla="*/ 0 w 136"/>
                <a:gd name="T53" fmla="*/ 16 h 86"/>
                <a:gd name="T54" fmla="*/ 0 w 136"/>
                <a:gd name="T55" fmla="*/ 70 h 86"/>
                <a:gd name="T56" fmla="*/ 17 w 136"/>
                <a:gd name="T57" fmla="*/ 86 h 86"/>
                <a:gd name="T58" fmla="*/ 64 w 136"/>
                <a:gd name="T59" fmla="*/ 86 h 86"/>
                <a:gd name="T60" fmla="*/ 81 w 136"/>
                <a:gd name="T61" fmla="*/ 70 h 86"/>
                <a:gd name="T62" fmla="*/ 81 w 136"/>
                <a:gd name="T63" fmla="*/ 52 h 86"/>
                <a:gd name="T64" fmla="*/ 80 w 136"/>
                <a:gd name="T65" fmla="*/ 50 h 86"/>
                <a:gd name="T66" fmla="*/ 51 w 136"/>
                <a:gd name="T67" fmla="*/ 5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6" h="86">
                  <a:moveTo>
                    <a:pt x="109" y="13"/>
                  </a:moveTo>
                  <a:cubicBezTo>
                    <a:pt x="97" y="13"/>
                    <a:pt x="87" y="21"/>
                    <a:pt x="8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0" y="32"/>
                    <a:pt x="39" y="35"/>
                    <a:pt x="39" y="39"/>
                  </a:cubicBezTo>
                  <a:cubicBezTo>
                    <a:pt x="39" y="42"/>
                    <a:pt x="40" y="45"/>
                    <a:pt x="43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6" y="57"/>
                    <a:pt x="96" y="66"/>
                    <a:pt x="109" y="66"/>
                  </a:cubicBezTo>
                  <a:cubicBezTo>
                    <a:pt x="124" y="66"/>
                    <a:pt x="136" y="55"/>
                    <a:pt x="136" y="40"/>
                  </a:cubicBezTo>
                  <a:cubicBezTo>
                    <a:pt x="136" y="25"/>
                    <a:pt x="124" y="13"/>
                    <a:pt x="109" y="13"/>
                  </a:cubicBezTo>
                  <a:close/>
                  <a:moveTo>
                    <a:pt x="109" y="53"/>
                  </a:moveTo>
                  <a:cubicBezTo>
                    <a:pt x="101" y="53"/>
                    <a:pt x="95" y="47"/>
                    <a:pt x="95" y="40"/>
                  </a:cubicBezTo>
                  <a:cubicBezTo>
                    <a:pt x="95" y="32"/>
                    <a:pt x="101" y="26"/>
                    <a:pt x="109" y="26"/>
                  </a:cubicBezTo>
                  <a:cubicBezTo>
                    <a:pt x="117" y="26"/>
                    <a:pt x="123" y="32"/>
                    <a:pt x="123" y="40"/>
                  </a:cubicBezTo>
                  <a:cubicBezTo>
                    <a:pt x="123" y="47"/>
                    <a:pt x="117" y="53"/>
                    <a:pt x="109" y="53"/>
                  </a:cubicBezTo>
                  <a:close/>
                  <a:moveTo>
                    <a:pt x="51" y="50"/>
                  </a:moveTo>
                  <a:cubicBezTo>
                    <a:pt x="50" y="50"/>
                    <a:pt x="49" y="51"/>
                    <a:pt x="48" y="51"/>
                  </a:cubicBezTo>
                  <a:cubicBezTo>
                    <a:pt x="56" y="65"/>
                    <a:pt x="56" y="65"/>
                    <a:pt x="56" y="65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28" y="48"/>
                    <a:pt x="24" y="43"/>
                    <a:pt x="24" y="37"/>
                  </a:cubicBezTo>
                  <a:cubicBezTo>
                    <a:pt x="24" y="28"/>
                    <a:pt x="31" y="20"/>
                    <a:pt x="41" y="20"/>
                  </a:cubicBezTo>
                  <a:cubicBezTo>
                    <a:pt x="46" y="20"/>
                    <a:pt x="51" y="23"/>
                    <a:pt x="54" y="27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7"/>
                    <a:pt x="73" y="0"/>
                    <a:pt x="64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9"/>
                    <a:pt x="8" y="86"/>
                    <a:pt x="17" y="86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73" y="86"/>
                    <a:pt x="81" y="79"/>
                    <a:pt x="81" y="70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0" y="51"/>
                    <a:pt x="80" y="50"/>
                    <a:pt x="80" y="50"/>
                  </a:cubicBezTo>
                  <a:lnTo>
                    <a:pt x="51" y="50"/>
                  </a:lnTo>
                  <a:close/>
                </a:path>
              </a:pathLst>
            </a:custGeom>
            <a:solidFill>
              <a:srgbClr val="78828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4" name="Rectangle 12"/>
          <p:cNvSpPr/>
          <p:nvPr/>
        </p:nvSpPr>
        <p:spPr>
          <a:xfrm>
            <a:off x="7800439" y="1999479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Rectangle 22"/>
          <p:cNvSpPr/>
          <p:nvPr/>
        </p:nvSpPr>
        <p:spPr>
          <a:xfrm>
            <a:off x="7996287" y="2951742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Rectangle 24"/>
          <p:cNvSpPr/>
          <p:nvPr/>
        </p:nvSpPr>
        <p:spPr>
          <a:xfrm>
            <a:off x="8184432" y="3911848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7" name="Rectangle 26"/>
          <p:cNvSpPr/>
          <p:nvPr/>
        </p:nvSpPr>
        <p:spPr>
          <a:xfrm>
            <a:off x="8380279" y="4896627"/>
            <a:ext cx="3475613" cy="64324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3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单击此处添加文本内容，文字内容需概括精炼，语言描述尽量简洁生动。</a:t>
            </a:r>
            <a:endParaRPr lang="en-US" altLang="zh-CN" sz="13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8" name="Group 5"/>
          <p:cNvGrpSpPr/>
          <p:nvPr/>
        </p:nvGrpSpPr>
        <p:grpSpPr>
          <a:xfrm>
            <a:off x="7340128" y="2992873"/>
            <a:ext cx="646461" cy="646545"/>
            <a:chOff x="5001064" y="2392320"/>
            <a:chExt cx="484909" cy="484909"/>
          </a:xfrm>
          <a:solidFill>
            <a:schemeClr val="bg1"/>
          </a:solidFill>
        </p:grpSpPr>
        <p:sp>
          <p:nvSpPr>
            <p:cNvPr id="169" name="Oval 23"/>
            <p:cNvSpPr/>
            <p:nvPr/>
          </p:nvSpPr>
          <p:spPr>
            <a:xfrm>
              <a:off x="5001064" y="2392320"/>
              <a:ext cx="484909" cy="48490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0" name="Freeform 6"/>
            <p:cNvSpPr>
              <a:spLocks noEditPoints="1"/>
            </p:cNvSpPr>
            <p:nvPr/>
          </p:nvSpPr>
          <p:spPr bwMode="auto">
            <a:xfrm>
              <a:off x="5080306" y="2499684"/>
              <a:ext cx="330892" cy="264455"/>
            </a:xfrm>
            <a:custGeom>
              <a:avLst/>
              <a:gdLst>
                <a:gd name="T0" fmla="*/ 468 w 542"/>
                <a:gd name="T1" fmla="*/ 135 h 433"/>
                <a:gd name="T2" fmla="*/ 486 w 542"/>
                <a:gd name="T3" fmla="*/ 21 h 433"/>
                <a:gd name="T4" fmla="*/ 332 w 542"/>
                <a:gd name="T5" fmla="*/ 65 h 433"/>
                <a:gd name="T6" fmla="*/ 271 w 542"/>
                <a:gd name="T7" fmla="*/ 97 h 433"/>
                <a:gd name="T8" fmla="*/ 229 w 542"/>
                <a:gd name="T9" fmla="*/ 81 h 433"/>
                <a:gd name="T10" fmla="*/ 212 w 542"/>
                <a:gd name="T11" fmla="*/ 66 h 433"/>
                <a:gd name="T12" fmla="*/ 211 w 542"/>
                <a:gd name="T13" fmla="*/ 65 h 433"/>
                <a:gd name="T14" fmla="*/ 57 w 542"/>
                <a:gd name="T15" fmla="*/ 21 h 433"/>
                <a:gd name="T16" fmla="*/ 75 w 542"/>
                <a:gd name="T17" fmla="*/ 135 h 433"/>
                <a:gd name="T18" fmla="*/ 0 w 542"/>
                <a:gd name="T19" fmla="*/ 153 h 433"/>
                <a:gd name="T20" fmla="*/ 57 w 542"/>
                <a:gd name="T21" fmla="*/ 269 h 433"/>
                <a:gd name="T22" fmla="*/ 103 w 542"/>
                <a:gd name="T23" fmla="*/ 433 h 433"/>
                <a:gd name="T24" fmla="*/ 486 w 542"/>
                <a:gd name="T25" fmla="*/ 387 h 433"/>
                <a:gd name="T26" fmla="*/ 542 w 542"/>
                <a:gd name="T27" fmla="*/ 269 h 433"/>
                <a:gd name="T28" fmla="*/ 437 w 542"/>
                <a:gd name="T29" fmla="*/ 153 h 433"/>
                <a:gd name="T30" fmla="*/ 362 w 542"/>
                <a:gd name="T31" fmla="*/ 90 h 433"/>
                <a:gd name="T32" fmla="*/ 465 w 542"/>
                <a:gd name="T33" fmla="*/ 66 h 433"/>
                <a:gd name="T34" fmla="*/ 387 w 542"/>
                <a:gd name="T35" fmla="*/ 123 h 433"/>
                <a:gd name="T36" fmla="*/ 362 w 542"/>
                <a:gd name="T37" fmla="*/ 90 h 433"/>
                <a:gd name="T38" fmla="*/ 78 w 542"/>
                <a:gd name="T39" fmla="*/ 66 h 433"/>
                <a:gd name="T40" fmla="*/ 106 w 542"/>
                <a:gd name="T41" fmla="*/ 39 h 433"/>
                <a:gd name="T42" fmla="*/ 181 w 542"/>
                <a:gd name="T43" fmla="*/ 90 h 433"/>
                <a:gd name="T44" fmla="*/ 155 w 542"/>
                <a:gd name="T45" fmla="*/ 123 h 433"/>
                <a:gd name="T46" fmla="*/ 185 w 542"/>
                <a:gd name="T47" fmla="*/ 219 h 433"/>
                <a:gd name="T48" fmla="*/ 125 w 542"/>
                <a:gd name="T49" fmla="*/ 228 h 433"/>
                <a:gd name="T50" fmla="*/ 116 w 542"/>
                <a:gd name="T51" fmla="*/ 195 h 433"/>
                <a:gd name="T52" fmla="*/ 185 w 542"/>
                <a:gd name="T53" fmla="*/ 219 h 433"/>
                <a:gd name="T54" fmla="*/ 301 w 542"/>
                <a:gd name="T55" fmla="*/ 380 h 433"/>
                <a:gd name="T56" fmla="*/ 214 w 542"/>
                <a:gd name="T57" fmla="*/ 353 h 433"/>
                <a:gd name="T58" fmla="*/ 328 w 542"/>
                <a:gd name="T59" fmla="*/ 195 h 433"/>
                <a:gd name="T60" fmla="*/ 427 w 542"/>
                <a:gd name="T61" fmla="*/ 219 h 433"/>
                <a:gd name="T62" fmla="*/ 367 w 542"/>
                <a:gd name="T63" fmla="*/ 228 h 433"/>
                <a:gd name="T64" fmla="*/ 357 w 542"/>
                <a:gd name="T65" fmla="*/ 195 h 433"/>
                <a:gd name="T66" fmla="*/ 427 w 542"/>
                <a:gd name="T67" fmla="*/ 219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2" h="433">
                  <a:moveTo>
                    <a:pt x="437" y="153"/>
                  </a:moveTo>
                  <a:cubicBezTo>
                    <a:pt x="448" y="148"/>
                    <a:pt x="459" y="142"/>
                    <a:pt x="468" y="135"/>
                  </a:cubicBezTo>
                  <a:cubicBezTo>
                    <a:pt x="489" y="119"/>
                    <a:pt x="503" y="94"/>
                    <a:pt x="503" y="66"/>
                  </a:cubicBezTo>
                  <a:cubicBezTo>
                    <a:pt x="503" y="50"/>
                    <a:pt x="497" y="33"/>
                    <a:pt x="486" y="21"/>
                  </a:cubicBezTo>
                  <a:cubicBezTo>
                    <a:pt x="474" y="8"/>
                    <a:pt x="457" y="0"/>
                    <a:pt x="437" y="0"/>
                  </a:cubicBezTo>
                  <a:cubicBezTo>
                    <a:pt x="405" y="0"/>
                    <a:pt x="369" y="20"/>
                    <a:pt x="332" y="65"/>
                  </a:cubicBezTo>
                  <a:cubicBezTo>
                    <a:pt x="332" y="65"/>
                    <a:pt x="332" y="66"/>
                    <a:pt x="331" y="66"/>
                  </a:cubicBezTo>
                  <a:cubicBezTo>
                    <a:pt x="326" y="72"/>
                    <a:pt x="299" y="97"/>
                    <a:pt x="271" y="97"/>
                  </a:cubicBezTo>
                  <a:cubicBezTo>
                    <a:pt x="271" y="97"/>
                    <a:pt x="271" y="97"/>
                    <a:pt x="271" y="97"/>
                  </a:cubicBezTo>
                  <a:cubicBezTo>
                    <a:pt x="255" y="97"/>
                    <a:pt x="240" y="89"/>
                    <a:pt x="229" y="81"/>
                  </a:cubicBezTo>
                  <a:cubicBezTo>
                    <a:pt x="223" y="77"/>
                    <a:pt x="218" y="73"/>
                    <a:pt x="215" y="70"/>
                  </a:cubicBezTo>
                  <a:cubicBezTo>
                    <a:pt x="214" y="68"/>
                    <a:pt x="212" y="67"/>
                    <a:pt x="212" y="66"/>
                  </a:cubicBezTo>
                  <a:cubicBezTo>
                    <a:pt x="211" y="66"/>
                    <a:pt x="211" y="66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173" y="20"/>
                    <a:pt x="138" y="0"/>
                    <a:pt x="106" y="0"/>
                  </a:cubicBezTo>
                  <a:cubicBezTo>
                    <a:pt x="86" y="0"/>
                    <a:pt x="68" y="8"/>
                    <a:pt x="57" y="21"/>
                  </a:cubicBezTo>
                  <a:cubicBezTo>
                    <a:pt x="46" y="33"/>
                    <a:pt x="39" y="50"/>
                    <a:pt x="39" y="66"/>
                  </a:cubicBezTo>
                  <a:cubicBezTo>
                    <a:pt x="39" y="94"/>
                    <a:pt x="54" y="119"/>
                    <a:pt x="75" y="135"/>
                  </a:cubicBezTo>
                  <a:cubicBezTo>
                    <a:pt x="84" y="142"/>
                    <a:pt x="94" y="148"/>
                    <a:pt x="106" y="153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57" y="269"/>
                    <a:pt x="57" y="269"/>
                    <a:pt x="57" y="269"/>
                  </a:cubicBezTo>
                  <a:cubicBezTo>
                    <a:pt x="57" y="387"/>
                    <a:pt x="57" y="387"/>
                    <a:pt x="57" y="387"/>
                  </a:cubicBezTo>
                  <a:cubicBezTo>
                    <a:pt x="57" y="412"/>
                    <a:pt x="78" y="433"/>
                    <a:pt x="103" y="433"/>
                  </a:cubicBezTo>
                  <a:cubicBezTo>
                    <a:pt x="440" y="433"/>
                    <a:pt x="440" y="433"/>
                    <a:pt x="440" y="433"/>
                  </a:cubicBezTo>
                  <a:cubicBezTo>
                    <a:pt x="465" y="433"/>
                    <a:pt x="486" y="412"/>
                    <a:pt x="486" y="387"/>
                  </a:cubicBezTo>
                  <a:cubicBezTo>
                    <a:pt x="486" y="269"/>
                    <a:pt x="486" y="269"/>
                    <a:pt x="486" y="269"/>
                  </a:cubicBezTo>
                  <a:cubicBezTo>
                    <a:pt x="542" y="269"/>
                    <a:pt x="542" y="269"/>
                    <a:pt x="542" y="269"/>
                  </a:cubicBezTo>
                  <a:cubicBezTo>
                    <a:pt x="542" y="153"/>
                    <a:pt x="542" y="153"/>
                    <a:pt x="542" y="153"/>
                  </a:cubicBezTo>
                  <a:lnTo>
                    <a:pt x="437" y="153"/>
                  </a:lnTo>
                  <a:close/>
                  <a:moveTo>
                    <a:pt x="362" y="90"/>
                  </a:moveTo>
                  <a:cubicBezTo>
                    <a:pt x="362" y="90"/>
                    <a:pt x="362" y="90"/>
                    <a:pt x="362" y="90"/>
                  </a:cubicBezTo>
                  <a:cubicBezTo>
                    <a:pt x="396" y="49"/>
                    <a:pt x="422" y="38"/>
                    <a:pt x="437" y="39"/>
                  </a:cubicBezTo>
                  <a:cubicBezTo>
                    <a:pt x="455" y="39"/>
                    <a:pt x="464" y="52"/>
                    <a:pt x="465" y="66"/>
                  </a:cubicBezTo>
                  <a:cubicBezTo>
                    <a:pt x="465" y="80"/>
                    <a:pt x="457" y="94"/>
                    <a:pt x="444" y="105"/>
                  </a:cubicBezTo>
                  <a:cubicBezTo>
                    <a:pt x="430" y="116"/>
                    <a:pt x="410" y="123"/>
                    <a:pt x="387" y="123"/>
                  </a:cubicBezTo>
                  <a:cubicBezTo>
                    <a:pt x="319" y="123"/>
                    <a:pt x="319" y="123"/>
                    <a:pt x="319" y="123"/>
                  </a:cubicBezTo>
                  <a:cubicBezTo>
                    <a:pt x="346" y="110"/>
                    <a:pt x="361" y="91"/>
                    <a:pt x="362" y="90"/>
                  </a:cubicBezTo>
                  <a:close/>
                  <a:moveTo>
                    <a:pt x="99" y="105"/>
                  </a:moveTo>
                  <a:cubicBezTo>
                    <a:pt x="85" y="94"/>
                    <a:pt x="78" y="80"/>
                    <a:pt x="78" y="66"/>
                  </a:cubicBezTo>
                  <a:cubicBezTo>
                    <a:pt x="79" y="52"/>
                    <a:pt x="88" y="39"/>
                    <a:pt x="106" y="39"/>
                  </a:cubicBezTo>
                  <a:cubicBezTo>
                    <a:pt x="106" y="39"/>
                    <a:pt x="106" y="39"/>
                    <a:pt x="106" y="39"/>
                  </a:cubicBezTo>
                  <a:cubicBezTo>
                    <a:pt x="121" y="39"/>
                    <a:pt x="147" y="50"/>
                    <a:pt x="180" y="89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2" y="91"/>
                    <a:pt x="197" y="110"/>
                    <a:pt x="223" y="123"/>
                  </a:cubicBezTo>
                  <a:cubicBezTo>
                    <a:pt x="155" y="123"/>
                    <a:pt x="155" y="123"/>
                    <a:pt x="155" y="123"/>
                  </a:cubicBezTo>
                  <a:cubicBezTo>
                    <a:pt x="133" y="123"/>
                    <a:pt x="113" y="116"/>
                    <a:pt x="99" y="105"/>
                  </a:cubicBezTo>
                  <a:close/>
                  <a:moveTo>
                    <a:pt x="185" y="219"/>
                  </a:moveTo>
                  <a:cubicBezTo>
                    <a:pt x="185" y="224"/>
                    <a:pt x="181" y="228"/>
                    <a:pt x="176" y="228"/>
                  </a:cubicBezTo>
                  <a:cubicBezTo>
                    <a:pt x="125" y="228"/>
                    <a:pt x="125" y="228"/>
                    <a:pt x="125" y="228"/>
                  </a:cubicBezTo>
                  <a:cubicBezTo>
                    <a:pt x="120" y="228"/>
                    <a:pt x="116" y="224"/>
                    <a:pt x="116" y="219"/>
                  </a:cubicBezTo>
                  <a:cubicBezTo>
                    <a:pt x="116" y="195"/>
                    <a:pt x="116" y="195"/>
                    <a:pt x="116" y="195"/>
                  </a:cubicBezTo>
                  <a:cubicBezTo>
                    <a:pt x="185" y="195"/>
                    <a:pt x="185" y="195"/>
                    <a:pt x="185" y="195"/>
                  </a:cubicBezTo>
                  <a:lnTo>
                    <a:pt x="185" y="219"/>
                  </a:lnTo>
                  <a:close/>
                  <a:moveTo>
                    <a:pt x="328" y="353"/>
                  </a:moveTo>
                  <a:cubicBezTo>
                    <a:pt x="328" y="368"/>
                    <a:pt x="316" y="380"/>
                    <a:pt x="301" y="380"/>
                  </a:cubicBezTo>
                  <a:cubicBezTo>
                    <a:pt x="242" y="380"/>
                    <a:pt x="242" y="380"/>
                    <a:pt x="242" y="380"/>
                  </a:cubicBezTo>
                  <a:cubicBezTo>
                    <a:pt x="227" y="380"/>
                    <a:pt x="214" y="368"/>
                    <a:pt x="214" y="353"/>
                  </a:cubicBezTo>
                  <a:cubicBezTo>
                    <a:pt x="214" y="195"/>
                    <a:pt x="214" y="195"/>
                    <a:pt x="214" y="195"/>
                  </a:cubicBezTo>
                  <a:cubicBezTo>
                    <a:pt x="328" y="195"/>
                    <a:pt x="328" y="195"/>
                    <a:pt x="328" y="195"/>
                  </a:cubicBezTo>
                  <a:lnTo>
                    <a:pt x="328" y="353"/>
                  </a:lnTo>
                  <a:close/>
                  <a:moveTo>
                    <a:pt x="427" y="219"/>
                  </a:moveTo>
                  <a:cubicBezTo>
                    <a:pt x="427" y="224"/>
                    <a:pt x="423" y="228"/>
                    <a:pt x="418" y="228"/>
                  </a:cubicBezTo>
                  <a:cubicBezTo>
                    <a:pt x="367" y="228"/>
                    <a:pt x="367" y="228"/>
                    <a:pt x="367" y="228"/>
                  </a:cubicBezTo>
                  <a:cubicBezTo>
                    <a:pt x="362" y="228"/>
                    <a:pt x="357" y="224"/>
                    <a:pt x="357" y="219"/>
                  </a:cubicBezTo>
                  <a:cubicBezTo>
                    <a:pt x="357" y="195"/>
                    <a:pt x="357" y="195"/>
                    <a:pt x="357" y="195"/>
                  </a:cubicBezTo>
                  <a:cubicBezTo>
                    <a:pt x="427" y="195"/>
                    <a:pt x="427" y="195"/>
                    <a:pt x="427" y="195"/>
                  </a:cubicBezTo>
                  <a:lnTo>
                    <a:pt x="427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1" name="Group 8"/>
          <p:cNvGrpSpPr/>
          <p:nvPr/>
        </p:nvGrpSpPr>
        <p:grpSpPr>
          <a:xfrm>
            <a:off x="7724121" y="4913329"/>
            <a:ext cx="646461" cy="646545"/>
            <a:chOff x="5001064" y="4044143"/>
            <a:chExt cx="484909" cy="484909"/>
          </a:xfrm>
          <a:solidFill>
            <a:schemeClr val="bg1"/>
          </a:solidFill>
        </p:grpSpPr>
        <p:sp>
          <p:nvSpPr>
            <p:cNvPr id="172" name="Oval 27"/>
            <p:cNvSpPr/>
            <p:nvPr/>
          </p:nvSpPr>
          <p:spPr>
            <a:xfrm>
              <a:off x="5001064" y="4044143"/>
              <a:ext cx="484909" cy="4849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3" name="Freeform 7"/>
            <p:cNvSpPr>
              <a:spLocks noEditPoints="1"/>
            </p:cNvSpPr>
            <p:nvPr/>
          </p:nvSpPr>
          <p:spPr bwMode="auto">
            <a:xfrm>
              <a:off x="5071253" y="4112098"/>
              <a:ext cx="348997" cy="348997"/>
            </a:xfrm>
            <a:custGeom>
              <a:avLst/>
              <a:gdLst>
                <a:gd name="T0" fmla="*/ 287 w 483"/>
                <a:gd name="T1" fmla="*/ 425 h 483"/>
                <a:gd name="T2" fmla="*/ 95 w 483"/>
                <a:gd name="T3" fmla="*/ 112 h 483"/>
                <a:gd name="T4" fmla="*/ 121 w 483"/>
                <a:gd name="T5" fmla="*/ 134 h 483"/>
                <a:gd name="T6" fmla="*/ 158 w 483"/>
                <a:gd name="T7" fmla="*/ 215 h 483"/>
                <a:gd name="T8" fmla="*/ 176 w 483"/>
                <a:gd name="T9" fmla="*/ 230 h 483"/>
                <a:gd name="T10" fmla="*/ 252 w 483"/>
                <a:gd name="T11" fmla="*/ 266 h 483"/>
                <a:gd name="T12" fmla="*/ 269 w 483"/>
                <a:gd name="T13" fmla="*/ 299 h 483"/>
                <a:gd name="T14" fmla="*/ 304 w 483"/>
                <a:gd name="T15" fmla="*/ 433 h 483"/>
                <a:gd name="T16" fmla="*/ 336 w 483"/>
                <a:gd name="T17" fmla="*/ 405 h 483"/>
                <a:gd name="T18" fmla="*/ 399 w 483"/>
                <a:gd name="T19" fmla="*/ 342 h 483"/>
                <a:gd name="T20" fmla="*/ 369 w 483"/>
                <a:gd name="T21" fmla="*/ 303 h 483"/>
                <a:gd name="T22" fmla="*/ 316 w 483"/>
                <a:gd name="T23" fmla="*/ 265 h 483"/>
                <a:gd name="T24" fmla="*/ 279 w 483"/>
                <a:gd name="T25" fmla="*/ 274 h 483"/>
                <a:gd name="T26" fmla="*/ 239 w 483"/>
                <a:gd name="T27" fmla="*/ 223 h 483"/>
                <a:gd name="T28" fmla="*/ 225 w 483"/>
                <a:gd name="T29" fmla="*/ 190 h 483"/>
                <a:gd name="T30" fmla="*/ 282 w 483"/>
                <a:gd name="T31" fmla="*/ 171 h 483"/>
                <a:gd name="T32" fmla="*/ 297 w 483"/>
                <a:gd name="T33" fmla="*/ 151 h 483"/>
                <a:gd name="T34" fmla="*/ 326 w 483"/>
                <a:gd name="T35" fmla="*/ 141 h 483"/>
                <a:gd name="T36" fmla="*/ 334 w 483"/>
                <a:gd name="T37" fmla="*/ 106 h 483"/>
                <a:gd name="T38" fmla="*/ 280 w 483"/>
                <a:gd name="T39" fmla="*/ 102 h 483"/>
                <a:gd name="T40" fmla="*/ 242 w 483"/>
                <a:gd name="T41" fmla="*/ 76 h 483"/>
                <a:gd name="T42" fmla="*/ 282 w 483"/>
                <a:gd name="T43" fmla="*/ 68 h 483"/>
                <a:gd name="T44" fmla="*/ 317 w 483"/>
                <a:gd name="T45" fmla="*/ 82 h 483"/>
                <a:gd name="T46" fmla="*/ 307 w 483"/>
                <a:gd name="T47" fmla="*/ 71 h 483"/>
                <a:gd name="T48" fmla="*/ 245 w 483"/>
                <a:gd name="T49" fmla="*/ 59 h 483"/>
                <a:gd name="T50" fmla="*/ 237 w 483"/>
                <a:gd name="T51" fmla="*/ 66 h 483"/>
                <a:gd name="T52" fmla="*/ 216 w 483"/>
                <a:gd name="T53" fmla="*/ 61 h 483"/>
                <a:gd name="T54" fmla="*/ 157 w 483"/>
                <a:gd name="T55" fmla="*/ 76 h 483"/>
                <a:gd name="T56" fmla="*/ 141 w 483"/>
                <a:gd name="T57" fmla="*/ 65 h 483"/>
                <a:gd name="T58" fmla="*/ 230 w 483"/>
                <a:gd name="T59" fmla="*/ 40 h 483"/>
                <a:gd name="T60" fmla="*/ 258 w 483"/>
                <a:gd name="T61" fmla="*/ 44 h 483"/>
                <a:gd name="T62" fmla="*/ 247 w 483"/>
                <a:gd name="T63" fmla="*/ 50 h 483"/>
                <a:gd name="T64" fmla="*/ 308 w 483"/>
                <a:gd name="T65" fmla="*/ 50 h 483"/>
                <a:gd name="T66" fmla="*/ 315 w 483"/>
                <a:gd name="T67" fmla="*/ 57 h 483"/>
                <a:gd name="T68" fmla="*/ 356 w 483"/>
                <a:gd name="T69" fmla="*/ 88 h 483"/>
                <a:gd name="T70" fmla="*/ 168 w 483"/>
                <a:gd name="T71" fmla="*/ 54 h 483"/>
                <a:gd name="T72" fmla="*/ 204 w 483"/>
                <a:gd name="T73" fmla="*/ 49 h 483"/>
                <a:gd name="T74" fmla="*/ 211 w 483"/>
                <a:gd name="T75" fmla="*/ 58 h 483"/>
                <a:gd name="T76" fmla="*/ 205 w 483"/>
                <a:gd name="T77" fmla="*/ 43 h 483"/>
                <a:gd name="T78" fmla="*/ 147 w 483"/>
                <a:gd name="T79" fmla="*/ 70 h 483"/>
                <a:gd name="T80" fmla="*/ 146 w 483"/>
                <a:gd name="T81" fmla="*/ 62 h 483"/>
                <a:gd name="T82" fmla="*/ 173 w 483"/>
                <a:gd name="T83" fmla="*/ 56 h 483"/>
                <a:gd name="T84" fmla="*/ 216 w 483"/>
                <a:gd name="T85" fmla="*/ 43 h 483"/>
                <a:gd name="T86" fmla="*/ 248 w 483"/>
                <a:gd name="T87" fmla="*/ 44 h 483"/>
                <a:gd name="T88" fmla="*/ 218 w 483"/>
                <a:gd name="T89" fmla="*/ 42 h 483"/>
                <a:gd name="T90" fmla="*/ 108 w 483"/>
                <a:gd name="T91" fmla="*/ 129 h 483"/>
                <a:gd name="T92" fmla="*/ 285 w 483"/>
                <a:gd name="T93" fmla="*/ 431 h 483"/>
                <a:gd name="T94" fmla="*/ 211 w 483"/>
                <a:gd name="T95" fmla="*/ 47 h 483"/>
                <a:gd name="T96" fmla="*/ 200 w 483"/>
                <a:gd name="T97" fmla="*/ 51 h 483"/>
                <a:gd name="T98" fmla="*/ 215 w 483"/>
                <a:gd name="T99" fmla="*/ 48 h 483"/>
                <a:gd name="T100" fmla="*/ 260 w 483"/>
                <a:gd name="T101" fmla="*/ 220 h 483"/>
                <a:gd name="T102" fmla="*/ 253 w 483"/>
                <a:gd name="T103" fmla="*/ 220 h 483"/>
                <a:gd name="T104" fmla="*/ 279 w 483"/>
                <a:gd name="T105" fmla="*/ 232 h 483"/>
                <a:gd name="T106" fmla="*/ 347 w 483"/>
                <a:gd name="T107" fmla="*/ 122 h 483"/>
                <a:gd name="T108" fmla="*/ 339 w 483"/>
                <a:gd name="T109" fmla="*/ 265 h 483"/>
                <a:gd name="T110" fmla="*/ 300 w 483"/>
                <a:gd name="T111" fmla="*/ 228 h 483"/>
                <a:gd name="T112" fmla="*/ 320 w 483"/>
                <a:gd name="T113" fmla="*/ 232 h 483"/>
                <a:gd name="T114" fmla="*/ 251 w 483"/>
                <a:gd name="T115" fmla="*/ 75 h 483"/>
                <a:gd name="T116" fmla="*/ 271 w 483"/>
                <a:gd name="T117" fmla="*/ 57 h 483"/>
                <a:gd name="T118" fmla="*/ 348 w 483"/>
                <a:gd name="T119" fmla="*/ 77 h 483"/>
                <a:gd name="T120" fmla="*/ 216 w 483"/>
                <a:gd name="T121" fmla="*/ 48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83" h="483">
                  <a:moveTo>
                    <a:pt x="241" y="0"/>
                  </a:moveTo>
                  <a:cubicBezTo>
                    <a:pt x="108" y="0"/>
                    <a:pt x="0" y="108"/>
                    <a:pt x="0" y="241"/>
                  </a:cubicBezTo>
                  <a:cubicBezTo>
                    <a:pt x="0" y="375"/>
                    <a:pt x="108" y="483"/>
                    <a:pt x="241" y="483"/>
                  </a:cubicBezTo>
                  <a:cubicBezTo>
                    <a:pt x="375" y="483"/>
                    <a:pt x="483" y="375"/>
                    <a:pt x="483" y="241"/>
                  </a:cubicBezTo>
                  <a:cubicBezTo>
                    <a:pt x="483" y="108"/>
                    <a:pt x="375" y="0"/>
                    <a:pt x="241" y="0"/>
                  </a:cubicBezTo>
                  <a:close/>
                  <a:moveTo>
                    <a:pt x="303" y="372"/>
                  </a:moveTo>
                  <a:cubicBezTo>
                    <a:pt x="303" y="373"/>
                    <a:pt x="302" y="376"/>
                    <a:pt x="302" y="378"/>
                  </a:cubicBezTo>
                  <a:cubicBezTo>
                    <a:pt x="302" y="379"/>
                    <a:pt x="301" y="380"/>
                    <a:pt x="301" y="382"/>
                  </a:cubicBezTo>
                  <a:cubicBezTo>
                    <a:pt x="301" y="383"/>
                    <a:pt x="300" y="384"/>
                    <a:pt x="300" y="385"/>
                  </a:cubicBezTo>
                  <a:cubicBezTo>
                    <a:pt x="300" y="385"/>
                    <a:pt x="300" y="386"/>
                    <a:pt x="300" y="386"/>
                  </a:cubicBezTo>
                  <a:cubicBezTo>
                    <a:pt x="300" y="389"/>
                    <a:pt x="298" y="391"/>
                    <a:pt x="298" y="394"/>
                  </a:cubicBezTo>
                  <a:cubicBezTo>
                    <a:pt x="298" y="396"/>
                    <a:pt x="296" y="397"/>
                    <a:pt x="297" y="398"/>
                  </a:cubicBezTo>
                  <a:cubicBezTo>
                    <a:pt x="297" y="401"/>
                    <a:pt x="296" y="403"/>
                    <a:pt x="296" y="405"/>
                  </a:cubicBezTo>
                  <a:cubicBezTo>
                    <a:pt x="295" y="407"/>
                    <a:pt x="295" y="408"/>
                    <a:pt x="294" y="410"/>
                  </a:cubicBezTo>
                  <a:cubicBezTo>
                    <a:pt x="294" y="410"/>
                    <a:pt x="293" y="410"/>
                    <a:pt x="293" y="411"/>
                  </a:cubicBezTo>
                  <a:cubicBezTo>
                    <a:pt x="293" y="411"/>
                    <a:pt x="292" y="412"/>
                    <a:pt x="292" y="413"/>
                  </a:cubicBezTo>
                  <a:cubicBezTo>
                    <a:pt x="290" y="414"/>
                    <a:pt x="289" y="416"/>
                    <a:pt x="289" y="418"/>
                  </a:cubicBezTo>
                  <a:cubicBezTo>
                    <a:pt x="288" y="418"/>
                    <a:pt x="288" y="420"/>
                    <a:pt x="289" y="420"/>
                  </a:cubicBezTo>
                  <a:cubicBezTo>
                    <a:pt x="289" y="420"/>
                    <a:pt x="289" y="420"/>
                    <a:pt x="289" y="421"/>
                  </a:cubicBezTo>
                  <a:cubicBezTo>
                    <a:pt x="289" y="421"/>
                    <a:pt x="289" y="421"/>
                    <a:pt x="288" y="421"/>
                  </a:cubicBezTo>
                  <a:cubicBezTo>
                    <a:pt x="288" y="423"/>
                    <a:pt x="287" y="423"/>
                    <a:pt x="287" y="425"/>
                  </a:cubicBezTo>
                  <a:cubicBezTo>
                    <a:pt x="287" y="425"/>
                    <a:pt x="286" y="427"/>
                    <a:pt x="287" y="427"/>
                  </a:cubicBezTo>
                  <a:cubicBezTo>
                    <a:pt x="288" y="427"/>
                    <a:pt x="288" y="427"/>
                    <a:pt x="289" y="426"/>
                  </a:cubicBezTo>
                  <a:cubicBezTo>
                    <a:pt x="289" y="426"/>
                    <a:pt x="290" y="426"/>
                    <a:pt x="290" y="426"/>
                  </a:cubicBezTo>
                  <a:cubicBezTo>
                    <a:pt x="290" y="427"/>
                    <a:pt x="290" y="427"/>
                    <a:pt x="290" y="427"/>
                  </a:cubicBezTo>
                  <a:cubicBezTo>
                    <a:pt x="288" y="430"/>
                    <a:pt x="286" y="433"/>
                    <a:pt x="284" y="436"/>
                  </a:cubicBezTo>
                  <a:cubicBezTo>
                    <a:pt x="283" y="436"/>
                    <a:pt x="284" y="435"/>
                    <a:pt x="282" y="435"/>
                  </a:cubicBezTo>
                  <a:cubicBezTo>
                    <a:pt x="281" y="435"/>
                    <a:pt x="281" y="435"/>
                    <a:pt x="281" y="436"/>
                  </a:cubicBezTo>
                  <a:cubicBezTo>
                    <a:pt x="281" y="436"/>
                    <a:pt x="281" y="436"/>
                    <a:pt x="280" y="436"/>
                  </a:cubicBezTo>
                  <a:cubicBezTo>
                    <a:pt x="280" y="436"/>
                    <a:pt x="280" y="436"/>
                    <a:pt x="280" y="436"/>
                  </a:cubicBezTo>
                  <a:cubicBezTo>
                    <a:pt x="281" y="437"/>
                    <a:pt x="282" y="437"/>
                    <a:pt x="282" y="438"/>
                  </a:cubicBezTo>
                  <a:cubicBezTo>
                    <a:pt x="281" y="439"/>
                    <a:pt x="279" y="439"/>
                    <a:pt x="279" y="440"/>
                  </a:cubicBezTo>
                  <a:cubicBezTo>
                    <a:pt x="279" y="440"/>
                    <a:pt x="279" y="441"/>
                    <a:pt x="279" y="441"/>
                  </a:cubicBezTo>
                  <a:cubicBezTo>
                    <a:pt x="267" y="444"/>
                    <a:pt x="254" y="445"/>
                    <a:pt x="241" y="445"/>
                  </a:cubicBezTo>
                  <a:cubicBezTo>
                    <a:pt x="185" y="445"/>
                    <a:pt x="134" y="422"/>
                    <a:pt x="97" y="385"/>
                  </a:cubicBezTo>
                  <a:cubicBezTo>
                    <a:pt x="60" y="348"/>
                    <a:pt x="37" y="298"/>
                    <a:pt x="37" y="241"/>
                  </a:cubicBezTo>
                  <a:cubicBezTo>
                    <a:pt x="37" y="192"/>
                    <a:pt x="55" y="148"/>
                    <a:pt x="83" y="112"/>
                  </a:cubicBezTo>
                  <a:cubicBezTo>
                    <a:pt x="85" y="112"/>
                    <a:pt x="86" y="112"/>
                    <a:pt x="87" y="112"/>
                  </a:cubicBezTo>
                  <a:cubicBezTo>
                    <a:pt x="88" y="112"/>
                    <a:pt x="88" y="113"/>
                    <a:pt x="90" y="113"/>
                  </a:cubicBezTo>
                  <a:cubicBezTo>
                    <a:pt x="91" y="113"/>
                    <a:pt x="91" y="112"/>
                    <a:pt x="91" y="112"/>
                  </a:cubicBezTo>
                  <a:cubicBezTo>
                    <a:pt x="92" y="112"/>
                    <a:pt x="92" y="112"/>
                    <a:pt x="94" y="112"/>
                  </a:cubicBezTo>
                  <a:cubicBezTo>
                    <a:pt x="94" y="111"/>
                    <a:pt x="94" y="111"/>
                    <a:pt x="95" y="112"/>
                  </a:cubicBezTo>
                  <a:cubicBezTo>
                    <a:pt x="95" y="112"/>
                    <a:pt x="94" y="112"/>
                    <a:pt x="94" y="113"/>
                  </a:cubicBezTo>
                  <a:cubicBezTo>
                    <a:pt x="94" y="114"/>
                    <a:pt x="94" y="114"/>
                    <a:pt x="95" y="114"/>
                  </a:cubicBezTo>
                  <a:cubicBezTo>
                    <a:pt x="96" y="113"/>
                    <a:pt x="96" y="113"/>
                    <a:pt x="97" y="112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7" y="113"/>
                    <a:pt x="96" y="114"/>
                    <a:pt x="96" y="114"/>
                  </a:cubicBezTo>
                  <a:cubicBezTo>
                    <a:pt x="96" y="115"/>
                    <a:pt x="96" y="115"/>
                    <a:pt x="97" y="115"/>
                  </a:cubicBezTo>
                  <a:cubicBezTo>
                    <a:pt x="99" y="115"/>
                    <a:pt x="99" y="114"/>
                    <a:pt x="99" y="115"/>
                  </a:cubicBezTo>
                  <a:cubicBezTo>
                    <a:pt x="99" y="115"/>
                    <a:pt x="99" y="116"/>
                    <a:pt x="99" y="116"/>
                  </a:cubicBezTo>
                  <a:cubicBezTo>
                    <a:pt x="99" y="117"/>
                    <a:pt x="101" y="117"/>
                    <a:pt x="102" y="117"/>
                  </a:cubicBezTo>
                  <a:cubicBezTo>
                    <a:pt x="102" y="117"/>
                    <a:pt x="103" y="117"/>
                    <a:pt x="103" y="117"/>
                  </a:cubicBezTo>
                  <a:cubicBezTo>
                    <a:pt x="103" y="117"/>
                    <a:pt x="103" y="117"/>
                    <a:pt x="103" y="117"/>
                  </a:cubicBezTo>
                  <a:cubicBezTo>
                    <a:pt x="103" y="118"/>
                    <a:pt x="103" y="122"/>
                    <a:pt x="104" y="122"/>
                  </a:cubicBezTo>
                  <a:cubicBezTo>
                    <a:pt x="105" y="122"/>
                    <a:pt x="106" y="122"/>
                    <a:pt x="106" y="122"/>
                  </a:cubicBezTo>
                  <a:cubicBezTo>
                    <a:pt x="107" y="123"/>
                    <a:pt x="106" y="124"/>
                    <a:pt x="107" y="124"/>
                  </a:cubicBezTo>
                  <a:cubicBezTo>
                    <a:pt x="107" y="124"/>
                    <a:pt x="109" y="125"/>
                    <a:pt x="109" y="125"/>
                  </a:cubicBezTo>
                  <a:cubicBezTo>
                    <a:pt x="110" y="126"/>
                    <a:pt x="109" y="128"/>
                    <a:pt x="113" y="127"/>
                  </a:cubicBezTo>
                  <a:cubicBezTo>
                    <a:pt x="113" y="129"/>
                    <a:pt x="116" y="127"/>
                    <a:pt x="117" y="129"/>
                  </a:cubicBezTo>
                  <a:cubicBezTo>
                    <a:pt x="117" y="130"/>
                    <a:pt x="120" y="129"/>
                    <a:pt x="121" y="130"/>
                  </a:cubicBezTo>
                  <a:cubicBezTo>
                    <a:pt x="121" y="130"/>
                    <a:pt x="121" y="130"/>
                    <a:pt x="122" y="130"/>
                  </a:cubicBezTo>
                  <a:cubicBezTo>
                    <a:pt x="122" y="131"/>
                    <a:pt x="123" y="131"/>
                    <a:pt x="123" y="131"/>
                  </a:cubicBezTo>
                  <a:cubicBezTo>
                    <a:pt x="123" y="132"/>
                    <a:pt x="122" y="133"/>
                    <a:pt x="121" y="134"/>
                  </a:cubicBezTo>
                  <a:cubicBezTo>
                    <a:pt x="121" y="133"/>
                    <a:pt x="120" y="133"/>
                    <a:pt x="118" y="133"/>
                  </a:cubicBezTo>
                  <a:cubicBezTo>
                    <a:pt x="118" y="133"/>
                    <a:pt x="117" y="133"/>
                    <a:pt x="117" y="133"/>
                  </a:cubicBezTo>
                  <a:cubicBezTo>
                    <a:pt x="117" y="135"/>
                    <a:pt x="119" y="135"/>
                    <a:pt x="119" y="137"/>
                  </a:cubicBezTo>
                  <a:cubicBezTo>
                    <a:pt x="118" y="139"/>
                    <a:pt x="115" y="149"/>
                    <a:pt x="116" y="152"/>
                  </a:cubicBezTo>
                  <a:cubicBezTo>
                    <a:pt x="116" y="154"/>
                    <a:pt x="116" y="155"/>
                    <a:pt x="117" y="158"/>
                  </a:cubicBezTo>
                  <a:cubicBezTo>
                    <a:pt x="116" y="158"/>
                    <a:pt x="115" y="159"/>
                    <a:pt x="116" y="160"/>
                  </a:cubicBezTo>
                  <a:cubicBezTo>
                    <a:pt x="117" y="163"/>
                    <a:pt x="119" y="167"/>
                    <a:pt x="121" y="167"/>
                  </a:cubicBezTo>
                  <a:cubicBezTo>
                    <a:pt x="120" y="172"/>
                    <a:pt x="123" y="170"/>
                    <a:pt x="124" y="174"/>
                  </a:cubicBezTo>
                  <a:cubicBezTo>
                    <a:pt x="124" y="175"/>
                    <a:pt x="124" y="176"/>
                    <a:pt x="125" y="176"/>
                  </a:cubicBezTo>
                  <a:cubicBezTo>
                    <a:pt x="129" y="177"/>
                    <a:pt x="134" y="179"/>
                    <a:pt x="136" y="183"/>
                  </a:cubicBezTo>
                  <a:cubicBezTo>
                    <a:pt x="136" y="183"/>
                    <a:pt x="136" y="183"/>
                    <a:pt x="136" y="183"/>
                  </a:cubicBezTo>
                  <a:cubicBezTo>
                    <a:pt x="136" y="183"/>
                    <a:pt x="136" y="183"/>
                    <a:pt x="136" y="184"/>
                  </a:cubicBezTo>
                  <a:cubicBezTo>
                    <a:pt x="136" y="186"/>
                    <a:pt x="137" y="187"/>
                    <a:pt x="138" y="189"/>
                  </a:cubicBezTo>
                  <a:cubicBezTo>
                    <a:pt x="139" y="190"/>
                    <a:pt x="139" y="193"/>
                    <a:pt x="140" y="194"/>
                  </a:cubicBezTo>
                  <a:cubicBezTo>
                    <a:pt x="142" y="195"/>
                    <a:pt x="144" y="198"/>
                    <a:pt x="146" y="200"/>
                  </a:cubicBezTo>
                  <a:cubicBezTo>
                    <a:pt x="147" y="201"/>
                    <a:pt x="144" y="201"/>
                    <a:pt x="143" y="201"/>
                  </a:cubicBezTo>
                  <a:cubicBezTo>
                    <a:pt x="144" y="203"/>
                    <a:pt x="147" y="202"/>
                    <a:pt x="149" y="204"/>
                  </a:cubicBezTo>
                  <a:cubicBezTo>
                    <a:pt x="150" y="205"/>
                    <a:pt x="151" y="206"/>
                    <a:pt x="152" y="208"/>
                  </a:cubicBezTo>
                  <a:cubicBezTo>
                    <a:pt x="152" y="208"/>
                    <a:pt x="152" y="210"/>
                    <a:pt x="152" y="211"/>
                  </a:cubicBezTo>
                  <a:cubicBezTo>
                    <a:pt x="152" y="211"/>
                    <a:pt x="152" y="211"/>
                    <a:pt x="153" y="212"/>
                  </a:cubicBezTo>
                  <a:cubicBezTo>
                    <a:pt x="155" y="213"/>
                    <a:pt x="156" y="215"/>
                    <a:pt x="158" y="215"/>
                  </a:cubicBezTo>
                  <a:cubicBezTo>
                    <a:pt x="158" y="216"/>
                    <a:pt x="160" y="218"/>
                    <a:pt x="160" y="218"/>
                  </a:cubicBezTo>
                  <a:cubicBezTo>
                    <a:pt x="160" y="218"/>
                    <a:pt x="161" y="216"/>
                    <a:pt x="161" y="216"/>
                  </a:cubicBezTo>
                  <a:cubicBezTo>
                    <a:pt x="161" y="215"/>
                    <a:pt x="159" y="213"/>
                    <a:pt x="158" y="214"/>
                  </a:cubicBezTo>
                  <a:cubicBezTo>
                    <a:pt x="156" y="213"/>
                    <a:pt x="155" y="210"/>
                    <a:pt x="155" y="207"/>
                  </a:cubicBezTo>
                  <a:cubicBezTo>
                    <a:pt x="154" y="204"/>
                    <a:pt x="151" y="203"/>
                    <a:pt x="151" y="200"/>
                  </a:cubicBezTo>
                  <a:cubicBezTo>
                    <a:pt x="150" y="198"/>
                    <a:pt x="150" y="197"/>
                    <a:pt x="148" y="196"/>
                  </a:cubicBezTo>
                  <a:cubicBezTo>
                    <a:pt x="147" y="195"/>
                    <a:pt x="146" y="195"/>
                    <a:pt x="145" y="193"/>
                  </a:cubicBezTo>
                  <a:cubicBezTo>
                    <a:pt x="144" y="191"/>
                    <a:pt x="143" y="190"/>
                    <a:pt x="143" y="187"/>
                  </a:cubicBezTo>
                  <a:cubicBezTo>
                    <a:pt x="143" y="187"/>
                    <a:pt x="143" y="186"/>
                    <a:pt x="143" y="186"/>
                  </a:cubicBezTo>
                  <a:cubicBezTo>
                    <a:pt x="145" y="187"/>
                    <a:pt x="146" y="187"/>
                    <a:pt x="148" y="188"/>
                  </a:cubicBezTo>
                  <a:cubicBezTo>
                    <a:pt x="149" y="188"/>
                    <a:pt x="149" y="191"/>
                    <a:pt x="150" y="192"/>
                  </a:cubicBezTo>
                  <a:cubicBezTo>
                    <a:pt x="151" y="193"/>
                    <a:pt x="151" y="195"/>
                    <a:pt x="152" y="196"/>
                  </a:cubicBezTo>
                  <a:cubicBezTo>
                    <a:pt x="153" y="197"/>
                    <a:pt x="154" y="198"/>
                    <a:pt x="156" y="200"/>
                  </a:cubicBezTo>
                  <a:cubicBezTo>
                    <a:pt x="156" y="199"/>
                    <a:pt x="156" y="199"/>
                    <a:pt x="157" y="200"/>
                  </a:cubicBezTo>
                  <a:cubicBezTo>
                    <a:pt x="157" y="202"/>
                    <a:pt x="161" y="203"/>
                    <a:pt x="162" y="205"/>
                  </a:cubicBezTo>
                  <a:cubicBezTo>
                    <a:pt x="162" y="206"/>
                    <a:pt x="162" y="207"/>
                    <a:pt x="163" y="208"/>
                  </a:cubicBezTo>
                  <a:cubicBezTo>
                    <a:pt x="164" y="209"/>
                    <a:pt x="166" y="210"/>
                    <a:pt x="167" y="211"/>
                  </a:cubicBezTo>
                  <a:cubicBezTo>
                    <a:pt x="170" y="213"/>
                    <a:pt x="173" y="217"/>
                    <a:pt x="174" y="222"/>
                  </a:cubicBezTo>
                  <a:cubicBezTo>
                    <a:pt x="174" y="222"/>
                    <a:pt x="175" y="223"/>
                    <a:pt x="175" y="224"/>
                  </a:cubicBezTo>
                  <a:cubicBezTo>
                    <a:pt x="175" y="226"/>
                    <a:pt x="174" y="226"/>
                    <a:pt x="174" y="228"/>
                  </a:cubicBezTo>
                  <a:cubicBezTo>
                    <a:pt x="174" y="229"/>
                    <a:pt x="175" y="230"/>
                    <a:pt x="176" y="230"/>
                  </a:cubicBezTo>
                  <a:cubicBezTo>
                    <a:pt x="177" y="232"/>
                    <a:pt x="180" y="233"/>
                    <a:pt x="182" y="234"/>
                  </a:cubicBezTo>
                  <a:cubicBezTo>
                    <a:pt x="182" y="234"/>
                    <a:pt x="183" y="235"/>
                    <a:pt x="183" y="235"/>
                  </a:cubicBezTo>
                  <a:cubicBezTo>
                    <a:pt x="185" y="236"/>
                    <a:pt x="186" y="235"/>
                    <a:pt x="187" y="236"/>
                  </a:cubicBezTo>
                  <a:cubicBezTo>
                    <a:pt x="189" y="237"/>
                    <a:pt x="190" y="238"/>
                    <a:pt x="192" y="239"/>
                  </a:cubicBezTo>
                  <a:cubicBezTo>
                    <a:pt x="193" y="239"/>
                    <a:pt x="194" y="239"/>
                    <a:pt x="195" y="239"/>
                  </a:cubicBezTo>
                  <a:cubicBezTo>
                    <a:pt x="197" y="240"/>
                    <a:pt x="201" y="243"/>
                    <a:pt x="203" y="243"/>
                  </a:cubicBezTo>
                  <a:cubicBezTo>
                    <a:pt x="203" y="243"/>
                    <a:pt x="205" y="242"/>
                    <a:pt x="206" y="243"/>
                  </a:cubicBezTo>
                  <a:cubicBezTo>
                    <a:pt x="206" y="243"/>
                    <a:pt x="207" y="244"/>
                    <a:pt x="208" y="244"/>
                  </a:cubicBezTo>
                  <a:cubicBezTo>
                    <a:pt x="211" y="244"/>
                    <a:pt x="211" y="242"/>
                    <a:pt x="213" y="242"/>
                  </a:cubicBezTo>
                  <a:cubicBezTo>
                    <a:pt x="214" y="242"/>
                    <a:pt x="215" y="242"/>
                    <a:pt x="216" y="243"/>
                  </a:cubicBezTo>
                  <a:cubicBezTo>
                    <a:pt x="217" y="243"/>
                    <a:pt x="217" y="243"/>
                    <a:pt x="217" y="243"/>
                  </a:cubicBezTo>
                  <a:cubicBezTo>
                    <a:pt x="221" y="244"/>
                    <a:pt x="222" y="249"/>
                    <a:pt x="226" y="251"/>
                  </a:cubicBezTo>
                  <a:cubicBezTo>
                    <a:pt x="229" y="252"/>
                    <a:pt x="231" y="252"/>
                    <a:pt x="233" y="253"/>
                  </a:cubicBezTo>
                  <a:cubicBezTo>
                    <a:pt x="235" y="254"/>
                    <a:pt x="236" y="255"/>
                    <a:pt x="239" y="255"/>
                  </a:cubicBezTo>
                  <a:cubicBezTo>
                    <a:pt x="240" y="255"/>
                    <a:pt x="240" y="254"/>
                    <a:pt x="241" y="254"/>
                  </a:cubicBezTo>
                  <a:cubicBezTo>
                    <a:pt x="242" y="254"/>
                    <a:pt x="242" y="254"/>
                    <a:pt x="242" y="254"/>
                  </a:cubicBezTo>
                  <a:cubicBezTo>
                    <a:pt x="243" y="257"/>
                    <a:pt x="245" y="258"/>
                    <a:pt x="247" y="260"/>
                  </a:cubicBezTo>
                  <a:cubicBezTo>
                    <a:pt x="248" y="261"/>
                    <a:pt x="249" y="261"/>
                    <a:pt x="249" y="262"/>
                  </a:cubicBezTo>
                  <a:cubicBezTo>
                    <a:pt x="250" y="264"/>
                    <a:pt x="249" y="266"/>
                    <a:pt x="251" y="267"/>
                  </a:cubicBezTo>
                  <a:cubicBezTo>
                    <a:pt x="251" y="267"/>
                    <a:pt x="252" y="267"/>
                    <a:pt x="252" y="267"/>
                  </a:cubicBezTo>
                  <a:cubicBezTo>
                    <a:pt x="252" y="267"/>
                    <a:pt x="252" y="266"/>
                    <a:pt x="252" y="266"/>
                  </a:cubicBezTo>
                  <a:cubicBezTo>
                    <a:pt x="252" y="266"/>
                    <a:pt x="256" y="269"/>
                    <a:pt x="257" y="269"/>
                  </a:cubicBezTo>
                  <a:cubicBezTo>
                    <a:pt x="257" y="270"/>
                    <a:pt x="257" y="272"/>
                    <a:pt x="259" y="272"/>
                  </a:cubicBezTo>
                  <a:cubicBezTo>
                    <a:pt x="259" y="272"/>
                    <a:pt x="260" y="273"/>
                    <a:pt x="260" y="273"/>
                  </a:cubicBezTo>
                  <a:cubicBezTo>
                    <a:pt x="261" y="273"/>
                    <a:pt x="263" y="272"/>
                    <a:pt x="264" y="273"/>
                  </a:cubicBezTo>
                  <a:cubicBezTo>
                    <a:pt x="265" y="274"/>
                    <a:pt x="266" y="276"/>
                    <a:pt x="269" y="276"/>
                  </a:cubicBezTo>
                  <a:cubicBezTo>
                    <a:pt x="269" y="276"/>
                    <a:pt x="270" y="275"/>
                    <a:pt x="271" y="274"/>
                  </a:cubicBezTo>
                  <a:cubicBezTo>
                    <a:pt x="270" y="274"/>
                    <a:pt x="270" y="274"/>
                    <a:pt x="270" y="273"/>
                  </a:cubicBezTo>
                  <a:cubicBezTo>
                    <a:pt x="270" y="273"/>
                    <a:pt x="273" y="270"/>
                    <a:pt x="274" y="270"/>
                  </a:cubicBezTo>
                  <a:cubicBezTo>
                    <a:pt x="276" y="270"/>
                    <a:pt x="275" y="273"/>
                    <a:pt x="276" y="273"/>
                  </a:cubicBezTo>
                  <a:cubicBezTo>
                    <a:pt x="276" y="274"/>
                    <a:pt x="276" y="274"/>
                    <a:pt x="275" y="275"/>
                  </a:cubicBezTo>
                  <a:cubicBezTo>
                    <a:pt x="275" y="275"/>
                    <a:pt x="277" y="275"/>
                    <a:pt x="277" y="276"/>
                  </a:cubicBezTo>
                  <a:cubicBezTo>
                    <a:pt x="277" y="276"/>
                    <a:pt x="277" y="275"/>
                    <a:pt x="277" y="275"/>
                  </a:cubicBezTo>
                  <a:cubicBezTo>
                    <a:pt x="277" y="276"/>
                    <a:pt x="277" y="276"/>
                    <a:pt x="277" y="276"/>
                  </a:cubicBezTo>
                  <a:cubicBezTo>
                    <a:pt x="277" y="278"/>
                    <a:pt x="279" y="278"/>
                    <a:pt x="279" y="281"/>
                  </a:cubicBezTo>
                  <a:cubicBezTo>
                    <a:pt x="279" y="282"/>
                    <a:pt x="279" y="282"/>
                    <a:pt x="279" y="284"/>
                  </a:cubicBezTo>
                  <a:cubicBezTo>
                    <a:pt x="279" y="284"/>
                    <a:pt x="279" y="285"/>
                    <a:pt x="280" y="286"/>
                  </a:cubicBezTo>
                  <a:cubicBezTo>
                    <a:pt x="279" y="286"/>
                    <a:pt x="279" y="287"/>
                    <a:pt x="279" y="287"/>
                  </a:cubicBezTo>
                  <a:cubicBezTo>
                    <a:pt x="279" y="287"/>
                    <a:pt x="279" y="288"/>
                    <a:pt x="279" y="288"/>
                  </a:cubicBezTo>
                  <a:cubicBezTo>
                    <a:pt x="279" y="288"/>
                    <a:pt x="280" y="289"/>
                    <a:pt x="280" y="289"/>
                  </a:cubicBezTo>
                  <a:cubicBezTo>
                    <a:pt x="279" y="292"/>
                    <a:pt x="276" y="291"/>
                    <a:pt x="275" y="294"/>
                  </a:cubicBezTo>
                  <a:cubicBezTo>
                    <a:pt x="273" y="296"/>
                    <a:pt x="273" y="299"/>
                    <a:pt x="269" y="299"/>
                  </a:cubicBezTo>
                  <a:cubicBezTo>
                    <a:pt x="269" y="305"/>
                    <a:pt x="268" y="307"/>
                    <a:pt x="267" y="310"/>
                  </a:cubicBezTo>
                  <a:cubicBezTo>
                    <a:pt x="267" y="311"/>
                    <a:pt x="268" y="313"/>
                    <a:pt x="270" y="313"/>
                  </a:cubicBezTo>
                  <a:cubicBezTo>
                    <a:pt x="270" y="313"/>
                    <a:pt x="270" y="313"/>
                    <a:pt x="271" y="314"/>
                  </a:cubicBezTo>
                  <a:cubicBezTo>
                    <a:pt x="271" y="315"/>
                    <a:pt x="269" y="316"/>
                    <a:pt x="267" y="318"/>
                  </a:cubicBezTo>
                  <a:cubicBezTo>
                    <a:pt x="267" y="318"/>
                    <a:pt x="266" y="320"/>
                    <a:pt x="266" y="321"/>
                  </a:cubicBezTo>
                  <a:cubicBezTo>
                    <a:pt x="266" y="323"/>
                    <a:pt x="268" y="325"/>
                    <a:pt x="269" y="327"/>
                  </a:cubicBezTo>
                  <a:cubicBezTo>
                    <a:pt x="269" y="327"/>
                    <a:pt x="271" y="327"/>
                    <a:pt x="271" y="328"/>
                  </a:cubicBezTo>
                  <a:cubicBezTo>
                    <a:pt x="271" y="328"/>
                    <a:pt x="272" y="330"/>
                    <a:pt x="272" y="331"/>
                  </a:cubicBezTo>
                  <a:cubicBezTo>
                    <a:pt x="273" y="331"/>
                    <a:pt x="274" y="331"/>
                    <a:pt x="274" y="331"/>
                  </a:cubicBezTo>
                  <a:cubicBezTo>
                    <a:pt x="275" y="333"/>
                    <a:pt x="276" y="335"/>
                    <a:pt x="277" y="337"/>
                  </a:cubicBezTo>
                  <a:cubicBezTo>
                    <a:pt x="278" y="340"/>
                    <a:pt x="278" y="342"/>
                    <a:pt x="279" y="345"/>
                  </a:cubicBezTo>
                  <a:cubicBezTo>
                    <a:pt x="280" y="346"/>
                    <a:pt x="282" y="347"/>
                    <a:pt x="282" y="349"/>
                  </a:cubicBezTo>
                  <a:cubicBezTo>
                    <a:pt x="282" y="350"/>
                    <a:pt x="281" y="351"/>
                    <a:pt x="282" y="352"/>
                  </a:cubicBezTo>
                  <a:cubicBezTo>
                    <a:pt x="284" y="354"/>
                    <a:pt x="286" y="355"/>
                    <a:pt x="289" y="356"/>
                  </a:cubicBezTo>
                  <a:cubicBezTo>
                    <a:pt x="291" y="357"/>
                    <a:pt x="292" y="357"/>
                    <a:pt x="293" y="358"/>
                  </a:cubicBezTo>
                  <a:cubicBezTo>
                    <a:pt x="295" y="359"/>
                    <a:pt x="296" y="359"/>
                    <a:pt x="298" y="359"/>
                  </a:cubicBezTo>
                  <a:cubicBezTo>
                    <a:pt x="300" y="360"/>
                    <a:pt x="302" y="362"/>
                    <a:pt x="303" y="364"/>
                  </a:cubicBezTo>
                  <a:cubicBezTo>
                    <a:pt x="303" y="365"/>
                    <a:pt x="303" y="371"/>
                    <a:pt x="303" y="372"/>
                  </a:cubicBezTo>
                  <a:close/>
                  <a:moveTo>
                    <a:pt x="385" y="385"/>
                  </a:moveTo>
                  <a:cubicBezTo>
                    <a:pt x="363" y="407"/>
                    <a:pt x="337" y="424"/>
                    <a:pt x="306" y="434"/>
                  </a:cubicBezTo>
                  <a:cubicBezTo>
                    <a:pt x="305" y="434"/>
                    <a:pt x="304" y="434"/>
                    <a:pt x="304" y="433"/>
                  </a:cubicBezTo>
                  <a:cubicBezTo>
                    <a:pt x="304" y="432"/>
                    <a:pt x="305" y="431"/>
                    <a:pt x="307" y="431"/>
                  </a:cubicBezTo>
                  <a:cubicBezTo>
                    <a:pt x="308" y="431"/>
                    <a:pt x="311" y="431"/>
                    <a:pt x="311" y="431"/>
                  </a:cubicBezTo>
                  <a:cubicBezTo>
                    <a:pt x="312" y="429"/>
                    <a:pt x="313" y="428"/>
                    <a:pt x="315" y="427"/>
                  </a:cubicBezTo>
                  <a:cubicBezTo>
                    <a:pt x="314" y="427"/>
                    <a:pt x="314" y="427"/>
                    <a:pt x="314" y="426"/>
                  </a:cubicBezTo>
                  <a:cubicBezTo>
                    <a:pt x="315" y="426"/>
                    <a:pt x="315" y="426"/>
                    <a:pt x="316" y="426"/>
                  </a:cubicBezTo>
                  <a:cubicBezTo>
                    <a:pt x="317" y="426"/>
                    <a:pt x="318" y="426"/>
                    <a:pt x="318" y="425"/>
                  </a:cubicBezTo>
                  <a:cubicBezTo>
                    <a:pt x="318" y="425"/>
                    <a:pt x="317" y="425"/>
                    <a:pt x="317" y="425"/>
                  </a:cubicBezTo>
                  <a:cubicBezTo>
                    <a:pt x="316" y="425"/>
                    <a:pt x="316" y="425"/>
                    <a:pt x="315" y="425"/>
                  </a:cubicBezTo>
                  <a:cubicBezTo>
                    <a:pt x="314" y="425"/>
                    <a:pt x="313" y="424"/>
                    <a:pt x="314" y="423"/>
                  </a:cubicBezTo>
                  <a:cubicBezTo>
                    <a:pt x="314" y="422"/>
                    <a:pt x="314" y="422"/>
                    <a:pt x="315" y="422"/>
                  </a:cubicBezTo>
                  <a:cubicBezTo>
                    <a:pt x="317" y="422"/>
                    <a:pt x="317" y="422"/>
                    <a:pt x="319" y="422"/>
                  </a:cubicBezTo>
                  <a:cubicBezTo>
                    <a:pt x="320" y="422"/>
                    <a:pt x="322" y="421"/>
                    <a:pt x="322" y="421"/>
                  </a:cubicBezTo>
                  <a:cubicBezTo>
                    <a:pt x="322" y="421"/>
                    <a:pt x="322" y="421"/>
                    <a:pt x="322" y="420"/>
                  </a:cubicBezTo>
                  <a:cubicBezTo>
                    <a:pt x="323" y="419"/>
                    <a:pt x="322" y="418"/>
                    <a:pt x="323" y="417"/>
                  </a:cubicBezTo>
                  <a:cubicBezTo>
                    <a:pt x="324" y="417"/>
                    <a:pt x="328" y="417"/>
                    <a:pt x="329" y="416"/>
                  </a:cubicBezTo>
                  <a:cubicBezTo>
                    <a:pt x="332" y="415"/>
                    <a:pt x="334" y="415"/>
                    <a:pt x="336" y="414"/>
                  </a:cubicBezTo>
                  <a:cubicBezTo>
                    <a:pt x="337" y="413"/>
                    <a:pt x="338" y="412"/>
                    <a:pt x="339" y="411"/>
                  </a:cubicBezTo>
                  <a:cubicBezTo>
                    <a:pt x="340" y="410"/>
                    <a:pt x="340" y="410"/>
                    <a:pt x="340" y="409"/>
                  </a:cubicBezTo>
                  <a:cubicBezTo>
                    <a:pt x="340" y="408"/>
                    <a:pt x="339" y="409"/>
                    <a:pt x="338" y="408"/>
                  </a:cubicBezTo>
                  <a:cubicBezTo>
                    <a:pt x="338" y="407"/>
                    <a:pt x="338" y="406"/>
                    <a:pt x="338" y="406"/>
                  </a:cubicBezTo>
                  <a:cubicBezTo>
                    <a:pt x="337" y="406"/>
                    <a:pt x="336" y="406"/>
                    <a:pt x="336" y="405"/>
                  </a:cubicBezTo>
                  <a:cubicBezTo>
                    <a:pt x="336" y="405"/>
                    <a:pt x="337" y="404"/>
                    <a:pt x="337" y="404"/>
                  </a:cubicBezTo>
                  <a:cubicBezTo>
                    <a:pt x="339" y="404"/>
                    <a:pt x="340" y="405"/>
                    <a:pt x="341" y="404"/>
                  </a:cubicBezTo>
                  <a:cubicBezTo>
                    <a:pt x="342" y="404"/>
                    <a:pt x="344" y="405"/>
                    <a:pt x="346" y="404"/>
                  </a:cubicBezTo>
                  <a:cubicBezTo>
                    <a:pt x="350" y="403"/>
                    <a:pt x="352" y="400"/>
                    <a:pt x="354" y="397"/>
                  </a:cubicBezTo>
                  <a:cubicBezTo>
                    <a:pt x="356" y="394"/>
                    <a:pt x="359" y="392"/>
                    <a:pt x="361" y="390"/>
                  </a:cubicBezTo>
                  <a:cubicBezTo>
                    <a:pt x="362" y="389"/>
                    <a:pt x="361" y="391"/>
                    <a:pt x="362" y="389"/>
                  </a:cubicBezTo>
                  <a:cubicBezTo>
                    <a:pt x="362" y="389"/>
                    <a:pt x="362" y="389"/>
                    <a:pt x="362" y="389"/>
                  </a:cubicBezTo>
                  <a:cubicBezTo>
                    <a:pt x="364" y="387"/>
                    <a:pt x="365" y="386"/>
                    <a:pt x="367" y="385"/>
                  </a:cubicBezTo>
                  <a:cubicBezTo>
                    <a:pt x="367" y="383"/>
                    <a:pt x="368" y="380"/>
                    <a:pt x="368" y="378"/>
                  </a:cubicBezTo>
                  <a:cubicBezTo>
                    <a:pt x="368" y="376"/>
                    <a:pt x="368" y="378"/>
                    <a:pt x="369" y="377"/>
                  </a:cubicBezTo>
                  <a:cubicBezTo>
                    <a:pt x="370" y="376"/>
                    <a:pt x="371" y="376"/>
                    <a:pt x="372" y="374"/>
                  </a:cubicBezTo>
                  <a:cubicBezTo>
                    <a:pt x="375" y="372"/>
                    <a:pt x="377" y="372"/>
                    <a:pt x="379" y="370"/>
                  </a:cubicBezTo>
                  <a:cubicBezTo>
                    <a:pt x="380" y="369"/>
                    <a:pt x="380" y="369"/>
                    <a:pt x="381" y="369"/>
                  </a:cubicBezTo>
                  <a:cubicBezTo>
                    <a:pt x="382" y="368"/>
                    <a:pt x="383" y="368"/>
                    <a:pt x="385" y="367"/>
                  </a:cubicBezTo>
                  <a:cubicBezTo>
                    <a:pt x="387" y="367"/>
                    <a:pt x="389" y="365"/>
                    <a:pt x="389" y="364"/>
                  </a:cubicBezTo>
                  <a:cubicBezTo>
                    <a:pt x="390" y="364"/>
                    <a:pt x="390" y="363"/>
                    <a:pt x="390" y="362"/>
                  </a:cubicBezTo>
                  <a:cubicBezTo>
                    <a:pt x="392" y="360"/>
                    <a:pt x="392" y="359"/>
                    <a:pt x="394" y="356"/>
                  </a:cubicBezTo>
                  <a:cubicBezTo>
                    <a:pt x="394" y="356"/>
                    <a:pt x="395" y="354"/>
                    <a:pt x="395" y="353"/>
                  </a:cubicBezTo>
                  <a:cubicBezTo>
                    <a:pt x="395" y="353"/>
                    <a:pt x="396" y="352"/>
                    <a:pt x="397" y="351"/>
                  </a:cubicBezTo>
                  <a:cubicBezTo>
                    <a:pt x="397" y="351"/>
                    <a:pt x="397" y="350"/>
                    <a:pt x="397" y="350"/>
                  </a:cubicBezTo>
                  <a:cubicBezTo>
                    <a:pt x="398" y="349"/>
                    <a:pt x="399" y="344"/>
                    <a:pt x="399" y="342"/>
                  </a:cubicBezTo>
                  <a:cubicBezTo>
                    <a:pt x="400" y="340"/>
                    <a:pt x="398" y="339"/>
                    <a:pt x="400" y="337"/>
                  </a:cubicBezTo>
                  <a:cubicBezTo>
                    <a:pt x="401" y="336"/>
                    <a:pt x="402" y="336"/>
                    <a:pt x="403" y="334"/>
                  </a:cubicBezTo>
                  <a:cubicBezTo>
                    <a:pt x="404" y="333"/>
                    <a:pt x="404" y="333"/>
                    <a:pt x="405" y="332"/>
                  </a:cubicBezTo>
                  <a:cubicBezTo>
                    <a:pt x="408" y="328"/>
                    <a:pt x="412" y="323"/>
                    <a:pt x="413" y="316"/>
                  </a:cubicBezTo>
                  <a:cubicBezTo>
                    <a:pt x="413" y="314"/>
                    <a:pt x="413" y="312"/>
                    <a:pt x="411" y="311"/>
                  </a:cubicBezTo>
                  <a:cubicBezTo>
                    <a:pt x="410" y="311"/>
                    <a:pt x="409" y="312"/>
                    <a:pt x="408" y="312"/>
                  </a:cubicBezTo>
                  <a:cubicBezTo>
                    <a:pt x="407" y="311"/>
                    <a:pt x="405" y="309"/>
                    <a:pt x="404" y="308"/>
                  </a:cubicBezTo>
                  <a:cubicBezTo>
                    <a:pt x="403" y="307"/>
                    <a:pt x="401" y="307"/>
                    <a:pt x="400" y="306"/>
                  </a:cubicBezTo>
                  <a:cubicBezTo>
                    <a:pt x="399" y="307"/>
                    <a:pt x="397" y="307"/>
                    <a:pt x="396" y="307"/>
                  </a:cubicBezTo>
                  <a:cubicBezTo>
                    <a:pt x="394" y="308"/>
                    <a:pt x="394" y="306"/>
                    <a:pt x="392" y="306"/>
                  </a:cubicBezTo>
                  <a:cubicBezTo>
                    <a:pt x="391" y="306"/>
                    <a:pt x="391" y="307"/>
                    <a:pt x="390" y="308"/>
                  </a:cubicBezTo>
                  <a:cubicBezTo>
                    <a:pt x="390" y="308"/>
                    <a:pt x="389" y="308"/>
                    <a:pt x="389" y="308"/>
                  </a:cubicBezTo>
                  <a:cubicBezTo>
                    <a:pt x="389" y="307"/>
                    <a:pt x="389" y="306"/>
                    <a:pt x="389" y="305"/>
                  </a:cubicBezTo>
                  <a:cubicBezTo>
                    <a:pt x="389" y="304"/>
                    <a:pt x="388" y="305"/>
                    <a:pt x="387" y="304"/>
                  </a:cubicBezTo>
                  <a:cubicBezTo>
                    <a:pt x="386" y="303"/>
                    <a:pt x="383" y="302"/>
                    <a:pt x="381" y="302"/>
                  </a:cubicBezTo>
                  <a:cubicBezTo>
                    <a:pt x="379" y="302"/>
                    <a:pt x="378" y="304"/>
                    <a:pt x="377" y="306"/>
                  </a:cubicBezTo>
                  <a:cubicBezTo>
                    <a:pt x="376" y="307"/>
                    <a:pt x="376" y="308"/>
                    <a:pt x="375" y="308"/>
                  </a:cubicBezTo>
                  <a:cubicBezTo>
                    <a:pt x="375" y="308"/>
                    <a:pt x="375" y="307"/>
                    <a:pt x="375" y="306"/>
                  </a:cubicBezTo>
                  <a:cubicBezTo>
                    <a:pt x="374" y="306"/>
                    <a:pt x="373" y="307"/>
                    <a:pt x="372" y="307"/>
                  </a:cubicBezTo>
                  <a:cubicBezTo>
                    <a:pt x="372" y="305"/>
                    <a:pt x="372" y="305"/>
                    <a:pt x="371" y="304"/>
                  </a:cubicBezTo>
                  <a:cubicBezTo>
                    <a:pt x="370" y="304"/>
                    <a:pt x="369" y="304"/>
                    <a:pt x="369" y="303"/>
                  </a:cubicBezTo>
                  <a:cubicBezTo>
                    <a:pt x="370" y="300"/>
                    <a:pt x="373" y="295"/>
                    <a:pt x="375" y="293"/>
                  </a:cubicBezTo>
                  <a:cubicBezTo>
                    <a:pt x="375" y="292"/>
                    <a:pt x="374" y="292"/>
                    <a:pt x="373" y="291"/>
                  </a:cubicBezTo>
                  <a:cubicBezTo>
                    <a:pt x="373" y="290"/>
                    <a:pt x="372" y="286"/>
                    <a:pt x="372" y="285"/>
                  </a:cubicBezTo>
                  <a:cubicBezTo>
                    <a:pt x="370" y="285"/>
                    <a:pt x="368" y="281"/>
                    <a:pt x="366" y="281"/>
                  </a:cubicBezTo>
                  <a:cubicBezTo>
                    <a:pt x="366" y="281"/>
                    <a:pt x="365" y="281"/>
                    <a:pt x="365" y="281"/>
                  </a:cubicBezTo>
                  <a:cubicBezTo>
                    <a:pt x="365" y="281"/>
                    <a:pt x="365" y="281"/>
                    <a:pt x="365" y="281"/>
                  </a:cubicBezTo>
                  <a:cubicBezTo>
                    <a:pt x="364" y="281"/>
                    <a:pt x="362" y="280"/>
                    <a:pt x="362" y="280"/>
                  </a:cubicBezTo>
                  <a:cubicBezTo>
                    <a:pt x="361" y="280"/>
                    <a:pt x="360" y="280"/>
                    <a:pt x="359" y="280"/>
                  </a:cubicBezTo>
                  <a:cubicBezTo>
                    <a:pt x="356" y="279"/>
                    <a:pt x="351" y="280"/>
                    <a:pt x="350" y="277"/>
                  </a:cubicBezTo>
                  <a:cubicBezTo>
                    <a:pt x="349" y="277"/>
                    <a:pt x="348" y="276"/>
                    <a:pt x="348" y="276"/>
                  </a:cubicBezTo>
                  <a:cubicBezTo>
                    <a:pt x="347" y="273"/>
                    <a:pt x="346" y="274"/>
                    <a:pt x="344" y="271"/>
                  </a:cubicBezTo>
                  <a:cubicBezTo>
                    <a:pt x="343" y="272"/>
                    <a:pt x="341" y="271"/>
                    <a:pt x="340" y="271"/>
                  </a:cubicBezTo>
                  <a:cubicBezTo>
                    <a:pt x="340" y="270"/>
                    <a:pt x="340" y="268"/>
                    <a:pt x="339" y="268"/>
                  </a:cubicBezTo>
                  <a:cubicBezTo>
                    <a:pt x="337" y="267"/>
                    <a:pt x="334" y="267"/>
                    <a:pt x="333" y="265"/>
                  </a:cubicBezTo>
                  <a:cubicBezTo>
                    <a:pt x="333" y="265"/>
                    <a:pt x="333" y="265"/>
                    <a:pt x="333" y="264"/>
                  </a:cubicBezTo>
                  <a:cubicBezTo>
                    <a:pt x="334" y="264"/>
                    <a:pt x="335" y="264"/>
                    <a:pt x="335" y="264"/>
                  </a:cubicBezTo>
                  <a:cubicBezTo>
                    <a:pt x="335" y="264"/>
                    <a:pt x="333" y="264"/>
                    <a:pt x="332" y="264"/>
                  </a:cubicBezTo>
                  <a:cubicBezTo>
                    <a:pt x="332" y="264"/>
                    <a:pt x="329" y="264"/>
                    <a:pt x="329" y="264"/>
                  </a:cubicBezTo>
                  <a:cubicBezTo>
                    <a:pt x="328" y="266"/>
                    <a:pt x="327" y="266"/>
                    <a:pt x="325" y="266"/>
                  </a:cubicBezTo>
                  <a:cubicBezTo>
                    <a:pt x="324" y="266"/>
                    <a:pt x="322" y="266"/>
                    <a:pt x="322" y="265"/>
                  </a:cubicBezTo>
                  <a:cubicBezTo>
                    <a:pt x="320" y="265"/>
                    <a:pt x="318" y="265"/>
                    <a:pt x="316" y="265"/>
                  </a:cubicBezTo>
                  <a:cubicBezTo>
                    <a:pt x="315" y="265"/>
                    <a:pt x="314" y="264"/>
                    <a:pt x="314" y="263"/>
                  </a:cubicBezTo>
                  <a:cubicBezTo>
                    <a:pt x="312" y="262"/>
                    <a:pt x="309" y="262"/>
                    <a:pt x="309" y="260"/>
                  </a:cubicBezTo>
                  <a:cubicBezTo>
                    <a:pt x="308" y="260"/>
                    <a:pt x="307" y="260"/>
                    <a:pt x="306" y="260"/>
                  </a:cubicBezTo>
                  <a:cubicBezTo>
                    <a:pt x="306" y="261"/>
                    <a:pt x="308" y="261"/>
                    <a:pt x="309" y="262"/>
                  </a:cubicBezTo>
                  <a:cubicBezTo>
                    <a:pt x="308" y="262"/>
                    <a:pt x="307" y="262"/>
                    <a:pt x="306" y="262"/>
                  </a:cubicBezTo>
                  <a:cubicBezTo>
                    <a:pt x="305" y="263"/>
                    <a:pt x="303" y="263"/>
                    <a:pt x="303" y="264"/>
                  </a:cubicBezTo>
                  <a:cubicBezTo>
                    <a:pt x="302" y="266"/>
                    <a:pt x="304" y="267"/>
                    <a:pt x="304" y="268"/>
                  </a:cubicBezTo>
                  <a:cubicBezTo>
                    <a:pt x="304" y="269"/>
                    <a:pt x="303" y="270"/>
                    <a:pt x="303" y="270"/>
                  </a:cubicBezTo>
                  <a:cubicBezTo>
                    <a:pt x="301" y="270"/>
                    <a:pt x="301" y="268"/>
                    <a:pt x="301" y="267"/>
                  </a:cubicBezTo>
                  <a:cubicBezTo>
                    <a:pt x="301" y="266"/>
                    <a:pt x="302" y="263"/>
                    <a:pt x="302" y="262"/>
                  </a:cubicBezTo>
                  <a:cubicBezTo>
                    <a:pt x="302" y="262"/>
                    <a:pt x="303" y="261"/>
                    <a:pt x="303" y="260"/>
                  </a:cubicBezTo>
                  <a:cubicBezTo>
                    <a:pt x="303" y="260"/>
                    <a:pt x="303" y="259"/>
                    <a:pt x="302" y="259"/>
                  </a:cubicBezTo>
                  <a:cubicBezTo>
                    <a:pt x="301" y="259"/>
                    <a:pt x="300" y="260"/>
                    <a:pt x="298" y="261"/>
                  </a:cubicBezTo>
                  <a:cubicBezTo>
                    <a:pt x="295" y="262"/>
                    <a:pt x="293" y="262"/>
                    <a:pt x="290" y="263"/>
                  </a:cubicBezTo>
                  <a:cubicBezTo>
                    <a:pt x="288" y="264"/>
                    <a:pt x="287" y="264"/>
                    <a:pt x="286" y="266"/>
                  </a:cubicBezTo>
                  <a:cubicBezTo>
                    <a:pt x="286" y="267"/>
                    <a:pt x="286" y="269"/>
                    <a:pt x="285" y="269"/>
                  </a:cubicBezTo>
                  <a:cubicBezTo>
                    <a:pt x="284" y="270"/>
                    <a:pt x="283" y="270"/>
                    <a:pt x="283" y="271"/>
                  </a:cubicBezTo>
                  <a:cubicBezTo>
                    <a:pt x="283" y="271"/>
                    <a:pt x="282" y="272"/>
                    <a:pt x="282" y="272"/>
                  </a:cubicBezTo>
                  <a:cubicBezTo>
                    <a:pt x="282" y="272"/>
                    <a:pt x="282" y="273"/>
                    <a:pt x="282" y="273"/>
                  </a:cubicBezTo>
                  <a:cubicBezTo>
                    <a:pt x="281" y="273"/>
                    <a:pt x="281" y="273"/>
                    <a:pt x="280" y="273"/>
                  </a:cubicBezTo>
                  <a:cubicBezTo>
                    <a:pt x="280" y="273"/>
                    <a:pt x="280" y="273"/>
                    <a:pt x="279" y="274"/>
                  </a:cubicBezTo>
                  <a:cubicBezTo>
                    <a:pt x="280" y="273"/>
                    <a:pt x="280" y="273"/>
                    <a:pt x="280" y="273"/>
                  </a:cubicBezTo>
                  <a:cubicBezTo>
                    <a:pt x="278" y="271"/>
                    <a:pt x="278" y="268"/>
                    <a:pt x="274" y="268"/>
                  </a:cubicBezTo>
                  <a:cubicBezTo>
                    <a:pt x="271" y="268"/>
                    <a:pt x="269" y="270"/>
                    <a:pt x="266" y="270"/>
                  </a:cubicBezTo>
                  <a:cubicBezTo>
                    <a:pt x="263" y="270"/>
                    <a:pt x="263" y="268"/>
                    <a:pt x="262" y="267"/>
                  </a:cubicBezTo>
                  <a:cubicBezTo>
                    <a:pt x="260" y="266"/>
                    <a:pt x="257" y="265"/>
                    <a:pt x="257" y="262"/>
                  </a:cubicBezTo>
                  <a:cubicBezTo>
                    <a:pt x="257" y="260"/>
                    <a:pt x="257" y="257"/>
                    <a:pt x="257" y="255"/>
                  </a:cubicBezTo>
                  <a:cubicBezTo>
                    <a:pt x="258" y="254"/>
                    <a:pt x="258" y="249"/>
                    <a:pt x="258" y="248"/>
                  </a:cubicBezTo>
                  <a:cubicBezTo>
                    <a:pt x="258" y="247"/>
                    <a:pt x="258" y="246"/>
                    <a:pt x="258" y="246"/>
                  </a:cubicBezTo>
                  <a:cubicBezTo>
                    <a:pt x="256" y="245"/>
                    <a:pt x="255" y="243"/>
                    <a:pt x="252" y="243"/>
                  </a:cubicBezTo>
                  <a:cubicBezTo>
                    <a:pt x="247" y="243"/>
                    <a:pt x="243" y="244"/>
                    <a:pt x="239" y="244"/>
                  </a:cubicBezTo>
                  <a:cubicBezTo>
                    <a:pt x="238" y="244"/>
                    <a:pt x="237" y="244"/>
                    <a:pt x="237" y="243"/>
                  </a:cubicBezTo>
                  <a:cubicBezTo>
                    <a:pt x="237" y="243"/>
                    <a:pt x="237" y="242"/>
                    <a:pt x="237" y="242"/>
                  </a:cubicBezTo>
                  <a:cubicBezTo>
                    <a:pt x="238" y="242"/>
                    <a:pt x="239" y="241"/>
                    <a:pt x="240" y="240"/>
                  </a:cubicBezTo>
                  <a:cubicBezTo>
                    <a:pt x="239" y="238"/>
                    <a:pt x="239" y="236"/>
                    <a:pt x="240" y="234"/>
                  </a:cubicBezTo>
                  <a:cubicBezTo>
                    <a:pt x="240" y="234"/>
                    <a:pt x="240" y="234"/>
                    <a:pt x="241" y="234"/>
                  </a:cubicBezTo>
                  <a:cubicBezTo>
                    <a:pt x="241" y="234"/>
                    <a:pt x="241" y="234"/>
                    <a:pt x="241" y="235"/>
                  </a:cubicBezTo>
                  <a:cubicBezTo>
                    <a:pt x="241" y="233"/>
                    <a:pt x="242" y="233"/>
                    <a:pt x="242" y="230"/>
                  </a:cubicBezTo>
                  <a:cubicBezTo>
                    <a:pt x="242" y="228"/>
                    <a:pt x="244" y="226"/>
                    <a:pt x="245" y="224"/>
                  </a:cubicBezTo>
                  <a:cubicBezTo>
                    <a:pt x="245" y="223"/>
                    <a:pt x="245" y="223"/>
                    <a:pt x="245" y="223"/>
                  </a:cubicBezTo>
                  <a:cubicBezTo>
                    <a:pt x="244" y="223"/>
                    <a:pt x="242" y="223"/>
                    <a:pt x="241" y="223"/>
                  </a:cubicBezTo>
                  <a:cubicBezTo>
                    <a:pt x="241" y="223"/>
                    <a:pt x="240" y="222"/>
                    <a:pt x="239" y="223"/>
                  </a:cubicBezTo>
                  <a:cubicBezTo>
                    <a:pt x="235" y="223"/>
                    <a:pt x="230" y="222"/>
                    <a:pt x="230" y="226"/>
                  </a:cubicBezTo>
                  <a:cubicBezTo>
                    <a:pt x="230" y="228"/>
                    <a:pt x="228" y="229"/>
                    <a:pt x="227" y="231"/>
                  </a:cubicBezTo>
                  <a:cubicBezTo>
                    <a:pt x="227" y="231"/>
                    <a:pt x="227" y="233"/>
                    <a:pt x="226" y="233"/>
                  </a:cubicBezTo>
                  <a:cubicBezTo>
                    <a:pt x="225" y="233"/>
                    <a:pt x="224" y="232"/>
                    <a:pt x="223" y="232"/>
                  </a:cubicBezTo>
                  <a:cubicBezTo>
                    <a:pt x="220" y="232"/>
                    <a:pt x="218" y="234"/>
                    <a:pt x="216" y="234"/>
                  </a:cubicBezTo>
                  <a:cubicBezTo>
                    <a:pt x="215" y="234"/>
                    <a:pt x="215" y="233"/>
                    <a:pt x="213" y="232"/>
                  </a:cubicBezTo>
                  <a:cubicBezTo>
                    <a:pt x="210" y="231"/>
                    <a:pt x="210" y="229"/>
                    <a:pt x="207" y="227"/>
                  </a:cubicBezTo>
                  <a:cubicBezTo>
                    <a:pt x="207" y="226"/>
                    <a:pt x="205" y="225"/>
                    <a:pt x="204" y="224"/>
                  </a:cubicBezTo>
                  <a:cubicBezTo>
                    <a:pt x="204" y="223"/>
                    <a:pt x="204" y="222"/>
                    <a:pt x="204" y="221"/>
                  </a:cubicBezTo>
                  <a:cubicBezTo>
                    <a:pt x="204" y="220"/>
                    <a:pt x="203" y="219"/>
                    <a:pt x="203" y="218"/>
                  </a:cubicBezTo>
                  <a:cubicBezTo>
                    <a:pt x="203" y="216"/>
                    <a:pt x="203" y="214"/>
                    <a:pt x="203" y="212"/>
                  </a:cubicBezTo>
                  <a:cubicBezTo>
                    <a:pt x="203" y="210"/>
                    <a:pt x="204" y="209"/>
                    <a:pt x="204" y="207"/>
                  </a:cubicBezTo>
                  <a:cubicBezTo>
                    <a:pt x="204" y="206"/>
                    <a:pt x="204" y="205"/>
                    <a:pt x="204" y="205"/>
                  </a:cubicBezTo>
                  <a:cubicBezTo>
                    <a:pt x="204" y="205"/>
                    <a:pt x="204" y="205"/>
                    <a:pt x="204" y="204"/>
                  </a:cubicBezTo>
                  <a:cubicBezTo>
                    <a:pt x="204" y="204"/>
                    <a:pt x="204" y="205"/>
                    <a:pt x="204" y="204"/>
                  </a:cubicBezTo>
                  <a:cubicBezTo>
                    <a:pt x="204" y="204"/>
                    <a:pt x="203" y="204"/>
                    <a:pt x="203" y="203"/>
                  </a:cubicBezTo>
                  <a:cubicBezTo>
                    <a:pt x="204" y="200"/>
                    <a:pt x="205" y="196"/>
                    <a:pt x="208" y="195"/>
                  </a:cubicBezTo>
                  <a:cubicBezTo>
                    <a:pt x="209" y="195"/>
                    <a:pt x="211" y="196"/>
                    <a:pt x="212" y="195"/>
                  </a:cubicBezTo>
                  <a:cubicBezTo>
                    <a:pt x="213" y="193"/>
                    <a:pt x="215" y="190"/>
                    <a:pt x="219" y="190"/>
                  </a:cubicBezTo>
                  <a:cubicBezTo>
                    <a:pt x="221" y="190"/>
                    <a:pt x="221" y="191"/>
                    <a:pt x="223" y="191"/>
                  </a:cubicBezTo>
                  <a:cubicBezTo>
                    <a:pt x="223" y="191"/>
                    <a:pt x="224" y="190"/>
                    <a:pt x="225" y="190"/>
                  </a:cubicBezTo>
                  <a:cubicBezTo>
                    <a:pt x="227" y="190"/>
                    <a:pt x="230" y="194"/>
                    <a:pt x="234" y="193"/>
                  </a:cubicBezTo>
                  <a:cubicBezTo>
                    <a:pt x="233" y="192"/>
                    <a:pt x="234" y="191"/>
                    <a:pt x="234" y="189"/>
                  </a:cubicBezTo>
                  <a:cubicBezTo>
                    <a:pt x="233" y="189"/>
                    <a:pt x="234" y="189"/>
                    <a:pt x="232" y="189"/>
                  </a:cubicBezTo>
                  <a:cubicBezTo>
                    <a:pt x="234" y="188"/>
                    <a:pt x="237" y="189"/>
                    <a:pt x="239" y="188"/>
                  </a:cubicBezTo>
                  <a:cubicBezTo>
                    <a:pt x="239" y="188"/>
                    <a:pt x="240" y="189"/>
                    <a:pt x="240" y="189"/>
                  </a:cubicBezTo>
                  <a:cubicBezTo>
                    <a:pt x="241" y="189"/>
                    <a:pt x="242" y="188"/>
                    <a:pt x="244" y="188"/>
                  </a:cubicBezTo>
                  <a:cubicBezTo>
                    <a:pt x="247" y="188"/>
                    <a:pt x="248" y="191"/>
                    <a:pt x="251" y="191"/>
                  </a:cubicBezTo>
                  <a:cubicBezTo>
                    <a:pt x="252" y="191"/>
                    <a:pt x="252" y="189"/>
                    <a:pt x="254" y="189"/>
                  </a:cubicBezTo>
                  <a:cubicBezTo>
                    <a:pt x="260" y="189"/>
                    <a:pt x="258" y="196"/>
                    <a:pt x="260" y="200"/>
                  </a:cubicBezTo>
                  <a:cubicBezTo>
                    <a:pt x="261" y="202"/>
                    <a:pt x="262" y="203"/>
                    <a:pt x="264" y="205"/>
                  </a:cubicBezTo>
                  <a:cubicBezTo>
                    <a:pt x="265" y="206"/>
                    <a:pt x="265" y="208"/>
                    <a:pt x="267" y="208"/>
                  </a:cubicBezTo>
                  <a:cubicBezTo>
                    <a:pt x="269" y="208"/>
                    <a:pt x="270" y="206"/>
                    <a:pt x="270" y="203"/>
                  </a:cubicBezTo>
                  <a:cubicBezTo>
                    <a:pt x="270" y="201"/>
                    <a:pt x="269" y="200"/>
                    <a:pt x="268" y="198"/>
                  </a:cubicBezTo>
                  <a:cubicBezTo>
                    <a:pt x="268" y="198"/>
                    <a:pt x="268" y="198"/>
                    <a:pt x="268" y="198"/>
                  </a:cubicBezTo>
                  <a:cubicBezTo>
                    <a:pt x="268" y="194"/>
                    <a:pt x="264" y="193"/>
                    <a:pt x="264" y="189"/>
                  </a:cubicBezTo>
                  <a:cubicBezTo>
                    <a:pt x="264" y="180"/>
                    <a:pt x="271" y="179"/>
                    <a:pt x="277" y="177"/>
                  </a:cubicBezTo>
                  <a:cubicBezTo>
                    <a:pt x="277" y="176"/>
                    <a:pt x="277" y="176"/>
                    <a:pt x="277" y="176"/>
                  </a:cubicBezTo>
                  <a:cubicBezTo>
                    <a:pt x="277" y="176"/>
                    <a:pt x="277" y="175"/>
                    <a:pt x="279" y="175"/>
                  </a:cubicBezTo>
                  <a:cubicBezTo>
                    <a:pt x="280" y="175"/>
                    <a:pt x="281" y="174"/>
                    <a:pt x="282" y="173"/>
                  </a:cubicBezTo>
                  <a:cubicBezTo>
                    <a:pt x="283" y="173"/>
                    <a:pt x="283" y="173"/>
                    <a:pt x="284" y="172"/>
                  </a:cubicBezTo>
                  <a:cubicBezTo>
                    <a:pt x="283" y="172"/>
                    <a:pt x="283" y="172"/>
                    <a:pt x="282" y="171"/>
                  </a:cubicBezTo>
                  <a:cubicBezTo>
                    <a:pt x="282" y="171"/>
                    <a:pt x="282" y="171"/>
                    <a:pt x="282" y="170"/>
                  </a:cubicBezTo>
                  <a:cubicBezTo>
                    <a:pt x="283" y="170"/>
                    <a:pt x="284" y="171"/>
                    <a:pt x="284" y="169"/>
                  </a:cubicBezTo>
                  <a:cubicBezTo>
                    <a:pt x="284" y="169"/>
                    <a:pt x="283" y="169"/>
                    <a:pt x="282" y="168"/>
                  </a:cubicBezTo>
                  <a:cubicBezTo>
                    <a:pt x="283" y="168"/>
                    <a:pt x="284" y="168"/>
                    <a:pt x="284" y="167"/>
                  </a:cubicBezTo>
                  <a:cubicBezTo>
                    <a:pt x="284" y="167"/>
                    <a:pt x="284" y="166"/>
                    <a:pt x="284" y="166"/>
                  </a:cubicBezTo>
                  <a:cubicBezTo>
                    <a:pt x="284" y="166"/>
                    <a:pt x="283" y="166"/>
                    <a:pt x="283" y="166"/>
                  </a:cubicBezTo>
                  <a:cubicBezTo>
                    <a:pt x="282" y="165"/>
                    <a:pt x="283" y="165"/>
                    <a:pt x="283" y="164"/>
                  </a:cubicBezTo>
                  <a:cubicBezTo>
                    <a:pt x="283" y="163"/>
                    <a:pt x="282" y="161"/>
                    <a:pt x="282" y="160"/>
                  </a:cubicBezTo>
                  <a:cubicBezTo>
                    <a:pt x="282" y="160"/>
                    <a:pt x="282" y="159"/>
                    <a:pt x="282" y="159"/>
                  </a:cubicBezTo>
                  <a:cubicBezTo>
                    <a:pt x="283" y="160"/>
                    <a:pt x="284" y="161"/>
                    <a:pt x="284" y="162"/>
                  </a:cubicBezTo>
                  <a:cubicBezTo>
                    <a:pt x="284" y="163"/>
                    <a:pt x="284" y="163"/>
                    <a:pt x="284" y="164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5" y="164"/>
                    <a:pt x="287" y="160"/>
                    <a:pt x="287" y="160"/>
                  </a:cubicBezTo>
                  <a:cubicBezTo>
                    <a:pt x="287" y="159"/>
                    <a:pt x="286" y="159"/>
                    <a:pt x="286" y="157"/>
                  </a:cubicBezTo>
                  <a:cubicBezTo>
                    <a:pt x="286" y="157"/>
                    <a:pt x="287" y="157"/>
                    <a:pt x="287" y="157"/>
                  </a:cubicBezTo>
                  <a:cubicBezTo>
                    <a:pt x="287" y="157"/>
                    <a:pt x="287" y="158"/>
                    <a:pt x="288" y="158"/>
                  </a:cubicBezTo>
                  <a:cubicBezTo>
                    <a:pt x="288" y="158"/>
                    <a:pt x="291" y="154"/>
                    <a:pt x="291" y="153"/>
                  </a:cubicBezTo>
                  <a:cubicBezTo>
                    <a:pt x="291" y="153"/>
                    <a:pt x="290" y="152"/>
                    <a:pt x="290" y="152"/>
                  </a:cubicBezTo>
                  <a:cubicBezTo>
                    <a:pt x="290" y="152"/>
                    <a:pt x="290" y="151"/>
                    <a:pt x="291" y="151"/>
                  </a:cubicBezTo>
                  <a:cubicBezTo>
                    <a:pt x="291" y="151"/>
                    <a:pt x="292" y="151"/>
                    <a:pt x="292" y="151"/>
                  </a:cubicBezTo>
                  <a:cubicBezTo>
                    <a:pt x="294" y="151"/>
                    <a:pt x="295" y="151"/>
                    <a:pt x="297" y="151"/>
                  </a:cubicBezTo>
                  <a:cubicBezTo>
                    <a:pt x="296" y="150"/>
                    <a:pt x="295" y="151"/>
                    <a:pt x="293" y="151"/>
                  </a:cubicBezTo>
                  <a:cubicBezTo>
                    <a:pt x="293" y="151"/>
                    <a:pt x="292" y="151"/>
                    <a:pt x="292" y="151"/>
                  </a:cubicBezTo>
                  <a:cubicBezTo>
                    <a:pt x="295" y="149"/>
                    <a:pt x="299" y="150"/>
                    <a:pt x="301" y="149"/>
                  </a:cubicBezTo>
                  <a:cubicBezTo>
                    <a:pt x="302" y="149"/>
                    <a:pt x="304" y="149"/>
                    <a:pt x="306" y="148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6" y="148"/>
                    <a:pt x="304" y="148"/>
                    <a:pt x="304" y="148"/>
                  </a:cubicBezTo>
                  <a:cubicBezTo>
                    <a:pt x="304" y="148"/>
                    <a:pt x="303" y="147"/>
                    <a:pt x="303" y="146"/>
                  </a:cubicBezTo>
                  <a:cubicBezTo>
                    <a:pt x="303" y="146"/>
                    <a:pt x="302" y="146"/>
                    <a:pt x="302" y="145"/>
                  </a:cubicBezTo>
                  <a:cubicBezTo>
                    <a:pt x="302" y="141"/>
                    <a:pt x="307" y="142"/>
                    <a:pt x="309" y="141"/>
                  </a:cubicBezTo>
                  <a:cubicBezTo>
                    <a:pt x="310" y="140"/>
                    <a:pt x="310" y="140"/>
                    <a:pt x="311" y="140"/>
                  </a:cubicBezTo>
                  <a:cubicBezTo>
                    <a:pt x="313" y="140"/>
                    <a:pt x="314" y="140"/>
                    <a:pt x="315" y="139"/>
                  </a:cubicBezTo>
                  <a:cubicBezTo>
                    <a:pt x="315" y="139"/>
                    <a:pt x="315" y="138"/>
                    <a:pt x="315" y="138"/>
                  </a:cubicBezTo>
                  <a:cubicBezTo>
                    <a:pt x="315" y="138"/>
                    <a:pt x="315" y="138"/>
                    <a:pt x="315" y="138"/>
                  </a:cubicBezTo>
                  <a:cubicBezTo>
                    <a:pt x="315" y="137"/>
                    <a:pt x="315" y="137"/>
                    <a:pt x="315" y="137"/>
                  </a:cubicBezTo>
                  <a:cubicBezTo>
                    <a:pt x="315" y="137"/>
                    <a:pt x="315" y="137"/>
                    <a:pt x="316" y="137"/>
                  </a:cubicBezTo>
                  <a:cubicBezTo>
                    <a:pt x="316" y="137"/>
                    <a:pt x="320" y="138"/>
                    <a:pt x="321" y="137"/>
                  </a:cubicBezTo>
                  <a:cubicBezTo>
                    <a:pt x="322" y="137"/>
                    <a:pt x="322" y="136"/>
                    <a:pt x="323" y="136"/>
                  </a:cubicBezTo>
                  <a:cubicBezTo>
                    <a:pt x="323" y="137"/>
                    <a:pt x="323" y="137"/>
                    <a:pt x="325" y="137"/>
                  </a:cubicBezTo>
                  <a:cubicBezTo>
                    <a:pt x="322" y="137"/>
                    <a:pt x="318" y="139"/>
                    <a:pt x="318" y="141"/>
                  </a:cubicBezTo>
                  <a:cubicBezTo>
                    <a:pt x="319" y="142"/>
                    <a:pt x="320" y="144"/>
                    <a:pt x="321" y="144"/>
                  </a:cubicBezTo>
                  <a:cubicBezTo>
                    <a:pt x="322" y="144"/>
                    <a:pt x="324" y="141"/>
                    <a:pt x="326" y="141"/>
                  </a:cubicBezTo>
                  <a:cubicBezTo>
                    <a:pt x="327" y="141"/>
                    <a:pt x="335" y="138"/>
                    <a:pt x="335" y="138"/>
                  </a:cubicBezTo>
                  <a:cubicBezTo>
                    <a:pt x="335" y="137"/>
                    <a:pt x="332" y="136"/>
                    <a:pt x="331" y="136"/>
                  </a:cubicBezTo>
                  <a:cubicBezTo>
                    <a:pt x="327" y="136"/>
                    <a:pt x="322" y="133"/>
                    <a:pt x="322" y="130"/>
                  </a:cubicBezTo>
                  <a:cubicBezTo>
                    <a:pt x="321" y="130"/>
                    <a:pt x="320" y="130"/>
                    <a:pt x="319" y="129"/>
                  </a:cubicBezTo>
                  <a:cubicBezTo>
                    <a:pt x="320" y="129"/>
                    <a:pt x="324" y="129"/>
                    <a:pt x="324" y="127"/>
                  </a:cubicBezTo>
                  <a:cubicBezTo>
                    <a:pt x="324" y="125"/>
                    <a:pt x="320" y="125"/>
                    <a:pt x="317" y="124"/>
                  </a:cubicBezTo>
                  <a:cubicBezTo>
                    <a:pt x="312" y="124"/>
                    <a:pt x="310" y="127"/>
                    <a:pt x="306" y="127"/>
                  </a:cubicBezTo>
                  <a:cubicBezTo>
                    <a:pt x="308" y="125"/>
                    <a:pt x="310" y="126"/>
                    <a:pt x="313" y="124"/>
                  </a:cubicBezTo>
                  <a:cubicBezTo>
                    <a:pt x="315" y="122"/>
                    <a:pt x="313" y="121"/>
                    <a:pt x="316" y="121"/>
                  </a:cubicBezTo>
                  <a:cubicBezTo>
                    <a:pt x="320" y="120"/>
                    <a:pt x="323" y="121"/>
                    <a:pt x="327" y="121"/>
                  </a:cubicBezTo>
                  <a:cubicBezTo>
                    <a:pt x="333" y="122"/>
                    <a:pt x="338" y="124"/>
                    <a:pt x="341" y="121"/>
                  </a:cubicBezTo>
                  <a:cubicBezTo>
                    <a:pt x="342" y="119"/>
                    <a:pt x="350" y="120"/>
                    <a:pt x="350" y="118"/>
                  </a:cubicBezTo>
                  <a:cubicBezTo>
                    <a:pt x="350" y="116"/>
                    <a:pt x="349" y="116"/>
                    <a:pt x="348" y="114"/>
                  </a:cubicBezTo>
                  <a:cubicBezTo>
                    <a:pt x="347" y="114"/>
                    <a:pt x="348" y="114"/>
                    <a:pt x="347" y="113"/>
                  </a:cubicBezTo>
                  <a:cubicBezTo>
                    <a:pt x="347" y="113"/>
                    <a:pt x="347" y="113"/>
                    <a:pt x="347" y="112"/>
                  </a:cubicBezTo>
                  <a:cubicBezTo>
                    <a:pt x="344" y="113"/>
                    <a:pt x="339" y="113"/>
                    <a:pt x="337" y="113"/>
                  </a:cubicBezTo>
                  <a:cubicBezTo>
                    <a:pt x="336" y="113"/>
                    <a:pt x="336" y="113"/>
                    <a:pt x="336" y="113"/>
                  </a:cubicBezTo>
                  <a:cubicBezTo>
                    <a:pt x="338" y="112"/>
                    <a:pt x="344" y="113"/>
                    <a:pt x="344" y="111"/>
                  </a:cubicBezTo>
                  <a:cubicBezTo>
                    <a:pt x="344" y="111"/>
                    <a:pt x="343" y="111"/>
                    <a:pt x="343" y="110"/>
                  </a:cubicBezTo>
                  <a:cubicBezTo>
                    <a:pt x="340" y="110"/>
                    <a:pt x="335" y="109"/>
                    <a:pt x="335" y="106"/>
                  </a:cubicBezTo>
                  <a:cubicBezTo>
                    <a:pt x="334" y="106"/>
                    <a:pt x="334" y="106"/>
                    <a:pt x="334" y="106"/>
                  </a:cubicBezTo>
                  <a:cubicBezTo>
                    <a:pt x="332" y="106"/>
                    <a:pt x="330" y="105"/>
                    <a:pt x="329" y="104"/>
                  </a:cubicBezTo>
                  <a:cubicBezTo>
                    <a:pt x="329" y="104"/>
                    <a:pt x="330" y="103"/>
                    <a:pt x="330" y="103"/>
                  </a:cubicBezTo>
                  <a:cubicBezTo>
                    <a:pt x="330" y="102"/>
                    <a:pt x="329" y="101"/>
                    <a:pt x="329" y="101"/>
                  </a:cubicBezTo>
                  <a:cubicBezTo>
                    <a:pt x="328" y="100"/>
                    <a:pt x="324" y="99"/>
                    <a:pt x="325" y="97"/>
                  </a:cubicBezTo>
                  <a:cubicBezTo>
                    <a:pt x="326" y="96"/>
                    <a:pt x="322" y="95"/>
                    <a:pt x="321" y="93"/>
                  </a:cubicBezTo>
                  <a:cubicBezTo>
                    <a:pt x="321" y="93"/>
                    <a:pt x="319" y="92"/>
                    <a:pt x="319" y="92"/>
                  </a:cubicBezTo>
                  <a:cubicBezTo>
                    <a:pt x="318" y="92"/>
                    <a:pt x="316" y="93"/>
                    <a:pt x="316" y="94"/>
                  </a:cubicBezTo>
                  <a:cubicBezTo>
                    <a:pt x="317" y="95"/>
                    <a:pt x="315" y="95"/>
                    <a:pt x="313" y="96"/>
                  </a:cubicBezTo>
                  <a:cubicBezTo>
                    <a:pt x="312" y="96"/>
                    <a:pt x="311" y="97"/>
                    <a:pt x="310" y="97"/>
                  </a:cubicBezTo>
                  <a:cubicBezTo>
                    <a:pt x="307" y="97"/>
                    <a:pt x="306" y="95"/>
                    <a:pt x="304" y="95"/>
                  </a:cubicBezTo>
                  <a:cubicBezTo>
                    <a:pt x="302" y="94"/>
                    <a:pt x="303" y="91"/>
                    <a:pt x="303" y="90"/>
                  </a:cubicBezTo>
                  <a:cubicBezTo>
                    <a:pt x="302" y="88"/>
                    <a:pt x="296" y="89"/>
                    <a:pt x="296" y="86"/>
                  </a:cubicBezTo>
                  <a:cubicBezTo>
                    <a:pt x="292" y="86"/>
                    <a:pt x="293" y="84"/>
                    <a:pt x="289" y="84"/>
                  </a:cubicBezTo>
                  <a:cubicBezTo>
                    <a:pt x="289" y="84"/>
                    <a:pt x="288" y="84"/>
                    <a:pt x="287" y="84"/>
                  </a:cubicBezTo>
                  <a:cubicBezTo>
                    <a:pt x="283" y="84"/>
                    <a:pt x="281" y="83"/>
                    <a:pt x="278" y="82"/>
                  </a:cubicBezTo>
                  <a:cubicBezTo>
                    <a:pt x="276" y="82"/>
                    <a:pt x="274" y="83"/>
                    <a:pt x="274" y="84"/>
                  </a:cubicBezTo>
                  <a:cubicBezTo>
                    <a:pt x="274" y="85"/>
                    <a:pt x="279" y="86"/>
                    <a:pt x="275" y="87"/>
                  </a:cubicBezTo>
                  <a:cubicBezTo>
                    <a:pt x="273" y="87"/>
                    <a:pt x="277" y="89"/>
                    <a:pt x="277" y="90"/>
                  </a:cubicBezTo>
                  <a:cubicBezTo>
                    <a:pt x="278" y="92"/>
                    <a:pt x="275" y="93"/>
                    <a:pt x="273" y="93"/>
                  </a:cubicBezTo>
                  <a:cubicBezTo>
                    <a:pt x="275" y="94"/>
                    <a:pt x="278" y="95"/>
                    <a:pt x="279" y="96"/>
                  </a:cubicBezTo>
                  <a:cubicBezTo>
                    <a:pt x="280" y="97"/>
                    <a:pt x="280" y="99"/>
                    <a:pt x="280" y="102"/>
                  </a:cubicBezTo>
                  <a:cubicBezTo>
                    <a:pt x="280" y="103"/>
                    <a:pt x="273" y="106"/>
                    <a:pt x="270" y="106"/>
                  </a:cubicBezTo>
                  <a:cubicBezTo>
                    <a:pt x="275" y="108"/>
                    <a:pt x="273" y="112"/>
                    <a:pt x="275" y="113"/>
                  </a:cubicBezTo>
                  <a:cubicBezTo>
                    <a:pt x="274" y="113"/>
                    <a:pt x="273" y="115"/>
                    <a:pt x="273" y="116"/>
                  </a:cubicBezTo>
                  <a:cubicBezTo>
                    <a:pt x="271" y="116"/>
                    <a:pt x="270" y="116"/>
                    <a:pt x="269" y="116"/>
                  </a:cubicBezTo>
                  <a:cubicBezTo>
                    <a:pt x="266" y="114"/>
                    <a:pt x="261" y="111"/>
                    <a:pt x="261" y="109"/>
                  </a:cubicBezTo>
                  <a:cubicBezTo>
                    <a:pt x="261" y="107"/>
                    <a:pt x="261" y="105"/>
                    <a:pt x="257" y="104"/>
                  </a:cubicBezTo>
                  <a:cubicBezTo>
                    <a:pt x="255" y="103"/>
                    <a:pt x="252" y="103"/>
                    <a:pt x="249" y="102"/>
                  </a:cubicBezTo>
                  <a:cubicBezTo>
                    <a:pt x="245" y="101"/>
                    <a:pt x="240" y="99"/>
                    <a:pt x="234" y="98"/>
                  </a:cubicBezTo>
                  <a:cubicBezTo>
                    <a:pt x="233" y="98"/>
                    <a:pt x="230" y="97"/>
                    <a:pt x="229" y="97"/>
                  </a:cubicBezTo>
                  <a:cubicBezTo>
                    <a:pt x="227" y="97"/>
                    <a:pt x="226" y="98"/>
                    <a:pt x="224" y="98"/>
                  </a:cubicBezTo>
                  <a:cubicBezTo>
                    <a:pt x="224" y="97"/>
                    <a:pt x="222" y="93"/>
                    <a:pt x="220" y="93"/>
                  </a:cubicBezTo>
                  <a:cubicBezTo>
                    <a:pt x="218" y="93"/>
                    <a:pt x="218" y="94"/>
                    <a:pt x="216" y="94"/>
                  </a:cubicBezTo>
                  <a:cubicBezTo>
                    <a:pt x="217" y="93"/>
                    <a:pt x="216" y="93"/>
                    <a:pt x="217" y="91"/>
                  </a:cubicBezTo>
                  <a:cubicBezTo>
                    <a:pt x="217" y="88"/>
                    <a:pt x="218" y="86"/>
                    <a:pt x="221" y="84"/>
                  </a:cubicBezTo>
                  <a:cubicBezTo>
                    <a:pt x="222" y="84"/>
                    <a:pt x="224" y="81"/>
                    <a:pt x="225" y="81"/>
                  </a:cubicBezTo>
                  <a:cubicBezTo>
                    <a:pt x="227" y="81"/>
                    <a:pt x="229" y="82"/>
                    <a:pt x="229" y="80"/>
                  </a:cubicBezTo>
                  <a:cubicBezTo>
                    <a:pt x="229" y="79"/>
                    <a:pt x="225" y="80"/>
                    <a:pt x="223" y="79"/>
                  </a:cubicBezTo>
                  <a:cubicBezTo>
                    <a:pt x="224" y="79"/>
                    <a:pt x="221" y="78"/>
                    <a:pt x="230" y="79"/>
                  </a:cubicBezTo>
                  <a:cubicBezTo>
                    <a:pt x="233" y="80"/>
                    <a:pt x="231" y="78"/>
                    <a:pt x="233" y="78"/>
                  </a:cubicBezTo>
                  <a:cubicBezTo>
                    <a:pt x="234" y="78"/>
                    <a:pt x="235" y="78"/>
                    <a:pt x="236" y="78"/>
                  </a:cubicBezTo>
                  <a:cubicBezTo>
                    <a:pt x="238" y="78"/>
                    <a:pt x="240" y="77"/>
                    <a:pt x="242" y="76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38" y="74"/>
                    <a:pt x="234" y="75"/>
                    <a:pt x="232" y="73"/>
                  </a:cubicBezTo>
                  <a:cubicBezTo>
                    <a:pt x="233" y="73"/>
                    <a:pt x="234" y="73"/>
                    <a:pt x="234" y="73"/>
                  </a:cubicBezTo>
                  <a:cubicBezTo>
                    <a:pt x="236" y="73"/>
                    <a:pt x="237" y="74"/>
                    <a:pt x="240" y="74"/>
                  </a:cubicBezTo>
                  <a:cubicBezTo>
                    <a:pt x="241" y="74"/>
                    <a:pt x="246" y="74"/>
                    <a:pt x="246" y="73"/>
                  </a:cubicBezTo>
                  <a:cubicBezTo>
                    <a:pt x="246" y="72"/>
                    <a:pt x="246" y="72"/>
                    <a:pt x="245" y="72"/>
                  </a:cubicBezTo>
                  <a:cubicBezTo>
                    <a:pt x="248" y="72"/>
                    <a:pt x="249" y="73"/>
                    <a:pt x="250" y="73"/>
                  </a:cubicBezTo>
                  <a:cubicBezTo>
                    <a:pt x="251" y="73"/>
                    <a:pt x="253" y="73"/>
                    <a:pt x="254" y="73"/>
                  </a:cubicBezTo>
                  <a:cubicBezTo>
                    <a:pt x="254" y="72"/>
                    <a:pt x="254" y="71"/>
                    <a:pt x="256" y="73"/>
                  </a:cubicBezTo>
                  <a:cubicBezTo>
                    <a:pt x="256" y="73"/>
                    <a:pt x="262" y="71"/>
                    <a:pt x="262" y="70"/>
                  </a:cubicBezTo>
                  <a:cubicBezTo>
                    <a:pt x="262" y="69"/>
                    <a:pt x="260" y="69"/>
                    <a:pt x="260" y="68"/>
                  </a:cubicBezTo>
                  <a:cubicBezTo>
                    <a:pt x="260" y="68"/>
                    <a:pt x="258" y="67"/>
                    <a:pt x="262" y="66"/>
                  </a:cubicBezTo>
                  <a:cubicBezTo>
                    <a:pt x="262" y="66"/>
                    <a:pt x="262" y="66"/>
                    <a:pt x="262" y="65"/>
                  </a:cubicBezTo>
                  <a:cubicBezTo>
                    <a:pt x="260" y="65"/>
                    <a:pt x="259" y="65"/>
                    <a:pt x="258" y="64"/>
                  </a:cubicBezTo>
                  <a:cubicBezTo>
                    <a:pt x="261" y="65"/>
                    <a:pt x="264" y="65"/>
                    <a:pt x="265" y="65"/>
                  </a:cubicBezTo>
                  <a:cubicBezTo>
                    <a:pt x="265" y="65"/>
                    <a:pt x="265" y="66"/>
                    <a:pt x="266" y="66"/>
                  </a:cubicBezTo>
                  <a:cubicBezTo>
                    <a:pt x="268" y="66"/>
                    <a:pt x="270" y="64"/>
                    <a:pt x="271" y="64"/>
                  </a:cubicBezTo>
                  <a:cubicBezTo>
                    <a:pt x="273" y="65"/>
                    <a:pt x="279" y="67"/>
                    <a:pt x="280" y="67"/>
                  </a:cubicBezTo>
                  <a:cubicBezTo>
                    <a:pt x="280" y="67"/>
                    <a:pt x="277" y="67"/>
                    <a:pt x="277" y="68"/>
                  </a:cubicBezTo>
                  <a:cubicBezTo>
                    <a:pt x="278" y="68"/>
                    <a:pt x="278" y="68"/>
                    <a:pt x="278" y="68"/>
                  </a:cubicBezTo>
                  <a:cubicBezTo>
                    <a:pt x="280" y="68"/>
                    <a:pt x="281" y="68"/>
                    <a:pt x="282" y="68"/>
                  </a:cubicBezTo>
                  <a:cubicBezTo>
                    <a:pt x="284" y="68"/>
                    <a:pt x="292" y="71"/>
                    <a:pt x="292" y="72"/>
                  </a:cubicBezTo>
                  <a:cubicBezTo>
                    <a:pt x="292" y="73"/>
                    <a:pt x="290" y="74"/>
                    <a:pt x="289" y="74"/>
                  </a:cubicBezTo>
                  <a:cubicBezTo>
                    <a:pt x="288" y="74"/>
                    <a:pt x="286" y="74"/>
                    <a:pt x="286" y="75"/>
                  </a:cubicBezTo>
                  <a:cubicBezTo>
                    <a:pt x="286" y="75"/>
                    <a:pt x="288" y="76"/>
                    <a:pt x="288" y="76"/>
                  </a:cubicBezTo>
                  <a:cubicBezTo>
                    <a:pt x="287" y="76"/>
                    <a:pt x="284" y="76"/>
                    <a:pt x="283" y="76"/>
                  </a:cubicBezTo>
                  <a:cubicBezTo>
                    <a:pt x="281" y="76"/>
                    <a:pt x="280" y="76"/>
                    <a:pt x="278" y="76"/>
                  </a:cubicBezTo>
                  <a:cubicBezTo>
                    <a:pt x="276" y="76"/>
                    <a:pt x="273" y="76"/>
                    <a:pt x="273" y="77"/>
                  </a:cubicBezTo>
                  <a:cubicBezTo>
                    <a:pt x="273" y="78"/>
                    <a:pt x="277" y="78"/>
                    <a:pt x="279" y="79"/>
                  </a:cubicBezTo>
                  <a:cubicBezTo>
                    <a:pt x="280" y="79"/>
                    <a:pt x="281" y="78"/>
                    <a:pt x="282" y="78"/>
                  </a:cubicBezTo>
                  <a:cubicBezTo>
                    <a:pt x="283" y="78"/>
                    <a:pt x="283" y="78"/>
                    <a:pt x="284" y="79"/>
                  </a:cubicBezTo>
                  <a:cubicBezTo>
                    <a:pt x="285" y="79"/>
                    <a:pt x="286" y="78"/>
                    <a:pt x="286" y="78"/>
                  </a:cubicBezTo>
                  <a:cubicBezTo>
                    <a:pt x="290" y="79"/>
                    <a:pt x="292" y="80"/>
                    <a:pt x="295" y="81"/>
                  </a:cubicBezTo>
                  <a:cubicBezTo>
                    <a:pt x="294" y="83"/>
                    <a:pt x="301" y="83"/>
                    <a:pt x="303" y="84"/>
                  </a:cubicBezTo>
                  <a:cubicBezTo>
                    <a:pt x="306" y="85"/>
                    <a:pt x="308" y="85"/>
                    <a:pt x="312" y="86"/>
                  </a:cubicBezTo>
                  <a:cubicBezTo>
                    <a:pt x="312" y="86"/>
                    <a:pt x="313" y="87"/>
                    <a:pt x="313" y="87"/>
                  </a:cubicBezTo>
                  <a:cubicBezTo>
                    <a:pt x="313" y="87"/>
                    <a:pt x="314" y="87"/>
                    <a:pt x="314" y="86"/>
                  </a:cubicBezTo>
                  <a:cubicBezTo>
                    <a:pt x="314" y="85"/>
                    <a:pt x="307" y="83"/>
                    <a:pt x="305" y="82"/>
                  </a:cubicBezTo>
                  <a:cubicBezTo>
                    <a:pt x="306" y="82"/>
                    <a:pt x="307" y="82"/>
                    <a:pt x="307" y="82"/>
                  </a:cubicBezTo>
                  <a:cubicBezTo>
                    <a:pt x="308" y="83"/>
                    <a:pt x="316" y="85"/>
                    <a:pt x="318" y="85"/>
                  </a:cubicBezTo>
                  <a:cubicBezTo>
                    <a:pt x="318" y="85"/>
                    <a:pt x="319" y="84"/>
                    <a:pt x="319" y="84"/>
                  </a:cubicBezTo>
                  <a:cubicBezTo>
                    <a:pt x="319" y="83"/>
                    <a:pt x="317" y="83"/>
                    <a:pt x="317" y="82"/>
                  </a:cubicBezTo>
                  <a:cubicBezTo>
                    <a:pt x="317" y="82"/>
                    <a:pt x="317" y="82"/>
                    <a:pt x="317" y="81"/>
                  </a:cubicBezTo>
                  <a:cubicBezTo>
                    <a:pt x="316" y="81"/>
                    <a:pt x="316" y="81"/>
                    <a:pt x="315" y="81"/>
                  </a:cubicBezTo>
                  <a:cubicBezTo>
                    <a:pt x="315" y="80"/>
                    <a:pt x="314" y="81"/>
                    <a:pt x="312" y="80"/>
                  </a:cubicBezTo>
                  <a:cubicBezTo>
                    <a:pt x="311" y="80"/>
                    <a:pt x="309" y="79"/>
                    <a:pt x="309" y="78"/>
                  </a:cubicBezTo>
                  <a:cubicBezTo>
                    <a:pt x="309" y="78"/>
                    <a:pt x="308" y="78"/>
                    <a:pt x="308" y="78"/>
                  </a:cubicBezTo>
                  <a:cubicBezTo>
                    <a:pt x="308" y="78"/>
                    <a:pt x="308" y="77"/>
                    <a:pt x="308" y="77"/>
                  </a:cubicBezTo>
                  <a:cubicBezTo>
                    <a:pt x="308" y="77"/>
                    <a:pt x="309" y="77"/>
                    <a:pt x="309" y="77"/>
                  </a:cubicBezTo>
                  <a:cubicBezTo>
                    <a:pt x="309" y="77"/>
                    <a:pt x="309" y="77"/>
                    <a:pt x="309" y="77"/>
                  </a:cubicBezTo>
                  <a:cubicBezTo>
                    <a:pt x="308" y="77"/>
                    <a:pt x="308" y="77"/>
                    <a:pt x="307" y="76"/>
                  </a:cubicBezTo>
                  <a:cubicBezTo>
                    <a:pt x="307" y="76"/>
                    <a:pt x="308" y="76"/>
                    <a:pt x="309" y="76"/>
                  </a:cubicBezTo>
                  <a:cubicBezTo>
                    <a:pt x="315" y="77"/>
                    <a:pt x="315" y="80"/>
                    <a:pt x="321" y="81"/>
                  </a:cubicBezTo>
                  <a:cubicBezTo>
                    <a:pt x="322" y="81"/>
                    <a:pt x="322" y="80"/>
                    <a:pt x="322" y="80"/>
                  </a:cubicBezTo>
                  <a:cubicBezTo>
                    <a:pt x="324" y="80"/>
                    <a:pt x="324" y="79"/>
                    <a:pt x="324" y="79"/>
                  </a:cubicBezTo>
                  <a:cubicBezTo>
                    <a:pt x="324" y="79"/>
                    <a:pt x="324" y="79"/>
                    <a:pt x="324" y="79"/>
                  </a:cubicBezTo>
                  <a:cubicBezTo>
                    <a:pt x="325" y="79"/>
                    <a:pt x="327" y="79"/>
                    <a:pt x="327" y="78"/>
                  </a:cubicBezTo>
                  <a:cubicBezTo>
                    <a:pt x="327" y="78"/>
                    <a:pt x="326" y="77"/>
                    <a:pt x="324" y="77"/>
                  </a:cubicBezTo>
                  <a:cubicBezTo>
                    <a:pt x="323" y="77"/>
                    <a:pt x="323" y="77"/>
                    <a:pt x="322" y="76"/>
                  </a:cubicBezTo>
                  <a:cubicBezTo>
                    <a:pt x="321" y="75"/>
                    <a:pt x="321" y="76"/>
                    <a:pt x="318" y="76"/>
                  </a:cubicBezTo>
                  <a:cubicBezTo>
                    <a:pt x="317" y="75"/>
                    <a:pt x="316" y="75"/>
                    <a:pt x="316" y="74"/>
                  </a:cubicBezTo>
                  <a:cubicBezTo>
                    <a:pt x="313" y="73"/>
                    <a:pt x="310" y="72"/>
                    <a:pt x="310" y="71"/>
                  </a:cubicBezTo>
                  <a:cubicBezTo>
                    <a:pt x="308" y="71"/>
                    <a:pt x="308" y="71"/>
                    <a:pt x="307" y="71"/>
                  </a:cubicBezTo>
                  <a:cubicBezTo>
                    <a:pt x="308" y="70"/>
                    <a:pt x="309" y="70"/>
                    <a:pt x="310" y="70"/>
                  </a:cubicBezTo>
                  <a:cubicBezTo>
                    <a:pt x="310" y="70"/>
                    <a:pt x="309" y="70"/>
                    <a:pt x="308" y="69"/>
                  </a:cubicBezTo>
                  <a:cubicBezTo>
                    <a:pt x="307" y="69"/>
                    <a:pt x="306" y="69"/>
                    <a:pt x="305" y="69"/>
                  </a:cubicBezTo>
                  <a:cubicBezTo>
                    <a:pt x="306" y="68"/>
                    <a:pt x="307" y="69"/>
                    <a:pt x="309" y="69"/>
                  </a:cubicBezTo>
                  <a:cubicBezTo>
                    <a:pt x="308" y="68"/>
                    <a:pt x="307" y="67"/>
                    <a:pt x="306" y="67"/>
                  </a:cubicBezTo>
                  <a:cubicBezTo>
                    <a:pt x="305" y="67"/>
                    <a:pt x="304" y="67"/>
                    <a:pt x="304" y="67"/>
                  </a:cubicBezTo>
                  <a:cubicBezTo>
                    <a:pt x="304" y="67"/>
                    <a:pt x="304" y="67"/>
                    <a:pt x="304" y="66"/>
                  </a:cubicBezTo>
                  <a:cubicBezTo>
                    <a:pt x="301" y="66"/>
                    <a:pt x="299" y="65"/>
                    <a:pt x="296" y="64"/>
                  </a:cubicBezTo>
                  <a:cubicBezTo>
                    <a:pt x="296" y="63"/>
                    <a:pt x="293" y="63"/>
                    <a:pt x="292" y="63"/>
                  </a:cubicBezTo>
                  <a:cubicBezTo>
                    <a:pt x="291" y="63"/>
                    <a:pt x="290" y="63"/>
                    <a:pt x="289" y="63"/>
                  </a:cubicBezTo>
                  <a:cubicBezTo>
                    <a:pt x="286" y="62"/>
                    <a:pt x="285" y="61"/>
                    <a:pt x="282" y="60"/>
                  </a:cubicBezTo>
                  <a:cubicBezTo>
                    <a:pt x="281" y="59"/>
                    <a:pt x="276" y="59"/>
                    <a:pt x="274" y="59"/>
                  </a:cubicBezTo>
                  <a:cubicBezTo>
                    <a:pt x="272" y="59"/>
                    <a:pt x="271" y="60"/>
                    <a:pt x="269" y="60"/>
                  </a:cubicBezTo>
                  <a:cubicBezTo>
                    <a:pt x="268" y="60"/>
                    <a:pt x="268" y="59"/>
                    <a:pt x="267" y="59"/>
                  </a:cubicBezTo>
                  <a:cubicBezTo>
                    <a:pt x="266" y="59"/>
                    <a:pt x="265" y="59"/>
                    <a:pt x="264" y="59"/>
                  </a:cubicBezTo>
                  <a:cubicBezTo>
                    <a:pt x="264" y="59"/>
                    <a:pt x="264" y="59"/>
                    <a:pt x="264" y="59"/>
                  </a:cubicBezTo>
                  <a:cubicBezTo>
                    <a:pt x="264" y="58"/>
                    <a:pt x="263" y="56"/>
                    <a:pt x="260" y="56"/>
                  </a:cubicBezTo>
                  <a:cubicBezTo>
                    <a:pt x="255" y="56"/>
                    <a:pt x="248" y="56"/>
                    <a:pt x="248" y="58"/>
                  </a:cubicBezTo>
                  <a:cubicBezTo>
                    <a:pt x="248" y="58"/>
                    <a:pt x="249" y="58"/>
                    <a:pt x="249" y="59"/>
                  </a:cubicBezTo>
                  <a:cubicBezTo>
                    <a:pt x="249" y="59"/>
                    <a:pt x="247" y="60"/>
                    <a:pt x="246" y="60"/>
                  </a:cubicBezTo>
                  <a:cubicBezTo>
                    <a:pt x="245" y="60"/>
                    <a:pt x="245" y="60"/>
                    <a:pt x="245" y="59"/>
                  </a:cubicBezTo>
                  <a:cubicBezTo>
                    <a:pt x="245" y="59"/>
                    <a:pt x="245" y="59"/>
                    <a:pt x="245" y="58"/>
                  </a:cubicBezTo>
                  <a:cubicBezTo>
                    <a:pt x="245" y="58"/>
                    <a:pt x="244" y="58"/>
                    <a:pt x="244" y="58"/>
                  </a:cubicBezTo>
                  <a:cubicBezTo>
                    <a:pt x="244" y="57"/>
                    <a:pt x="248" y="57"/>
                    <a:pt x="249" y="56"/>
                  </a:cubicBezTo>
                  <a:cubicBezTo>
                    <a:pt x="249" y="56"/>
                    <a:pt x="246" y="55"/>
                    <a:pt x="246" y="55"/>
                  </a:cubicBezTo>
                  <a:cubicBezTo>
                    <a:pt x="242" y="55"/>
                    <a:pt x="239" y="56"/>
                    <a:pt x="236" y="57"/>
                  </a:cubicBezTo>
                  <a:cubicBezTo>
                    <a:pt x="236" y="57"/>
                    <a:pt x="237" y="58"/>
                    <a:pt x="236" y="58"/>
                  </a:cubicBezTo>
                  <a:cubicBezTo>
                    <a:pt x="234" y="58"/>
                    <a:pt x="233" y="59"/>
                    <a:pt x="233" y="60"/>
                  </a:cubicBezTo>
                  <a:cubicBezTo>
                    <a:pt x="233" y="60"/>
                    <a:pt x="235" y="61"/>
                    <a:pt x="235" y="61"/>
                  </a:cubicBezTo>
                  <a:cubicBezTo>
                    <a:pt x="235" y="61"/>
                    <a:pt x="240" y="61"/>
                    <a:pt x="241" y="62"/>
                  </a:cubicBezTo>
                  <a:cubicBezTo>
                    <a:pt x="241" y="62"/>
                    <a:pt x="241" y="62"/>
                    <a:pt x="241" y="62"/>
                  </a:cubicBezTo>
                  <a:cubicBezTo>
                    <a:pt x="239" y="62"/>
                    <a:pt x="238" y="62"/>
                    <a:pt x="236" y="62"/>
                  </a:cubicBezTo>
                  <a:cubicBezTo>
                    <a:pt x="236" y="63"/>
                    <a:pt x="238" y="63"/>
                    <a:pt x="239" y="63"/>
                  </a:cubicBezTo>
                  <a:cubicBezTo>
                    <a:pt x="240" y="63"/>
                    <a:pt x="242" y="63"/>
                    <a:pt x="244" y="63"/>
                  </a:cubicBezTo>
                  <a:cubicBezTo>
                    <a:pt x="245" y="64"/>
                    <a:pt x="247" y="64"/>
                    <a:pt x="248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48" y="65"/>
                    <a:pt x="250" y="65"/>
                    <a:pt x="250" y="66"/>
                  </a:cubicBezTo>
                  <a:cubicBezTo>
                    <a:pt x="250" y="66"/>
                    <a:pt x="247" y="66"/>
                    <a:pt x="247" y="67"/>
                  </a:cubicBezTo>
                  <a:cubicBezTo>
                    <a:pt x="246" y="68"/>
                    <a:pt x="246" y="68"/>
                    <a:pt x="244" y="70"/>
                  </a:cubicBezTo>
                  <a:cubicBezTo>
                    <a:pt x="242" y="71"/>
                    <a:pt x="239" y="70"/>
                    <a:pt x="239" y="69"/>
                  </a:cubicBezTo>
                  <a:cubicBezTo>
                    <a:pt x="239" y="68"/>
                    <a:pt x="241" y="69"/>
                    <a:pt x="241" y="68"/>
                  </a:cubicBezTo>
                  <a:cubicBezTo>
                    <a:pt x="241" y="67"/>
                    <a:pt x="238" y="66"/>
                    <a:pt x="237" y="66"/>
                  </a:cubicBezTo>
                  <a:cubicBezTo>
                    <a:pt x="234" y="66"/>
                    <a:pt x="236" y="68"/>
                    <a:pt x="232" y="68"/>
                  </a:cubicBezTo>
                  <a:cubicBezTo>
                    <a:pt x="232" y="67"/>
                    <a:pt x="232" y="67"/>
                    <a:pt x="230" y="66"/>
                  </a:cubicBezTo>
                  <a:cubicBezTo>
                    <a:pt x="230" y="66"/>
                    <a:pt x="230" y="66"/>
                    <a:pt x="231" y="65"/>
                  </a:cubicBezTo>
                  <a:cubicBezTo>
                    <a:pt x="229" y="65"/>
                    <a:pt x="226" y="66"/>
                    <a:pt x="225" y="65"/>
                  </a:cubicBezTo>
                  <a:cubicBezTo>
                    <a:pt x="226" y="65"/>
                    <a:pt x="228" y="64"/>
                    <a:pt x="228" y="63"/>
                  </a:cubicBezTo>
                  <a:cubicBezTo>
                    <a:pt x="228" y="62"/>
                    <a:pt x="225" y="63"/>
                    <a:pt x="225" y="62"/>
                  </a:cubicBezTo>
                  <a:cubicBezTo>
                    <a:pt x="225" y="61"/>
                    <a:pt x="223" y="60"/>
                    <a:pt x="220" y="60"/>
                  </a:cubicBezTo>
                  <a:cubicBezTo>
                    <a:pt x="221" y="59"/>
                    <a:pt x="222" y="59"/>
                    <a:pt x="222" y="58"/>
                  </a:cubicBezTo>
                  <a:cubicBezTo>
                    <a:pt x="222" y="58"/>
                    <a:pt x="221" y="58"/>
                    <a:pt x="221" y="58"/>
                  </a:cubicBezTo>
                  <a:cubicBezTo>
                    <a:pt x="221" y="57"/>
                    <a:pt x="221" y="58"/>
                    <a:pt x="224" y="58"/>
                  </a:cubicBezTo>
                  <a:cubicBezTo>
                    <a:pt x="227" y="58"/>
                    <a:pt x="229" y="57"/>
                    <a:pt x="230" y="56"/>
                  </a:cubicBezTo>
                  <a:cubicBezTo>
                    <a:pt x="230" y="56"/>
                    <a:pt x="232" y="56"/>
                    <a:pt x="232" y="56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28" y="55"/>
                    <a:pt x="225" y="55"/>
                    <a:pt x="221" y="55"/>
                  </a:cubicBezTo>
                  <a:cubicBezTo>
                    <a:pt x="219" y="55"/>
                    <a:pt x="218" y="56"/>
                    <a:pt x="218" y="56"/>
                  </a:cubicBezTo>
                  <a:cubicBezTo>
                    <a:pt x="218" y="56"/>
                    <a:pt x="218" y="56"/>
                    <a:pt x="218" y="56"/>
                  </a:cubicBezTo>
                  <a:cubicBezTo>
                    <a:pt x="218" y="56"/>
                    <a:pt x="217" y="56"/>
                    <a:pt x="216" y="56"/>
                  </a:cubicBezTo>
                  <a:cubicBezTo>
                    <a:pt x="216" y="56"/>
                    <a:pt x="216" y="56"/>
                    <a:pt x="216" y="57"/>
                  </a:cubicBezTo>
                  <a:cubicBezTo>
                    <a:pt x="216" y="58"/>
                    <a:pt x="215" y="58"/>
                    <a:pt x="217" y="59"/>
                  </a:cubicBezTo>
                  <a:cubicBezTo>
                    <a:pt x="217" y="59"/>
                    <a:pt x="217" y="59"/>
                    <a:pt x="217" y="60"/>
                  </a:cubicBezTo>
                  <a:cubicBezTo>
                    <a:pt x="216" y="60"/>
                    <a:pt x="216" y="60"/>
                    <a:pt x="216" y="61"/>
                  </a:cubicBezTo>
                  <a:cubicBezTo>
                    <a:pt x="215" y="61"/>
                    <a:pt x="213" y="61"/>
                    <a:pt x="213" y="62"/>
                  </a:cubicBezTo>
                  <a:cubicBezTo>
                    <a:pt x="213" y="62"/>
                    <a:pt x="214" y="62"/>
                    <a:pt x="214" y="63"/>
                  </a:cubicBezTo>
                  <a:cubicBezTo>
                    <a:pt x="214" y="63"/>
                    <a:pt x="212" y="63"/>
                    <a:pt x="212" y="64"/>
                  </a:cubicBezTo>
                  <a:cubicBezTo>
                    <a:pt x="212" y="66"/>
                    <a:pt x="220" y="64"/>
                    <a:pt x="220" y="66"/>
                  </a:cubicBezTo>
                  <a:cubicBezTo>
                    <a:pt x="220" y="67"/>
                    <a:pt x="219" y="68"/>
                    <a:pt x="219" y="68"/>
                  </a:cubicBezTo>
                  <a:cubicBezTo>
                    <a:pt x="220" y="68"/>
                    <a:pt x="221" y="68"/>
                    <a:pt x="222" y="67"/>
                  </a:cubicBezTo>
                  <a:cubicBezTo>
                    <a:pt x="223" y="70"/>
                    <a:pt x="215" y="69"/>
                    <a:pt x="215" y="71"/>
                  </a:cubicBezTo>
                  <a:cubicBezTo>
                    <a:pt x="211" y="72"/>
                    <a:pt x="214" y="70"/>
                    <a:pt x="213" y="70"/>
                  </a:cubicBezTo>
                  <a:cubicBezTo>
                    <a:pt x="213" y="69"/>
                    <a:pt x="210" y="69"/>
                    <a:pt x="208" y="69"/>
                  </a:cubicBezTo>
                  <a:cubicBezTo>
                    <a:pt x="206" y="69"/>
                    <a:pt x="205" y="70"/>
                    <a:pt x="205" y="71"/>
                  </a:cubicBezTo>
                  <a:cubicBezTo>
                    <a:pt x="203" y="71"/>
                    <a:pt x="200" y="70"/>
                    <a:pt x="193" y="71"/>
                  </a:cubicBezTo>
                  <a:cubicBezTo>
                    <a:pt x="187" y="71"/>
                    <a:pt x="183" y="71"/>
                    <a:pt x="181" y="69"/>
                  </a:cubicBezTo>
                  <a:cubicBezTo>
                    <a:pt x="179" y="69"/>
                    <a:pt x="173" y="70"/>
                    <a:pt x="173" y="72"/>
                  </a:cubicBezTo>
                  <a:cubicBezTo>
                    <a:pt x="173" y="72"/>
                    <a:pt x="173" y="72"/>
                    <a:pt x="174" y="72"/>
                  </a:cubicBezTo>
                  <a:cubicBezTo>
                    <a:pt x="176" y="72"/>
                    <a:pt x="179" y="71"/>
                    <a:pt x="180" y="70"/>
                  </a:cubicBezTo>
                  <a:cubicBezTo>
                    <a:pt x="180" y="72"/>
                    <a:pt x="175" y="71"/>
                    <a:pt x="175" y="73"/>
                  </a:cubicBezTo>
                  <a:cubicBezTo>
                    <a:pt x="174" y="74"/>
                    <a:pt x="175" y="75"/>
                    <a:pt x="175" y="75"/>
                  </a:cubicBezTo>
                  <a:cubicBezTo>
                    <a:pt x="173" y="75"/>
                    <a:pt x="173" y="74"/>
                    <a:pt x="171" y="74"/>
                  </a:cubicBezTo>
                  <a:cubicBezTo>
                    <a:pt x="170" y="74"/>
                    <a:pt x="170" y="73"/>
                    <a:pt x="169" y="73"/>
                  </a:cubicBezTo>
                  <a:cubicBezTo>
                    <a:pt x="167" y="74"/>
                    <a:pt x="165" y="74"/>
                    <a:pt x="162" y="74"/>
                  </a:cubicBezTo>
                  <a:cubicBezTo>
                    <a:pt x="160" y="75"/>
                    <a:pt x="159" y="75"/>
                    <a:pt x="157" y="76"/>
                  </a:cubicBezTo>
                  <a:cubicBezTo>
                    <a:pt x="152" y="77"/>
                    <a:pt x="153" y="76"/>
                    <a:pt x="153" y="76"/>
                  </a:cubicBezTo>
                  <a:cubicBezTo>
                    <a:pt x="153" y="75"/>
                    <a:pt x="156" y="75"/>
                    <a:pt x="157" y="74"/>
                  </a:cubicBezTo>
                  <a:cubicBezTo>
                    <a:pt x="154" y="73"/>
                    <a:pt x="155" y="73"/>
                    <a:pt x="149" y="74"/>
                  </a:cubicBezTo>
                  <a:cubicBezTo>
                    <a:pt x="142" y="76"/>
                    <a:pt x="139" y="74"/>
                    <a:pt x="133" y="76"/>
                  </a:cubicBezTo>
                  <a:cubicBezTo>
                    <a:pt x="131" y="76"/>
                    <a:pt x="132" y="77"/>
                    <a:pt x="130" y="77"/>
                  </a:cubicBezTo>
                  <a:cubicBezTo>
                    <a:pt x="129" y="77"/>
                    <a:pt x="129" y="77"/>
                    <a:pt x="128" y="77"/>
                  </a:cubicBezTo>
                  <a:cubicBezTo>
                    <a:pt x="127" y="77"/>
                    <a:pt x="126" y="78"/>
                    <a:pt x="125" y="79"/>
                  </a:cubicBezTo>
                  <a:cubicBezTo>
                    <a:pt x="123" y="79"/>
                    <a:pt x="121" y="78"/>
                    <a:pt x="121" y="78"/>
                  </a:cubicBezTo>
                  <a:cubicBezTo>
                    <a:pt x="119" y="78"/>
                    <a:pt x="119" y="80"/>
                    <a:pt x="117" y="80"/>
                  </a:cubicBezTo>
                  <a:cubicBezTo>
                    <a:pt x="117" y="80"/>
                    <a:pt x="116" y="80"/>
                    <a:pt x="116" y="80"/>
                  </a:cubicBezTo>
                  <a:cubicBezTo>
                    <a:pt x="121" y="76"/>
                    <a:pt x="126" y="73"/>
                    <a:pt x="131" y="69"/>
                  </a:cubicBezTo>
                  <a:cubicBezTo>
                    <a:pt x="130" y="71"/>
                    <a:pt x="127" y="72"/>
                    <a:pt x="127" y="73"/>
                  </a:cubicBezTo>
                  <a:cubicBezTo>
                    <a:pt x="127" y="74"/>
                    <a:pt x="130" y="73"/>
                    <a:pt x="131" y="73"/>
                  </a:cubicBezTo>
                  <a:cubicBezTo>
                    <a:pt x="131" y="73"/>
                    <a:pt x="131" y="73"/>
                    <a:pt x="132" y="73"/>
                  </a:cubicBezTo>
                  <a:cubicBezTo>
                    <a:pt x="132" y="73"/>
                    <a:pt x="132" y="73"/>
                    <a:pt x="133" y="73"/>
                  </a:cubicBezTo>
                  <a:cubicBezTo>
                    <a:pt x="134" y="73"/>
                    <a:pt x="140" y="71"/>
                    <a:pt x="141" y="70"/>
                  </a:cubicBezTo>
                  <a:cubicBezTo>
                    <a:pt x="141" y="69"/>
                    <a:pt x="146" y="67"/>
                    <a:pt x="149" y="66"/>
                  </a:cubicBezTo>
                  <a:cubicBezTo>
                    <a:pt x="150" y="65"/>
                    <a:pt x="155" y="64"/>
                    <a:pt x="155" y="64"/>
                  </a:cubicBezTo>
                  <a:cubicBezTo>
                    <a:pt x="155" y="63"/>
                    <a:pt x="151" y="63"/>
                    <a:pt x="149" y="63"/>
                  </a:cubicBezTo>
                  <a:cubicBezTo>
                    <a:pt x="147" y="64"/>
                    <a:pt x="146" y="64"/>
                    <a:pt x="145" y="64"/>
                  </a:cubicBezTo>
                  <a:cubicBezTo>
                    <a:pt x="143" y="65"/>
                    <a:pt x="143" y="64"/>
                    <a:pt x="141" y="65"/>
                  </a:cubicBezTo>
                  <a:cubicBezTo>
                    <a:pt x="139" y="65"/>
                    <a:pt x="139" y="65"/>
                    <a:pt x="138" y="66"/>
                  </a:cubicBezTo>
                  <a:cubicBezTo>
                    <a:pt x="142" y="63"/>
                    <a:pt x="146" y="61"/>
                    <a:pt x="150" y="59"/>
                  </a:cubicBezTo>
                  <a:cubicBezTo>
                    <a:pt x="150" y="59"/>
                    <a:pt x="150" y="60"/>
                    <a:pt x="151" y="59"/>
                  </a:cubicBezTo>
                  <a:cubicBezTo>
                    <a:pt x="153" y="59"/>
                    <a:pt x="154" y="58"/>
                    <a:pt x="156" y="57"/>
                  </a:cubicBezTo>
                  <a:cubicBezTo>
                    <a:pt x="156" y="57"/>
                    <a:pt x="155" y="57"/>
                    <a:pt x="155" y="57"/>
                  </a:cubicBezTo>
                  <a:cubicBezTo>
                    <a:pt x="156" y="57"/>
                    <a:pt x="157" y="56"/>
                    <a:pt x="157" y="56"/>
                  </a:cubicBezTo>
                  <a:cubicBezTo>
                    <a:pt x="157" y="56"/>
                    <a:pt x="157" y="56"/>
                    <a:pt x="156" y="56"/>
                  </a:cubicBezTo>
                  <a:cubicBezTo>
                    <a:pt x="157" y="55"/>
                    <a:pt x="159" y="55"/>
                    <a:pt x="160" y="54"/>
                  </a:cubicBezTo>
                  <a:cubicBezTo>
                    <a:pt x="159" y="55"/>
                    <a:pt x="159" y="55"/>
                    <a:pt x="159" y="55"/>
                  </a:cubicBezTo>
                  <a:cubicBezTo>
                    <a:pt x="159" y="55"/>
                    <a:pt x="160" y="55"/>
                    <a:pt x="161" y="55"/>
                  </a:cubicBezTo>
                  <a:cubicBezTo>
                    <a:pt x="162" y="55"/>
                    <a:pt x="162" y="55"/>
                    <a:pt x="162" y="54"/>
                  </a:cubicBezTo>
                  <a:cubicBezTo>
                    <a:pt x="162" y="54"/>
                    <a:pt x="161" y="54"/>
                    <a:pt x="160" y="54"/>
                  </a:cubicBezTo>
                  <a:cubicBezTo>
                    <a:pt x="185" y="43"/>
                    <a:pt x="212" y="37"/>
                    <a:pt x="241" y="37"/>
                  </a:cubicBezTo>
                  <a:cubicBezTo>
                    <a:pt x="246" y="37"/>
                    <a:pt x="251" y="38"/>
                    <a:pt x="256" y="38"/>
                  </a:cubicBezTo>
                  <a:cubicBezTo>
                    <a:pt x="255" y="38"/>
                    <a:pt x="254" y="38"/>
                    <a:pt x="253" y="39"/>
                  </a:cubicBezTo>
                  <a:cubicBezTo>
                    <a:pt x="252" y="39"/>
                    <a:pt x="248" y="38"/>
                    <a:pt x="246" y="38"/>
                  </a:cubicBezTo>
                  <a:cubicBezTo>
                    <a:pt x="244" y="38"/>
                    <a:pt x="245" y="39"/>
                    <a:pt x="242" y="39"/>
                  </a:cubicBezTo>
                  <a:cubicBezTo>
                    <a:pt x="242" y="39"/>
                    <a:pt x="241" y="39"/>
                    <a:pt x="241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5" y="39"/>
                    <a:pt x="228" y="40"/>
                    <a:pt x="228" y="40"/>
                  </a:cubicBezTo>
                  <a:cubicBezTo>
                    <a:pt x="228" y="40"/>
                    <a:pt x="229" y="40"/>
                    <a:pt x="230" y="40"/>
                  </a:cubicBezTo>
                  <a:cubicBezTo>
                    <a:pt x="230" y="40"/>
                    <a:pt x="231" y="40"/>
                    <a:pt x="232" y="40"/>
                  </a:cubicBezTo>
                  <a:cubicBezTo>
                    <a:pt x="233" y="40"/>
                    <a:pt x="234" y="40"/>
                    <a:pt x="235" y="40"/>
                  </a:cubicBezTo>
                  <a:cubicBezTo>
                    <a:pt x="234" y="40"/>
                    <a:pt x="233" y="40"/>
                    <a:pt x="232" y="40"/>
                  </a:cubicBezTo>
                  <a:cubicBezTo>
                    <a:pt x="232" y="40"/>
                    <a:pt x="233" y="40"/>
                    <a:pt x="234" y="40"/>
                  </a:cubicBezTo>
                  <a:cubicBezTo>
                    <a:pt x="236" y="40"/>
                    <a:pt x="236" y="40"/>
                    <a:pt x="238" y="40"/>
                  </a:cubicBezTo>
                  <a:cubicBezTo>
                    <a:pt x="239" y="40"/>
                    <a:pt x="240" y="40"/>
                    <a:pt x="240" y="40"/>
                  </a:cubicBezTo>
                  <a:cubicBezTo>
                    <a:pt x="237" y="40"/>
                    <a:pt x="235" y="40"/>
                    <a:pt x="233" y="41"/>
                  </a:cubicBezTo>
                  <a:cubicBezTo>
                    <a:pt x="234" y="41"/>
                    <a:pt x="236" y="41"/>
                    <a:pt x="239" y="41"/>
                  </a:cubicBezTo>
                  <a:cubicBezTo>
                    <a:pt x="237" y="41"/>
                    <a:pt x="236" y="41"/>
                    <a:pt x="236" y="41"/>
                  </a:cubicBezTo>
                  <a:cubicBezTo>
                    <a:pt x="236" y="41"/>
                    <a:pt x="239" y="42"/>
                    <a:pt x="242" y="42"/>
                  </a:cubicBezTo>
                  <a:cubicBezTo>
                    <a:pt x="242" y="42"/>
                    <a:pt x="243" y="42"/>
                    <a:pt x="244" y="41"/>
                  </a:cubicBezTo>
                  <a:cubicBezTo>
                    <a:pt x="245" y="41"/>
                    <a:pt x="245" y="41"/>
                    <a:pt x="245" y="41"/>
                  </a:cubicBezTo>
                  <a:cubicBezTo>
                    <a:pt x="245" y="42"/>
                    <a:pt x="248" y="42"/>
                    <a:pt x="250" y="42"/>
                  </a:cubicBezTo>
                  <a:cubicBezTo>
                    <a:pt x="251" y="42"/>
                    <a:pt x="251" y="42"/>
                    <a:pt x="252" y="42"/>
                  </a:cubicBezTo>
                  <a:cubicBezTo>
                    <a:pt x="253" y="42"/>
                    <a:pt x="254" y="42"/>
                    <a:pt x="256" y="42"/>
                  </a:cubicBezTo>
                  <a:cubicBezTo>
                    <a:pt x="259" y="42"/>
                    <a:pt x="262" y="42"/>
                    <a:pt x="264" y="42"/>
                  </a:cubicBezTo>
                  <a:cubicBezTo>
                    <a:pt x="264" y="42"/>
                    <a:pt x="265" y="42"/>
                    <a:pt x="266" y="42"/>
                  </a:cubicBezTo>
                  <a:cubicBezTo>
                    <a:pt x="264" y="42"/>
                    <a:pt x="263" y="42"/>
                    <a:pt x="260" y="42"/>
                  </a:cubicBezTo>
                  <a:cubicBezTo>
                    <a:pt x="259" y="42"/>
                    <a:pt x="257" y="42"/>
                    <a:pt x="255" y="42"/>
                  </a:cubicBezTo>
                  <a:cubicBezTo>
                    <a:pt x="255" y="42"/>
                    <a:pt x="254" y="42"/>
                    <a:pt x="254" y="42"/>
                  </a:cubicBezTo>
                  <a:cubicBezTo>
                    <a:pt x="254" y="43"/>
                    <a:pt x="258" y="43"/>
                    <a:pt x="258" y="44"/>
                  </a:cubicBezTo>
                  <a:cubicBezTo>
                    <a:pt x="255" y="43"/>
                    <a:pt x="254" y="43"/>
                    <a:pt x="251" y="42"/>
                  </a:cubicBezTo>
                  <a:cubicBezTo>
                    <a:pt x="249" y="42"/>
                    <a:pt x="247" y="42"/>
                    <a:pt x="246" y="42"/>
                  </a:cubicBezTo>
                  <a:cubicBezTo>
                    <a:pt x="245" y="42"/>
                    <a:pt x="245" y="42"/>
                    <a:pt x="244" y="42"/>
                  </a:cubicBezTo>
                  <a:cubicBezTo>
                    <a:pt x="244" y="42"/>
                    <a:pt x="244" y="42"/>
                    <a:pt x="245" y="43"/>
                  </a:cubicBezTo>
                  <a:cubicBezTo>
                    <a:pt x="244" y="42"/>
                    <a:pt x="243" y="42"/>
                    <a:pt x="243" y="43"/>
                  </a:cubicBezTo>
                  <a:cubicBezTo>
                    <a:pt x="243" y="44"/>
                    <a:pt x="250" y="43"/>
                    <a:pt x="250" y="44"/>
                  </a:cubicBezTo>
                  <a:cubicBezTo>
                    <a:pt x="250" y="46"/>
                    <a:pt x="247" y="45"/>
                    <a:pt x="244" y="45"/>
                  </a:cubicBezTo>
                  <a:cubicBezTo>
                    <a:pt x="243" y="45"/>
                    <a:pt x="242" y="46"/>
                    <a:pt x="241" y="46"/>
                  </a:cubicBezTo>
                  <a:cubicBezTo>
                    <a:pt x="241" y="46"/>
                    <a:pt x="241" y="46"/>
                    <a:pt x="241" y="46"/>
                  </a:cubicBezTo>
                  <a:cubicBezTo>
                    <a:pt x="242" y="46"/>
                    <a:pt x="242" y="46"/>
                    <a:pt x="243" y="46"/>
                  </a:cubicBezTo>
                  <a:cubicBezTo>
                    <a:pt x="243" y="46"/>
                    <a:pt x="243" y="46"/>
                    <a:pt x="244" y="46"/>
                  </a:cubicBezTo>
                  <a:cubicBezTo>
                    <a:pt x="244" y="46"/>
                    <a:pt x="245" y="46"/>
                    <a:pt x="245" y="46"/>
                  </a:cubicBezTo>
                  <a:cubicBezTo>
                    <a:pt x="245" y="47"/>
                    <a:pt x="249" y="47"/>
                    <a:pt x="251" y="48"/>
                  </a:cubicBezTo>
                  <a:cubicBezTo>
                    <a:pt x="250" y="48"/>
                    <a:pt x="249" y="48"/>
                    <a:pt x="248" y="48"/>
                  </a:cubicBezTo>
                  <a:cubicBezTo>
                    <a:pt x="246" y="47"/>
                    <a:pt x="245" y="47"/>
                    <a:pt x="242" y="47"/>
                  </a:cubicBezTo>
                  <a:cubicBezTo>
                    <a:pt x="240" y="47"/>
                    <a:pt x="239" y="47"/>
                    <a:pt x="239" y="47"/>
                  </a:cubicBezTo>
                  <a:cubicBezTo>
                    <a:pt x="239" y="48"/>
                    <a:pt x="241" y="48"/>
                    <a:pt x="242" y="48"/>
                  </a:cubicBezTo>
                  <a:cubicBezTo>
                    <a:pt x="240" y="49"/>
                    <a:pt x="234" y="48"/>
                    <a:pt x="234" y="49"/>
                  </a:cubicBezTo>
                  <a:cubicBezTo>
                    <a:pt x="234" y="50"/>
                    <a:pt x="235" y="50"/>
                    <a:pt x="235" y="50"/>
                  </a:cubicBezTo>
                  <a:cubicBezTo>
                    <a:pt x="236" y="50"/>
                    <a:pt x="236" y="49"/>
                    <a:pt x="237" y="49"/>
                  </a:cubicBezTo>
                  <a:cubicBezTo>
                    <a:pt x="241" y="50"/>
                    <a:pt x="244" y="50"/>
                    <a:pt x="247" y="50"/>
                  </a:cubicBezTo>
                  <a:cubicBezTo>
                    <a:pt x="249" y="50"/>
                    <a:pt x="250" y="50"/>
                    <a:pt x="251" y="50"/>
                  </a:cubicBezTo>
                  <a:cubicBezTo>
                    <a:pt x="254" y="50"/>
                    <a:pt x="256" y="50"/>
                    <a:pt x="259" y="50"/>
                  </a:cubicBezTo>
                  <a:cubicBezTo>
                    <a:pt x="261" y="50"/>
                    <a:pt x="260" y="50"/>
                    <a:pt x="263" y="51"/>
                  </a:cubicBezTo>
                  <a:cubicBezTo>
                    <a:pt x="265" y="51"/>
                    <a:pt x="272" y="51"/>
                    <a:pt x="272" y="50"/>
                  </a:cubicBezTo>
                  <a:cubicBezTo>
                    <a:pt x="272" y="49"/>
                    <a:pt x="270" y="50"/>
                    <a:pt x="270" y="50"/>
                  </a:cubicBezTo>
                  <a:cubicBezTo>
                    <a:pt x="269" y="49"/>
                    <a:pt x="268" y="49"/>
                    <a:pt x="267" y="49"/>
                  </a:cubicBezTo>
                  <a:cubicBezTo>
                    <a:pt x="267" y="48"/>
                    <a:pt x="272" y="49"/>
                    <a:pt x="272" y="48"/>
                  </a:cubicBezTo>
                  <a:cubicBezTo>
                    <a:pt x="272" y="48"/>
                    <a:pt x="271" y="48"/>
                    <a:pt x="271" y="48"/>
                  </a:cubicBezTo>
                  <a:cubicBezTo>
                    <a:pt x="273" y="48"/>
                    <a:pt x="275" y="48"/>
                    <a:pt x="277" y="48"/>
                  </a:cubicBezTo>
                  <a:cubicBezTo>
                    <a:pt x="278" y="48"/>
                    <a:pt x="279" y="47"/>
                    <a:pt x="281" y="47"/>
                  </a:cubicBezTo>
                  <a:cubicBezTo>
                    <a:pt x="281" y="47"/>
                    <a:pt x="279" y="46"/>
                    <a:pt x="278" y="46"/>
                  </a:cubicBezTo>
                  <a:cubicBezTo>
                    <a:pt x="280" y="46"/>
                    <a:pt x="281" y="47"/>
                    <a:pt x="281" y="46"/>
                  </a:cubicBezTo>
                  <a:cubicBezTo>
                    <a:pt x="280" y="46"/>
                    <a:pt x="279" y="46"/>
                    <a:pt x="278" y="46"/>
                  </a:cubicBezTo>
                  <a:cubicBezTo>
                    <a:pt x="280" y="45"/>
                    <a:pt x="282" y="45"/>
                    <a:pt x="285" y="46"/>
                  </a:cubicBezTo>
                  <a:cubicBezTo>
                    <a:pt x="287" y="46"/>
                    <a:pt x="289" y="46"/>
                    <a:pt x="290" y="46"/>
                  </a:cubicBezTo>
                  <a:cubicBezTo>
                    <a:pt x="293" y="46"/>
                    <a:pt x="295" y="45"/>
                    <a:pt x="297" y="45"/>
                  </a:cubicBezTo>
                  <a:cubicBezTo>
                    <a:pt x="299" y="46"/>
                    <a:pt x="301" y="46"/>
                    <a:pt x="303" y="47"/>
                  </a:cubicBezTo>
                  <a:cubicBezTo>
                    <a:pt x="303" y="47"/>
                    <a:pt x="303" y="47"/>
                    <a:pt x="303" y="47"/>
                  </a:cubicBezTo>
                  <a:cubicBezTo>
                    <a:pt x="303" y="48"/>
                    <a:pt x="305" y="48"/>
                    <a:pt x="307" y="48"/>
                  </a:cubicBezTo>
                  <a:cubicBezTo>
                    <a:pt x="308" y="49"/>
                    <a:pt x="309" y="49"/>
                    <a:pt x="310" y="49"/>
                  </a:cubicBezTo>
                  <a:cubicBezTo>
                    <a:pt x="310" y="50"/>
                    <a:pt x="309" y="50"/>
                    <a:pt x="308" y="50"/>
                  </a:cubicBezTo>
                  <a:cubicBezTo>
                    <a:pt x="306" y="50"/>
                    <a:pt x="302" y="49"/>
                    <a:pt x="299" y="49"/>
                  </a:cubicBezTo>
                  <a:cubicBezTo>
                    <a:pt x="297" y="49"/>
                    <a:pt x="296" y="49"/>
                    <a:pt x="294" y="49"/>
                  </a:cubicBezTo>
                  <a:cubicBezTo>
                    <a:pt x="292" y="49"/>
                    <a:pt x="288" y="48"/>
                    <a:pt x="288" y="49"/>
                  </a:cubicBezTo>
                  <a:cubicBezTo>
                    <a:pt x="288" y="50"/>
                    <a:pt x="299" y="52"/>
                    <a:pt x="299" y="52"/>
                  </a:cubicBezTo>
                  <a:cubicBezTo>
                    <a:pt x="300" y="52"/>
                    <a:pt x="302" y="52"/>
                    <a:pt x="303" y="52"/>
                  </a:cubicBezTo>
                  <a:cubicBezTo>
                    <a:pt x="303" y="52"/>
                    <a:pt x="304" y="52"/>
                    <a:pt x="304" y="52"/>
                  </a:cubicBezTo>
                  <a:cubicBezTo>
                    <a:pt x="305" y="52"/>
                    <a:pt x="307" y="53"/>
                    <a:pt x="308" y="53"/>
                  </a:cubicBezTo>
                  <a:cubicBezTo>
                    <a:pt x="308" y="53"/>
                    <a:pt x="308" y="53"/>
                    <a:pt x="307" y="53"/>
                  </a:cubicBezTo>
                  <a:cubicBezTo>
                    <a:pt x="305" y="53"/>
                    <a:pt x="303" y="53"/>
                    <a:pt x="301" y="52"/>
                  </a:cubicBezTo>
                  <a:cubicBezTo>
                    <a:pt x="300" y="53"/>
                    <a:pt x="300" y="53"/>
                    <a:pt x="299" y="53"/>
                  </a:cubicBezTo>
                  <a:cubicBezTo>
                    <a:pt x="298" y="52"/>
                    <a:pt x="297" y="52"/>
                    <a:pt x="296" y="52"/>
                  </a:cubicBezTo>
                  <a:cubicBezTo>
                    <a:pt x="295" y="52"/>
                    <a:pt x="293" y="52"/>
                    <a:pt x="293" y="53"/>
                  </a:cubicBezTo>
                  <a:cubicBezTo>
                    <a:pt x="295" y="53"/>
                    <a:pt x="295" y="53"/>
                    <a:pt x="297" y="53"/>
                  </a:cubicBezTo>
                  <a:cubicBezTo>
                    <a:pt x="298" y="53"/>
                    <a:pt x="300" y="54"/>
                    <a:pt x="301" y="54"/>
                  </a:cubicBezTo>
                  <a:cubicBezTo>
                    <a:pt x="301" y="55"/>
                    <a:pt x="300" y="54"/>
                    <a:pt x="299" y="54"/>
                  </a:cubicBezTo>
                  <a:cubicBezTo>
                    <a:pt x="301" y="55"/>
                    <a:pt x="304" y="56"/>
                    <a:pt x="306" y="56"/>
                  </a:cubicBezTo>
                  <a:cubicBezTo>
                    <a:pt x="307" y="56"/>
                    <a:pt x="307" y="56"/>
                    <a:pt x="308" y="56"/>
                  </a:cubicBezTo>
                  <a:cubicBezTo>
                    <a:pt x="307" y="56"/>
                    <a:pt x="307" y="56"/>
                    <a:pt x="307" y="56"/>
                  </a:cubicBezTo>
                  <a:cubicBezTo>
                    <a:pt x="307" y="56"/>
                    <a:pt x="308" y="56"/>
                    <a:pt x="309" y="56"/>
                  </a:cubicBezTo>
                  <a:cubicBezTo>
                    <a:pt x="310" y="56"/>
                    <a:pt x="311" y="57"/>
                    <a:pt x="312" y="57"/>
                  </a:cubicBezTo>
                  <a:cubicBezTo>
                    <a:pt x="313" y="57"/>
                    <a:pt x="314" y="57"/>
                    <a:pt x="315" y="57"/>
                  </a:cubicBezTo>
                  <a:cubicBezTo>
                    <a:pt x="316" y="57"/>
                    <a:pt x="317" y="57"/>
                    <a:pt x="318" y="57"/>
                  </a:cubicBezTo>
                  <a:cubicBezTo>
                    <a:pt x="330" y="59"/>
                    <a:pt x="337" y="63"/>
                    <a:pt x="341" y="67"/>
                  </a:cubicBezTo>
                  <a:cubicBezTo>
                    <a:pt x="341" y="67"/>
                    <a:pt x="341" y="67"/>
                    <a:pt x="341" y="68"/>
                  </a:cubicBezTo>
                  <a:cubicBezTo>
                    <a:pt x="342" y="68"/>
                    <a:pt x="344" y="68"/>
                    <a:pt x="344" y="69"/>
                  </a:cubicBezTo>
                  <a:cubicBezTo>
                    <a:pt x="344" y="70"/>
                    <a:pt x="342" y="69"/>
                    <a:pt x="342" y="70"/>
                  </a:cubicBezTo>
                  <a:cubicBezTo>
                    <a:pt x="342" y="71"/>
                    <a:pt x="343" y="71"/>
                    <a:pt x="345" y="71"/>
                  </a:cubicBezTo>
                  <a:cubicBezTo>
                    <a:pt x="346" y="72"/>
                    <a:pt x="346" y="71"/>
                    <a:pt x="347" y="71"/>
                  </a:cubicBezTo>
                  <a:cubicBezTo>
                    <a:pt x="351" y="72"/>
                    <a:pt x="352" y="74"/>
                    <a:pt x="355" y="75"/>
                  </a:cubicBezTo>
                  <a:cubicBezTo>
                    <a:pt x="355" y="76"/>
                    <a:pt x="355" y="76"/>
                    <a:pt x="354" y="76"/>
                  </a:cubicBezTo>
                  <a:cubicBezTo>
                    <a:pt x="352" y="75"/>
                    <a:pt x="350" y="74"/>
                    <a:pt x="348" y="74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7" y="75"/>
                    <a:pt x="354" y="76"/>
                    <a:pt x="357" y="78"/>
                  </a:cubicBezTo>
                  <a:cubicBezTo>
                    <a:pt x="357" y="79"/>
                    <a:pt x="356" y="79"/>
                    <a:pt x="355" y="80"/>
                  </a:cubicBezTo>
                  <a:cubicBezTo>
                    <a:pt x="354" y="79"/>
                    <a:pt x="354" y="79"/>
                    <a:pt x="353" y="79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51" y="80"/>
                    <a:pt x="351" y="80"/>
                    <a:pt x="349" y="81"/>
                  </a:cubicBezTo>
                  <a:cubicBezTo>
                    <a:pt x="349" y="81"/>
                    <a:pt x="349" y="82"/>
                    <a:pt x="350" y="82"/>
                  </a:cubicBezTo>
                  <a:cubicBezTo>
                    <a:pt x="350" y="82"/>
                    <a:pt x="351" y="82"/>
                    <a:pt x="352" y="82"/>
                  </a:cubicBezTo>
                  <a:cubicBezTo>
                    <a:pt x="351" y="83"/>
                    <a:pt x="351" y="83"/>
                    <a:pt x="351" y="83"/>
                  </a:cubicBezTo>
                  <a:cubicBezTo>
                    <a:pt x="351" y="85"/>
                    <a:pt x="354" y="86"/>
                    <a:pt x="355" y="87"/>
                  </a:cubicBezTo>
                  <a:cubicBezTo>
                    <a:pt x="355" y="87"/>
                    <a:pt x="356" y="88"/>
                    <a:pt x="356" y="88"/>
                  </a:cubicBezTo>
                  <a:cubicBezTo>
                    <a:pt x="358" y="89"/>
                    <a:pt x="358" y="88"/>
                    <a:pt x="360" y="89"/>
                  </a:cubicBezTo>
                  <a:cubicBezTo>
                    <a:pt x="359" y="89"/>
                    <a:pt x="358" y="89"/>
                    <a:pt x="358" y="90"/>
                  </a:cubicBezTo>
                  <a:cubicBezTo>
                    <a:pt x="359" y="91"/>
                    <a:pt x="363" y="95"/>
                    <a:pt x="365" y="96"/>
                  </a:cubicBezTo>
                  <a:cubicBezTo>
                    <a:pt x="365" y="96"/>
                    <a:pt x="365" y="97"/>
                    <a:pt x="366" y="97"/>
                  </a:cubicBezTo>
                  <a:cubicBezTo>
                    <a:pt x="368" y="98"/>
                    <a:pt x="368" y="98"/>
                    <a:pt x="369" y="99"/>
                  </a:cubicBezTo>
                  <a:cubicBezTo>
                    <a:pt x="370" y="100"/>
                    <a:pt x="372" y="99"/>
                    <a:pt x="373" y="100"/>
                  </a:cubicBezTo>
                  <a:cubicBezTo>
                    <a:pt x="375" y="100"/>
                    <a:pt x="376" y="102"/>
                    <a:pt x="378" y="103"/>
                  </a:cubicBezTo>
                  <a:cubicBezTo>
                    <a:pt x="379" y="103"/>
                    <a:pt x="379" y="103"/>
                    <a:pt x="380" y="103"/>
                  </a:cubicBezTo>
                  <a:cubicBezTo>
                    <a:pt x="380" y="103"/>
                    <a:pt x="380" y="104"/>
                    <a:pt x="381" y="104"/>
                  </a:cubicBezTo>
                  <a:cubicBezTo>
                    <a:pt x="383" y="104"/>
                    <a:pt x="382" y="102"/>
                    <a:pt x="383" y="102"/>
                  </a:cubicBezTo>
                  <a:cubicBezTo>
                    <a:pt x="383" y="101"/>
                    <a:pt x="383" y="100"/>
                    <a:pt x="383" y="99"/>
                  </a:cubicBezTo>
                  <a:cubicBezTo>
                    <a:pt x="382" y="98"/>
                    <a:pt x="385" y="98"/>
                    <a:pt x="386" y="98"/>
                  </a:cubicBezTo>
                  <a:cubicBezTo>
                    <a:pt x="423" y="134"/>
                    <a:pt x="445" y="185"/>
                    <a:pt x="445" y="241"/>
                  </a:cubicBezTo>
                  <a:cubicBezTo>
                    <a:pt x="445" y="298"/>
                    <a:pt x="422" y="348"/>
                    <a:pt x="385" y="385"/>
                  </a:cubicBezTo>
                  <a:close/>
                  <a:moveTo>
                    <a:pt x="168" y="54"/>
                  </a:moveTo>
                  <a:cubicBezTo>
                    <a:pt x="170" y="54"/>
                    <a:pt x="173" y="53"/>
                    <a:pt x="173" y="52"/>
                  </a:cubicBezTo>
                  <a:cubicBezTo>
                    <a:pt x="173" y="52"/>
                    <a:pt x="172" y="52"/>
                    <a:pt x="172" y="53"/>
                  </a:cubicBezTo>
                  <a:cubicBezTo>
                    <a:pt x="173" y="52"/>
                    <a:pt x="174" y="52"/>
                    <a:pt x="175" y="52"/>
                  </a:cubicBezTo>
                  <a:cubicBezTo>
                    <a:pt x="174" y="52"/>
                    <a:pt x="174" y="51"/>
                    <a:pt x="173" y="52"/>
                  </a:cubicBezTo>
                  <a:cubicBezTo>
                    <a:pt x="171" y="52"/>
                    <a:pt x="165" y="53"/>
                    <a:pt x="165" y="54"/>
                  </a:cubicBezTo>
                  <a:cubicBezTo>
                    <a:pt x="165" y="54"/>
                    <a:pt x="166" y="54"/>
                    <a:pt x="168" y="54"/>
                  </a:cubicBezTo>
                  <a:close/>
                  <a:moveTo>
                    <a:pt x="161" y="56"/>
                  </a:moveTo>
                  <a:cubicBezTo>
                    <a:pt x="161" y="56"/>
                    <a:pt x="162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2" y="56"/>
                    <a:pt x="161" y="56"/>
                    <a:pt x="160" y="56"/>
                  </a:cubicBezTo>
                  <a:cubicBezTo>
                    <a:pt x="159" y="57"/>
                    <a:pt x="160" y="57"/>
                    <a:pt x="161" y="56"/>
                  </a:cubicBezTo>
                  <a:close/>
                  <a:moveTo>
                    <a:pt x="169" y="52"/>
                  </a:moveTo>
                  <a:cubicBezTo>
                    <a:pt x="171" y="52"/>
                    <a:pt x="172" y="52"/>
                    <a:pt x="173" y="51"/>
                  </a:cubicBezTo>
                  <a:cubicBezTo>
                    <a:pt x="174" y="51"/>
                    <a:pt x="175" y="51"/>
                    <a:pt x="176" y="51"/>
                  </a:cubicBezTo>
                  <a:cubicBezTo>
                    <a:pt x="176" y="50"/>
                    <a:pt x="174" y="50"/>
                    <a:pt x="172" y="50"/>
                  </a:cubicBezTo>
                  <a:cubicBezTo>
                    <a:pt x="171" y="51"/>
                    <a:pt x="165" y="52"/>
                    <a:pt x="165" y="53"/>
                  </a:cubicBezTo>
                  <a:cubicBezTo>
                    <a:pt x="165" y="53"/>
                    <a:pt x="166" y="52"/>
                    <a:pt x="167" y="52"/>
                  </a:cubicBezTo>
                  <a:cubicBezTo>
                    <a:pt x="168" y="52"/>
                    <a:pt x="168" y="52"/>
                    <a:pt x="169" y="52"/>
                  </a:cubicBezTo>
                  <a:close/>
                  <a:moveTo>
                    <a:pt x="189" y="48"/>
                  </a:moveTo>
                  <a:cubicBezTo>
                    <a:pt x="188" y="48"/>
                    <a:pt x="188" y="48"/>
                    <a:pt x="188" y="48"/>
                  </a:cubicBezTo>
                  <a:cubicBezTo>
                    <a:pt x="189" y="48"/>
                    <a:pt x="189" y="48"/>
                    <a:pt x="191" y="48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190" y="48"/>
                    <a:pt x="189" y="48"/>
                    <a:pt x="188" y="49"/>
                  </a:cubicBezTo>
                  <a:cubicBezTo>
                    <a:pt x="189" y="49"/>
                    <a:pt x="189" y="49"/>
                    <a:pt x="191" y="49"/>
                  </a:cubicBezTo>
                  <a:cubicBezTo>
                    <a:pt x="192" y="48"/>
                    <a:pt x="194" y="48"/>
                    <a:pt x="194" y="49"/>
                  </a:cubicBezTo>
                  <a:cubicBezTo>
                    <a:pt x="196" y="48"/>
                    <a:pt x="197" y="48"/>
                    <a:pt x="199" y="48"/>
                  </a:cubicBezTo>
                  <a:cubicBezTo>
                    <a:pt x="202" y="48"/>
                    <a:pt x="201" y="49"/>
                    <a:pt x="204" y="49"/>
                  </a:cubicBezTo>
                  <a:cubicBezTo>
                    <a:pt x="205" y="48"/>
                    <a:pt x="206" y="49"/>
                    <a:pt x="206" y="48"/>
                  </a:cubicBezTo>
                  <a:cubicBezTo>
                    <a:pt x="206" y="47"/>
                    <a:pt x="204" y="48"/>
                    <a:pt x="203" y="47"/>
                  </a:cubicBezTo>
                  <a:cubicBezTo>
                    <a:pt x="203" y="47"/>
                    <a:pt x="204" y="47"/>
                    <a:pt x="204" y="47"/>
                  </a:cubicBezTo>
                  <a:cubicBezTo>
                    <a:pt x="203" y="47"/>
                    <a:pt x="202" y="46"/>
                    <a:pt x="201" y="46"/>
                  </a:cubicBezTo>
                  <a:cubicBezTo>
                    <a:pt x="200" y="46"/>
                    <a:pt x="200" y="47"/>
                    <a:pt x="199" y="47"/>
                  </a:cubicBezTo>
                  <a:cubicBezTo>
                    <a:pt x="198" y="47"/>
                    <a:pt x="198" y="46"/>
                    <a:pt x="196" y="46"/>
                  </a:cubicBezTo>
                  <a:cubicBezTo>
                    <a:pt x="196" y="47"/>
                    <a:pt x="195" y="47"/>
                    <a:pt x="194" y="47"/>
                  </a:cubicBezTo>
                  <a:cubicBezTo>
                    <a:pt x="193" y="47"/>
                    <a:pt x="192" y="47"/>
                    <a:pt x="190" y="47"/>
                  </a:cubicBezTo>
                  <a:cubicBezTo>
                    <a:pt x="189" y="47"/>
                    <a:pt x="188" y="47"/>
                    <a:pt x="187" y="47"/>
                  </a:cubicBezTo>
                  <a:cubicBezTo>
                    <a:pt x="187" y="48"/>
                    <a:pt x="187" y="48"/>
                    <a:pt x="189" y="48"/>
                  </a:cubicBezTo>
                  <a:close/>
                  <a:moveTo>
                    <a:pt x="188" y="51"/>
                  </a:moveTo>
                  <a:cubicBezTo>
                    <a:pt x="189" y="51"/>
                    <a:pt x="189" y="51"/>
                    <a:pt x="190" y="50"/>
                  </a:cubicBezTo>
                  <a:cubicBezTo>
                    <a:pt x="187" y="50"/>
                    <a:pt x="187" y="49"/>
                    <a:pt x="185" y="50"/>
                  </a:cubicBezTo>
                  <a:cubicBezTo>
                    <a:pt x="185" y="51"/>
                    <a:pt x="187" y="51"/>
                    <a:pt x="188" y="51"/>
                  </a:cubicBezTo>
                  <a:close/>
                  <a:moveTo>
                    <a:pt x="205" y="67"/>
                  </a:moveTo>
                  <a:cubicBezTo>
                    <a:pt x="205" y="67"/>
                    <a:pt x="203" y="67"/>
                    <a:pt x="203" y="67"/>
                  </a:cubicBezTo>
                  <a:cubicBezTo>
                    <a:pt x="203" y="67"/>
                    <a:pt x="211" y="68"/>
                    <a:pt x="212" y="68"/>
                  </a:cubicBezTo>
                  <a:cubicBezTo>
                    <a:pt x="214" y="68"/>
                    <a:pt x="214" y="68"/>
                    <a:pt x="215" y="67"/>
                  </a:cubicBezTo>
                  <a:cubicBezTo>
                    <a:pt x="215" y="67"/>
                    <a:pt x="210" y="65"/>
                    <a:pt x="209" y="65"/>
                  </a:cubicBezTo>
                  <a:cubicBezTo>
                    <a:pt x="206" y="65"/>
                    <a:pt x="207" y="67"/>
                    <a:pt x="205" y="67"/>
                  </a:cubicBezTo>
                  <a:close/>
                  <a:moveTo>
                    <a:pt x="211" y="58"/>
                  </a:moveTo>
                  <a:cubicBezTo>
                    <a:pt x="211" y="58"/>
                    <a:pt x="208" y="58"/>
                    <a:pt x="207" y="58"/>
                  </a:cubicBezTo>
                  <a:cubicBezTo>
                    <a:pt x="208" y="58"/>
                    <a:pt x="210" y="57"/>
                    <a:pt x="211" y="57"/>
                  </a:cubicBezTo>
                  <a:cubicBezTo>
                    <a:pt x="211" y="56"/>
                    <a:pt x="210" y="56"/>
                    <a:pt x="210" y="56"/>
                  </a:cubicBezTo>
                  <a:cubicBezTo>
                    <a:pt x="208" y="56"/>
                    <a:pt x="207" y="56"/>
                    <a:pt x="205" y="57"/>
                  </a:cubicBezTo>
                  <a:cubicBezTo>
                    <a:pt x="203" y="57"/>
                    <a:pt x="200" y="57"/>
                    <a:pt x="199" y="58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8" y="59"/>
                    <a:pt x="200" y="58"/>
                    <a:pt x="201" y="58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1" y="59"/>
                    <a:pt x="200" y="59"/>
                    <a:pt x="199" y="59"/>
                  </a:cubicBezTo>
                  <a:cubicBezTo>
                    <a:pt x="198" y="60"/>
                    <a:pt x="196" y="59"/>
                    <a:pt x="195" y="59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7" y="61"/>
                    <a:pt x="201" y="61"/>
                    <a:pt x="204" y="62"/>
                  </a:cubicBezTo>
                  <a:cubicBezTo>
                    <a:pt x="204" y="62"/>
                    <a:pt x="205" y="62"/>
                    <a:pt x="206" y="62"/>
                  </a:cubicBezTo>
                  <a:cubicBezTo>
                    <a:pt x="207" y="62"/>
                    <a:pt x="208" y="62"/>
                    <a:pt x="209" y="61"/>
                  </a:cubicBezTo>
                  <a:cubicBezTo>
                    <a:pt x="212" y="61"/>
                    <a:pt x="212" y="61"/>
                    <a:pt x="213" y="59"/>
                  </a:cubicBezTo>
                  <a:cubicBezTo>
                    <a:pt x="213" y="59"/>
                    <a:pt x="211" y="59"/>
                    <a:pt x="211" y="59"/>
                  </a:cubicBezTo>
                  <a:cubicBezTo>
                    <a:pt x="211" y="58"/>
                    <a:pt x="211" y="59"/>
                    <a:pt x="211" y="58"/>
                  </a:cubicBezTo>
                  <a:close/>
                  <a:moveTo>
                    <a:pt x="207" y="43"/>
                  </a:moveTo>
                  <a:cubicBezTo>
                    <a:pt x="208" y="43"/>
                    <a:pt x="208" y="43"/>
                    <a:pt x="209" y="43"/>
                  </a:cubicBezTo>
                  <a:cubicBezTo>
                    <a:pt x="209" y="43"/>
                    <a:pt x="209" y="43"/>
                    <a:pt x="209" y="43"/>
                  </a:cubicBezTo>
                  <a:cubicBezTo>
                    <a:pt x="208" y="43"/>
                    <a:pt x="207" y="43"/>
                    <a:pt x="205" y="43"/>
                  </a:cubicBezTo>
                  <a:cubicBezTo>
                    <a:pt x="205" y="43"/>
                    <a:pt x="207" y="43"/>
                    <a:pt x="207" y="43"/>
                  </a:cubicBezTo>
                  <a:close/>
                  <a:moveTo>
                    <a:pt x="187" y="64"/>
                  </a:moveTo>
                  <a:cubicBezTo>
                    <a:pt x="188" y="63"/>
                    <a:pt x="185" y="62"/>
                    <a:pt x="185" y="61"/>
                  </a:cubicBezTo>
                  <a:cubicBezTo>
                    <a:pt x="185" y="60"/>
                    <a:pt x="187" y="60"/>
                    <a:pt x="188" y="59"/>
                  </a:cubicBezTo>
                  <a:cubicBezTo>
                    <a:pt x="188" y="58"/>
                    <a:pt x="186" y="58"/>
                    <a:pt x="184" y="59"/>
                  </a:cubicBezTo>
                  <a:cubicBezTo>
                    <a:pt x="182" y="58"/>
                    <a:pt x="181" y="59"/>
                    <a:pt x="181" y="60"/>
                  </a:cubicBezTo>
                  <a:cubicBezTo>
                    <a:pt x="181" y="60"/>
                    <a:pt x="181" y="60"/>
                    <a:pt x="181" y="60"/>
                  </a:cubicBezTo>
                  <a:cubicBezTo>
                    <a:pt x="179" y="60"/>
                    <a:pt x="180" y="60"/>
                    <a:pt x="178" y="60"/>
                  </a:cubicBezTo>
                  <a:cubicBezTo>
                    <a:pt x="177" y="60"/>
                    <a:pt x="176" y="61"/>
                    <a:pt x="176" y="61"/>
                  </a:cubicBezTo>
                  <a:cubicBezTo>
                    <a:pt x="176" y="62"/>
                    <a:pt x="177" y="63"/>
                    <a:pt x="178" y="64"/>
                  </a:cubicBezTo>
                  <a:cubicBezTo>
                    <a:pt x="177" y="64"/>
                    <a:pt x="177" y="64"/>
                    <a:pt x="176" y="64"/>
                  </a:cubicBezTo>
                  <a:cubicBezTo>
                    <a:pt x="174" y="64"/>
                    <a:pt x="175" y="63"/>
                    <a:pt x="175" y="63"/>
                  </a:cubicBezTo>
                  <a:cubicBezTo>
                    <a:pt x="174" y="62"/>
                    <a:pt x="173" y="62"/>
                    <a:pt x="172" y="62"/>
                  </a:cubicBezTo>
                  <a:cubicBezTo>
                    <a:pt x="171" y="62"/>
                    <a:pt x="170" y="62"/>
                    <a:pt x="169" y="63"/>
                  </a:cubicBezTo>
                  <a:cubicBezTo>
                    <a:pt x="170" y="63"/>
                    <a:pt x="170" y="63"/>
                    <a:pt x="170" y="63"/>
                  </a:cubicBezTo>
                  <a:cubicBezTo>
                    <a:pt x="169" y="63"/>
                    <a:pt x="168" y="64"/>
                    <a:pt x="166" y="64"/>
                  </a:cubicBezTo>
                  <a:cubicBezTo>
                    <a:pt x="166" y="63"/>
                    <a:pt x="165" y="63"/>
                    <a:pt x="162" y="63"/>
                  </a:cubicBezTo>
                  <a:cubicBezTo>
                    <a:pt x="161" y="64"/>
                    <a:pt x="160" y="64"/>
                    <a:pt x="159" y="65"/>
                  </a:cubicBezTo>
                  <a:cubicBezTo>
                    <a:pt x="159" y="64"/>
                    <a:pt x="159" y="63"/>
                    <a:pt x="158" y="64"/>
                  </a:cubicBezTo>
                  <a:cubicBezTo>
                    <a:pt x="154" y="64"/>
                    <a:pt x="145" y="67"/>
                    <a:pt x="144" y="69"/>
                  </a:cubicBezTo>
                  <a:cubicBezTo>
                    <a:pt x="144" y="70"/>
                    <a:pt x="146" y="70"/>
                    <a:pt x="147" y="70"/>
                  </a:cubicBezTo>
                  <a:cubicBezTo>
                    <a:pt x="148" y="69"/>
                    <a:pt x="149" y="69"/>
                    <a:pt x="150" y="69"/>
                  </a:cubicBezTo>
                  <a:cubicBezTo>
                    <a:pt x="149" y="70"/>
                    <a:pt x="147" y="70"/>
                    <a:pt x="146" y="71"/>
                  </a:cubicBezTo>
                  <a:cubicBezTo>
                    <a:pt x="146" y="72"/>
                    <a:pt x="151" y="70"/>
                    <a:pt x="154" y="70"/>
                  </a:cubicBezTo>
                  <a:cubicBezTo>
                    <a:pt x="155" y="70"/>
                    <a:pt x="157" y="69"/>
                    <a:pt x="159" y="69"/>
                  </a:cubicBezTo>
                  <a:cubicBezTo>
                    <a:pt x="160" y="69"/>
                    <a:pt x="161" y="69"/>
                    <a:pt x="161" y="69"/>
                  </a:cubicBezTo>
                  <a:cubicBezTo>
                    <a:pt x="160" y="69"/>
                    <a:pt x="160" y="69"/>
                    <a:pt x="158" y="70"/>
                  </a:cubicBezTo>
                  <a:cubicBezTo>
                    <a:pt x="154" y="70"/>
                    <a:pt x="151" y="71"/>
                    <a:pt x="148" y="72"/>
                  </a:cubicBezTo>
                  <a:cubicBezTo>
                    <a:pt x="149" y="73"/>
                    <a:pt x="150" y="73"/>
                    <a:pt x="152" y="73"/>
                  </a:cubicBezTo>
                  <a:cubicBezTo>
                    <a:pt x="154" y="73"/>
                    <a:pt x="157" y="72"/>
                    <a:pt x="158" y="72"/>
                  </a:cubicBezTo>
                  <a:cubicBezTo>
                    <a:pt x="159" y="73"/>
                    <a:pt x="158" y="73"/>
                    <a:pt x="160" y="73"/>
                  </a:cubicBezTo>
                  <a:cubicBezTo>
                    <a:pt x="163" y="73"/>
                    <a:pt x="166" y="72"/>
                    <a:pt x="169" y="72"/>
                  </a:cubicBezTo>
                  <a:cubicBezTo>
                    <a:pt x="171" y="71"/>
                    <a:pt x="174" y="71"/>
                    <a:pt x="177" y="70"/>
                  </a:cubicBezTo>
                  <a:cubicBezTo>
                    <a:pt x="179" y="69"/>
                    <a:pt x="178" y="69"/>
                    <a:pt x="180" y="69"/>
                  </a:cubicBezTo>
                  <a:cubicBezTo>
                    <a:pt x="183" y="68"/>
                    <a:pt x="184" y="70"/>
                    <a:pt x="189" y="69"/>
                  </a:cubicBezTo>
                  <a:cubicBezTo>
                    <a:pt x="191" y="69"/>
                    <a:pt x="194" y="69"/>
                    <a:pt x="195" y="68"/>
                  </a:cubicBezTo>
                  <a:cubicBezTo>
                    <a:pt x="195" y="68"/>
                    <a:pt x="194" y="68"/>
                    <a:pt x="194" y="67"/>
                  </a:cubicBezTo>
                  <a:cubicBezTo>
                    <a:pt x="194" y="67"/>
                    <a:pt x="192" y="68"/>
                    <a:pt x="192" y="67"/>
                  </a:cubicBezTo>
                  <a:cubicBezTo>
                    <a:pt x="192" y="67"/>
                    <a:pt x="193" y="67"/>
                    <a:pt x="194" y="67"/>
                  </a:cubicBezTo>
                  <a:cubicBezTo>
                    <a:pt x="196" y="66"/>
                    <a:pt x="196" y="67"/>
                    <a:pt x="198" y="66"/>
                  </a:cubicBezTo>
                  <a:cubicBezTo>
                    <a:pt x="196" y="65"/>
                    <a:pt x="187" y="65"/>
                    <a:pt x="187" y="64"/>
                  </a:cubicBezTo>
                  <a:close/>
                  <a:moveTo>
                    <a:pt x="146" y="62"/>
                  </a:moveTo>
                  <a:cubicBezTo>
                    <a:pt x="146" y="62"/>
                    <a:pt x="147" y="62"/>
                    <a:pt x="147" y="62"/>
                  </a:cubicBezTo>
                  <a:cubicBezTo>
                    <a:pt x="149" y="61"/>
                    <a:pt x="150" y="60"/>
                    <a:pt x="151" y="60"/>
                  </a:cubicBezTo>
                  <a:cubicBezTo>
                    <a:pt x="150" y="60"/>
                    <a:pt x="146" y="61"/>
                    <a:pt x="146" y="62"/>
                  </a:cubicBezTo>
                  <a:close/>
                  <a:moveTo>
                    <a:pt x="159" y="60"/>
                  </a:moveTo>
                  <a:cubicBezTo>
                    <a:pt x="159" y="60"/>
                    <a:pt x="160" y="59"/>
                    <a:pt x="160" y="59"/>
                  </a:cubicBezTo>
                  <a:cubicBezTo>
                    <a:pt x="160" y="60"/>
                    <a:pt x="161" y="60"/>
                    <a:pt x="162" y="60"/>
                  </a:cubicBezTo>
                  <a:cubicBezTo>
                    <a:pt x="161" y="60"/>
                    <a:pt x="159" y="60"/>
                    <a:pt x="159" y="61"/>
                  </a:cubicBezTo>
                  <a:cubicBezTo>
                    <a:pt x="159" y="61"/>
                    <a:pt x="160" y="61"/>
                    <a:pt x="162" y="61"/>
                  </a:cubicBezTo>
                  <a:cubicBezTo>
                    <a:pt x="164" y="60"/>
                    <a:pt x="166" y="60"/>
                    <a:pt x="168" y="59"/>
                  </a:cubicBezTo>
                  <a:cubicBezTo>
                    <a:pt x="169" y="59"/>
                    <a:pt x="175" y="57"/>
                    <a:pt x="175" y="57"/>
                  </a:cubicBezTo>
                  <a:cubicBezTo>
                    <a:pt x="176" y="57"/>
                    <a:pt x="181" y="57"/>
                    <a:pt x="182" y="57"/>
                  </a:cubicBezTo>
                  <a:cubicBezTo>
                    <a:pt x="183" y="56"/>
                    <a:pt x="186" y="55"/>
                    <a:pt x="186" y="54"/>
                  </a:cubicBezTo>
                  <a:cubicBezTo>
                    <a:pt x="186" y="54"/>
                    <a:pt x="185" y="54"/>
                    <a:pt x="184" y="54"/>
                  </a:cubicBezTo>
                  <a:cubicBezTo>
                    <a:pt x="182" y="54"/>
                    <a:pt x="182" y="55"/>
                    <a:pt x="181" y="55"/>
                  </a:cubicBezTo>
                  <a:cubicBezTo>
                    <a:pt x="179" y="55"/>
                    <a:pt x="177" y="55"/>
                    <a:pt x="177" y="54"/>
                  </a:cubicBezTo>
                  <a:cubicBezTo>
                    <a:pt x="177" y="54"/>
                    <a:pt x="177" y="54"/>
                    <a:pt x="177" y="53"/>
                  </a:cubicBezTo>
                  <a:cubicBezTo>
                    <a:pt x="177" y="53"/>
                    <a:pt x="176" y="53"/>
                    <a:pt x="175" y="53"/>
                  </a:cubicBezTo>
                  <a:cubicBezTo>
                    <a:pt x="174" y="54"/>
                    <a:pt x="172" y="54"/>
                    <a:pt x="171" y="55"/>
                  </a:cubicBezTo>
                  <a:cubicBezTo>
                    <a:pt x="171" y="55"/>
                    <a:pt x="173" y="55"/>
                    <a:pt x="174" y="55"/>
                  </a:cubicBezTo>
                  <a:cubicBezTo>
                    <a:pt x="174" y="55"/>
                    <a:pt x="174" y="55"/>
                    <a:pt x="174" y="56"/>
                  </a:cubicBezTo>
                  <a:cubicBezTo>
                    <a:pt x="174" y="56"/>
                    <a:pt x="173" y="56"/>
                    <a:pt x="173" y="56"/>
                  </a:cubicBezTo>
                  <a:cubicBezTo>
                    <a:pt x="173" y="56"/>
                    <a:pt x="174" y="56"/>
                    <a:pt x="175" y="56"/>
                  </a:cubicBezTo>
                  <a:cubicBezTo>
                    <a:pt x="174" y="56"/>
                    <a:pt x="174" y="56"/>
                    <a:pt x="172" y="57"/>
                  </a:cubicBezTo>
                  <a:cubicBezTo>
                    <a:pt x="168" y="57"/>
                    <a:pt x="166" y="56"/>
                    <a:pt x="163" y="57"/>
                  </a:cubicBezTo>
                  <a:cubicBezTo>
                    <a:pt x="162" y="57"/>
                    <a:pt x="162" y="57"/>
                    <a:pt x="161" y="57"/>
                  </a:cubicBezTo>
                  <a:cubicBezTo>
                    <a:pt x="161" y="57"/>
                    <a:pt x="160" y="57"/>
                    <a:pt x="159" y="57"/>
                  </a:cubicBezTo>
                  <a:cubicBezTo>
                    <a:pt x="159" y="57"/>
                    <a:pt x="158" y="57"/>
                    <a:pt x="156" y="58"/>
                  </a:cubicBezTo>
                  <a:cubicBezTo>
                    <a:pt x="156" y="58"/>
                    <a:pt x="156" y="58"/>
                    <a:pt x="157" y="58"/>
                  </a:cubicBezTo>
                  <a:cubicBezTo>
                    <a:pt x="157" y="58"/>
                    <a:pt x="157" y="58"/>
                    <a:pt x="157" y="58"/>
                  </a:cubicBezTo>
                  <a:cubicBezTo>
                    <a:pt x="156" y="58"/>
                    <a:pt x="155" y="58"/>
                    <a:pt x="155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55" y="59"/>
                    <a:pt x="154" y="59"/>
                    <a:pt x="153" y="59"/>
                  </a:cubicBezTo>
                  <a:cubicBezTo>
                    <a:pt x="153" y="59"/>
                    <a:pt x="153" y="59"/>
                    <a:pt x="153" y="60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54" y="60"/>
                    <a:pt x="153" y="60"/>
                    <a:pt x="153" y="60"/>
                  </a:cubicBezTo>
                  <a:cubicBezTo>
                    <a:pt x="152" y="60"/>
                    <a:pt x="152" y="60"/>
                    <a:pt x="151" y="61"/>
                  </a:cubicBezTo>
                  <a:cubicBezTo>
                    <a:pt x="151" y="61"/>
                    <a:pt x="151" y="61"/>
                    <a:pt x="151" y="61"/>
                  </a:cubicBezTo>
                  <a:cubicBezTo>
                    <a:pt x="150" y="61"/>
                    <a:pt x="151" y="62"/>
                    <a:pt x="152" y="61"/>
                  </a:cubicBezTo>
                  <a:cubicBezTo>
                    <a:pt x="152" y="61"/>
                    <a:pt x="154" y="61"/>
                    <a:pt x="155" y="61"/>
                  </a:cubicBezTo>
                  <a:cubicBezTo>
                    <a:pt x="156" y="61"/>
                    <a:pt x="158" y="60"/>
                    <a:pt x="159" y="60"/>
                  </a:cubicBezTo>
                  <a:close/>
                  <a:moveTo>
                    <a:pt x="216" y="43"/>
                  </a:moveTo>
                  <a:cubicBezTo>
                    <a:pt x="216" y="43"/>
                    <a:pt x="215" y="43"/>
                    <a:pt x="215" y="43"/>
                  </a:cubicBezTo>
                  <a:cubicBezTo>
                    <a:pt x="215" y="45"/>
                    <a:pt x="217" y="44"/>
                    <a:pt x="221" y="44"/>
                  </a:cubicBezTo>
                  <a:cubicBezTo>
                    <a:pt x="220" y="44"/>
                    <a:pt x="219" y="44"/>
                    <a:pt x="218" y="44"/>
                  </a:cubicBezTo>
                  <a:cubicBezTo>
                    <a:pt x="218" y="45"/>
                    <a:pt x="218" y="45"/>
                    <a:pt x="219" y="45"/>
                  </a:cubicBezTo>
                  <a:cubicBezTo>
                    <a:pt x="220" y="45"/>
                    <a:pt x="220" y="44"/>
                    <a:pt x="221" y="44"/>
                  </a:cubicBezTo>
                  <a:cubicBezTo>
                    <a:pt x="222" y="45"/>
                    <a:pt x="222" y="45"/>
                    <a:pt x="223" y="45"/>
                  </a:cubicBezTo>
                  <a:cubicBezTo>
                    <a:pt x="224" y="45"/>
                    <a:pt x="224" y="44"/>
                    <a:pt x="226" y="44"/>
                  </a:cubicBezTo>
                  <a:cubicBezTo>
                    <a:pt x="228" y="44"/>
                    <a:pt x="229" y="44"/>
                    <a:pt x="231" y="44"/>
                  </a:cubicBezTo>
                  <a:cubicBezTo>
                    <a:pt x="229" y="44"/>
                    <a:pt x="222" y="45"/>
                    <a:pt x="222" y="45"/>
                  </a:cubicBezTo>
                  <a:cubicBezTo>
                    <a:pt x="222" y="46"/>
                    <a:pt x="225" y="46"/>
                    <a:pt x="227" y="46"/>
                  </a:cubicBezTo>
                  <a:cubicBezTo>
                    <a:pt x="227" y="46"/>
                    <a:pt x="227" y="46"/>
                    <a:pt x="226" y="46"/>
                  </a:cubicBezTo>
                  <a:cubicBezTo>
                    <a:pt x="226" y="47"/>
                    <a:pt x="228" y="47"/>
                    <a:pt x="230" y="46"/>
                  </a:cubicBezTo>
                  <a:cubicBezTo>
                    <a:pt x="232" y="46"/>
                    <a:pt x="233" y="47"/>
                    <a:pt x="233" y="46"/>
                  </a:cubicBezTo>
                  <a:cubicBezTo>
                    <a:pt x="234" y="46"/>
                    <a:pt x="236" y="46"/>
                    <a:pt x="237" y="46"/>
                  </a:cubicBezTo>
                  <a:cubicBezTo>
                    <a:pt x="237" y="46"/>
                    <a:pt x="237" y="46"/>
                    <a:pt x="237" y="46"/>
                  </a:cubicBezTo>
                  <a:cubicBezTo>
                    <a:pt x="237" y="46"/>
                    <a:pt x="238" y="46"/>
                    <a:pt x="239" y="46"/>
                  </a:cubicBezTo>
                  <a:cubicBezTo>
                    <a:pt x="238" y="46"/>
                    <a:pt x="238" y="45"/>
                    <a:pt x="237" y="45"/>
                  </a:cubicBezTo>
                  <a:cubicBezTo>
                    <a:pt x="238" y="45"/>
                    <a:pt x="238" y="45"/>
                    <a:pt x="239" y="45"/>
                  </a:cubicBezTo>
                  <a:cubicBezTo>
                    <a:pt x="239" y="45"/>
                    <a:pt x="239" y="45"/>
                    <a:pt x="240" y="45"/>
                  </a:cubicBezTo>
                  <a:cubicBezTo>
                    <a:pt x="242" y="45"/>
                    <a:pt x="243" y="44"/>
                    <a:pt x="246" y="44"/>
                  </a:cubicBezTo>
                  <a:cubicBezTo>
                    <a:pt x="246" y="44"/>
                    <a:pt x="248" y="44"/>
                    <a:pt x="248" y="44"/>
                  </a:cubicBezTo>
                  <a:cubicBezTo>
                    <a:pt x="249" y="44"/>
                    <a:pt x="248" y="44"/>
                    <a:pt x="248" y="44"/>
                  </a:cubicBezTo>
                  <a:cubicBezTo>
                    <a:pt x="247" y="44"/>
                    <a:pt x="244" y="43"/>
                    <a:pt x="243" y="43"/>
                  </a:cubicBezTo>
                  <a:cubicBezTo>
                    <a:pt x="243" y="43"/>
                    <a:pt x="241" y="44"/>
                    <a:pt x="241" y="43"/>
                  </a:cubicBezTo>
                  <a:cubicBezTo>
                    <a:pt x="241" y="43"/>
                    <a:pt x="242" y="43"/>
                    <a:pt x="242" y="43"/>
                  </a:cubicBezTo>
                  <a:cubicBezTo>
                    <a:pt x="242" y="43"/>
                    <a:pt x="241" y="43"/>
                    <a:pt x="240" y="43"/>
                  </a:cubicBezTo>
                  <a:cubicBezTo>
                    <a:pt x="240" y="42"/>
                    <a:pt x="241" y="42"/>
                    <a:pt x="239" y="42"/>
                  </a:cubicBezTo>
                  <a:cubicBezTo>
                    <a:pt x="239" y="42"/>
                    <a:pt x="238" y="42"/>
                    <a:pt x="238" y="42"/>
                  </a:cubicBezTo>
                  <a:cubicBezTo>
                    <a:pt x="238" y="42"/>
                    <a:pt x="238" y="42"/>
                    <a:pt x="239" y="42"/>
                  </a:cubicBezTo>
                  <a:cubicBezTo>
                    <a:pt x="239" y="42"/>
                    <a:pt x="239" y="42"/>
                    <a:pt x="239" y="43"/>
                  </a:cubicBezTo>
                  <a:cubicBezTo>
                    <a:pt x="238" y="43"/>
                    <a:pt x="238" y="43"/>
                    <a:pt x="237" y="43"/>
                  </a:cubicBezTo>
                  <a:cubicBezTo>
                    <a:pt x="236" y="42"/>
                    <a:pt x="237" y="42"/>
                    <a:pt x="235" y="42"/>
                  </a:cubicBezTo>
                  <a:cubicBezTo>
                    <a:pt x="234" y="42"/>
                    <a:pt x="233" y="42"/>
                    <a:pt x="231" y="42"/>
                  </a:cubicBezTo>
                  <a:cubicBezTo>
                    <a:pt x="229" y="42"/>
                    <a:pt x="230" y="41"/>
                    <a:pt x="228" y="41"/>
                  </a:cubicBezTo>
                  <a:cubicBezTo>
                    <a:pt x="226" y="41"/>
                    <a:pt x="223" y="41"/>
                    <a:pt x="221" y="41"/>
                  </a:cubicBezTo>
                  <a:cubicBezTo>
                    <a:pt x="221" y="41"/>
                    <a:pt x="223" y="41"/>
                    <a:pt x="224" y="41"/>
                  </a:cubicBezTo>
                  <a:cubicBezTo>
                    <a:pt x="223" y="41"/>
                    <a:pt x="223" y="41"/>
                    <a:pt x="222" y="41"/>
                  </a:cubicBezTo>
                  <a:cubicBezTo>
                    <a:pt x="220" y="41"/>
                    <a:pt x="219" y="41"/>
                    <a:pt x="218" y="42"/>
                  </a:cubicBezTo>
                  <a:cubicBezTo>
                    <a:pt x="218" y="42"/>
                    <a:pt x="219" y="42"/>
                    <a:pt x="219" y="42"/>
                  </a:cubicBezTo>
                  <a:cubicBezTo>
                    <a:pt x="220" y="42"/>
                    <a:pt x="221" y="42"/>
                    <a:pt x="222" y="42"/>
                  </a:cubicBezTo>
                  <a:cubicBezTo>
                    <a:pt x="222" y="42"/>
                    <a:pt x="222" y="42"/>
                    <a:pt x="221" y="42"/>
                  </a:cubicBezTo>
                  <a:cubicBezTo>
                    <a:pt x="220" y="42"/>
                    <a:pt x="220" y="42"/>
                    <a:pt x="218" y="42"/>
                  </a:cubicBezTo>
                  <a:cubicBezTo>
                    <a:pt x="217" y="42"/>
                    <a:pt x="216" y="42"/>
                    <a:pt x="216" y="43"/>
                  </a:cubicBezTo>
                  <a:cubicBezTo>
                    <a:pt x="216" y="43"/>
                    <a:pt x="219" y="43"/>
                    <a:pt x="220" y="43"/>
                  </a:cubicBezTo>
                  <a:cubicBezTo>
                    <a:pt x="220" y="43"/>
                    <a:pt x="220" y="43"/>
                    <a:pt x="219" y="43"/>
                  </a:cubicBezTo>
                  <a:cubicBezTo>
                    <a:pt x="218" y="43"/>
                    <a:pt x="217" y="43"/>
                    <a:pt x="216" y="43"/>
                  </a:cubicBezTo>
                  <a:close/>
                  <a:moveTo>
                    <a:pt x="199" y="49"/>
                  </a:moveTo>
                  <a:cubicBezTo>
                    <a:pt x="198" y="49"/>
                    <a:pt x="198" y="49"/>
                    <a:pt x="197" y="49"/>
                  </a:cubicBezTo>
                  <a:cubicBezTo>
                    <a:pt x="196" y="49"/>
                    <a:pt x="194" y="50"/>
                    <a:pt x="196" y="49"/>
                  </a:cubicBezTo>
                  <a:cubicBezTo>
                    <a:pt x="198" y="49"/>
                    <a:pt x="199" y="49"/>
                    <a:pt x="199" y="49"/>
                  </a:cubicBezTo>
                  <a:close/>
                  <a:moveTo>
                    <a:pt x="322" y="130"/>
                  </a:move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0"/>
                    <a:pt x="322" y="130"/>
                  </a:cubicBezTo>
                  <a:close/>
                  <a:moveTo>
                    <a:pt x="111" y="131"/>
                  </a:moveTo>
                  <a:cubicBezTo>
                    <a:pt x="112" y="132"/>
                    <a:pt x="115" y="133"/>
                    <a:pt x="118" y="133"/>
                  </a:cubicBezTo>
                  <a:cubicBezTo>
                    <a:pt x="118" y="133"/>
                    <a:pt x="118" y="133"/>
                    <a:pt x="119" y="133"/>
                  </a:cubicBezTo>
                  <a:cubicBezTo>
                    <a:pt x="119" y="132"/>
                    <a:pt x="119" y="132"/>
                    <a:pt x="119" y="132"/>
                  </a:cubicBezTo>
                  <a:cubicBezTo>
                    <a:pt x="116" y="130"/>
                    <a:pt x="114" y="129"/>
                    <a:pt x="110" y="129"/>
                  </a:cubicBezTo>
                  <a:cubicBezTo>
                    <a:pt x="110" y="129"/>
                    <a:pt x="109" y="128"/>
                    <a:pt x="108" y="128"/>
                  </a:cubicBezTo>
                  <a:cubicBezTo>
                    <a:pt x="107" y="128"/>
                    <a:pt x="107" y="128"/>
                    <a:pt x="106" y="129"/>
                  </a:cubicBezTo>
                  <a:cubicBezTo>
                    <a:pt x="107" y="129"/>
                    <a:pt x="107" y="129"/>
                    <a:pt x="107" y="129"/>
                  </a:cubicBezTo>
                  <a:cubicBezTo>
                    <a:pt x="107" y="129"/>
                    <a:pt x="108" y="129"/>
                    <a:pt x="108" y="129"/>
                  </a:cubicBezTo>
                  <a:cubicBezTo>
                    <a:pt x="108" y="129"/>
                    <a:pt x="108" y="129"/>
                    <a:pt x="107" y="129"/>
                  </a:cubicBezTo>
                  <a:cubicBezTo>
                    <a:pt x="107" y="130"/>
                    <a:pt x="110" y="131"/>
                    <a:pt x="112" y="130"/>
                  </a:cubicBezTo>
                  <a:cubicBezTo>
                    <a:pt x="112" y="130"/>
                    <a:pt x="111" y="131"/>
                    <a:pt x="111" y="131"/>
                  </a:cubicBezTo>
                  <a:close/>
                  <a:moveTo>
                    <a:pt x="98" y="116"/>
                  </a:moveTo>
                  <a:cubicBezTo>
                    <a:pt x="96" y="116"/>
                    <a:pt x="96" y="116"/>
                    <a:pt x="95" y="118"/>
                  </a:cubicBezTo>
                  <a:cubicBezTo>
                    <a:pt x="97" y="117"/>
                    <a:pt x="96" y="117"/>
                    <a:pt x="97" y="117"/>
                  </a:cubicBezTo>
                  <a:cubicBezTo>
                    <a:pt x="97" y="117"/>
                    <a:pt x="97" y="118"/>
                    <a:pt x="97" y="118"/>
                  </a:cubicBezTo>
                  <a:cubicBezTo>
                    <a:pt x="97" y="118"/>
                    <a:pt x="98" y="120"/>
                    <a:pt x="98" y="119"/>
                  </a:cubicBezTo>
                  <a:cubicBezTo>
                    <a:pt x="99" y="119"/>
                    <a:pt x="99" y="119"/>
                    <a:pt x="99" y="119"/>
                  </a:cubicBezTo>
                  <a:cubicBezTo>
                    <a:pt x="100" y="117"/>
                    <a:pt x="97" y="117"/>
                    <a:pt x="98" y="116"/>
                  </a:cubicBezTo>
                  <a:close/>
                  <a:moveTo>
                    <a:pt x="93" y="115"/>
                  </a:moveTo>
                  <a:cubicBezTo>
                    <a:pt x="93" y="114"/>
                    <a:pt x="93" y="114"/>
                    <a:pt x="94" y="112"/>
                  </a:cubicBezTo>
                  <a:cubicBezTo>
                    <a:pt x="93" y="113"/>
                    <a:pt x="93" y="112"/>
                    <a:pt x="92" y="112"/>
                  </a:cubicBezTo>
                  <a:cubicBezTo>
                    <a:pt x="92" y="113"/>
                    <a:pt x="91" y="113"/>
                    <a:pt x="91" y="113"/>
                  </a:cubicBezTo>
                  <a:cubicBezTo>
                    <a:pt x="91" y="114"/>
                    <a:pt x="91" y="115"/>
                    <a:pt x="93" y="115"/>
                  </a:cubicBezTo>
                  <a:cubicBezTo>
                    <a:pt x="92" y="116"/>
                    <a:pt x="92" y="116"/>
                    <a:pt x="93" y="117"/>
                  </a:cubicBezTo>
                  <a:cubicBezTo>
                    <a:pt x="94" y="116"/>
                    <a:pt x="94" y="115"/>
                    <a:pt x="94" y="114"/>
                  </a:cubicBezTo>
                  <a:cubicBezTo>
                    <a:pt x="94" y="115"/>
                    <a:pt x="93" y="115"/>
                    <a:pt x="93" y="115"/>
                  </a:cubicBezTo>
                  <a:close/>
                  <a:moveTo>
                    <a:pt x="284" y="430"/>
                  </a:moveTo>
                  <a:cubicBezTo>
                    <a:pt x="284" y="430"/>
                    <a:pt x="284" y="430"/>
                    <a:pt x="284" y="430"/>
                  </a:cubicBezTo>
                  <a:cubicBezTo>
                    <a:pt x="284" y="431"/>
                    <a:pt x="285" y="431"/>
                    <a:pt x="285" y="431"/>
                  </a:cubicBezTo>
                  <a:cubicBezTo>
                    <a:pt x="286" y="431"/>
                    <a:pt x="286" y="431"/>
                    <a:pt x="286" y="431"/>
                  </a:cubicBezTo>
                  <a:cubicBezTo>
                    <a:pt x="287" y="430"/>
                    <a:pt x="287" y="430"/>
                    <a:pt x="287" y="429"/>
                  </a:cubicBezTo>
                  <a:cubicBezTo>
                    <a:pt x="287" y="429"/>
                    <a:pt x="287" y="429"/>
                    <a:pt x="287" y="429"/>
                  </a:cubicBezTo>
                  <a:cubicBezTo>
                    <a:pt x="287" y="428"/>
                    <a:pt x="287" y="428"/>
                    <a:pt x="286" y="428"/>
                  </a:cubicBezTo>
                  <a:cubicBezTo>
                    <a:pt x="285" y="428"/>
                    <a:pt x="284" y="430"/>
                    <a:pt x="284" y="430"/>
                  </a:cubicBezTo>
                  <a:close/>
                  <a:moveTo>
                    <a:pt x="98" y="125"/>
                  </a:moveTo>
                  <a:cubicBezTo>
                    <a:pt x="98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8" y="123"/>
                  </a:cubicBezTo>
                  <a:cubicBezTo>
                    <a:pt x="99" y="123"/>
                    <a:pt x="99" y="122"/>
                    <a:pt x="99" y="122"/>
                  </a:cubicBezTo>
                  <a:cubicBezTo>
                    <a:pt x="99" y="122"/>
                    <a:pt x="98" y="123"/>
                    <a:pt x="97" y="123"/>
                  </a:cubicBezTo>
                  <a:cubicBezTo>
                    <a:pt x="97" y="123"/>
                    <a:pt x="98" y="122"/>
                    <a:pt x="98" y="122"/>
                  </a:cubicBezTo>
                  <a:cubicBezTo>
                    <a:pt x="97" y="122"/>
                    <a:pt x="97" y="122"/>
                    <a:pt x="96" y="122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7" y="123"/>
                    <a:pt x="97" y="124"/>
                    <a:pt x="97" y="123"/>
                  </a:cubicBezTo>
                  <a:cubicBezTo>
                    <a:pt x="98" y="123"/>
                    <a:pt x="97" y="124"/>
                    <a:pt x="98" y="124"/>
                  </a:cubicBezTo>
                  <a:cubicBezTo>
                    <a:pt x="98" y="124"/>
                    <a:pt x="98" y="124"/>
                    <a:pt x="98" y="125"/>
                  </a:cubicBezTo>
                  <a:cubicBezTo>
                    <a:pt x="97" y="125"/>
                    <a:pt x="98" y="126"/>
                    <a:pt x="99" y="126"/>
                  </a:cubicBezTo>
                  <a:cubicBezTo>
                    <a:pt x="100" y="126"/>
                    <a:pt x="98" y="125"/>
                    <a:pt x="98" y="125"/>
                  </a:cubicBezTo>
                  <a:close/>
                  <a:moveTo>
                    <a:pt x="209" y="46"/>
                  </a:moveTo>
                  <a:cubicBezTo>
                    <a:pt x="208" y="47"/>
                    <a:pt x="211" y="47"/>
                    <a:pt x="212" y="47"/>
                  </a:cubicBezTo>
                  <a:cubicBezTo>
                    <a:pt x="212" y="47"/>
                    <a:pt x="211" y="47"/>
                    <a:pt x="211" y="47"/>
                  </a:cubicBezTo>
                  <a:cubicBezTo>
                    <a:pt x="211" y="48"/>
                    <a:pt x="214" y="47"/>
                    <a:pt x="218" y="47"/>
                  </a:cubicBezTo>
                  <a:cubicBezTo>
                    <a:pt x="218" y="46"/>
                    <a:pt x="218" y="46"/>
                    <a:pt x="219" y="46"/>
                  </a:cubicBezTo>
                  <a:cubicBezTo>
                    <a:pt x="219" y="45"/>
                    <a:pt x="215" y="46"/>
                    <a:pt x="215" y="45"/>
                  </a:cubicBezTo>
                  <a:cubicBezTo>
                    <a:pt x="214" y="46"/>
                    <a:pt x="212" y="45"/>
                    <a:pt x="211" y="45"/>
                  </a:cubicBezTo>
                  <a:cubicBezTo>
                    <a:pt x="210" y="45"/>
                    <a:pt x="209" y="45"/>
                    <a:pt x="209" y="46"/>
                  </a:cubicBezTo>
                  <a:close/>
                  <a:moveTo>
                    <a:pt x="322" y="130"/>
                  </a:moveTo>
                  <a:cubicBezTo>
                    <a:pt x="322" y="130"/>
                    <a:pt x="322" y="130"/>
                    <a:pt x="322" y="130"/>
                  </a:cubicBezTo>
                  <a:cubicBezTo>
                    <a:pt x="322" y="130"/>
                    <a:pt x="322" y="131"/>
                    <a:pt x="322" y="130"/>
                  </a:cubicBezTo>
                  <a:close/>
                  <a:moveTo>
                    <a:pt x="190" y="54"/>
                  </a:moveTo>
                  <a:cubicBezTo>
                    <a:pt x="188" y="54"/>
                    <a:pt x="187" y="55"/>
                    <a:pt x="187" y="55"/>
                  </a:cubicBezTo>
                  <a:cubicBezTo>
                    <a:pt x="187" y="55"/>
                    <a:pt x="188" y="55"/>
                    <a:pt x="189" y="55"/>
                  </a:cubicBezTo>
                  <a:cubicBezTo>
                    <a:pt x="189" y="55"/>
                    <a:pt x="190" y="55"/>
                    <a:pt x="190" y="55"/>
                  </a:cubicBezTo>
                  <a:cubicBezTo>
                    <a:pt x="191" y="54"/>
                    <a:pt x="190" y="54"/>
                    <a:pt x="190" y="54"/>
                  </a:cubicBezTo>
                  <a:close/>
                  <a:moveTo>
                    <a:pt x="201" y="53"/>
                  </a:moveTo>
                  <a:cubicBezTo>
                    <a:pt x="201" y="54"/>
                    <a:pt x="201" y="54"/>
                    <a:pt x="200" y="54"/>
                  </a:cubicBezTo>
                  <a:cubicBezTo>
                    <a:pt x="200" y="54"/>
                    <a:pt x="203" y="54"/>
                    <a:pt x="204" y="54"/>
                  </a:cubicBezTo>
                  <a:cubicBezTo>
                    <a:pt x="204" y="54"/>
                    <a:pt x="207" y="54"/>
                    <a:pt x="208" y="53"/>
                  </a:cubicBezTo>
                  <a:cubicBezTo>
                    <a:pt x="208" y="52"/>
                    <a:pt x="209" y="52"/>
                    <a:pt x="209" y="51"/>
                  </a:cubicBezTo>
                  <a:cubicBezTo>
                    <a:pt x="210" y="50"/>
                    <a:pt x="209" y="50"/>
                    <a:pt x="207" y="50"/>
                  </a:cubicBezTo>
                  <a:cubicBezTo>
                    <a:pt x="207" y="50"/>
                    <a:pt x="206" y="50"/>
                    <a:pt x="205" y="51"/>
                  </a:cubicBezTo>
                  <a:cubicBezTo>
                    <a:pt x="203" y="51"/>
                    <a:pt x="202" y="50"/>
                    <a:pt x="200" y="51"/>
                  </a:cubicBezTo>
                  <a:cubicBezTo>
                    <a:pt x="200" y="51"/>
                    <a:pt x="199" y="51"/>
                    <a:pt x="198" y="51"/>
                  </a:cubicBezTo>
                  <a:cubicBezTo>
                    <a:pt x="199" y="51"/>
                    <a:pt x="200" y="51"/>
                    <a:pt x="202" y="51"/>
                  </a:cubicBezTo>
                  <a:cubicBezTo>
                    <a:pt x="202" y="51"/>
                    <a:pt x="202" y="51"/>
                    <a:pt x="202" y="52"/>
                  </a:cubicBezTo>
                  <a:cubicBezTo>
                    <a:pt x="199" y="52"/>
                    <a:pt x="199" y="51"/>
                    <a:pt x="196" y="51"/>
                  </a:cubicBezTo>
                  <a:cubicBezTo>
                    <a:pt x="196" y="52"/>
                    <a:pt x="196" y="52"/>
                    <a:pt x="196" y="52"/>
                  </a:cubicBezTo>
                  <a:cubicBezTo>
                    <a:pt x="197" y="52"/>
                    <a:pt x="197" y="52"/>
                    <a:pt x="198" y="52"/>
                  </a:cubicBezTo>
                  <a:cubicBezTo>
                    <a:pt x="195" y="53"/>
                    <a:pt x="194" y="51"/>
                    <a:pt x="190" y="52"/>
                  </a:cubicBezTo>
                  <a:cubicBezTo>
                    <a:pt x="190" y="52"/>
                    <a:pt x="190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2"/>
                  </a:cubicBezTo>
                  <a:cubicBezTo>
                    <a:pt x="189" y="52"/>
                    <a:pt x="189" y="52"/>
                    <a:pt x="189" y="53"/>
                  </a:cubicBezTo>
                  <a:cubicBezTo>
                    <a:pt x="190" y="53"/>
                    <a:pt x="191" y="53"/>
                    <a:pt x="192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2" y="53"/>
                    <a:pt x="193" y="53"/>
                    <a:pt x="194" y="53"/>
                  </a:cubicBezTo>
                  <a:cubicBezTo>
                    <a:pt x="194" y="53"/>
                    <a:pt x="194" y="53"/>
                    <a:pt x="195" y="53"/>
                  </a:cubicBezTo>
                  <a:cubicBezTo>
                    <a:pt x="197" y="53"/>
                    <a:pt x="201" y="52"/>
                    <a:pt x="203" y="52"/>
                  </a:cubicBezTo>
                  <a:cubicBezTo>
                    <a:pt x="203" y="52"/>
                    <a:pt x="204" y="52"/>
                    <a:pt x="204" y="52"/>
                  </a:cubicBezTo>
                  <a:cubicBezTo>
                    <a:pt x="203" y="53"/>
                    <a:pt x="201" y="53"/>
                    <a:pt x="201" y="53"/>
                  </a:cubicBezTo>
                  <a:cubicBezTo>
                    <a:pt x="201" y="53"/>
                    <a:pt x="201" y="53"/>
                    <a:pt x="201" y="53"/>
                  </a:cubicBezTo>
                  <a:close/>
                  <a:moveTo>
                    <a:pt x="222" y="47"/>
                  </a:moveTo>
                  <a:cubicBezTo>
                    <a:pt x="220" y="47"/>
                    <a:pt x="216" y="48"/>
                    <a:pt x="215" y="48"/>
                  </a:cubicBezTo>
                  <a:cubicBezTo>
                    <a:pt x="215" y="48"/>
                    <a:pt x="221" y="48"/>
                    <a:pt x="222" y="48"/>
                  </a:cubicBezTo>
                  <a:cubicBezTo>
                    <a:pt x="222" y="48"/>
                    <a:pt x="223" y="48"/>
                    <a:pt x="223" y="48"/>
                  </a:cubicBezTo>
                  <a:cubicBezTo>
                    <a:pt x="223" y="48"/>
                    <a:pt x="223" y="48"/>
                    <a:pt x="223" y="47"/>
                  </a:cubicBezTo>
                  <a:cubicBezTo>
                    <a:pt x="222" y="47"/>
                    <a:pt x="223" y="47"/>
                    <a:pt x="222" y="47"/>
                  </a:cubicBezTo>
                  <a:close/>
                  <a:moveTo>
                    <a:pt x="218" y="51"/>
                  </a:moveTo>
                  <a:cubicBezTo>
                    <a:pt x="216" y="51"/>
                    <a:pt x="216" y="52"/>
                    <a:pt x="215" y="53"/>
                  </a:cubicBezTo>
                  <a:cubicBezTo>
                    <a:pt x="214" y="53"/>
                    <a:pt x="213" y="53"/>
                    <a:pt x="213" y="53"/>
                  </a:cubicBezTo>
                  <a:cubicBezTo>
                    <a:pt x="213" y="53"/>
                    <a:pt x="220" y="54"/>
                    <a:pt x="220" y="54"/>
                  </a:cubicBezTo>
                  <a:cubicBezTo>
                    <a:pt x="222" y="54"/>
                    <a:pt x="223" y="53"/>
                    <a:pt x="223" y="53"/>
                  </a:cubicBezTo>
                  <a:cubicBezTo>
                    <a:pt x="223" y="52"/>
                    <a:pt x="220" y="51"/>
                    <a:pt x="218" y="51"/>
                  </a:cubicBezTo>
                  <a:close/>
                  <a:moveTo>
                    <a:pt x="279" y="72"/>
                  </a:moveTo>
                  <a:cubicBezTo>
                    <a:pt x="281" y="72"/>
                    <a:pt x="283" y="72"/>
                    <a:pt x="283" y="71"/>
                  </a:cubicBezTo>
                  <a:cubicBezTo>
                    <a:pt x="283" y="69"/>
                    <a:pt x="276" y="69"/>
                    <a:pt x="276" y="70"/>
                  </a:cubicBezTo>
                  <a:cubicBezTo>
                    <a:pt x="276" y="71"/>
                    <a:pt x="277" y="72"/>
                    <a:pt x="279" y="72"/>
                  </a:cubicBezTo>
                  <a:close/>
                  <a:moveTo>
                    <a:pt x="260" y="220"/>
                  </a:moveTo>
                  <a:cubicBezTo>
                    <a:pt x="260" y="220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1"/>
                  </a:cubicBezTo>
                  <a:cubicBezTo>
                    <a:pt x="259" y="221"/>
                    <a:pt x="258" y="221"/>
                    <a:pt x="258" y="222"/>
                  </a:cubicBezTo>
                  <a:cubicBezTo>
                    <a:pt x="258" y="222"/>
                    <a:pt x="260" y="222"/>
                    <a:pt x="260" y="222"/>
                  </a:cubicBezTo>
                  <a:cubicBezTo>
                    <a:pt x="260" y="221"/>
                    <a:pt x="260" y="220"/>
                    <a:pt x="260" y="220"/>
                  </a:cubicBezTo>
                  <a:cubicBezTo>
                    <a:pt x="260" y="220"/>
                    <a:pt x="260" y="220"/>
                    <a:pt x="260" y="220"/>
                  </a:cubicBezTo>
                  <a:close/>
                  <a:moveTo>
                    <a:pt x="277" y="208"/>
                  </a:moveTo>
                  <a:cubicBezTo>
                    <a:pt x="277" y="208"/>
                    <a:pt x="277" y="208"/>
                    <a:pt x="277" y="208"/>
                  </a:cubicBezTo>
                  <a:cubicBezTo>
                    <a:pt x="277" y="209"/>
                    <a:pt x="277" y="211"/>
                    <a:pt x="278" y="211"/>
                  </a:cubicBezTo>
                  <a:cubicBezTo>
                    <a:pt x="278" y="211"/>
                    <a:pt x="279" y="210"/>
                    <a:pt x="279" y="210"/>
                  </a:cubicBezTo>
                  <a:cubicBezTo>
                    <a:pt x="279" y="209"/>
                    <a:pt x="278" y="208"/>
                    <a:pt x="277" y="208"/>
                  </a:cubicBezTo>
                  <a:close/>
                  <a:moveTo>
                    <a:pt x="294" y="223"/>
                  </a:moveTo>
                  <a:cubicBezTo>
                    <a:pt x="295" y="223"/>
                    <a:pt x="296" y="223"/>
                    <a:pt x="296" y="223"/>
                  </a:cubicBezTo>
                  <a:cubicBezTo>
                    <a:pt x="297" y="222"/>
                    <a:pt x="297" y="222"/>
                    <a:pt x="296" y="221"/>
                  </a:cubicBezTo>
                  <a:cubicBezTo>
                    <a:pt x="296" y="222"/>
                    <a:pt x="295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lose/>
                  <a:moveTo>
                    <a:pt x="281" y="204"/>
                  </a:moveTo>
                  <a:cubicBezTo>
                    <a:pt x="281" y="203"/>
                    <a:pt x="281" y="203"/>
                    <a:pt x="281" y="203"/>
                  </a:cubicBezTo>
                  <a:cubicBezTo>
                    <a:pt x="281" y="203"/>
                    <a:pt x="281" y="204"/>
                    <a:pt x="281" y="204"/>
                  </a:cubicBezTo>
                  <a:close/>
                  <a:moveTo>
                    <a:pt x="289" y="224"/>
                  </a:moveTo>
                  <a:cubicBezTo>
                    <a:pt x="288" y="224"/>
                    <a:pt x="288" y="224"/>
                    <a:pt x="287" y="224"/>
                  </a:cubicBezTo>
                  <a:cubicBezTo>
                    <a:pt x="287" y="224"/>
                    <a:pt x="287" y="223"/>
                    <a:pt x="287" y="223"/>
                  </a:cubicBezTo>
                  <a:cubicBezTo>
                    <a:pt x="284" y="223"/>
                    <a:pt x="281" y="221"/>
                    <a:pt x="279" y="220"/>
                  </a:cubicBezTo>
                  <a:cubicBezTo>
                    <a:pt x="279" y="220"/>
                    <a:pt x="278" y="218"/>
                    <a:pt x="277" y="218"/>
                  </a:cubicBezTo>
                  <a:cubicBezTo>
                    <a:pt x="272" y="218"/>
                    <a:pt x="270" y="215"/>
                    <a:pt x="264" y="215"/>
                  </a:cubicBezTo>
                  <a:cubicBezTo>
                    <a:pt x="258" y="215"/>
                    <a:pt x="255" y="217"/>
                    <a:pt x="253" y="220"/>
                  </a:cubicBezTo>
                  <a:cubicBezTo>
                    <a:pt x="253" y="220"/>
                    <a:pt x="254" y="220"/>
                    <a:pt x="254" y="220"/>
                  </a:cubicBezTo>
                  <a:cubicBezTo>
                    <a:pt x="255" y="219"/>
                    <a:pt x="259" y="218"/>
                    <a:pt x="261" y="217"/>
                  </a:cubicBezTo>
                  <a:cubicBezTo>
                    <a:pt x="262" y="217"/>
                    <a:pt x="263" y="218"/>
                    <a:pt x="263" y="218"/>
                  </a:cubicBezTo>
                  <a:cubicBezTo>
                    <a:pt x="263" y="218"/>
                    <a:pt x="263" y="219"/>
                    <a:pt x="264" y="219"/>
                  </a:cubicBezTo>
                  <a:cubicBezTo>
                    <a:pt x="265" y="219"/>
                    <a:pt x="266" y="219"/>
                    <a:pt x="267" y="219"/>
                  </a:cubicBezTo>
                  <a:cubicBezTo>
                    <a:pt x="269" y="219"/>
                    <a:pt x="270" y="221"/>
                    <a:pt x="272" y="221"/>
                  </a:cubicBezTo>
                  <a:cubicBezTo>
                    <a:pt x="273" y="221"/>
                    <a:pt x="274" y="221"/>
                    <a:pt x="275" y="221"/>
                  </a:cubicBezTo>
                  <a:cubicBezTo>
                    <a:pt x="275" y="221"/>
                    <a:pt x="275" y="222"/>
                    <a:pt x="276" y="222"/>
                  </a:cubicBezTo>
                  <a:cubicBezTo>
                    <a:pt x="277" y="224"/>
                    <a:pt x="279" y="224"/>
                    <a:pt x="281" y="225"/>
                  </a:cubicBezTo>
                  <a:cubicBezTo>
                    <a:pt x="281" y="226"/>
                    <a:pt x="280" y="226"/>
                    <a:pt x="279" y="226"/>
                  </a:cubicBezTo>
                  <a:cubicBezTo>
                    <a:pt x="280" y="226"/>
                    <a:pt x="279" y="227"/>
                    <a:pt x="279" y="227"/>
                  </a:cubicBezTo>
                  <a:cubicBezTo>
                    <a:pt x="282" y="227"/>
                    <a:pt x="284" y="228"/>
                    <a:pt x="287" y="228"/>
                  </a:cubicBezTo>
                  <a:cubicBezTo>
                    <a:pt x="289" y="228"/>
                    <a:pt x="291" y="228"/>
                    <a:pt x="292" y="226"/>
                  </a:cubicBezTo>
                  <a:cubicBezTo>
                    <a:pt x="291" y="226"/>
                    <a:pt x="290" y="224"/>
                    <a:pt x="289" y="224"/>
                  </a:cubicBezTo>
                  <a:close/>
                  <a:moveTo>
                    <a:pt x="278" y="202"/>
                  </a:moveTo>
                  <a:cubicBezTo>
                    <a:pt x="278" y="202"/>
                    <a:pt x="277" y="201"/>
                    <a:pt x="277" y="201"/>
                  </a:cubicBezTo>
                  <a:cubicBezTo>
                    <a:pt x="276" y="201"/>
                    <a:pt x="275" y="202"/>
                    <a:pt x="275" y="202"/>
                  </a:cubicBezTo>
                  <a:cubicBezTo>
                    <a:pt x="275" y="202"/>
                    <a:pt x="277" y="202"/>
                    <a:pt x="278" y="202"/>
                  </a:cubicBezTo>
                  <a:close/>
                  <a:moveTo>
                    <a:pt x="283" y="233"/>
                  </a:moveTo>
                  <a:cubicBezTo>
                    <a:pt x="283" y="233"/>
                    <a:pt x="283" y="233"/>
                    <a:pt x="284" y="233"/>
                  </a:cubicBezTo>
                  <a:cubicBezTo>
                    <a:pt x="283" y="233"/>
                    <a:pt x="281" y="233"/>
                    <a:pt x="279" y="232"/>
                  </a:cubicBezTo>
                  <a:cubicBezTo>
                    <a:pt x="279" y="232"/>
                    <a:pt x="278" y="233"/>
                    <a:pt x="278" y="233"/>
                  </a:cubicBezTo>
                  <a:cubicBezTo>
                    <a:pt x="278" y="234"/>
                    <a:pt x="279" y="235"/>
                    <a:pt x="280" y="235"/>
                  </a:cubicBezTo>
                  <a:cubicBezTo>
                    <a:pt x="282" y="235"/>
                    <a:pt x="283" y="235"/>
                    <a:pt x="284" y="234"/>
                  </a:cubicBezTo>
                  <a:cubicBezTo>
                    <a:pt x="284" y="234"/>
                    <a:pt x="284" y="233"/>
                    <a:pt x="283" y="233"/>
                  </a:cubicBezTo>
                  <a:close/>
                  <a:moveTo>
                    <a:pt x="359" y="133"/>
                  </a:moveTo>
                  <a:cubicBezTo>
                    <a:pt x="359" y="133"/>
                    <a:pt x="358" y="132"/>
                    <a:pt x="358" y="132"/>
                  </a:cubicBezTo>
                  <a:cubicBezTo>
                    <a:pt x="358" y="131"/>
                    <a:pt x="359" y="131"/>
                    <a:pt x="359" y="130"/>
                  </a:cubicBezTo>
                  <a:cubicBezTo>
                    <a:pt x="359" y="130"/>
                    <a:pt x="358" y="130"/>
                    <a:pt x="358" y="131"/>
                  </a:cubicBezTo>
                  <a:cubicBezTo>
                    <a:pt x="358" y="129"/>
                    <a:pt x="358" y="129"/>
                    <a:pt x="358" y="128"/>
                  </a:cubicBezTo>
                  <a:cubicBezTo>
                    <a:pt x="357" y="128"/>
                    <a:pt x="356" y="128"/>
                    <a:pt x="355" y="127"/>
                  </a:cubicBezTo>
                  <a:cubicBezTo>
                    <a:pt x="354" y="128"/>
                    <a:pt x="354" y="128"/>
                    <a:pt x="354" y="128"/>
                  </a:cubicBezTo>
                  <a:cubicBezTo>
                    <a:pt x="353" y="128"/>
                    <a:pt x="354" y="127"/>
                    <a:pt x="354" y="127"/>
                  </a:cubicBezTo>
                  <a:cubicBezTo>
                    <a:pt x="353" y="127"/>
                    <a:pt x="352" y="127"/>
                    <a:pt x="352" y="127"/>
                  </a:cubicBezTo>
                  <a:cubicBezTo>
                    <a:pt x="352" y="127"/>
                    <a:pt x="351" y="126"/>
                    <a:pt x="351" y="126"/>
                  </a:cubicBezTo>
                  <a:cubicBezTo>
                    <a:pt x="352" y="126"/>
                    <a:pt x="352" y="126"/>
                    <a:pt x="352" y="126"/>
                  </a:cubicBezTo>
                  <a:cubicBezTo>
                    <a:pt x="352" y="126"/>
                    <a:pt x="351" y="125"/>
                    <a:pt x="350" y="125"/>
                  </a:cubicBezTo>
                  <a:cubicBezTo>
                    <a:pt x="349" y="125"/>
                    <a:pt x="350" y="126"/>
                    <a:pt x="349" y="126"/>
                  </a:cubicBezTo>
                  <a:cubicBezTo>
                    <a:pt x="349" y="125"/>
                    <a:pt x="349" y="125"/>
                    <a:pt x="349" y="125"/>
                  </a:cubicBezTo>
                  <a:cubicBezTo>
                    <a:pt x="349" y="124"/>
                    <a:pt x="351" y="123"/>
                    <a:pt x="351" y="121"/>
                  </a:cubicBezTo>
                  <a:cubicBezTo>
                    <a:pt x="351" y="121"/>
                    <a:pt x="350" y="120"/>
                    <a:pt x="350" y="120"/>
                  </a:cubicBezTo>
                  <a:cubicBezTo>
                    <a:pt x="348" y="120"/>
                    <a:pt x="348" y="121"/>
                    <a:pt x="347" y="122"/>
                  </a:cubicBezTo>
                  <a:cubicBezTo>
                    <a:pt x="346" y="124"/>
                    <a:pt x="345" y="128"/>
                    <a:pt x="342" y="128"/>
                  </a:cubicBezTo>
                  <a:cubicBezTo>
                    <a:pt x="342" y="129"/>
                    <a:pt x="343" y="129"/>
                    <a:pt x="343" y="129"/>
                  </a:cubicBezTo>
                  <a:cubicBezTo>
                    <a:pt x="343" y="129"/>
                    <a:pt x="343" y="129"/>
                    <a:pt x="343" y="130"/>
                  </a:cubicBezTo>
                  <a:cubicBezTo>
                    <a:pt x="343" y="130"/>
                    <a:pt x="341" y="131"/>
                    <a:pt x="341" y="131"/>
                  </a:cubicBezTo>
                  <a:cubicBezTo>
                    <a:pt x="341" y="131"/>
                    <a:pt x="342" y="132"/>
                    <a:pt x="342" y="132"/>
                  </a:cubicBezTo>
                  <a:cubicBezTo>
                    <a:pt x="344" y="132"/>
                    <a:pt x="344" y="132"/>
                    <a:pt x="346" y="132"/>
                  </a:cubicBezTo>
                  <a:cubicBezTo>
                    <a:pt x="347" y="132"/>
                    <a:pt x="348" y="132"/>
                    <a:pt x="349" y="133"/>
                  </a:cubicBezTo>
                  <a:cubicBezTo>
                    <a:pt x="350" y="133"/>
                    <a:pt x="350" y="133"/>
                    <a:pt x="351" y="133"/>
                  </a:cubicBezTo>
                  <a:cubicBezTo>
                    <a:pt x="352" y="133"/>
                    <a:pt x="353" y="133"/>
                    <a:pt x="354" y="133"/>
                  </a:cubicBezTo>
                  <a:cubicBezTo>
                    <a:pt x="354" y="134"/>
                    <a:pt x="353" y="134"/>
                    <a:pt x="353" y="134"/>
                  </a:cubicBezTo>
                  <a:cubicBezTo>
                    <a:pt x="353" y="135"/>
                    <a:pt x="354" y="135"/>
                    <a:pt x="354" y="135"/>
                  </a:cubicBezTo>
                  <a:cubicBezTo>
                    <a:pt x="355" y="135"/>
                    <a:pt x="356" y="134"/>
                    <a:pt x="357" y="133"/>
                  </a:cubicBezTo>
                  <a:cubicBezTo>
                    <a:pt x="358" y="133"/>
                    <a:pt x="357" y="135"/>
                    <a:pt x="358" y="135"/>
                  </a:cubicBezTo>
                  <a:cubicBezTo>
                    <a:pt x="358" y="135"/>
                    <a:pt x="359" y="135"/>
                    <a:pt x="359" y="135"/>
                  </a:cubicBezTo>
                  <a:cubicBezTo>
                    <a:pt x="359" y="136"/>
                    <a:pt x="359" y="136"/>
                    <a:pt x="360" y="136"/>
                  </a:cubicBezTo>
                  <a:cubicBezTo>
                    <a:pt x="361" y="137"/>
                    <a:pt x="362" y="136"/>
                    <a:pt x="362" y="135"/>
                  </a:cubicBezTo>
                  <a:cubicBezTo>
                    <a:pt x="362" y="134"/>
                    <a:pt x="361" y="134"/>
                    <a:pt x="361" y="133"/>
                  </a:cubicBezTo>
                  <a:cubicBezTo>
                    <a:pt x="360" y="133"/>
                    <a:pt x="360" y="133"/>
                    <a:pt x="359" y="133"/>
                  </a:cubicBezTo>
                  <a:close/>
                  <a:moveTo>
                    <a:pt x="340" y="262"/>
                  </a:moveTo>
                  <a:cubicBezTo>
                    <a:pt x="339" y="262"/>
                    <a:pt x="338" y="263"/>
                    <a:pt x="338" y="265"/>
                  </a:cubicBezTo>
                  <a:cubicBezTo>
                    <a:pt x="338" y="265"/>
                    <a:pt x="339" y="265"/>
                    <a:pt x="339" y="265"/>
                  </a:cubicBezTo>
                  <a:cubicBezTo>
                    <a:pt x="340" y="265"/>
                    <a:pt x="340" y="263"/>
                    <a:pt x="341" y="263"/>
                  </a:cubicBezTo>
                  <a:cubicBezTo>
                    <a:pt x="341" y="263"/>
                    <a:pt x="341" y="262"/>
                    <a:pt x="341" y="262"/>
                  </a:cubicBezTo>
                  <a:cubicBezTo>
                    <a:pt x="340" y="262"/>
                    <a:pt x="340" y="262"/>
                    <a:pt x="340" y="262"/>
                  </a:cubicBezTo>
                  <a:close/>
                  <a:moveTo>
                    <a:pt x="378" y="300"/>
                  </a:moveTo>
                  <a:cubicBezTo>
                    <a:pt x="377" y="300"/>
                    <a:pt x="376" y="302"/>
                    <a:pt x="376" y="300"/>
                  </a:cubicBezTo>
                  <a:cubicBezTo>
                    <a:pt x="375" y="300"/>
                    <a:pt x="375" y="299"/>
                    <a:pt x="374" y="299"/>
                  </a:cubicBezTo>
                  <a:cubicBezTo>
                    <a:pt x="374" y="299"/>
                    <a:pt x="374" y="299"/>
                    <a:pt x="374" y="299"/>
                  </a:cubicBezTo>
                  <a:cubicBezTo>
                    <a:pt x="372" y="299"/>
                    <a:pt x="372" y="300"/>
                    <a:pt x="371" y="302"/>
                  </a:cubicBezTo>
                  <a:cubicBezTo>
                    <a:pt x="371" y="303"/>
                    <a:pt x="374" y="305"/>
                    <a:pt x="375" y="305"/>
                  </a:cubicBezTo>
                  <a:cubicBezTo>
                    <a:pt x="377" y="305"/>
                    <a:pt x="378" y="302"/>
                    <a:pt x="378" y="301"/>
                  </a:cubicBezTo>
                  <a:cubicBezTo>
                    <a:pt x="378" y="301"/>
                    <a:pt x="378" y="300"/>
                    <a:pt x="378" y="300"/>
                  </a:cubicBezTo>
                  <a:close/>
                  <a:moveTo>
                    <a:pt x="339" y="136"/>
                  </a:moveTo>
                  <a:cubicBezTo>
                    <a:pt x="339" y="136"/>
                    <a:pt x="339" y="136"/>
                    <a:pt x="339" y="136"/>
                  </a:cubicBezTo>
                  <a:cubicBezTo>
                    <a:pt x="336" y="136"/>
                    <a:pt x="338" y="135"/>
                    <a:pt x="338" y="134"/>
                  </a:cubicBezTo>
                  <a:cubicBezTo>
                    <a:pt x="338" y="134"/>
                    <a:pt x="337" y="134"/>
                    <a:pt x="337" y="133"/>
                  </a:cubicBezTo>
                  <a:cubicBezTo>
                    <a:pt x="336" y="134"/>
                    <a:pt x="335" y="136"/>
                    <a:pt x="335" y="136"/>
                  </a:cubicBezTo>
                  <a:cubicBezTo>
                    <a:pt x="335" y="137"/>
                    <a:pt x="335" y="137"/>
                    <a:pt x="337" y="137"/>
                  </a:cubicBezTo>
                  <a:cubicBezTo>
                    <a:pt x="338" y="138"/>
                    <a:pt x="339" y="137"/>
                    <a:pt x="339" y="136"/>
                  </a:cubicBezTo>
                  <a:close/>
                  <a:moveTo>
                    <a:pt x="311" y="231"/>
                  </a:moveTo>
                  <a:cubicBezTo>
                    <a:pt x="309" y="230"/>
                    <a:pt x="308" y="228"/>
                    <a:pt x="304" y="227"/>
                  </a:cubicBezTo>
                  <a:cubicBezTo>
                    <a:pt x="303" y="227"/>
                    <a:pt x="302" y="228"/>
                    <a:pt x="300" y="228"/>
                  </a:cubicBezTo>
                  <a:cubicBezTo>
                    <a:pt x="299" y="228"/>
                    <a:pt x="298" y="227"/>
                    <a:pt x="297" y="227"/>
                  </a:cubicBezTo>
                  <a:cubicBezTo>
                    <a:pt x="297" y="227"/>
                    <a:pt x="296" y="228"/>
                    <a:pt x="296" y="228"/>
                  </a:cubicBezTo>
                  <a:cubicBezTo>
                    <a:pt x="296" y="228"/>
                    <a:pt x="297" y="229"/>
                    <a:pt x="298" y="229"/>
                  </a:cubicBezTo>
                  <a:cubicBezTo>
                    <a:pt x="298" y="230"/>
                    <a:pt x="298" y="231"/>
                    <a:pt x="299" y="232"/>
                  </a:cubicBezTo>
                  <a:cubicBezTo>
                    <a:pt x="297" y="233"/>
                    <a:pt x="296" y="232"/>
                    <a:pt x="293" y="232"/>
                  </a:cubicBezTo>
                  <a:cubicBezTo>
                    <a:pt x="293" y="232"/>
                    <a:pt x="292" y="233"/>
                    <a:pt x="292" y="233"/>
                  </a:cubicBezTo>
                  <a:cubicBezTo>
                    <a:pt x="292" y="233"/>
                    <a:pt x="293" y="234"/>
                    <a:pt x="294" y="235"/>
                  </a:cubicBezTo>
                  <a:cubicBezTo>
                    <a:pt x="294" y="234"/>
                    <a:pt x="294" y="234"/>
                    <a:pt x="294" y="233"/>
                  </a:cubicBezTo>
                  <a:cubicBezTo>
                    <a:pt x="294" y="234"/>
                    <a:pt x="295" y="234"/>
                    <a:pt x="296" y="234"/>
                  </a:cubicBezTo>
                  <a:cubicBezTo>
                    <a:pt x="297" y="234"/>
                    <a:pt x="300" y="233"/>
                    <a:pt x="301" y="234"/>
                  </a:cubicBezTo>
                  <a:cubicBezTo>
                    <a:pt x="302" y="234"/>
                    <a:pt x="302" y="236"/>
                    <a:pt x="303" y="236"/>
                  </a:cubicBezTo>
                  <a:cubicBezTo>
                    <a:pt x="304" y="236"/>
                    <a:pt x="304" y="233"/>
                    <a:pt x="306" y="233"/>
                  </a:cubicBezTo>
                  <a:cubicBezTo>
                    <a:pt x="306" y="233"/>
                    <a:pt x="306" y="234"/>
                    <a:pt x="307" y="234"/>
                  </a:cubicBezTo>
                  <a:cubicBezTo>
                    <a:pt x="308" y="234"/>
                    <a:pt x="308" y="233"/>
                    <a:pt x="309" y="233"/>
                  </a:cubicBezTo>
                  <a:cubicBezTo>
                    <a:pt x="311" y="233"/>
                    <a:pt x="312" y="233"/>
                    <a:pt x="314" y="233"/>
                  </a:cubicBezTo>
                  <a:cubicBezTo>
                    <a:pt x="313" y="232"/>
                    <a:pt x="312" y="231"/>
                    <a:pt x="311" y="230"/>
                  </a:cubicBezTo>
                  <a:cubicBezTo>
                    <a:pt x="311" y="230"/>
                    <a:pt x="311" y="231"/>
                    <a:pt x="311" y="231"/>
                  </a:cubicBezTo>
                  <a:close/>
                  <a:moveTo>
                    <a:pt x="319" y="233"/>
                  </a:moveTo>
                  <a:cubicBezTo>
                    <a:pt x="319" y="234"/>
                    <a:pt x="320" y="234"/>
                    <a:pt x="322" y="234"/>
                  </a:cubicBezTo>
                  <a:cubicBezTo>
                    <a:pt x="322" y="234"/>
                    <a:pt x="323" y="234"/>
                    <a:pt x="324" y="234"/>
                  </a:cubicBezTo>
                  <a:cubicBezTo>
                    <a:pt x="323" y="233"/>
                    <a:pt x="320" y="232"/>
                    <a:pt x="320" y="232"/>
                  </a:cubicBezTo>
                  <a:cubicBezTo>
                    <a:pt x="320" y="232"/>
                    <a:pt x="318" y="233"/>
                    <a:pt x="319" y="233"/>
                  </a:cubicBezTo>
                  <a:close/>
                  <a:moveTo>
                    <a:pt x="269" y="67"/>
                  </a:moveTo>
                  <a:cubicBezTo>
                    <a:pt x="271" y="67"/>
                    <a:pt x="272" y="67"/>
                    <a:pt x="272" y="67"/>
                  </a:cubicBezTo>
                  <a:cubicBezTo>
                    <a:pt x="271" y="66"/>
                    <a:pt x="268" y="67"/>
                    <a:pt x="269" y="67"/>
                  </a:cubicBezTo>
                  <a:close/>
                  <a:moveTo>
                    <a:pt x="255" y="74"/>
                  </a:moveTo>
                  <a:cubicBezTo>
                    <a:pt x="255" y="74"/>
                    <a:pt x="254" y="73"/>
                    <a:pt x="253" y="73"/>
                  </a:cubicBezTo>
                  <a:cubicBezTo>
                    <a:pt x="253" y="74"/>
                    <a:pt x="254" y="74"/>
                    <a:pt x="255" y="74"/>
                  </a:cubicBezTo>
                  <a:close/>
                  <a:moveTo>
                    <a:pt x="255" y="82"/>
                  </a:moveTo>
                  <a:cubicBezTo>
                    <a:pt x="255" y="82"/>
                    <a:pt x="255" y="82"/>
                    <a:pt x="255" y="82"/>
                  </a:cubicBezTo>
                  <a:cubicBezTo>
                    <a:pt x="257" y="82"/>
                    <a:pt x="260" y="81"/>
                    <a:pt x="261" y="81"/>
                  </a:cubicBezTo>
                  <a:cubicBezTo>
                    <a:pt x="259" y="81"/>
                    <a:pt x="260" y="81"/>
                    <a:pt x="258" y="81"/>
                  </a:cubicBezTo>
                  <a:cubicBezTo>
                    <a:pt x="257" y="81"/>
                    <a:pt x="256" y="81"/>
                    <a:pt x="255" y="82"/>
                  </a:cubicBezTo>
                  <a:close/>
                  <a:moveTo>
                    <a:pt x="264" y="110"/>
                  </a:moveTo>
                  <a:cubicBezTo>
                    <a:pt x="264" y="110"/>
                    <a:pt x="264" y="110"/>
                    <a:pt x="264" y="110"/>
                  </a:cubicBezTo>
                  <a:cubicBezTo>
                    <a:pt x="264" y="111"/>
                    <a:pt x="265" y="111"/>
                    <a:pt x="266" y="111"/>
                  </a:cubicBezTo>
                  <a:cubicBezTo>
                    <a:pt x="266" y="111"/>
                    <a:pt x="266" y="111"/>
                    <a:pt x="267" y="111"/>
                  </a:cubicBezTo>
                  <a:cubicBezTo>
                    <a:pt x="266" y="110"/>
                    <a:pt x="265" y="110"/>
                    <a:pt x="264" y="110"/>
                  </a:cubicBezTo>
                  <a:close/>
                  <a:moveTo>
                    <a:pt x="262" y="78"/>
                  </a:moveTo>
                  <a:cubicBezTo>
                    <a:pt x="261" y="78"/>
                    <a:pt x="261" y="77"/>
                    <a:pt x="261" y="77"/>
                  </a:cubicBezTo>
                  <a:cubicBezTo>
                    <a:pt x="259" y="76"/>
                    <a:pt x="255" y="76"/>
                    <a:pt x="252" y="75"/>
                  </a:cubicBezTo>
                  <a:cubicBezTo>
                    <a:pt x="252" y="75"/>
                    <a:pt x="252" y="75"/>
                    <a:pt x="251" y="75"/>
                  </a:cubicBezTo>
                  <a:cubicBezTo>
                    <a:pt x="251" y="75"/>
                    <a:pt x="250" y="74"/>
                    <a:pt x="249" y="74"/>
                  </a:cubicBezTo>
                  <a:cubicBezTo>
                    <a:pt x="246" y="74"/>
                    <a:pt x="246" y="76"/>
                    <a:pt x="246" y="77"/>
                  </a:cubicBezTo>
                  <a:cubicBezTo>
                    <a:pt x="246" y="77"/>
                    <a:pt x="246" y="77"/>
                    <a:pt x="246" y="77"/>
                  </a:cubicBezTo>
                  <a:cubicBezTo>
                    <a:pt x="246" y="78"/>
                    <a:pt x="245" y="78"/>
                    <a:pt x="244" y="78"/>
                  </a:cubicBezTo>
                  <a:cubicBezTo>
                    <a:pt x="244" y="78"/>
                    <a:pt x="243" y="78"/>
                    <a:pt x="243" y="79"/>
                  </a:cubicBezTo>
                  <a:cubicBezTo>
                    <a:pt x="243" y="79"/>
                    <a:pt x="246" y="79"/>
                    <a:pt x="248" y="79"/>
                  </a:cubicBezTo>
                  <a:cubicBezTo>
                    <a:pt x="248" y="80"/>
                    <a:pt x="247" y="80"/>
                    <a:pt x="249" y="80"/>
                  </a:cubicBezTo>
                  <a:cubicBezTo>
                    <a:pt x="249" y="80"/>
                    <a:pt x="249" y="80"/>
                    <a:pt x="250" y="80"/>
                  </a:cubicBezTo>
                  <a:cubicBezTo>
                    <a:pt x="251" y="80"/>
                    <a:pt x="255" y="79"/>
                    <a:pt x="255" y="78"/>
                  </a:cubicBezTo>
                  <a:cubicBezTo>
                    <a:pt x="256" y="78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79"/>
                  </a:cubicBezTo>
                  <a:cubicBezTo>
                    <a:pt x="264" y="79"/>
                    <a:pt x="266" y="79"/>
                    <a:pt x="267" y="79"/>
                  </a:cubicBezTo>
                  <a:cubicBezTo>
                    <a:pt x="266" y="78"/>
                    <a:pt x="264" y="78"/>
                    <a:pt x="262" y="78"/>
                  </a:cubicBezTo>
                  <a:close/>
                  <a:moveTo>
                    <a:pt x="265" y="56"/>
                  </a:moveTo>
                  <a:cubicBezTo>
                    <a:pt x="265" y="56"/>
                    <a:pt x="263" y="56"/>
                    <a:pt x="263" y="56"/>
                  </a:cubicBezTo>
                  <a:cubicBezTo>
                    <a:pt x="263" y="57"/>
                    <a:pt x="265" y="57"/>
                    <a:pt x="266" y="57"/>
                  </a:cubicBezTo>
                  <a:cubicBezTo>
                    <a:pt x="265" y="58"/>
                    <a:pt x="267" y="58"/>
                    <a:pt x="269" y="59"/>
                  </a:cubicBezTo>
                  <a:cubicBezTo>
                    <a:pt x="271" y="59"/>
                    <a:pt x="272" y="58"/>
                    <a:pt x="273" y="58"/>
                  </a:cubicBezTo>
                  <a:cubicBezTo>
                    <a:pt x="275" y="59"/>
                    <a:pt x="275" y="59"/>
                    <a:pt x="277" y="59"/>
                  </a:cubicBezTo>
                  <a:cubicBezTo>
                    <a:pt x="278" y="59"/>
                    <a:pt x="278" y="59"/>
                    <a:pt x="279" y="58"/>
                  </a:cubicBezTo>
                  <a:cubicBezTo>
                    <a:pt x="277" y="58"/>
                    <a:pt x="274" y="57"/>
                    <a:pt x="271" y="57"/>
                  </a:cubicBezTo>
                  <a:cubicBezTo>
                    <a:pt x="269" y="56"/>
                    <a:pt x="268" y="56"/>
                    <a:pt x="265" y="56"/>
                  </a:cubicBezTo>
                  <a:close/>
                  <a:moveTo>
                    <a:pt x="330" y="126"/>
                  </a:moveTo>
                  <a:cubicBezTo>
                    <a:pt x="331" y="126"/>
                    <a:pt x="332" y="126"/>
                    <a:pt x="332" y="126"/>
                  </a:cubicBezTo>
                  <a:cubicBezTo>
                    <a:pt x="329" y="124"/>
                    <a:pt x="327" y="123"/>
                    <a:pt x="324" y="123"/>
                  </a:cubicBezTo>
                  <a:cubicBezTo>
                    <a:pt x="325" y="124"/>
                    <a:pt x="329" y="126"/>
                    <a:pt x="330" y="126"/>
                  </a:cubicBezTo>
                  <a:close/>
                  <a:moveTo>
                    <a:pt x="288" y="71"/>
                  </a:moveTo>
                  <a:cubicBezTo>
                    <a:pt x="288" y="71"/>
                    <a:pt x="287" y="70"/>
                    <a:pt x="286" y="70"/>
                  </a:cubicBezTo>
                  <a:cubicBezTo>
                    <a:pt x="286" y="70"/>
                    <a:pt x="285" y="70"/>
                    <a:pt x="284" y="70"/>
                  </a:cubicBezTo>
                  <a:cubicBezTo>
                    <a:pt x="285" y="71"/>
                    <a:pt x="285" y="71"/>
                    <a:pt x="286" y="71"/>
                  </a:cubicBezTo>
                  <a:cubicBezTo>
                    <a:pt x="287" y="71"/>
                    <a:pt x="287" y="71"/>
                    <a:pt x="288" y="71"/>
                  </a:cubicBezTo>
                  <a:close/>
                  <a:moveTo>
                    <a:pt x="332" y="134"/>
                  </a:moveTo>
                  <a:cubicBezTo>
                    <a:pt x="330" y="134"/>
                    <a:pt x="329" y="134"/>
                    <a:pt x="328" y="134"/>
                  </a:cubicBezTo>
                  <a:cubicBezTo>
                    <a:pt x="327" y="134"/>
                    <a:pt x="326" y="133"/>
                    <a:pt x="325" y="132"/>
                  </a:cubicBezTo>
                  <a:cubicBezTo>
                    <a:pt x="325" y="132"/>
                    <a:pt x="325" y="133"/>
                    <a:pt x="325" y="133"/>
                  </a:cubicBezTo>
                  <a:cubicBezTo>
                    <a:pt x="325" y="133"/>
                    <a:pt x="330" y="136"/>
                    <a:pt x="330" y="136"/>
                  </a:cubicBezTo>
                  <a:cubicBezTo>
                    <a:pt x="331" y="136"/>
                    <a:pt x="332" y="135"/>
                    <a:pt x="332" y="135"/>
                  </a:cubicBezTo>
                  <a:cubicBezTo>
                    <a:pt x="332" y="135"/>
                    <a:pt x="332" y="134"/>
                    <a:pt x="332" y="134"/>
                  </a:cubicBezTo>
                  <a:close/>
                  <a:moveTo>
                    <a:pt x="353" y="77"/>
                  </a:moveTo>
                  <a:cubicBezTo>
                    <a:pt x="351" y="76"/>
                    <a:pt x="350" y="75"/>
                    <a:pt x="347" y="74"/>
                  </a:cubicBezTo>
                  <a:cubicBezTo>
                    <a:pt x="346" y="74"/>
                    <a:pt x="345" y="74"/>
                    <a:pt x="345" y="75"/>
                  </a:cubicBezTo>
                  <a:cubicBezTo>
                    <a:pt x="346" y="75"/>
                    <a:pt x="347" y="76"/>
                    <a:pt x="348" y="77"/>
                  </a:cubicBezTo>
                  <a:cubicBezTo>
                    <a:pt x="348" y="77"/>
                    <a:pt x="349" y="77"/>
                    <a:pt x="350" y="77"/>
                  </a:cubicBezTo>
                  <a:cubicBezTo>
                    <a:pt x="351" y="77"/>
                    <a:pt x="353" y="78"/>
                    <a:pt x="353" y="77"/>
                  </a:cubicBezTo>
                  <a:close/>
                  <a:moveTo>
                    <a:pt x="266" y="83"/>
                  </a:moveTo>
                  <a:cubicBezTo>
                    <a:pt x="266" y="83"/>
                    <a:pt x="268" y="84"/>
                    <a:pt x="268" y="84"/>
                  </a:cubicBezTo>
                  <a:cubicBezTo>
                    <a:pt x="269" y="84"/>
                    <a:pt x="269" y="83"/>
                    <a:pt x="270" y="83"/>
                  </a:cubicBezTo>
                  <a:cubicBezTo>
                    <a:pt x="269" y="82"/>
                    <a:pt x="266" y="82"/>
                    <a:pt x="266" y="83"/>
                  </a:cubicBezTo>
                  <a:close/>
                  <a:moveTo>
                    <a:pt x="267" y="53"/>
                  </a:moveTo>
                  <a:cubicBezTo>
                    <a:pt x="267" y="53"/>
                    <a:pt x="266" y="53"/>
                    <a:pt x="266" y="53"/>
                  </a:cubicBezTo>
                  <a:cubicBezTo>
                    <a:pt x="266" y="53"/>
                    <a:pt x="266" y="53"/>
                    <a:pt x="266" y="52"/>
                  </a:cubicBezTo>
                  <a:cubicBezTo>
                    <a:pt x="266" y="52"/>
                    <a:pt x="267" y="52"/>
                    <a:pt x="267" y="52"/>
                  </a:cubicBezTo>
                  <a:cubicBezTo>
                    <a:pt x="265" y="51"/>
                    <a:pt x="263" y="51"/>
                    <a:pt x="258" y="51"/>
                  </a:cubicBezTo>
                  <a:cubicBezTo>
                    <a:pt x="252" y="51"/>
                    <a:pt x="250" y="52"/>
                    <a:pt x="244" y="52"/>
                  </a:cubicBezTo>
                  <a:cubicBezTo>
                    <a:pt x="241" y="52"/>
                    <a:pt x="239" y="51"/>
                    <a:pt x="236" y="51"/>
                  </a:cubicBezTo>
                  <a:cubicBezTo>
                    <a:pt x="236" y="51"/>
                    <a:pt x="235" y="52"/>
                    <a:pt x="235" y="51"/>
                  </a:cubicBezTo>
                  <a:cubicBezTo>
                    <a:pt x="235" y="51"/>
                    <a:pt x="235" y="51"/>
                    <a:pt x="235" y="51"/>
                  </a:cubicBezTo>
                  <a:cubicBezTo>
                    <a:pt x="234" y="50"/>
                    <a:pt x="231" y="51"/>
                    <a:pt x="231" y="50"/>
                  </a:cubicBezTo>
                  <a:cubicBezTo>
                    <a:pt x="232" y="50"/>
                    <a:pt x="233" y="50"/>
                    <a:pt x="235" y="50"/>
                  </a:cubicBezTo>
                  <a:cubicBezTo>
                    <a:pt x="234" y="49"/>
                    <a:pt x="229" y="50"/>
                    <a:pt x="230" y="49"/>
                  </a:cubicBezTo>
                  <a:cubicBezTo>
                    <a:pt x="229" y="49"/>
                    <a:pt x="228" y="49"/>
                    <a:pt x="228" y="49"/>
                  </a:cubicBezTo>
                  <a:cubicBezTo>
                    <a:pt x="227" y="49"/>
                    <a:pt x="227" y="49"/>
                    <a:pt x="226" y="49"/>
                  </a:cubicBezTo>
                  <a:cubicBezTo>
                    <a:pt x="222" y="49"/>
                    <a:pt x="221" y="48"/>
                    <a:pt x="216" y="48"/>
                  </a:cubicBezTo>
                  <a:cubicBezTo>
                    <a:pt x="215" y="48"/>
                    <a:pt x="213" y="49"/>
                    <a:pt x="213" y="49"/>
                  </a:cubicBezTo>
                  <a:cubicBezTo>
                    <a:pt x="213" y="50"/>
                    <a:pt x="219" y="50"/>
                    <a:pt x="221" y="50"/>
                  </a:cubicBezTo>
                  <a:cubicBezTo>
                    <a:pt x="221" y="50"/>
                    <a:pt x="222" y="50"/>
                    <a:pt x="223" y="50"/>
                  </a:cubicBezTo>
                  <a:cubicBezTo>
                    <a:pt x="225" y="50"/>
                    <a:pt x="225" y="51"/>
                    <a:pt x="227" y="51"/>
                  </a:cubicBezTo>
                  <a:cubicBezTo>
                    <a:pt x="227" y="51"/>
                    <a:pt x="226" y="52"/>
                    <a:pt x="226" y="52"/>
                  </a:cubicBezTo>
                  <a:cubicBezTo>
                    <a:pt x="226" y="53"/>
                    <a:pt x="231" y="54"/>
                    <a:pt x="234" y="54"/>
                  </a:cubicBezTo>
                  <a:cubicBezTo>
                    <a:pt x="235" y="54"/>
                    <a:pt x="236" y="53"/>
                    <a:pt x="237" y="53"/>
                  </a:cubicBezTo>
                  <a:cubicBezTo>
                    <a:pt x="237" y="53"/>
                    <a:pt x="238" y="53"/>
                    <a:pt x="238" y="53"/>
                  </a:cubicBezTo>
                  <a:cubicBezTo>
                    <a:pt x="238" y="54"/>
                    <a:pt x="241" y="54"/>
                    <a:pt x="244" y="54"/>
                  </a:cubicBezTo>
                  <a:cubicBezTo>
                    <a:pt x="247" y="54"/>
                    <a:pt x="250" y="54"/>
                    <a:pt x="253" y="54"/>
                  </a:cubicBezTo>
                  <a:cubicBezTo>
                    <a:pt x="254" y="54"/>
                    <a:pt x="254" y="53"/>
                    <a:pt x="256" y="53"/>
                  </a:cubicBezTo>
                  <a:cubicBezTo>
                    <a:pt x="256" y="54"/>
                    <a:pt x="256" y="54"/>
                    <a:pt x="258" y="54"/>
                  </a:cubicBezTo>
                  <a:cubicBezTo>
                    <a:pt x="262" y="54"/>
                    <a:pt x="267" y="54"/>
                    <a:pt x="267" y="53"/>
                  </a:cubicBezTo>
                  <a:close/>
                  <a:moveTo>
                    <a:pt x="273" y="80"/>
                  </a:moveTo>
                  <a:cubicBezTo>
                    <a:pt x="274" y="81"/>
                    <a:pt x="274" y="81"/>
                    <a:pt x="276" y="80"/>
                  </a:cubicBezTo>
                  <a:cubicBezTo>
                    <a:pt x="274" y="80"/>
                    <a:pt x="274" y="80"/>
                    <a:pt x="273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4" name="Group 7"/>
          <p:cNvGrpSpPr/>
          <p:nvPr/>
        </p:nvGrpSpPr>
        <p:grpSpPr>
          <a:xfrm>
            <a:off x="7528273" y="3962893"/>
            <a:ext cx="646461" cy="646545"/>
            <a:chOff x="5001064" y="3205943"/>
            <a:chExt cx="484909" cy="484909"/>
          </a:xfrm>
          <a:solidFill>
            <a:schemeClr val="bg1"/>
          </a:solidFill>
        </p:grpSpPr>
        <p:sp>
          <p:nvSpPr>
            <p:cNvPr id="175" name="Oval 25"/>
            <p:cNvSpPr/>
            <p:nvPr/>
          </p:nvSpPr>
          <p:spPr>
            <a:xfrm>
              <a:off x="5001064" y="3205943"/>
              <a:ext cx="484909" cy="48490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6" name="Freeform 8"/>
            <p:cNvSpPr>
              <a:spLocks noEditPoints="1"/>
            </p:cNvSpPr>
            <p:nvPr/>
          </p:nvSpPr>
          <p:spPr bwMode="auto">
            <a:xfrm>
              <a:off x="5052752" y="3323769"/>
              <a:ext cx="373300" cy="217506"/>
            </a:xfrm>
            <a:custGeom>
              <a:avLst/>
              <a:gdLst>
                <a:gd name="T0" fmla="*/ 219 w 625"/>
                <a:gd name="T1" fmla="*/ 244 h 364"/>
                <a:gd name="T2" fmla="*/ 182 w 625"/>
                <a:gd name="T3" fmla="*/ 221 h 364"/>
                <a:gd name="T4" fmla="*/ 173 w 625"/>
                <a:gd name="T5" fmla="*/ 215 h 364"/>
                <a:gd name="T6" fmla="*/ 179 w 625"/>
                <a:gd name="T7" fmla="*/ 200 h 364"/>
                <a:gd name="T8" fmla="*/ 190 w 625"/>
                <a:gd name="T9" fmla="*/ 173 h 364"/>
                <a:gd name="T10" fmla="*/ 191 w 625"/>
                <a:gd name="T11" fmla="*/ 145 h 364"/>
                <a:gd name="T12" fmla="*/ 146 w 625"/>
                <a:gd name="T13" fmla="*/ 68 h 364"/>
                <a:gd name="T14" fmla="*/ 85 w 625"/>
                <a:gd name="T15" fmla="*/ 113 h 364"/>
                <a:gd name="T16" fmla="*/ 87 w 625"/>
                <a:gd name="T17" fmla="*/ 165 h 364"/>
                <a:gd name="T18" fmla="*/ 101 w 625"/>
                <a:gd name="T19" fmla="*/ 194 h 364"/>
                <a:gd name="T20" fmla="*/ 109 w 625"/>
                <a:gd name="T21" fmla="*/ 215 h 364"/>
                <a:gd name="T22" fmla="*/ 108 w 625"/>
                <a:gd name="T23" fmla="*/ 215 h 364"/>
                <a:gd name="T24" fmla="*/ 92 w 625"/>
                <a:gd name="T25" fmla="*/ 233 h 364"/>
                <a:gd name="T26" fmla="*/ 0 w 625"/>
                <a:gd name="T27" fmla="*/ 279 h 364"/>
                <a:gd name="T28" fmla="*/ 10 w 625"/>
                <a:gd name="T29" fmla="*/ 299 h 364"/>
                <a:gd name="T30" fmla="*/ 114 w 625"/>
                <a:gd name="T31" fmla="*/ 283 h 364"/>
                <a:gd name="T32" fmla="*/ 615 w 625"/>
                <a:gd name="T33" fmla="*/ 266 h 364"/>
                <a:gd name="T34" fmla="*/ 527 w 625"/>
                <a:gd name="T35" fmla="*/ 221 h 364"/>
                <a:gd name="T36" fmla="*/ 519 w 625"/>
                <a:gd name="T37" fmla="*/ 215 h 364"/>
                <a:gd name="T38" fmla="*/ 524 w 625"/>
                <a:gd name="T39" fmla="*/ 200 h 364"/>
                <a:gd name="T40" fmla="*/ 535 w 625"/>
                <a:gd name="T41" fmla="*/ 173 h 364"/>
                <a:gd name="T42" fmla="*/ 536 w 625"/>
                <a:gd name="T43" fmla="*/ 145 h 364"/>
                <a:gd name="T44" fmla="*/ 492 w 625"/>
                <a:gd name="T45" fmla="*/ 68 h 364"/>
                <a:gd name="T46" fmla="*/ 431 w 625"/>
                <a:gd name="T47" fmla="*/ 113 h 364"/>
                <a:gd name="T48" fmla="*/ 433 w 625"/>
                <a:gd name="T49" fmla="*/ 165 h 364"/>
                <a:gd name="T50" fmla="*/ 447 w 625"/>
                <a:gd name="T51" fmla="*/ 194 h 364"/>
                <a:gd name="T52" fmla="*/ 455 w 625"/>
                <a:gd name="T53" fmla="*/ 215 h 364"/>
                <a:gd name="T54" fmla="*/ 454 w 625"/>
                <a:gd name="T55" fmla="*/ 215 h 364"/>
                <a:gd name="T56" fmla="*/ 437 w 625"/>
                <a:gd name="T57" fmla="*/ 233 h 364"/>
                <a:gd name="T58" fmla="*/ 421 w 625"/>
                <a:gd name="T59" fmla="*/ 253 h 364"/>
                <a:gd name="T60" fmla="*/ 525 w 625"/>
                <a:gd name="T61" fmla="*/ 299 h 364"/>
                <a:gd name="T62" fmla="*/ 623 w 625"/>
                <a:gd name="T63" fmla="*/ 293 h 364"/>
                <a:gd name="T64" fmla="*/ 232 w 625"/>
                <a:gd name="T65" fmla="*/ 128 h 364"/>
                <a:gd name="T66" fmla="*/ 244 w 625"/>
                <a:gd name="T67" fmla="*/ 183 h 364"/>
                <a:gd name="T68" fmla="*/ 258 w 625"/>
                <a:gd name="T69" fmla="*/ 223 h 364"/>
                <a:gd name="T70" fmla="*/ 260 w 625"/>
                <a:gd name="T71" fmla="*/ 234 h 364"/>
                <a:gd name="T72" fmla="*/ 307 w 625"/>
                <a:gd name="T73" fmla="*/ 258 h 364"/>
                <a:gd name="T74" fmla="*/ 307 w 625"/>
                <a:gd name="T75" fmla="*/ 258 h 364"/>
                <a:gd name="T76" fmla="*/ 356 w 625"/>
                <a:gd name="T77" fmla="*/ 226 h 364"/>
                <a:gd name="T78" fmla="*/ 371 w 625"/>
                <a:gd name="T79" fmla="*/ 185 h 364"/>
                <a:gd name="T80" fmla="*/ 391 w 625"/>
                <a:gd name="T81" fmla="*/ 138 h 364"/>
                <a:gd name="T82" fmla="*/ 385 w 625"/>
                <a:gd name="T83" fmla="*/ 63 h 364"/>
                <a:gd name="T84" fmla="*/ 247 w 625"/>
                <a:gd name="T85" fmla="*/ 27 h 364"/>
                <a:gd name="T86" fmla="*/ 232 w 625"/>
                <a:gd name="T87" fmla="*/ 128 h 364"/>
                <a:gd name="T88" fmla="*/ 415 w 625"/>
                <a:gd name="T89" fmla="*/ 274 h 364"/>
                <a:gd name="T90" fmla="*/ 363 w 625"/>
                <a:gd name="T91" fmla="*/ 236 h 364"/>
                <a:gd name="T92" fmla="*/ 307 w 625"/>
                <a:gd name="T93" fmla="*/ 259 h 364"/>
                <a:gd name="T94" fmla="*/ 312 w 625"/>
                <a:gd name="T95" fmla="*/ 294 h 364"/>
                <a:gd name="T96" fmla="*/ 301 w 625"/>
                <a:gd name="T97" fmla="*/ 295 h 364"/>
                <a:gd name="T98" fmla="*/ 280 w 625"/>
                <a:gd name="T99" fmla="*/ 278 h 364"/>
                <a:gd name="T100" fmla="*/ 259 w 625"/>
                <a:gd name="T101" fmla="*/ 234 h 364"/>
                <a:gd name="T102" fmla="*/ 234 w 625"/>
                <a:gd name="T103" fmla="*/ 261 h 364"/>
                <a:gd name="T104" fmla="*/ 93 w 625"/>
                <a:gd name="T105" fmla="*/ 332 h 364"/>
                <a:gd name="T106" fmla="*/ 108 w 625"/>
                <a:gd name="T107" fmla="*/ 364 h 364"/>
                <a:gd name="T108" fmla="*/ 299 w 625"/>
                <a:gd name="T109" fmla="*/ 312 h 364"/>
                <a:gd name="T110" fmla="*/ 322 w 625"/>
                <a:gd name="T111" fmla="*/ 363 h 364"/>
                <a:gd name="T112" fmla="*/ 520 w 625"/>
                <a:gd name="T113" fmla="*/ 354 h 364"/>
                <a:gd name="T114" fmla="*/ 299 w 625"/>
                <a:gd name="T115" fmla="*/ 308 h 364"/>
                <a:gd name="T116" fmla="*/ 313 w 625"/>
                <a:gd name="T117" fmla="*/ 299 h 364"/>
                <a:gd name="T118" fmla="*/ 299 w 625"/>
                <a:gd name="T119" fmla="*/ 30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5" h="364">
                  <a:moveTo>
                    <a:pt x="177" y="259"/>
                  </a:moveTo>
                  <a:cubicBezTo>
                    <a:pt x="194" y="253"/>
                    <a:pt x="210" y="247"/>
                    <a:pt x="219" y="244"/>
                  </a:cubicBezTo>
                  <a:cubicBezTo>
                    <a:pt x="216" y="242"/>
                    <a:pt x="212" y="241"/>
                    <a:pt x="210" y="241"/>
                  </a:cubicBezTo>
                  <a:cubicBezTo>
                    <a:pt x="192" y="236"/>
                    <a:pt x="182" y="225"/>
                    <a:pt x="182" y="221"/>
                  </a:cubicBezTo>
                  <a:cubicBezTo>
                    <a:pt x="181" y="218"/>
                    <a:pt x="179" y="216"/>
                    <a:pt x="176" y="216"/>
                  </a:cubicBezTo>
                  <a:cubicBezTo>
                    <a:pt x="173" y="215"/>
                    <a:pt x="173" y="215"/>
                    <a:pt x="173" y="215"/>
                  </a:cubicBezTo>
                  <a:cubicBezTo>
                    <a:pt x="171" y="214"/>
                    <a:pt x="170" y="211"/>
                    <a:pt x="171" y="210"/>
                  </a:cubicBezTo>
                  <a:cubicBezTo>
                    <a:pt x="174" y="209"/>
                    <a:pt x="177" y="206"/>
                    <a:pt x="179" y="200"/>
                  </a:cubicBezTo>
                  <a:cubicBezTo>
                    <a:pt x="180" y="194"/>
                    <a:pt x="182" y="186"/>
                    <a:pt x="181" y="183"/>
                  </a:cubicBezTo>
                  <a:cubicBezTo>
                    <a:pt x="186" y="184"/>
                    <a:pt x="189" y="180"/>
                    <a:pt x="190" y="173"/>
                  </a:cubicBezTo>
                  <a:cubicBezTo>
                    <a:pt x="191" y="166"/>
                    <a:pt x="192" y="159"/>
                    <a:pt x="194" y="152"/>
                  </a:cubicBezTo>
                  <a:cubicBezTo>
                    <a:pt x="196" y="146"/>
                    <a:pt x="193" y="145"/>
                    <a:pt x="191" y="145"/>
                  </a:cubicBezTo>
                  <a:cubicBezTo>
                    <a:pt x="188" y="145"/>
                    <a:pt x="194" y="128"/>
                    <a:pt x="190" y="103"/>
                  </a:cubicBezTo>
                  <a:cubicBezTo>
                    <a:pt x="186" y="79"/>
                    <a:pt x="170" y="72"/>
                    <a:pt x="146" y="68"/>
                  </a:cubicBezTo>
                  <a:cubicBezTo>
                    <a:pt x="123" y="63"/>
                    <a:pt x="110" y="75"/>
                    <a:pt x="100" y="80"/>
                  </a:cubicBezTo>
                  <a:cubicBezTo>
                    <a:pt x="90" y="85"/>
                    <a:pt x="84" y="97"/>
                    <a:pt x="85" y="113"/>
                  </a:cubicBezTo>
                  <a:cubicBezTo>
                    <a:pt x="87" y="129"/>
                    <a:pt x="88" y="133"/>
                    <a:pt x="91" y="146"/>
                  </a:cubicBezTo>
                  <a:cubicBezTo>
                    <a:pt x="87" y="142"/>
                    <a:pt x="85" y="151"/>
                    <a:pt x="87" y="165"/>
                  </a:cubicBezTo>
                  <a:cubicBezTo>
                    <a:pt x="89" y="179"/>
                    <a:pt x="95" y="180"/>
                    <a:pt x="98" y="181"/>
                  </a:cubicBezTo>
                  <a:cubicBezTo>
                    <a:pt x="102" y="183"/>
                    <a:pt x="101" y="186"/>
                    <a:pt x="101" y="194"/>
                  </a:cubicBezTo>
                  <a:cubicBezTo>
                    <a:pt x="100" y="202"/>
                    <a:pt x="104" y="206"/>
                    <a:pt x="107" y="208"/>
                  </a:cubicBezTo>
                  <a:cubicBezTo>
                    <a:pt x="111" y="209"/>
                    <a:pt x="112" y="214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8" y="215"/>
                    <a:pt x="108" y="215"/>
                    <a:pt x="108" y="215"/>
                  </a:cubicBezTo>
                  <a:cubicBezTo>
                    <a:pt x="106" y="216"/>
                    <a:pt x="102" y="215"/>
                    <a:pt x="100" y="219"/>
                  </a:cubicBezTo>
                  <a:cubicBezTo>
                    <a:pt x="98" y="222"/>
                    <a:pt x="92" y="233"/>
                    <a:pt x="92" y="233"/>
                  </a:cubicBezTo>
                  <a:cubicBezTo>
                    <a:pt x="92" y="233"/>
                    <a:pt x="30" y="255"/>
                    <a:pt x="19" y="260"/>
                  </a:cubicBezTo>
                  <a:cubicBezTo>
                    <a:pt x="8" y="264"/>
                    <a:pt x="0" y="274"/>
                    <a:pt x="0" y="279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9"/>
                    <a:pt x="10" y="299"/>
                    <a:pt x="10" y="299"/>
                  </a:cubicBezTo>
                  <a:cubicBezTo>
                    <a:pt x="90" y="299"/>
                    <a:pt x="90" y="299"/>
                    <a:pt x="90" y="299"/>
                  </a:cubicBezTo>
                  <a:cubicBezTo>
                    <a:pt x="96" y="293"/>
                    <a:pt x="104" y="287"/>
                    <a:pt x="114" y="283"/>
                  </a:cubicBezTo>
                  <a:cubicBezTo>
                    <a:pt x="123" y="279"/>
                    <a:pt x="151" y="269"/>
                    <a:pt x="177" y="259"/>
                  </a:cubicBezTo>
                  <a:close/>
                  <a:moveTo>
                    <a:pt x="615" y="266"/>
                  </a:moveTo>
                  <a:cubicBezTo>
                    <a:pt x="605" y="260"/>
                    <a:pt x="573" y="245"/>
                    <a:pt x="555" y="241"/>
                  </a:cubicBezTo>
                  <a:cubicBezTo>
                    <a:pt x="538" y="236"/>
                    <a:pt x="528" y="225"/>
                    <a:pt x="527" y="221"/>
                  </a:cubicBezTo>
                  <a:cubicBezTo>
                    <a:pt x="526" y="218"/>
                    <a:pt x="525" y="216"/>
                    <a:pt x="521" y="216"/>
                  </a:cubicBezTo>
                  <a:cubicBezTo>
                    <a:pt x="519" y="215"/>
                    <a:pt x="519" y="215"/>
                    <a:pt x="519" y="215"/>
                  </a:cubicBezTo>
                  <a:cubicBezTo>
                    <a:pt x="517" y="214"/>
                    <a:pt x="515" y="211"/>
                    <a:pt x="517" y="210"/>
                  </a:cubicBezTo>
                  <a:cubicBezTo>
                    <a:pt x="519" y="209"/>
                    <a:pt x="522" y="206"/>
                    <a:pt x="524" y="200"/>
                  </a:cubicBezTo>
                  <a:cubicBezTo>
                    <a:pt x="526" y="194"/>
                    <a:pt x="527" y="186"/>
                    <a:pt x="526" y="183"/>
                  </a:cubicBezTo>
                  <a:cubicBezTo>
                    <a:pt x="531" y="184"/>
                    <a:pt x="534" y="180"/>
                    <a:pt x="535" y="173"/>
                  </a:cubicBezTo>
                  <a:cubicBezTo>
                    <a:pt x="536" y="166"/>
                    <a:pt x="538" y="159"/>
                    <a:pt x="539" y="152"/>
                  </a:cubicBezTo>
                  <a:cubicBezTo>
                    <a:pt x="541" y="146"/>
                    <a:pt x="539" y="145"/>
                    <a:pt x="536" y="145"/>
                  </a:cubicBezTo>
                  <a:cubicBezTo>
                    <a:pt x="534" y="145"/>
                    <a:pt x="539" y="128"/>
                    <a:pt x="536" y="103"/>
                  </a:cubicBezTo>
                  <a:cubicBezTo>
                    <a:pt x="532" y="79"/>
                    <a:pt x="515" y="72"/>
                    <a:pt x="492" y="68"/>
                  </a:cubicBezTo>
                  <a:cubicBezTo>
                    <a:pt x="469" y="63"/>
                    <a:pt x="456" y="75"/>
                    <a:pt x="446" y="80"/>
                  </a:cubicBezTo>
                  <a:cubicBezTo>
                    <a:pt x="436" y="85"/>
                    <a:pt x="429" y="97"/>
                    <a:pt x="431" y="113"/>
                  </a:cubicBezTo>
                  <a:cubicBezTo>
                    <a:pt x="433" y="129"/>
                    <a:pt x="433" y="133"/>
                    <a:pt x="436" y="146"/>
                  </a:cubicBezTo>
                  <a:cubicBezTo>
                    <a:pt x="432" y="142"/>
                    <a:pt x="431" y="151"/>
                    <a:pt x="433" y="165"/>
                  </a:cubicBezTo>
                  <a:cubicBezTo>
                    <a:pt x="434" y="179"/>
                    <a:pt x="440" y="180"/>
                    <a:pt x="444" y="181"/>
                  </a:cubicBezTo>
                  <a:cubicBezTo>
                    <a:pt x="448" y="183"/>
                    <a:pt x="447" y="186"/>
                    <a:pt x="447" y="194"/>
                  </a:cubicBezTo>
                  <a:cubicBezTo>
                    <a:pt x="446" y="202"/>
                    <a:pt x="450" y="206"/>
                    <a:pt x="453" y="208"/>
                  </a:cubicBezTo>
                  <a:cubicBezTo>
                    <a:pt x="456" y="209"/>
                    <a:pt x="457" y="214"/>
                    <a:pt x="455" y="215"/>
                  </a:cubicBezTo>
                  <a:cubicBezTo>
                    <a:pt x="455" y="215"/>
                    <a:pt x="455" y="215"/>
                    <a:pt x="455" y="215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2" y="216"/>
                    <a:pt x="448" y="215"/>
                    <a:pt x="446" y="219"/>
                  </a:cubicBezTo>
                  <a:cubicBezTo>
                    <a:pt x="444" y="222"/>
                    <a:pt x="437" y="233"/>
                    <a:pt x="437" y="233"/>
                  </a:cubicBezTo>
                  <a:cubicBezTo>
                    <a:pt x="437" y="233"/>
                    <a:pt x="420" y="239"/>
                    <a:pt x="403" y="245"/>
                  </a:cubicBezTo>
                  <a:cubicBezTo>
                    <a:pt x="407" y="248"/>
                    <a:pt x="413" y="251"/>
                    <a:pt x="421" y="253"/>
                  </a:cubicBezTo>
                  <a:cubicBezTo>
                    <a:pt x="452" y="262"/>
                    <a:pt x="500" y="284"/>
                    <a:pt x="517" y="293"/>
                  </a:cubicBezTo>
                  <a:cubicBezTo>
                    <a:pt x="520" y="295"/>
                    <a:pt x="522" y="297"/>
                    <a:pt x="525" y="299"/>
                  </a:cubicBezTo>
                  <a:cubicBezTo>
                    <a:pt x="608" y="299"/>
                    <a:pt x="608" y="299"/>
                    <a:pt x="608" y="299"/>
                  </a:cubicBezTo>
                  <a:cubicBezTo>
                    <a:pt x="616" y="299"/>
                    <a:pt x="624" y="298"/>
                    <a:pt x="623" y="293"/>
                  </a:cubicBezTo>
                  <a:cubicBezTo>
                    <a:pt x="623" y="289"/>
                    <a:pt x="625" y="271"/>
                    <a:pt x="615" y="266"/>
                  </a:cubicBezTo>
                  <a:close/>
                  <a:moveTo>
                    <a:pt x="232" y="128"/>
                  </a:moveTo>
                  <a:cubicBezTo>
                    <a:pt x="226" y="121"/>
                    <a:pt x="224" y="135"/>
                    <a:pt x="226" y="157"/>
                  </a:cubicBezTo>
                  <a:cubicBezTo>
                    <a:pt x="229" y="179"/>
                    <a:pt x="238" y="181"/>
                    <a:pt x="244" y="183"/>
                  </a:cubicBezTo>
                  <a:cubicBezTo>
                    <a:pt x="249" y="184"/>
                    <a:pt x="248" y="189"/>
                    <a:pt x="248" y="202"/>
                  </a:cubicBezTo>
                  <a:cubicBezTo>
                    <a:pt x="247" y="214"/>
                    <a:pt x="253" y="221"/>
                    <a:pt x="258" y="223"/>
                  </a:cubicBezTo>
                  <a:cubicBezTo>
                    <a:pt x="263" y="224"/>
                    <a:pt x="264" y="232"/>
                    <a:pt x="260" y="234"/>
                  </a:cubicBezTo>
                  <a:cubicBezTo>
                    <a:pt x="260" y="234"/>
                    <a:pt x="260" y="234"/>
                    <a:pt x="260" y="234"/>
                  </a:cubicBezTo>
                  <a:cubicBezTo>
                    <a:pt x="263" y="238"/>
                    <a:pt x="274" y="252"/>
                    <a:pt x="306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07" y="258"/>
                    <a:pt x="307" y="258"/>
                    <a:pt x="307" y="258"/>
                  </a:cubicBezTo>
                  <a:cubicBezTo>
                    <a:pt x="340" y="253"/>
                    <a:pt x="354" y="241"/>
                    <a:pt x="359" y="235"/>
                  </a:cubicBezTo>
                  <a:cubicBezTo>
                    <a:pt x="356" y="232"/>
                    <a:pt x="354" y="228"/>
                    <a:pt x="356" y="226"/>
                  </a:cubicBezTo>
                  <a:cubicBezTo>
                    <a:pt x="360" y="225"/>
                    <a:pt x="364" y="220"/>
                    <a:pt x="367" y="211"/>
                  </a:cubicBezTo>
                  <a:cubicBezTo>
                    <a:pt x="370" y="202"/>
                    <a:pt x="372" y="190"/>
                    <a:pt x="371" y="185"/>
                  </a:cubicBezTo>
                  <a:cubicBezTo>
                    <a:pt x="378" y="187"/>
                    <a:pt x="383" y="181"/>
                    <a:pt x="384" y="170"/>
                  </a:cubicBezTo>
                  <a:cubicBezTo>
                    <a:pt x="386" y="160"/>
                    <a:pt x="388" y="148"/>
                    <a:pt x="391" y="138"/>
                  </a:cubicBezTo>
                  <a:cubicBezTo>
                    <a:pt x="393" y="128"/>
                    <a:pt x="390" y="126"/>
                    <a:pt x="386" y="126"/>
                  </a:cubicBezTo>
                  <a:cubicBezTo>
                    <a:pt x="382" y="126"/>
                    <a:pt x="390" y="100"/>
                    <a:pt x="385" y="63"/>
                  </a:cubicBezTo>
                  <a:cubicBezTo>
                    <a:pt x="379" y="25"/>
                    <a:pt x="354" y="15"/>
                    <a:pt x="318" y="8"/>
                  </a:cubicBezTo>
                  <a:cubicBezTo>
                    <a:pt x="282" y="0"/>
                    <a:pt x="262" y="19"/>
                    <a:pt x="247" y="27"/>
                  </a:cubicBezTo>
                  <a:cubicBezTo>
                    <a:pt x="231" y="35"/>
                    <a:pt x="221" y="53"/>
                    <a:pt x="224" y="77"/>
                  </a:cubicBezTo>
                  <a:cubicBezTo>
                    <a:pt x="227" y="102"/>
                    <a:pt x="227" y="109"/>
                    <a:pt x="232" y="128"/>
                  </a:cubicBezTo>
                  <a:close/>
                  <a:moveTo>
                    <a:pt x="506" y="312"/>
                  </a:moveTo>
                  <a:cubicBezTo>
                    <a:pt x="491" y="304"/>
                    <a:pt x="442" y="281"/>
                    <a:pt x="415" y="274"/>
                  </a:cubicBezTo>
                  <a:cubicBezTo>
                    <a:pt x="388" y="266"/>
                    <a:pt x="373" y="249"/>
                    <a:pt x="372" y="244"/>
                  </a:cubicBezTo>
                  <a:cubicBezTo>
                    <a:pt x="370" y="238"/>
                    <a:pt x="368" y="236"/>
                    <a:pt x="363" y="236"/>
                  </a:cubicBezTo>
                  <a:cubicBezTo>
                    <a:pt x="363" y="236"/>
                    <a:pt x="362" y="236"/>
                    <a:pt x="362" y="236"/>
                  </a:cubicBezTo>
                  <a:cubicBezTo>
                    <a:pt x="358" y="263"/>
                    <a:pt x="311" y="259"/>
                    <a:pt x="307" y="259"/>
                  </a:cubicBezTo>
                  <a:cubicBezTo>
                    <a:pt x="308" y="260"/>
                    <a:pt x="319" y="275"/>
                    <a:pt x="333" y="278"/>
                  </a:cubicBezTo>
                  <a:cubicBezTo>
                    <a:pt x="333" y="278"/>
                    <a:pt x="315" y="282"/>
                    <a:pt x="312" y="294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4"/>
                    <a:pt x="301" y="294"/>
                    <a:pt x="301" y="294"/>
                  </a:cubicBezTo>
                  <a:cubicBezTo>
                    <a:pt x="299" y="282"/>
                    <a:pt x="280" y="278"/>
                    <a:pt x="280" y="278"/>
                  </a:cubicBezTo>
                  <a:cubicBezTo>
                    <a:pt x="294" y="275"/>
                    <a:pt x="305" y="261"/>
                    <a:pt x="306" y="259"/>
                  </a:cubicBezTo>
                  <a:cubicBezTo>
                    <a:pt x="302" y="259"/>
                    <a:pt x="260" y="263"/>
                    <a:pt x="259" y="234"/>
                  </a:cubicBezTo>
                  <a:cubicBezTo>
                    <a:pt x="256" y="235"/>
                    <a:pt x="250" y="235"/>
                    <a:pt x="247" y="240"/>
                  </a:cubicBezTo>
                  <a:cubicBezTo>
                    <a:pt x="244" y="245"/>
                    <a:pt x="234" y="261"/>
                    <a:pt x="234" y="261"/>
                  </a:cubicBezTo>
                  <a:cubicBezTo>
                    <a:pt x="234" y="261"/>
                    <a:pt x="139" y="296"/>
                    <a:pt x="122" y="303"/>
                  </a:cubicBezTo>
                  <a:cubicBezTo>
                    <a:pt x="106" y="310"/>
                    <a:pt x="93" y="325"/>
                    <a:pt x="93" y="332"/>
                  </a:cubicBezTo>
                  <a:cubicBezTo>
                    <a:pt x="93" y="354"/>
                    <a:pt x="93" y="354"/>
                    <a:pt x="93" y="354"/>
                  </a:cubicBezTo>
                  <a:cubicBezTo>
                    <a:pt x="93" y="364"/>
                    <a:pt x="108" y="364"/>
                    <a:pt x="108" y="364"/>
                  </a:cubicBezTo>
                  <a:cubicBezTo>
                    <a:pt x="108" y="364"/>
                    <a:pt x="198" y="364"/>
                    <a:pt x="291" y="364"/>
                  </a:cubicBezTo>
                  <a:cubicBezTo>
                    <a:pt x="299" y="312"/>
                    <a:pt x="299" y="312"/>
                    <a:pt x="299" y="312"/>
                  </a:cubicBezTo>
                  <a:cubicBezTo>
                    <a:pt x="314" y="312"/>
                    <a:pt x="314" y="312"/>
                    <a:pt x="314" y="312"/>
                  </a:cubicBezTo>
                  <a:cubicBezTo>
                    <a:pt x="322" y="363"/>
                    <a:pt x="322" y="363"/>
                    <a:pt x="322" y="363"/>
                  </a:cubicBezTo>
                  <a:cubicBezTo>
                    <a:pt x="409" y="363"/>
                    <a:pt x="490" y="363"/>
                    <a:pt x="495" y="363"/>
                  </a:cubicBezTo>
                  <a:cubicBezTo>
                    <a:pt x="508" y="363"/>
                    <a:pt x="521" y="361"/>
                    <a:pt x="520" y="354"/>
                  </a:cubicBezTo>
                  <a:cubicBezTo>
                    <a:pt x="519" y="347"/>
                    <a:pt x="522" y="320"/>
                    <a:pt x="506" y="312"/>
                  </a:cubicBezTo>
                  <a:close/>
                  <a:moveTo>
                    <a:pt x="299" y="308"/>
                  </a:moveTo>
                  <a:cubicBezTo>
                    <a:pt x="301" y="299"/>
                    <a:pt x="301" y="299"/>
                    <a:pt x="301" y="299"/>
                  </a:cubicBezTo>
                  <a:cubicBezTo>
                    <a:pt x="313" y="299"/>
                    <a:pt x="313" y="299"/>
                    <a:pt x="313" y="299"/>
                  </a:cubicBezTo>
                  <a:cubicBezTo>
                    <a:pt x="314" y="308"/>
                    <a:pt x="314" y="308"/>
                    <a:pt x="314" y="308"/>
                  </a:cubicBezTo>
                  <a:lnTo>
                    <a:pt x="299" y="30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7" name="Group 4"/>
          <p:cNvGrpSpPr/>
          <p:nvPr/>
        </p:nvGrpSpPr>
        <p:grpSpPr>
          <a:xfrm>
            <a:off x="7144280" y="2017165"/>
            <a:ext cx="646461" cy="646545"/>
            <a:chOff x="5001064" y="1605396"/>
            <a:chExt cx="484909" cy="484909"/>
          </a:xfrm>
          <a:solidFill>
            <a:schemeClr val="bg1"/>
          </a:solidFill>
        </p:grpSpPr>
        <p:sp>
          <p:nvSpPr>
            <p:cNvPr id="178" name="Oval 1"/>
            <p:cNvSpPr/>
            <p:nvPr/>
          </p:nvSpPr>
          <p:spPr>
            <a:xfrm>
              <a:off x="5001064" y="1605396"/>
              <a:ext cx="484909" cy="4849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9" name="Freeform 9"/>
            <p:cNvSpPr>
              <a:spLocks noEditPoints="1"/>
            </p:cNvSpPr>
            <p:nvPr/>
          </p:nvSpPr>
          <p:spPr bwMode="auto">
            <a:xfrm>
              <a:off x="5057347" y="1720344"/>
              <a:ext cx="370396" cy="276886"/>
            </a:xfrm>
            <a:custGeom>
              <a:avLst/>
              <a:gdLst>
                <a:gd name="T0" fmla="*/ 352 w 602"/>
                <a:gd name="T1" fmla="*/ 82 h 450"/>
                <a:gd name="T2" fmla="*/ 349 w 602"/>
                <a:gd name="T3" fmla="*/ 117 h 450"/>
                <a:gd name="T4" fmla="*/ 306 w 602"/>
                <a:gd name="T5" fmla="*/ 92 h 450"/>
                <a:gd name="T6" fmla="*/ 244 w 602"/>
                <a:gd name="T7" fmla="*/ 88 h 450"/>
                <a:gd name="T8" fmla="*/ 169 w 602"/>
                <a:gd name="T9" fmla="*/ 7 h 450"/>
                <a:gd name="T10" fmla="*/ 8 w 602"/>
                <a:gd name="T11" fmla="*/ 157 h 450"/>
                <a:gd name="T12" fmla="*/ 69 w 602"/>
                <a:gd name="T13" fmla="*/ 250 h 450"/>
                <a:gd name="T14" fmla="*/ 95 w 602"/>
                <a:gd name="T15" fmla="*/ 250 h 450"/>
                <a:gd name="T16" fmla="*/ 127 w 602"/>
                <a:gd name="T17" fmla="*/ 257 h 450"/>
                <a:gd name="T18" fmla="*/ 133 w 602"/>
                <a:gd name="T19" fmla="*/ 211 h 450"/>
                <a:gd name="T20" fmla="*/ 226 w 602"/>
                <a:gd name="T21" fmla="*/ 122 h 450"/>
                <a:gd name="T22" fmla="*/ 252 w 602"/>
                <a:gd name="T23" fmla="*/ 124 h 450"/>
                <a:gd name="T24" fmla="*/ 280 w 602"/>
                <a:gd name="T25" fmla="*/ 116 h 450"/>
                <a:gd name="T26" fmla="*/ 277 w 602"/>
                <a:gd name="T27" fmla="*/ 141 h 450"/>
                <a:gd name="T28" fmla="*/ 286 w 602"/>
                <a:gd name="T29" fmla="*/ 265 h 450"/>
                <a:gd name="T30" fmla="*/ 312 w 602"/>
                <a:gd name="T31" fmla="*/ 191 h 450"/>
                <a:gd name="T32" fmla="*/ 372 w 602"/>
                <a:gd name="T33" fmla="*/ 207 h 450"/>
                <a:gd name="T34" fmla="*/ 450 w 602"/>
                <a:gd name="T35" fmla="*/ 287 h 450"/>
                <a:gd name="T36" fmla="*/ 456 w 602"/>
                <a:gd name="T37" fmla="*/ 304 h 450"/>
                <a:gd name="T38" fmla="*/ 441 w 602"/>
                <a:gd name="T39" fmla="*/ 294 h 450"/>
                <a:gd name="T40" fmla="*/ 398 w 602"/>
                <a:gd name="T41" fmla="*/ 280 h 450"/>
                <a:gd name="T42" fmla="*/ 413 w 602"/>
                <a:gd name="T43" fmla="*/ 321 h 450"/>
                <a:gd name="T44" fmla="*/ 419 w 602"/>
                <a:gd name="T45" fmla="*/ 340 h 450"/>
                <a:gd name="T46" fmla="*/ 365 w 602"/>
                <a:gd name="T47" fmla="*/ 315 h 450"/>
                <a:gd name="T48" fmla="*/ 365 w 602"/>
                <a:gd name="T49" fmla="*/ 349 h 450"/>
                <a:gd name="T50" fmla="*/ 380 w 602"/>
                <a:gd name="T51" fmla="*/ 375 h 450"/>
                <a:gd name="T52" fmla="*/ 357 w 602"/>
                <a:gd name="T53" fmla="*/ 364 h 450"/>
                <a:gd name="T54" fmla="*/ 333 w 602"/>
                <a:gd name="T55" fmla="*/ 365 h 450"/>
                <a:gd name="T56" fmla="*/ 335 w 602"/>
                <a:gd name="T57" fmla="*/ 395 h 450"/>
                <a:gd name="T58" fmla="*/ 342 w 602"/>
                <a:gd name="T59" fmla="*/ 411 h 450"/>
                <a:gd name="T60" fmla="*/ 318 w 602"/>
                <a:gd name="T61" fmla="*/ 398 h 450"/>
                <a:gd name="T62" fmla="*/ 288 w 602"/>
                <a:gd name="T63" fmla="*/ 420 h 450"/>
                <a:gd name="T64" fmla="*/ 340 w 602"/>
                <a:gd name="T65" fmla="*/ 450 h 450"/>
                <a:gd name="T66" fmla="*/ 348 w 602"/>
                <a:gd name="T67" fmla="*/ 449 h 450"/>
                <a:gd name="T68" fmla="*/ 382 w 602"/>
                <a:gd name="T69" fmla="*/ 415 h 450"/>
                <a:gd name="T70" fmla="*/ 408 w 602"/>
                <a:gd name="T71" fmla="*/ 399 h 450"/>
                <a:gd name="T72" fmla="*/ 419 w 602"/>
                <a:gd name="T73" fmla="*/ 376 h 450"/>
                <a:gd name="T74" fmla="*/ 462 w 602"/>
                <a:gd name="T75" fmla="*/ 341 h 450"/>
                <a:gd name="T76" fmla="*/ 496 w 602"/>
                <a:gd name="T77" fmla="*/ 306 h 450"/>
                <a:gd name="T78" fmla="*/ 477 w 602"/>
                <a:gd name="T79" fmla="*/ 263 h 450"/>
                <a:gd name="T80" fmla="*/ 483 w 602"/>
                <a:gd name="T81" fmla="*/ 221 h 450"/>
                <a:gd name="T82" fmla="*/ 532 w 602"/>
                <a:gd name="T83" fmla="*/ 250 h 450"/>
                <a:gd name="T84" fmla="*/ 434 w 602"/>
                <a:gd name="T85" fmla="*/ 0 h 450"/>
                <a:gd name="T86" fmla="*/ 46 w 602"/>
                <a:gd name="T87" fmla="*/ 171 h 450"/>
                <a:gd name="T88" fmla="*/ 200 w 602"/>
                <a:gd name="T89" fmla="*/ 91 h 450"/>
                <a:gd name="T90" fmla="*/ 200 w 602"/>
                <a:gd name="T91" fmla="*/ 238 h 450"/>
                <a:gd name="T92" fmla="*/ 133 w 602"/>
                <a:gd name="T93" fmla="*/ 273 h 450"/>
                <a:gd name="T94" fmla="*/ 161 w 602"/>
                <a:gd name="T95" fmla="*/ 302 h 450"/>
                <a:gd name="T96" fmla="*/ 200 w 602"/>
                <a:gd name="T97" fmla="*/ 238 h 450"/>
                <a:gd name="T98" fmla="*/ 210 w 602"/>
                <a:gd name="T99" fmla="*/ 272 h 450"/>
                <a:gd name="T100" fmla="*/ 171 w 602"/>
                <a:gd name="T101" fmla="*/ 337 h 450"/>
                <a:gd name="T102" fmla="*/ 238 w 602"/>
                <a:gd name="T103" fmla="*/ 301 h 450"/>
                <a:gd name="T104" fmla="*/ 272 w 602"/>
                <a:gd name="T105" fmla="*/ 313 h 450"/>
                <a:gd name="T106" fmla="*/ 206 w 602"/>
                <a:gd name="T107" fmla="*/ 349 h 450"/>
                <a:gd name="T108" fmla="*/ 233 w 602"/>
                <a:gd name="T109" fmla="*/ 378 h 450"/>
                <a:gd name="T110" fmla="*/ 272 w 602"/>
                <a:gd name="T111" fmla="*/ 313 h 450"/>
                <a:gd name="T112" fmla="*/ 283 w 602"/>
                <a:gd name="T113" fmla="*/ 348 h 450"/>
                <a:gd name="T114" fmla="*/ 244 w 602"/>
                <a:gd name="T115" fmla="*/ 413 h 450"/>
                <a:gd name="T116" fmla="*/ 310 w 602"/>
                <a:gd name="T117" fmla="*/ 377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02" h="450">
                  <a:moveTo>
                    <a:pt x="434" y="0"/>
                  </a:moveTo>
                  <a:cubicBezTo>
                    <a:pt x="352" y="82"/>
                    <a:pt x="352" y="82"/>
                    <a:pt x="352" y="82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371" y="115"/>
                    <a:pt x="359" y="117"/>
                    <a:pt x="349" y="117"/>
                  </a:cubicBezTo>
                  <a:cubicBezTo>
                    <a:pt x="344" y="118"/>
                    <a:pt x="340" y="118"/>
                    <a:pt x="334" y="119"/>
                  </a:cubicBezTo>
                  <a:cubicBezTo>
                    <a:pt x="320" y="105"/>
                    <a:pt x="309" y="95"/>
                    <a:pt x="306" y="92"/>
                  </a:cubicBezTo>
                  <a:cubicBezTo>
                    <a:pt x="298" y="82"/>
                    <a:pt x="286" y="80"/>
                    <a:pt x="277" y="80"/>
                  </a:cubicBezTo>
                  <a:cubicBezTo>
                    <a:pt x="264" y="80"/>
                    <a:pt x="253" y="84"/>
                    <a:pt x="244" y="88"/>
                  </a:cubicBezTo>
                  <a:cubicBezTo>
                    <a:pt x="182" y="13"/>
                    <a:pt x="182" y="13"/>
                    <a:pt x="182" y="13"/>
                  </a:cubicBezTo>
                  <a:cubicBezTo>
                    <a:pt x="179" y="9"/>
                    <a:pt x="174" y="7"/>
                    <a:pt x="169" y="7"/>
                  </a:cubicBezTo>
                  <a:cubicBezTo>
                    <a:pt x="164" y="6"/>
                    <a:pt x="159" y="8"/>
                    <a:pt x="156" y="12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1" y="164"/>
                    <a:pt x="0" y="175"/>
                    <a:pt x="7" y="183"/>
                  </a:cubicBezTo>
                  <a:cubicBezTo>
                    <a:pt x="69" y="250"/>
                    <a:pt x="69" y="250"/>
                    <a:pt x="69" y="250"/>
                  </a:cubicBezTo>
                  <a:cubicBezTo>
                    <a:pt x="73" y="253"/>
                    <a:pt x="77" y="255"/>
                    <a:pt x="82" y="255"/>
                  </a:cubicBezTo>
                  <a:cubicBezTo>
                    <a:pt x="87" y="255"/>
                    <a:pt x="92" y="253"/>
                    <a:pt x="95" y="250"/>
                  </a:cubicBezTo>
                  <a:cubicBezTo>
                    <a:pt x="108" y="237"/>
                    <a:pt x="108" y="237"/>
                    <a:pt x="108" y="237"/>
                  </a:cubicBezTo>
                  <a:cubicBezTo>
                    <a:pt x="113" y="243"/>
                    <a:pt x="120" y="249"/>
                    <a:pt x="127" y="257"/>
                  </a:cubicBezTo>
                  <a:cubicBezTo>
                    <a:pt x="154" y="232"/>
                    <a:pt x="154" y="232"/>
                    <a:pt x="154" y="232"/>
                  </a:cubicBezTo>
                  <a:cubicBezTo>
                    <a:pt x="146" y="224"/>
                    <a:pt x="139" y="217"/>
                    <a:pt x="133" y="211"/>
                  </a:cubicBezTo>
                  <a:cubicBezTo>
                    <a:pt x="224" y="119"/>
                    <a:pt x="224" y="119"/>
                    <a:pt x="224" y="119"/>
                  </a:cubicBezTo>
                  <a:cubicBezTo>
                    <a:pt x="226" y="122"/>
                    <a:pt x="226" y="122"/>
                    <a:pt x="226" y="122"/>
                  </a:cubicBezTo>
                  <a:cubicBezTo>
                    <a:pt x="232" y="129"/>
                    <a:pt x="242" y="131"/>
                    <a:pt x="249" y="126"/>
                  </a:cubicBezTo>
                  <a:cubicBezTo>
                    <a:pt x="249" y="126"/>
                    <a:pt x="250" y="125"/>
                    <a:pt x="252" y="124"/>
                  </a:cubicBezTo>
                  <a:cubicBezTo>
                    <a:pt x="257" y="121"/>
                    <a:pt x="271" y="116"/>
                    <a:pt x="277" y="116"/>
                  </a:cubicBezTo>
                  <a:cubicBezTo>
                    <a:pt x="279" y="116"/>
                    <a:pt x="279" y="116"/>
                    <a:pt x="280" y="116"/>
                  </a:cubicBezTo>
                  <a:cubicBezTo>
                    <a:pt x="282" y="119"/>
                    <a:pt x="288" y="124"/>
                    <a:pt x="295" y="132"/>
                  </a:cubicBezTo>
                  <a:cubicBezTo>
                    <a:pt x="289" y="134"/>
                    <a:pt x="283" y="138"/>
                    <a:pt x="277" y="141"/>
                  </a:cubicBezTo>
                  <a:cubicBezTo>
                    <a:pt x="255" y="156"/>
                    <a:pt x="247" y="203"/>
                    <a:pt x="262" y="223"/>
                  </a:cubicBezTo>
                  <a:cubicBezTo>
                    <a:pt x="277" y="243"/>
                    <a:pt x="278" y="248"/>
                    <a:pt x="286" y="265"/>
                  </a:cubicBezTo>
                  <a:cubicBezTo>
                    <a:pt x="293" y="283"/>
                    <a:pt x="306" y="279"/>
                    <a:pt x="310" y="258"/>
                  </a:cubicBezTo>
                  <a:cubicBezTo>
                    <a:pt x="314" y="237"/>
                    <a:pt x="315" y="215"/>
                    <a:pt x="312" y="191"/>
                  </a:cubicBezTo>
                  <a:cubicBezTo>
                    <a:pt x="311" y="177"/>
                    <a:pt x="323" y="171"/>
                    <a:pt x="334" y="169"/>
                  </a:cubicBezTo>
                  <a:cubicBezTo>
                    <a:pt x="346" y="181"/>
                    <a:pt x="359" y="194"/>
                    <a:pt x="372" y="207"/>
                  </a:cubicBezTo>
                  <a:cubicBezTo>
                    <a:pt x="393" y="228"/>
                    <a:pt x="414" y="248"/>
                    <a:pt x="430" y="265"/>
                  </a:cubicBezTo>
                  <a:cubicBezTo>
                    <a:pt x="438" y="273"/>
                    <a:pt x="445" y="281"/>
                    <a:pt x="450" y="287"/>
                  </a:cubicBezTo>
                  <a:cubicBezTo>
                    <a:pt x="452" y="289"/>
                    <a:pt x="455" y="292"/>
                    <a:pt x="456" y="295"/>
                  </a:cubicBezTo>
                  <a:cubicBezTo>
                    <a:pt x="457" y="297"/>
                    <a:pt x="457" y="302"/>
                    <a:pt x="456" y="304"/>
                  </a:cubicBezTo>
                  <a:cubicBezTo>
                    <a:pt x="454" y="306"/>
                    <a:pt x="450" y="304"/>
                    <a:pt x="449" y="303"/>
                  </a:cubicBezTo>
                  <a:cubicBezTo>
                    <a:pt x="446" y="301"/>
                    <a:pt x="444" y="297"/>
                    <a:pt x="441" y="294"/>
                  </a:cubicBezTo>
                  <a:cubicBezTo>
                    <a:pt x="431" y="284"/>
                    <a:pt x="422" y="278"/>
                    <a:pt x="422" y="277"/>
                  </a:cubicBezTo>
                  <a:cubicBezTo>
                    <a:pt x="414" y="272"/>
                    <a:pt x="404" y="273"/>
                    <a:pt x="398" y="280"/>
                  </a:cubicBezTo>
                  <a:cubicBezTo>
                    <a:pt x="392" y="286"/>
                    <a:pt x="391" y="296"/>
                    <a:pt x="397" y="303"/>
                  </a:cubicBezTo>
                  <a:cubicBezTo>
                    <a:pt x="397" y="304"/>
                    <a:pt x="404" y="312"/>
                    <a:pt x="413" y="321"/>
                  </a:cubicBezTo>
                  <a:cubicBezTo>
                    <a:pt x="417" y="324"/>
                    <a:pt x="421" y="326"/>
                    <a:pt x="424" y="331"/>
                  </a:cubicBezTo>
                  <a:cubicBezTo>
                    <a:pt x="426" y="335"/>
                    <a:pt x="425" y="340"/>
                    <a:pt x="419" y="340"/>
                  </a:cubicBezTo>
                  <a:cubicBezTo>
                    <a:pt x="405" y="341"/>
                    <a:pt x="396" y="325"/>
                    <a:pt x="387" y="317"/>
                  </a:cubicBezTo>
                  <a:cubicBezTo>
                    <a:pt x="381" y="311"/>
                    <a:pt x="372" y="310"/>
                    <a:pt x="365" y="315"/>
                  </a:cubicBezTo>
                  <a:cubicBezTo>
                    <a:pt x="358" y="319"/>
                    <a:pt x="355" y="328"/>
                    <a:pt x="358" y="336"/>
                  </a:cubicBezTo>
                  <a:cubicBezTo>
                    <a:pt x="359" y="340"/>
                    <a:pt x="362" y="345"/>
                    <a:pt x="365" y="349"/>
                  </a:cubicBezTo>
                  <a:cubicBezTo>
                    <a:pt x="371" y="355"/>
                    <a:pt x="382" y="363"/>
                    <a:pt x="381" y="373"/>
                  </a:cubicBezTo>
                  <a:cubicBezTo>
                    <a:pt x="381" y="374"/>
                    <a:pt x="381" y="374"/>
                    <a:pt x="380" y="375"/>
                  </a:cubicBezTo>
                  <a:cubicBezTo>
                    <a:pt x="378" y="376"/>
                    <a:pt x="374" y="377"/>
                    <a:pt x="367" y="372"/>
                  </a:cubicBezTo>
                  <a:cubicBezTo>
                    <a:pt x="364" y="369"/>
                    <a:pt x="360" y="366"/>
                    <a:pt x="357" y="364"/>
                  </a:cubicBezTo>
                  <a:cubicBezTo>
                    <a:pt x="354" y="362"/>
                    <a:pt x="352" y="361"/>
                    <a:pt x="349" y="360"/>
                  </a:cubicBezTo>
                  <a:cubicBezTo>
                    <a:pt x="344" y="359"/>
                    <a:pt x="337" y="362"/>
                    <a:pt x="333" y="365"/>
                  </a:cubicBezTo>
                  <a:cubicBezTo>
                    <a:pt x="328" y="370"/>
                    <a:pt x="327" y="379"/>
                    <a:pt x="329" y="385"/>
                  </a:cubicBezTo>
                  <a:cubicBezTo>
                    <a:pt x="331" y="389"/>
                    <a:pt x="333" y="392"/>
                    <a:pt x="335" y="395"/>
                  </a:cubicBezTo>
                  <a:cubicBezTo>
                    <a:pt x="337" y="398"/>
                    <a:pt x="338" y="401"/>
                    <a:pt x="340" y="403"/>
                  </a:cubicBezTo>
                  <a:cubicBezTo>
                    <a:pt x="341" y="404"/>
                    <a:pt x="342" y="409"/>
                    <a:pt x="342" y="411"/>
                  </a:cubicBezTo>
                  <a:cubicBezTo>
                    <a:pt x="341" y="413"/>
                    <a:pt x="338" y="412"/>
                    <a:pt x="336" y="411"/>
                  </a:cubicBezTo>
                  <a:cubicBezTo>
                    <a:pt x="329" y="409"/>
                    <a:pt x="324" y="403"/>
                    <a:pt x="318" y="398"/>
                  </a:cubicBezTo>
                  <a:cubicBezTo>
                    <a:pt x="317" y="397"/>
                    <a:pt x="316" y="396"/>
                    <a:pt x="314" y="394"/>
                  </a:cubicBezTo>
                  <a:cubicBezTo>
                    <a:pt x="288" y="420"/>
                    <a:pt x="288" y="420"/>
                    <a:pt x="288" y="420"/>
                  </a:cubicBezTo>
                  <a:cubicBezTo>
                    <a:pt x="290" y="422"/>
                    <a:pt x="292" y="424"/>
                    <a:pt x="294" y="425"/>
                  </a:cubicBezTo>
                  <a:cubicBezTo>
                    <a:pt x="314" y="444"/>
                    <a:pt x="328" y="450"/>
                    <a:pt x="340" y="450"/>
                  </a:cubicBezTo>
                  <a:cubicBezTo>
                    <a:pt x="341" y="450"/>
                    <a:pt x="341" y="450"/>
                    <a:pt x="341" y="450"/>
                  </a:cubicBezTo>
                  <a:cubicBezTo>
                    <a:pt x="343" y="450"/>
                    <a:pt x="346" y="450"/>
                    <a:pt x="348" y="449"/>
                  </a:cubicBezTo>
                  <a:cubicBezTo>
                    <a:pt x="357" y="448"/>
                    <a:pt x="365" y="445"/>
                    <a:pt x="372" y="439"/>
                  </a:cubicBezTo>
                  <a:cubicBezTo>
                    <a:pt x="379" y="433"/>
                    <a:pt x="383" y="423"/>
                    <a:pt x="382" y="415"/>
                  </a:cubicBezTo>
                  <a:cubicBezTo>
                    <a:pt x="382" y="414"/>
                    <a:pt x="382" y="413"/>
                    <a:pt x="382" y="412"/>
                  </a:cubicBezTo>
                  <a:cubicBezTo>
                    <a:pt x="391" y="411"/>
                    <a:pt x="402" y="407"/>
                    <a:pt x="408" y="399"/>
                  </a:cubicBezTo>
                  <a:cubicBezTo>
                    <a:pt x="414" y="392"/>
                    <a:pt x="417" y="384"/>
                    <a:pt x="417" y="376"/>
                  </a:cubicBezTo>
                  <a:cubicBezTo>
                    <a:pt x="418" y="376"/>
                    <a:pt x="418" y="376"/>
                    <a:pt x="419" y="376"/>
                  </a:cubicBezTo>
                  <a:cubicBezTo>
                    <a:pt x="430" y="377"/>
                    <a:pt x="442" y="373"/>
                    <a:pt x="451" y="364"/>
                  </a:cubicBezTo>
                  <a:cubicBezTo>
                    <a:pt x="457" y="358"/>
                    <a:pt x="461" y="349"/>
                    <a:pt x="462" y="341"/>
                  </a:cubicBezTo>
                  <a:cubicBezTo>
                    <a:pt x="470" y="341"/>
                    <a:pt x="478" y="338"/>
                    <a:pt x="485" y="332"/>
                  </a:cubicBezTo>
                  <a:cubicBezTo>
                    <a:pt x="493" y="326"/>
                    <a:pt x="496" y="315"/>
                    <a:pt x="496" y="306"/>
                  </a:cubicBezTo>
                  <a:cubicBezTo>
                    <a:pt x="496" y="297"/>
                    <a:pt x="494" y="289"/>
                    <a:pt x="490" y="281"/>
                  </a:cubicBezTo>
                  <a:cubicBezTo>
                    <a:pt x="487" y="274"/>
                    <a:pt x="483" y="270"/>
                    <a:pt x="477" y="263"/>
                  </a:cubicBezTo>
                  <a:cubicBezTo>
                    <a:pt x="473" y="258"/>
                    <a:pt x="468" y="253"/>
                    <a:pt x="463" y="247"/>
                  </a:cubicBezTo>
                  <a:cubicBezTo>
                    <a:pt x="483" y="221"/>
                    <a:pt x="483" y="221"/>
                    <a:pt x="483" y="221"/>
                  </a:cubicBezTo>
                  <a:cubicBezTo>
                    <a:pt x="520" y="262"/>
                    <a:pt x="520" y="262"/>
                    <a:pt x="520" y="262"/>
                  </a:cubicBezTo>
                  <a:cubicBezTo>
                    <a:pt x="532" y="250"/>
                    <a:pt x="532" y="250"/>
                    <a:pt x="532" y="250"/>
                  </a:cubicBezTo>
                  <a:cubicBezTo>
                    <a:pt x="602" y="178"/>
                    <a:pt x="602" y="178"/>
                    <a:pt x="602" y="178"/>
                  </a:cubicBezTo>
                  <a:lnTo>
                    <a:pt x="434" y="0"/>
                  </a:lnTo>
                  <a:close/>
                  <a:moveTo>
                    <a:pt x="83" y="211"/>
                  </a:moveTo>
                  <a:cubicBezTo>
                    <a:pt x="46" y="171"/>
                    <a:pt x="46" y="171"/>
                    <a:pt x="46" y="17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200" y="91"/>
                    <a:pt x="200" y="91"/>
                    <a:pt x="200" y="91"/>
                  </a:cubicBezTo>
                  <a:lnTo>
                    <a:pt x="83" y="211"/>
                  </a:lnTo>
                  <a:close/>
                  <a:moveTo>
                    <a:pt x="200" y="238"/>
                  </a:moveTo>
                  <a:cubicBezTo>
                    <a:pt x="192" y="230"/>
                    <a:pt x="180" y="228"/>
                    <a:pt x="174" y="235"/>
                  </a:cubicBezTo>
                  <a:cubicBezTo>
                    <a:pt x="133" y="273"/>
                    <a:pt x="133" y="273"/>
                    <a:pt x="133" y="273"/>
                  </a:cubicBezTo>
                  <a:cubicBezTo>
                    <a:pt x="126" y="280"/>
                    <a:pt x="127" y="292"/>
                    <a:pt x="135" y="300"/>
                  </a:cubicBezTo>
                  <a:cubicBezTo>
                    <a:pt x="142" y="308"/>
                    <a:pt x="154" y="309"/>
                    <a:pt x="161" y="302"/>
                  </a:cubicBezTo>
                  <a:cubicBezTo>
                    <a:pt x="201" y="264"/>
                    <a:pt x="201" y="264"/>
                    <a:pt x="201" y="264"/>
                  </a:cubicBezTo>
                  <a:cubicBezTo>
                    <a:pt x="208" y="257"/>
                    <a:pt x="207" y="245"/>
                    <a:pt x="200" y="238"/>
                  </a:cubicBezTo>
                  <a:close/>
                  <a:moveTo>
                    <a:pt x="236" y="275"/>
                  </a:moveTo>
                  <a:cubicBezTo>
                    <a:pt x="228" y="267"/>
                    <a:pt x="217" y="266"/>
                    <a:pt x="210" y="272"/>
                  </a:cubicBezTo>
                  <a:cubicBezTo>
                    <a:pt x="170" y="311"/>
                    <a:pt x="170" y="311"/>
                    <a:pt x="170" y="311"/>
                  </a:cubicBezTo>
                  <a:cubicBezTo>
                    <a:pt x="163" y="318"/>
                    <a:pt x="163" y="329"/>
                    <a:pt x="171" y="337"/>
                  </a:cubicBezTo>
                  <a:cubicBezTo>
                    <a:pt x="179" y="345"/>
                    <a:pt x="190" y="346"/>
                    <a:pt x="197" y="340"/>
                  </a:cubicBezTo>
                  <a:cubicBezTo>
                    <a:pt x="238" y="301"/>
                    <a:pt x="238" y="301"/>
                    <a:pt x="238" y="301"/>
                  </a:cubicBezTo>
                  <a:cubicBezTo>
                    <a:pt x="244" y="295"/>
                    <a:pt x="244" y="283"/>
                    <a:pt x="236" y="275"/>
                  </a:cubicBezTo>
                  <a:close/>
                  <a:moveTo>
                    <a:pt x="272" y="313"/>
                  </a:moveTo>
                  <a:cubicBezTo>
                    <a:pt x="265" y="305"/>
                    <a:pt x="253" y="304"/>
                    <a:pt x="246" y="310"/>
                  </a:cubicBezTo>
                  <a:cubicBezTo>
                    <a:pt x="206" y="349"/>
                    <a:pt x="206" y="349"/>
                    <a:pt x="206" y="349"/>
                  </a:cubicBezTo>
                  <a:cubicBezTo>
                    <a:pt x="199" y="355"/>
                    <a:pt x="200" y="367"/>
                    <a:pt x="207" y="375"/>
                  </a:cubicBezTo>
                  <a:cubicBezTo>
                    <a:pt x="215" y="383"/>
                    <a:pt x="227" y="384"/>
                    <a:pt x="233" y="378"/>
                  </a:cubicBezTo>
                  <a:cubicBezTo>
                    <a:pt x="274" y="339"/>
                    <a:pt x="274" y="339"/>
                    <a:pt x="274" y="339"/>
                  </a:cubicBezTo>
                  <a:cubicBezTo>
                    <a:pt x="281" y="332"/>
                    <a:pt x="280" y="321"/>
                    <a:pt x="272" y="313"/>
                  </a:cubicBezTo>
                  <a:close/>
                  <a:moveTo>
                    <a:pt x="309" y="350"/>
                  </a:moveTo>
                  <a:cubicBezTo>
                    <a:pt x="301" y="342"/>
                    <a:pt x="289" y="341"/>
                    <a:pt x="283" y="348"/>
                  </a:cubicBezTo>
                  <a:cubicBezTo>
                    <a:pt x="242" y="386"/>
                    <a:pt x="242" y="386"/>
                    <a:pt x="242" y="386"/>
                  </a:cubicBezTo>
                  <a:cubicBezTo>
                    <a:pt x="235" y="393"/>
                    <a:pt x="236" y="405"/>
                    <a:pt x="244" y="413"/>
                  </a:cubicBezTo>
                  <a:cubicBezTo>
                    <a:pt x="251" y="420"/>
                    <a:pt x="263" y="422"/>
                    <a:pt x="270" y="415"/>
                  </a:cubicBezTo>
                  <a:cubicBezTo>
                    <a:pt x="310" y="377"/>
                    <a:pt x="310" y="377"/>
                    <a:pt x="310" y="377"/>
                  </a:cubicBezTo>
                  <a:cubicBezTo>
                    <a:pt x="317" y="370"/>
                    <a:pt x="316" y="358"/>
                    <a:pt x="309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5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166" grpId="0"/>
      <p:bldP spid="16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08099" y="1528277"/>
            <a:ext cx="2995393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3600" b="1" spc="-300" dirty="0">
                <a:solidFill>
                  <a:schemeClr val="accent1"/>
                </a:solidFill>
                <a:latin typeface="+mn-ea"/>
              </a:rPr>
              <a:t>年度数据分析</a:t>
            </a:r>
            <a:endParaRPr lang="en-US" sz="3600" b="1" spc="-300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08098" y="2631895"/>
            <a:ext cx="3349560" cy="1200328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添加副标题</a:t>
            </a:r>
            <a:endParaRPr lang="en-US" altLang="zh-CN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或详细文本描述</a:t>
            </a:r>
            <a:endParaRPr lang="zh-CN" altLang="en-US" sz="2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473" y="4075328"/>
            <a:ext cx="3262233" cy="195437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分钟之内。此处添加详细文本描述，建议与标题相关并符合整体语言风格，语言描述尽量简洁生动。</a:t>
            </a:r>
            <a:endParaRPr lang="zh-CN" altLang="en-US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aphicFrame>
        <p:nvGraphicFramePr>
          <p:cNvPr id="9" name="Chart 2"/>
          <p:cNvGraphicFramePr/>
          <p:nvPr/>
        </p:nvGraphicFramePr>
        <p:xfrm>
          <a:off x="4367966" y="1507766"/>
          <a:ext cx="7441233" cy="46489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4682454" y="6021282"/>
            <a:ext cx="7029441" cy="284693"/>
            <a:chOff x="3511701" y="4515966"/>
            <a:chExt cx="5272767" cy="213520"/>
          </a:xfrm>
        </p:grpSpPr>
        <p:sp>
          <p:nvSpPr>
            <p:cNvPr id="11" name="Rectangle 6"/>
            <p:cNvSpPr/>
            <p:nvPr/>
          </p:nvSpPr>
          <p:spPr>
            <a:xfrm>
              <a:off x="351170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2" name="Rectangle 6"/>
            <p:cNvSpPr/>
            <p:nvPr/>
          </p:nvSpPr>
          <p:spPr>
            <a:xfrm>
              <a:off x="4103948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3" name="Rectangle 6"/>
            <p:cNvSpPr/>
            <p:nvPr/>
          </p:nvSpPr>
          <p:spPr>
            <a:xfrm>
              <a:off x="4683650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4" name="Rectangle 6"/>
            <p:cNvSpPr/>
            <p:nvPr/>
          </p:nvSpPr>
          <p:spPr>
            <a:xfrm>
              <a:off x="5275897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" name="Rectangle 6"/>
            <p:cNvSpPr/>
            <p:nvPr/>
          </p:nvSpPr>
          <p:spPr>
            <a:xfrm>
              <a:off x="5871782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6" name="Rectangle 6"/>
            <p:cNvSpPr/>
            <p:nvPr/>
          </p:nvSpPr>
          <p:spPr>
            <a:xfrm>
              <a:off x="6464029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7" name="Rectangle 6"/>
            <p:cNvSpPr/>
            <p:nvPr/>
          </p:nvSpPr>
          <p:spPr>
            <a:xfrm>
              <a:off x="7040093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8" name="Rectangle 6"/>
            <p:cNvSpPr/>
            <p:nvPr/>
          </p:nvSpPr>
          <p:spPr>
            <a:xfrm>
              <a:off x="7652161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21" name="Rectangle 6"/>
            <p:cNvSpPr/>
            <p:nvPr/>
          </p:nvSpPr>
          <p:spPr>
            <a:xfrm>
              <a:off x="8228225" y="4515966"/>
              <a:ext cx="556243" cy="213520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项目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Graphic spid="9" grpId="0">
        <p:bldSub>
          <a:bldChart bld="category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56658" y="1342510"/>
            <a:ext cx="2995393" cy="646331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r>
              <a:rPr lang="zh-CN" altLang="en-US" sz="3600" b="1" spc="-300" dirty="0">
                <a:solidFill>
                  <a:schemeClr val="accent1"/>
                </a:solidFill>
                <a:latin typeface="+mj-ea"/>
                <a:ea typeface="+mj-ea"/>
              </a:rPr>
              <a:t>近年数据分析</a:t>
            </a:r>
            <a:endParaRPr lang="en-US" sz="3600" b="1" spc="-300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7" name="Rectangular Callout 2"/>
          <p:cNvSpPr/>
          <p:nvPr/>
        </p:nvSpPr>
        <p:spPr>
          <a:xfrm>
            <a:off x="5349289" y="3189852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29%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Rectangular Callout 3"/>
          <p:cNvSpPr/>
          <p:nvPr/>
        </p:nvSpPr>
        <p:spPr>
          <a:xfrm>
            <a:off x="6879942" y="2325205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69%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Rectangular Callout 4"/>
          <p:cNvSpPr/>
          <p:nvPr/>
        </p:nvSpPr>
        <p:spPr>
          <a:xfrm>
            <a:off x="8654352" y="1924979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75%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Rectangular Callout 5"/>
          <p:cNvSpPr/>
          <p:nvPr/>
        </p:nvSpPr>
        <p:spPr>
          <a:xfrm>
            <a:off x="10121324" y="1508787"/>
            <a:ext cx="926742" cy="507496"/>
          </a:xfrm>
          <a:prstGeom prst="wedgeRectCallout">
            <a:avLst>
              <a:gd name="adj1" fmla="val -20833"/>
              <a:gd name="adj2" fmla="val 7812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+mj-ea"/>
                <a:ea typeface="+mj-ea"/>
              </a:rPr>
              <a:t>90%</a:t>
            </a:r>
            <a:endParaRPr lang="en-US" sz="2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Rectangle 6"/>
          <p:cNvSpPr/>
          <p:nvPr/>
        </p:nvSpPr>
        <p:spPr>
          <a:xfrm>
            <a:off x="5245812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2013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Rectangle 7"/>
          <p:cNvSpPr/>
          <p:nvPr/>
        </p:nvSpPr>
        <p:spPr>
          <a:xfrm>
            <a:off x="6847620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2014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8564389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2015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Rectangle 9"/>
          <p:cNvSpPr/>
          <p:nvPr/>
        </p:nvSpPr>
        <p:spPr>
          <a:xfrm>
            <a:off x="10104064" y="5861207"/>
            <a:ext cx="741980" cy="400099"/>
          </a:xfrm>
          <a:prstGeom prst="rect">
            <a:avLst/>
          </a:prstGeom>
        </p:spPr>
        <p:txBody>
          <a:bodyPr wrap="none" lIns="91431" tIns="45715" rIns="91431" bIns="45715">
            <a:spAutoFit/>
          </a:bodyPr>
          <a:lstStyle/>
          <a:p>
            <a:pPr algn="ctr"/>
            <a:r>
              <a:rPr lang="en-US" sz="2000" b="1" kern="3000" spc="-151" dirty="0">
                <a:solidFill>
                  <a:schemeClr val="accent1"/>
                </a:solidFill>
                <a:latin typeface="+mj-ea"/>
                <a:ea typeface="+mj-ea"/>
              </a:rPr>
              <a:t>2016</a:t>
            </a:r>
            <a:endParaRPr lang="en-US" sz="2000" b="1" kern="3000" spc="-15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5" name="Isosceles Triangle 10"/>
          <p:cNvSpPr/>
          <p:nvPr/>
        </p:nvSpPr>
        <p:spPr>
          <a:xfrm>
            <a:off x="7166677" y="2775462"/>
            <a:ext cx="3494873" cy="2951683"/>
          </a:xfrm>
          <a:prstGeom prst="triangle">
            <a:avLst/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6" name="Isosceles Triangle 11"/>
          <p:cNvSpPr/>
          <p:nvPr/>
        </p:nvSpPr>
        <p:spPr>
          <a:xfrm>
            <a:off x="9305349" y="2325206"/>
            <a:ext cx="2166551" cy="3401940"/>
          </a:xfrm>
          <a:prstGeom prst="triangle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7" name="Isosceles Triangle 12"/>
          <p:cNvSpPr/>
          <p:nvPr/>
        </p:nvSpPr>
        <p:spPr>
          <a:xfrm>
            <a:off x="5619406" y="3151131"/>
            <a:ext cx="3050071" cy="2576016"/>
          </a:xfrm>
          <a:prstGeom prst="triangl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8" name="Isosceles Triangle 13"/>
          <p:cNvSpPr/>
          <p:nvPr/>
        </p:nvSpPr>
        <p:spPr>
          <a:xfrm>
            <a:off x="4628983" y="4009800"/>
            <a:ext cx="2033379" cy="1717344"/>
          </a:xfrm>
          <a:prstGeom prst="triangle">
            <a:avLst/>
          </a:prstGeom>
          <a:solidFill>
            <a:schemeClr val="accent2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21" name="Rectangle 14"/>
          <p:cNvSpPr/>
          <p:nvPr/>
        </p:nvSpPr>
        <p:spPr>
          <a:xfrm>
            <a:off x="608080" y="2325028"/>
            <a:ext cx="3349560" cy="830997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sz="2400" b="1" dirty="0">
                <a:solidFill>
                  <a:schemeClr val="accent2"/>
                </a:solidFill>
                <a:latin typeface="+mj-ea"/>
                <a:ea typeface="+mj-ea"/>
              </a:rPr>
              <a:t>单击此处添加副标题或详细文本描述</a:t>
            </a:r>
            <a:endParaRPr lang="zh-CN" altLang="en-US" sz="2400" b="1" dirty="0">
              <a:solidFill>
                <a:schemeClr val="accent2"/>
              </a:solidFill>
              <a:latin typeface="+mj-ea"/>
              <a:ea typeface="+mj-ea"/>
            </a:endParaRPr>
          </a:p>
        </p:txBody>
      </p:sp>
      <p:sp>
        <p:nvSpPr>
          <p:cNvPr id="22" name="Rectangle 15"/>
          <p:cNvSpPr/>
          <p:nvPr/>
        </p:nvSpPr>
        <p:spPr>
          <a:xfrm>
            <a:off x="608079" y="3768463"/>
            <a:ext cx="3262233" cy="1954371"/>
          </a:xfrm>
          <a:prstGeom prst="rect">
            <a:avLst/>
          </a:prstGeom>
        </p:spPr>
        <p:txBody>
          <a:bodyPr wrap="square" lIns="91431" tIns="45715" rIns="91431" bIns="45715">
            <a:spAutoFit/>
          </a:bodyPr>
          <a:lstStyle/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just"/>
            <a:endParaRPr lang="en-US" altLang="zh-CN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 algn="just"/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尽量将每页幻灯片的字数控制在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200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字以内，据统计每页幻灯片的最好控制在</a:t>
            </a:r>
            <a:r>
              <a:rPr lang="en-US" altLang="zh-CN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5</a:t>
            </a:r>
            <a:r>
              <a:rPr lang="zh-CN" altLang="en-US" sz="11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分钟之内。此处添加详细文本描述，建议与标题相关并符合整体语言风格，语言描述尽量简洁生动。</a:t>
            </a:r>
            <a:endParaRPr lang="zh-CN" altLang="en-US" sz="11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21" grpId="0"/>
      <p:bldP spid="2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/>
          <p:nvPr/>
        </p:nvSpPr>
        <p:spPr>
          <a:xfrm>
            <a:off x="2563135" y="4278104"/>
            <a:ext cx="3250777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1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2563135" y="2933954"/>
            <a:ext cx="3250777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3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3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8" name="Rectangle 10"/>
          <p:cNvSpPr/>
          <p:nvPr/>
        </p:nvSpPr>
        <p:spPr>
          <a:xfrm>
            <a:off x="2563135" y="1628340"/>
            <a:ext cx="3250777" cy="12003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1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1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9" name="Rounded Rectangle 17"/>
          <p:cNvSpPr/>
          <p:nvPr/>
        </p:nvSpPr>
        <p:spPr>
          <a:xfrm>
            <a:off x="1344092" y="1745196"/>
            <a:ext cx="1073518" cy="10376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0" name="Rounded Rectangle 18"/>
          <p:cNvSpPr/>
          <p:nvPr/>
        </p:nvSpPr>
        <p:spPr>
          <a:xfrm>
            <a:off x="1344092" y="3082847"/>
            <a:ext cx="1073518" cy="1037639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1" name="Rounded Rectangle 19"/>
          <p:cNvSpPr/>
          <p:nvPr/>
        </p:nvSpPr>
        <p:spPr>
          <a:xfrm>
            <a:off x="1344092" y="4451468"/>
            <a:ext cx="1073518" cy="1037639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2" name="Rectangle 20"/>
          <p:cNvSpPr/>
          <p:nvPr/>
        </p:nvSpPr>
        <p:spPr>
          <a:xfrm>
            <a:off x="7896938" y="4310129"/>
            <a:ext cx="3250777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2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2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13" name="Rectangle 21"/>
          <p:cNvSpPr/>
          <p:nvPr/>
        </p:nvSpPr>
        <p:spPr>
          <a:xfrm>
            <a:off x="7896938" y="2965980"/>
            <a:ext cx="3250777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4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4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14" name="Rectangle 22"/>
          <p:cNvSpPr/>
          <p:nvPr/>
        </p:nvSpPr>
        <p:spPr>
          <a:xfrm>
            <a:off x="7896938" y="1660366"/>
            <a:ext cx="3250777" cy="1231107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00" b="1" dirty="0">
                <a:solidFill>
                  <a:schemeClr val="accent2"/>
                </a:solidFill>
                <a:latin typeface="+mj-ea"/>
                <a:ea typeface="+mj-ea"/>
                <a:cs typeface="Open Sans" panose="020B0606030504020204" pitchFamily="34" charset="0"/>
              </a:rPr>
              <a:t>单击此处添加标题</a:t>
            </a:r>
            <a:endParaRPr lang="zh-CN" altLang="en-US" sz="1900" b="1" dirty="0">
              <a:solidFill>
                <a:schemeClr val="accent2"/>
              </a:solidFill>
              <a:latin typeface="+mj-ea"/>
              <a:ea typeface="+mj-ea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rPr>
              <a:t>此处添加详细文本描述，建议与标题相关并符合整体语言风格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  <a:cs typeface="Open Sans" panose="020B0606030504020204" pitchFamily="34" charset="0"/>
            </a:endParaRPr>
          </a:p>
        </p:txBody>
      </p:sp>
      <p:sp>
        <p:nvSpPr>
          <p:cNvPr id="15" name="Rounded Rectangle 23"/>
          <p:cNvSpPr/>
          <p:nvPr/>
        </p:nvSpPr>
        <p:spPr>
          <a:xfrm>
            <a:off x="6677895" y="1777222"/>
            <a:ext cx="1073518" cy="10376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6" name="Rounded Rectangle 24"/>
          <p:cNvSpPr/>
          <p:nvPr/>
        </p:nvSpPr>
        <p:spPr>
          <a:xfrm>
            <a:off x="6677895" y="3114872"/>
            <a:ext cx="1073518" cy="1037639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sp>
        <p:nvSpPr>
          <p:cNvPr id="17" name="Rounded Rectangle 25"/>
          <p:cNvSpPr/>
          <p:nvPr/>
        </p:nvSpPr>
        <p:spPr>
          <a:xfrm>
            <a:off x="6677895" y="4483494"/>
            <a:ext cx="1073518" cy="103763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+mj-ea"/>
              <a:ea typeface="+mj-ea"/>
            </a:endParaRPr>
          </a:p>
        </p:txBody>
      </p:sp>
      <p:grpSp>
        <p:nvGrpSpPr>
          <p:cNvPr id="18" name="Group 26"/>
          <p:cNvGrpSpPr/>
          <p:nvPr/>
        </p:nvGrpSpPr>
        <p:grpSpPr>
          <a:xfrm>
            <a:off x="1612276" y="3371633"/>
            <a:ext cx="519679" cy="524115"/>
            <a:chOff x="6418263" y="2255838"/>
            <a:chExt cx="188913" cy="190501"/>
          </a:xfrm>
          <a:solidFill>
            <a:schemeClr val="bg1"/>
          </a:solidFill>
        </p:grpSpPr>
        <p:sp>
          <p:nvSpPr>
            <p:cNvPr id="21" name="Freeform 16"/>
            <p:cNvSpPr>
              <a:spLocks noEditPoints="1"/>
            </p:cNvSpPr>
            <p:nvPr/>
          </p:nvSpPr>
          <p:spPr bwMode="auto">
            <a:xfrm>
              <a:off x="6538913" y="2255838"/>
              <a:ext cx="68263" cy="69850"/>
            </a:xfrm>
            <a:custGeom>
              <a:avLst/>
              <a:gdLst>
                <a:gd name="T0" fmla="*/ 43 w 43"/>
                <a:gd name="T1" fmla="*/ 23 h 44"/>
                <a:gd name="T2" fmla="*/ 20 w 43"/>
                <a:gd name="T3" fmla="*/ 0 h 44"/>
                <a:gd name="T4" fmla="*/ 0 w 43"/>
                <a:gd name="T5" fmla="*/ 22 h 44"/>
                <a:gd name="T6" fmla="*/ 22 w 43"/>
                <a:gd name="T7" fmla="*/ 44 h 44"/>
                <a:gd name="T8" fmla="*/ 43 w 43"/>
                <a:gd name="T9" fmla="*/ 23 h 44"/>
                <a:gd name="T10" fmla="*/ 24 w 43"/>
                <a:gd name="T11" fmla="*/ 17 h 44"/>
                <a:gd name="T12" fmla="*/ 17 w 43"/>
                <a:gd name="T13" fmla="*/ 10 h 44"/>
                <a:gd name="T14" fmla="*/ 21 w 43"/>
                <a:gd name="T15" fmla="*/ 7 h 44"/>
                <a:gd name="T16" fmla="*/ 27 w 43"/>
                <a:gd name="T17" fmla="*/ 13 h 44"/>
                <a:gd name="T18" fmla="*/ 24 w 43"/>
                <a:gd name="T19" fmla="*/ 17 h 44"/>
                <a:gd name="T20" fmla="*/ 34 w 43"/>
                <a:gd name="T21" fmla="*/ 26 h 44"/>
                <a:gd name="T22" fmla="*/ 26 w 43"/>
                <a:gd name="T23" fmla="*/ 20 h 44"/>
                <a:gd name="T24" fmla="*/ 30 w 43"/>
                <a:gd name="T25" fmla="*/ 15 h 44"/>
                <a:gd name="T26" fmla="*/ 37 w 43"/>
                <a:gd name="T27" fmla="*/ 23 h 44"/>
                <a:gd name="T28" fmla="*/ 34 w 43"/>
                <a:gd name="T29" fmla="*/ 2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44">
                  <a:moveTo>
                    <a:pt x="43" y="23"/>
                  </a:moveTo>
                  <a:lnTo>
                    <a:pt x="20" y="0"/>
                  </a:lnTo>
                  <a:lnTo>
                    <a:pt x="0" y="22"/>
                  </a:lnTo>
                  <a:lnTo>
                    <a:pt x="22" y="44"/>
                  </a:lnTo>
                  <a:lnTo>
                    <a:pt x="43" y="23"/>
                  </a:lnTo>
                  <a:close/>
                  <a:moveTo>
                    <a:pt x="24" y="17"/>
                  </a:moveTo>
                  <a:lnTo>
                    <a:pt x="17" y="10"/>
                  </a:lnTo>
                  <a:lnTo>
                    <a:pt x="21" y="7"/>
                  </a:lnTo>
                  <a:lnTo>
                    <a:pt x="27" y="13"/>
                  </a:lnTo>
                  <a:lnTo>
                    <a:pt x="24" y="17"/>
                  </a:lnTo>
                  <a:close/>
                  <a:moveTo>
                    <a:pt x="34" y="26"/>
                  </a:moveTo>
                  <a:lnTo>
                    <a:pt x="26" y="20"/>
                  </a:lnTo>
                  <a:lnTo>
                    <a:pt x="30" y="15"/>
                  </a:lnTo>
                  <a:lnTo>
                    <a:pt x="37" y="23"/>
                  </a:lnTo>
                  <a:lnTo>
                    <a:pt x="34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22" name="Freeform 17"/>
            <p:cNvSpPr>
              <a:spLocks noEditPoints="1"/>
            </p:cNvSpPr>
            <p:nvPr/>
          </p:nvSpPr>
          <p:spPr bwMode="auto">
            <a:xfrm>
              <a:off x="6418263" y="2282826"/>
              <a:ext cx="161925" cy="163513"/>
            </a:xfrm>
            <a:custGeom>
              <a:avLst/>
              <a:gdLst>
                <a:gd name="T0" fmla="*/ 66 w 102"/>
                <a:gd name="T1" fmla="*/ 0 h 103"/>
                <a:gd name="T2" fmla="*/ 0 w 102"/>
                <a:gd name="T3" fmla="*/ 67 h 103"/>
                <a:gd name="T4" fmla="*/ 36 w 102"/>
                <a:gd name="T5" fmla="*/ 103 h 103"/>
                <a:gd name="T6" fmla="*/ 102 w 102"/>
                <a:gd name="T7" fmla="*/ 36 h 103"/>
                <a:gd name="T8" fmla="*/ 66 w 102"/>
                <a:gd name="T9" fmla="*/ 0 h 103"/>
                <a:gd name="T10" fmla="*/ 32 w 102"/>
                <a:gd name="T11" fmla="*/ 79 h 103"/>
                <a:gd name="T12" fmla="*/ 22 w 102"/>
                <a:gd name="T13" fmla="*/ 71 h 103"/>
                <a:gd name="T14" fmla="*/ 73 w 102"/>
                <a:gd name="T15" fmla="*/ 21 h 103"/>
                <a:gd name="T16" fmla="*/ 82 w 102"/>
                <a:gd name="T17" fmla="*/ 30 h 103"/>
                <a:gd name="T18" fmla="*/ 32 w 102"/>
                <a:gd name="T19" fmla="*/ 79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103">
                  <a:moveTo>
                    <a:pt x="66" y="0"/>
                  </a:moveTo>
                  <a:lnTo>
                    <a:pt x="0" y="67"/>
                  </a:lnTo>
                  <a:lnTo>
                    <a:pt x="36" y="103"/>
                  </a:lnTo>
                  <a:lnTo>
                    <a:pt x="102" y="36"/>
                  </a:lnTo>
                  <a:lnTo>
                    <a:pt x="66" y="0"/>
                  </a:lnTo>
                  <a:close/>
                  <a:moveTo>
                    <a:pt x="32" y="79"/>
                  </a:moveTo>
                  <a:lnTo>
                    <a:pt x="22" y="71"/>
                  </a:lnTo>
                  <a:lnTo>
                    <a:pt x="73" y="21"/>
                  </a:lnTo>
                  <a:lnTo>
                    <a:pt x="82" y="30"/>
                  </a:lnTo>
                  <a:lnTo>
                    <a:pt x="32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23" name="Freeform 38"/>
          <p:cNvSpPr>
            <a:spLocks noEditPoints="1"/>
          </p:cNvSpPr>
          <p:nvPr/>
        </p:nvSpPr>
        <p:spPr bwMode="auto">
          <a:xfrm>
            <a:off x="1612276" y="2011666"/>
            <a:ext cx="537149" cy="528481"/>
          </a:xfrm>
          <a:custGeom>
            <a:avLst/>
            <a:gdLst>
              <a:gd name="T0" fmla="*/ 54 w 120"/>
              <a:gd name="T1" fmla="*/ 35 h 118"/>
              <a:gd name="T2" fmla="*/ 47 w 120"/>
              <a:gd name="T3" fmla="*/ 9 h 118"/>
              <a:gd name="T4" fmla="*/ 21 w 120"/>
              <a:gd name="T5" fmla="*/ 2 h 118"/>
              <a:gd name="T6" fmla="*/ 36 w 120"/>
              <a:gd name="T7" fmla="*/ 17 h 118"/>
              <a:gd name="T8" fmla="*/ 32 w 120"/>
              <a:gd name="T9" fmla="*/ 32 h 118"/>
              <a:gd name="T10" fmla="*/ 18 w 120"/>
              <a:gd name="T11" fmla="*/ 36 h 118"/>
              <a:gd name="T12" fmla="*/ 3 w 120"/>
              <a:gd name="T13" fmla="*/ 21 h 118"/>
              <a:gd name="T14" fmla="*/ 9 w 120"/>
              <a:gd name="T15" fmla="*/ 46 h 118"/>
              <a:gd name="T16" fmla="*/ 36 w 120"/>
              <a:gd name="T17" fmla="*/ 53 h 118"/>
              <a:gd name="T18" fmla="*/ 36 w 120"/>
              <a:gd name="T19" fmla="*/ 53 h 118"/>
              <a:gd name="T20" fmla="*/ 98 w 120"/>
              <a:gd name="T21" fmla="*/ 114 h 118"/>
              <a:gd name="T22" fmla="*/ 107 w 120"/>
              <a:gd name="T23" fmla="*/ 118 h 118"/>
              <a:gd name="T24" fmla="*/ 116 w 120"/>
              <a:gd name="T25" fmla="*/ 114 h 118"/>
              <a:gd name="T26" fmla="*/ 116 w 120"/>
              <a:gd name="T27" fmla="*/ 97 h 118"/>
              <a:gd name="T28" fmla="*/ 54 w 120"/>
              <a:gd name="T29" fmla="*/ 35 h 118"/>
              <a:gd name="T30" fmla="*/ 108 w 120"/>
              <a:gd name="T31" fmla="*/ 112 h 118"/>
              <a:gd name="T32" fmla="*/ 103 w 120"/>
              <a:gd name="T33" fmla="*/ 107 h 118"/>
              <a:gd name="T34" fmla="*/ 108 w 120"/>
              <a:gd name="T35" fmla="*/ 103 h 118"/>
              <a:gd name="T36" fmla="*/ 113 w 120"/>
              <a:gd name="T37" fmla="*/ 107 h 118"/>
              <a:gd name="T38" fmla="*/ 108 w 120"/>
              <a:gd name="T39" fmla="*/ 112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0" h="118">
                <a:moveTo>
                  <a:pt x="54" y="35"/>
                </a:move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4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0" y="109"/>
                  <a:pt x="120" y="102"/>
                  <a:pt x="116" y="97"/>
                </a:cubicBezTo>
                <a:lnTo>
                  <a:pt x="54" y="35"/>
                </a:lnTo>
                <a:close/>
                <a:moveTo>
                  <a:pt x="108" y="112"/>
                </a:move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j-ea"/>
              <a:ea typeface="+mj-ea"/>
            </a:endParaRPr>
          </a:p>
        </p:txBody>
      </p:sp>
      <p:grpSp>
        <p:nvGrpSpPr>
          <p:cNvPr id="24" name="Group 34"/>
          <p:cNvGrpSpPr/>
          <p:nvPr/>
        </p:nvGrpSpPr>
        <p:grpSpPr>
          <a:xfrm>
            <a:off x="6992575" y="2029136"/>
            <a:ext cx="441072" cy="51101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5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26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27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28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grpSp>
        <p:nvGrpSpPr>
          <p:cNvPr id="29" name="Group 39"/>
          <p:cNvGrpSpPr/>
          <p:nvPr/>
        </p:nvGrpSpPr>
        <p:grpSpPr>
          <a:xfrm>
            <a:off x="6933622" y="4716233"/>
            <a:ext cx="593917" cy="572157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30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32" name="Freeform 32"/>
          <p:cNvSpPr/>
          <p:nvPr/>
        </p:nvSpPr>
        <p:spPr bwMode="auto">
          <a:xfrm>
            <a:off x="6902418" y="3418846"/>
            <a:ext cx="605468" cy="534957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33" name="Freeform 58"/>
          <p:cNvSpPr/>
          <p:nvPr/>
        </p:nvSpPr>
        <p:spPr bwMode="auto">
          <a:xfrm>
            <a:off x="1614895" y="4718038"/>
            <a:ext cx="517059" cy="536044"/>
          </a:xfrm>
          <a:custGeom>
            <a:avLst/>
            <a:gdLst>
              <a:gd name="T0" fmla="*/ 99 w 137"/>
              <a:gd name="T1" fmla="*/ 57 h 142"/>
              <a:gd name="T2" fmla="*/ 137 w 137"/>
              <a:gd name="T3" fmla="*/ 57 h 142"/>
              <a:gd name="T4" fmla="*/ 76 w 137"/>
              <a:gd name="T5" fmla="*/ 4 h 142"/>
              <a:gd name="T6" fmla="*/ 69 w 137"/>
              <a:gd name="T7" fmla="*/ 0 h 142"/>
              <a:gd name="T8" fmla="*/ 62 w 137"/>
              <a:gd name="T9" fmla="*/ 4 h 142"/>
              <a:gd name="T10" fmla="*/ 0 w 137"/>
              <a:gd name="T11" fmla="*/ 57 h 142"/>
              <a:gd name="T12" fmla="*/ 39 w 137"/>
              <a:gd name="T13" fmla="*/ 57 h 142"/>
              <a:gd name="T14" fmla="*/ 62 w 137"/>
              <a:gd name="T15" fmla="*/ 5 h 142"/>
              <a:gd name="T16" fmla="*/ 62 w 137"/>
              <a:gd name="T17" fmla="*/ 6 h 142"/>
              <a:gd name="T18" fmla="*/ 44 w 137"/>
              <a:gd name="T19" fmla="*/ 57 h 142"/>
              <a:gd name="T20" fmla="*/ 64 w 137"/>
              <a:gd name="T21" fmla="*/ 57 h 142"/>
              <a:gd name="T22" fmla="*/ 64 w 137"/>
              <a:gd name="T23" fmla="*/ 123 h 142"/>
              <a:gd name="T24" fmla="*/ 64 w 137"/>
              <a:gd name="T25" fmla="*/ 125 h 142"/>
              <a:gd name="T26" fmla="*/ 64 w 137"/>
              <a:gd name="T27" fmla="*/ 130 h 142"/>
              <a:gd name="T28" fmla="*/ 76 w 137"/>
              <a:gd name="T29" fmla="*/ 142 h 142"/>
              <a:gd name="T30" fmla="*/ 88 w 137"/>
              <a:gd name="T31" fmla="*/ 130 h 142"/>
              <a:gd name="T32" fmla="*/ 88 w 137"/>
              <a:gd name="T33" fmla="*/ 125 h 142"/>
              <a:gd name="T34" fmla="*/ 79 w 137"/>
              <a:gd name="T35" fmla="*/ 125 h 142"/>
              <a:gd name="T36" fmla="*/ 79 w 137"/>
              <a:gd name="T37" fmla="*/ 127 h 142"/>
              <a:gd name="T38" fmla="*/ 79 w 137"/>
              <a:gd name="T39" fmla="*/ 130 h 142"/>
              <a:gd name="T40" fmla="*/ 76 w 137"/>
              <a:gd name="T41" fmla="*/ 134 h 142"/>
              <a:gd name="T42" fmla="*/ 72 w 137"/>
              <a:gd name="T43" fmla="*/ 130 h 142"/>
              <a:gd name="T44" fmla="*/ 72 w 137"/>
              <a:gd name="T45" fmla="*/ 127 h 142"/>
              <a:gd name="T46" fmla="*/ 72 w 137"/>
              <a:gd name="T47" fmla="*/ 125 h 142"/>
              <a:gd name="T48" fmla="*/ 72 w 137"/>
              <a:gd name="T49" fmla="*/ 112 h 142"/>
              <a:gd name="T50" fmla="*/ 72 w 137"/>
              <a:gd name="T51" fmla="*/ 57 h 142"/>
              <a:gd name="T52" fmla="*/ 94 w 137"/>
              <a:gd name="T53" fmla="*/ 57 h 142"/>
              <a:gd name="T54" fmla="*/ 76 w 137"/>
              <a:gd name="T55" fmla="*/ 6 h 142"/>
              <a:gd name="T56" fmla="*/ 76 w 137"/>
              <a:gd name="T57" fmla="*/ 5 h 142"/>
              <a:gd name="T58" fmla="*/ 99 w 137"/>
              <a:gd name="T59" fmla="*/ 57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7" h="142">
                <a:moveTo>
                  <a:pt x="99" y="57"/>
                </a:moveTo>
                <a:cubicBezTo>
                  <a:pt x="137" y="57"/>
                  <a:pt x="137" y="57"/>
                  <a:pt x="137" y="57"/>
                </a:cubicBezTo>
                <a:cubicBezTo>
                  <a:pt x="130" y="29"/>
                  <a:pt x="105" y="7"/>
                  <a:pt x="76" y="4"/>
                </a:cubicBezTo>
                <a:cubicBezTo>
                  <a:pt x="74" y="2"/>
                  <a:pt x="72" y="0"/>
                  <a:pt x="69" y="0"/>
                </a:cubicBezTo>
                <a:cubicBezTo>
                  <a:pt x="66" y="0"/>
                  <a:pt x="64" y="2"/>
                  <a:pt x="62" y="4"/>
                </a:cubicBezTo>
                <a:cubicBezTo>
                  <a:pt x="32" y="7"/>
                  <a:pt x="7" y="28"/>
                  <a:pt x="0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24"/>
                  <a:pt x="58" y="8"/>
                  <a:pt x="62" y="5"/>
                </a:cubicBezTo>
                <a:cubicBezTo>
                  <a:pt x="62" y="5"/>
                  <a:pt x="62" y="5"/>
                  <a:pt x="62" y="6"/>
                </a:cubicBezTo>
                <a:cubicBezTo>
                  <a:pt x="41" y="32"/>
                  <a:pt x="44" y="57"/>
                  <a:pt x="44" y="57"/>
                </a:cubicBezTo>
                <a:cubicBezTo>
                  <a:pt x="64" y="57"/>
                  <a:pt x="64" y="57"/>
                  <a:pt x="64" y="57"/>
                </a:cubicBezTo>
                <a:cubicBezTo>
                  <a:pt x="64" y="123"/>
                  <a:pt x="64" y="123"/>
                  <a:pt x="64" y="123"/>
                </a:cubicBezTo>
                <a:cubicBezTo>
                  <a:pt x="64" y="125"/>
                  <a:pt x="64" y="125"/>
                  <a:pt x="64" y="125"/>
                </a:cubicBezTo>
                <a:cubicBezTo>
                  <a:pt x="64" y="130"/>
                  <a:pt x="64" y="130"/>
                  <a:pt x="64" y="130"/>
                </a:cubicBezTo>
                <a:cubicBezTo>
                  <a:pt x="64" y="137"/>
                  <a:pt x="69" y="142"/>
                  <a:pt x="76" y="142"/>
                </a:cubicBezTo>
                <a:cubicBezTo>
                  <a:pt x="82" y="142"/>
                  <a:pt x="88" y="137"/>
                  <a:pt x="88" y="130"/>
                </a:cubicBezTo>
                <a:cubicBezTo>
                  <a:pt x="88" y="125"/>
                  <a:pt x="88" y="125"/>
                  <a:pt x="88" y="125"/>
                </a:cubicBezTo>
                <a:cubicBezTo>
                  <a:pt x="79" y="125"/>
                  <a:pt x="79" y="125"/>
                  <a:pt x="79" y="125"/>
                </a:cubicBezTo>
                <a:cubicBezTo>
                  <a:pt x="79" y="127"/>
                  <a:pt x="79" y="127"/>
                  <a:pt x="79" y="127"/>
                </a:cubicBezTo>
                <a:cubicBezTo>
                  <a:pt x="79" y="130"/>
                  <a:pt x="79" y="130"/>
                  <a:pt x="79" y="130"/>
                </a:cubicBezTo>
                <a:cubicBezTo>
                  <a:pt x="79" y="132"/>
                  <a:pt x="78" y="134"/>
                  <a:pt x="76" y="134"/>
                </a:cubicBezTo>
                <a:cubicBezTo>
                  <a:pt x="74" y="134"/>
                  <a:pt x="72" y="132"/>
                  <a:pt x="72" y="130"/>
                </a:cubicBezTo>
                <a:cubicBezTo>
                  <a:pt x="72" y="127"/>
                  <a:pt x="72" y="127"/>
                  <a:pt x="72" y="127"/>
                </a:cubicBezTo>
                <a:cubicBezTo>
                  <a:pt x="72" y="125"/>
                  <a:pt x="72" y="125"/>
                  <a:pt x="72" y="125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2" y="57"/>
                  <a:pt x="72" y="57"/>
                  <a:pt x="72" y="57"/>
                </a:cubicBezTo>
                <a:cubicBezTo>
                  <a:pt x="94" y="57"/>
                  <a:pt x="94" y="57"/>
                  <a:pt x="94" y="57"/>
                </a:cubicBezTo>
                <a:cubicBezTo>
                  <a:pt x="94" y="57"/>
                  <a:pt x="97" y="32"/>
                  <a:pt x="76" y="6"/>
                </a:cubicBezTo>
                <a:cubicBezTo>
                  <a:pt x="76" y="5"/>
                  <a:pt x="76" y="5"/>
                  <a:pt x="76" y="5"/>
                </a:cubicBezTo>
                <a:cubicBezTo>
                  <a:pt x="80" y="8"/>
                  <a:pt x="99" y="24"/>
                  <a:pt x="99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08" tIns="60954" rIns="121908" bIns="60954" numCol="1" anchor="t" anchorCtr="0" compatLnSpc="1"/>
          <a:lstStyle/>
          <a:p>
            <a:endParaRPr lang="en-US">
              <a:latin typeface="+mj-ea"/>
              <a:ea typeface="+mj-ea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 animBg="1"/>
      <p:bldP spid="17" grpId="0" animBg="1"/>
      <p:bldP spid="23" grpId="0" animBg="1"/>
      <p:bldP spid="32" grpId="0" animBg="1"/>
      <p:bldP spid="3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文本框 1"/>
          <p:cNvSpPr txBox="1"/>
          <p:nvPr>
            <p:custDataLst>
              <p:tags r:id="rId1"/>
            </p:custDataLst>
          </p:nvPr>
        </p:nvSpPr>
        <p:spPr>
          <a:xfrm>
            <a:off x="3225340" y="2254776"/>
            <a:ext cx="58715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b="1" dirty="0" smtClean="0">
                <a:solidFill>
                  <a:schemeClr val="bg1"/>
                </a:solidFill>
                <a:latin typeface="Impact" panose="020B0806030902050204" pitchFamily="34" charset="0"/>
              </a:rPr>
              <a:t>THANKS</a:t>
            </a:r>
            <a:endParaRPr lang="zh-CN" altLang="en-US" sz="13800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" name="PA_矩形 2"/>
          <p:cNvSpPr/>
          <p:nvPr>
            <p:custDataLst>
              <p:tags r:id="rId2"/>
            </p:custDataLst>
          </p:nvPr>
        </p:nvSpPr>
        <p:spPr>
          <a:xfrm>
            <a:off x="2094563" y="1981754"/>
            <a:ext cx="8228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CN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POWERPOINT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Adobe 明體 Std L" panose="02020300000000000000" pitchFamily="18" charset="-128"/>
                <a:ea typeface="Adobe 明體 Std L" panose="02020300000000000000" pitchFamily="18" charset="-128"/>
              </a:rPr>
              <a:t>TEMPLATE</a:t>
            </a:r>
            <a:endParaRPr kumimoji="1" lang="zh-CN" altLang="en-US" sz="2000" b="1" dirty="0">
              <a:solidFill>
                <a:schemeClr val="bg1"/>
              </a:solidFill>
              <a:latin typeface="Adobe 明體 Std L" panose="02020300000000000000" pitchFamily="18" charset="-128"/>
              <a:ea typeface="Adobe 明體 Std L" panose="02020300000000000000" pitchFamily="18" charset="-128"/>
            </a:endParaRPr>
          </a:p>
        </p:txBody>
      </p:sp>
      <p:sp>
        <p:nvSpPr>
          <p:cNvPr id="4" name="PA_矩形 3"/>
          <p:cNvSpPr/>
          <p:nvPr>
            <p:custDataLst>
              <p:tags r:id="rId3"/>
            </p:custDataLst>
          </p:nvPr>
        </p:nvSpPr>
        <p:spPr>
          <a:xfrm>
            <a:off x="4963456" y="4266739"/>
            <a:ext cx="2490225" cy="276995"/>
          </a:xfrm>
          <a:prstGeom prst="rect">
            <a:avLst/>
          </a:prstGeom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kumimoji="1" lang="en-US" altLang="zh-CN" sz="1200" dirty="0" smtClean="0">
                <a:solidFill>
                  <a:schemeClr val="bg1"/>
                </a:solidFill>
              </a:rPr>
              <a:t>PRESENTED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BY</a:t>
            </a:r>
            <a:r>
              <a:rPr kumimoji="1" lang="zh-CN" altLang="en-US" sz="1200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1200" dirty="0" smtClean="0">
                <a:solidFill>
                  <a:schemeClr val="bg1"/>
                </a:solidFill>
              </a:rPr>
              <a:t>MOUMOUMOU</a:t>
            </a:r>
            <a:endParaRPr kumimoji="1" lang="en-US" altLang="zh-CN" sz="1200" dirty="0" smtClean="0">
              <a:solidFill>
                <a:schemeClr val="bg1"/>
              </a:solidFill>
            </a:endParaRPr>
          </a:p>
        </p:txBody>
      </p:sp>
      <p:cxnSp>
        <p:nvCxnSpPr>
          <p:cNvPr id="5" name="PA_直接连接符 4"/>
          <p:cNvCxnSpPr/>
          <p:nvPr>
            <p:custDataLst>
              <p:tags r:id="rId4"/>
            </p:custDataLst>
          </p:nvPr>
        </p:nvCxnSpPr>
        <p:spPr>
          <a:xfrm>
            <a:off x="4455968" y="2477114"/>
            <a:ext cx="350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A_直接连接符 5"/>
          <p:cNvCxnSpPr/>
          <p:nvPr>
            <p:custDataLst>
              <p:tags r:id="rId5"/>
            </p:custDataLst>
          </p:nvPr>
        </p:nvCxnSpPr>
        <p:spPr>
          <a:xfrm>
            <a:off x="4455968" y="4190539"/>
            <a:ext cx="3505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415">
      <a:dk1>
        <a:sysClr val="windowText" lastClr="000000"/>
      </a:dk1>
      <a:lt1>
        <a:sysClr val="window" lastClr="FFFFFF"/>
      </a:lt1>
      <a:dk2>
        <a:srgbClr val="CC343D"/>
      </a:dk2>
      <a:lt2>
        <a:srgbClr val="E7E6E6"/>
      </a:lt2>
      <a:accent1>
        <a:srgbClr val="EB6878"/>
      </a:accent1>
      <a:accent2>
        <a:srgbClr val="CC343D"/>
      </a:accent2>
      <a:accent3>
        <a:srgbClr val="EB6878"/>
      </a:accent3>
      <a:accent4>
        <a:srgbClr val="CC343D"/>
      </a:accent4>
      <a:accent5>
        <a:srgbClr val="EB6878"/>
      </a:accent5>
      <a:accent6>
        <a:srgbClr val="CC343D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7314</Words>
  <Application>WPS 演示</Application>
  <PresentationFormat>宽屏</PresentationFormat>
  <Paragraphs>834</Paragraphs>
  <Slides>41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63" baseType="lpstr">
      <vt:lpstr>Arial</vt:lpstr>
      <vt:lpstr>宋体</vt:lpstr>
      <vt:lpstr>Wingdings</vt:lpstr>
      <vt:lpstr>Impact</vt:lpstr>
      <vt:lpstr>Adobe 明體 Std L</vt:lpstr>
      <vt:lpstr>微软雅黑</vt:lpstr>
      <vt:lpstr>Calibri</vt:lpstr>
      <vt:lpstr>方正大黑简体</vt:lpstr>
      <vt:lpstr>黑体</vt:lpstr>
      <vt:lpstr>华文黑体</vt:lpstr>
      <vt:lpstr>Calibri</vt:lpstr>
      <vt:lpstr>Arial Unicode MS</vt:lpstr>
      <vt:lpstr>Arial Black</vt:lpstr>
      <vt:lpstr>Open Sans</vt:lpstr>
      <vt:lpstr>Open Sans Light</vt:lpstr>
      <vt:lpstr>Arial</vt:lpstr>
      <vt:lpstr>Helvetica Light</vt:lpstr>
      <vt:lpstr>Agency FB</vt:lpstr>
      <vt:lpstr>Broadway</vt:lpstr>
      <vt:lpstr>Lato Regular</vt:lpstr>
      <vt:lpstr>Segoe Print</vt:lpstr>
      <vt:lpstr>Office 主题</vt:lpstr>
      <vt:lpstr>PowerPoint 演示文稿</vt:lpstr>
      <vt:lpstr>目录页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MICHAEL</dc:creator>
  <cp:lastModifiedBy>拉普耶鲁</cp:lastModifiedBy>
  <cp:revision>21</cp:revision>
  <dcterms:created xsi:type="dcterms:W3CDTF">2015-05-05T08:02:00Z</dcterms:created>
  <dcterms:modified xsi:type="dcterms:W3CDTF">2020-08-12T03:52:42Z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