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775" r:id="rId2"/>
    <p:sldId id="2776" r:id="rId3"/>
    <p:sldId id="2766" r:id="rId4"/>
    <p:sldId id="2748" r:id="rId5"/>
    <p:sldId id="2755" r:id="rId6"/>
    <p:sldId id="2771" r:id="rId7"/>
  </p:sldIdLst>
  <p:sldSz cx="12192000" cy="6858000"/>
  <p:notesSz cx="6858000" cy="9144000"/>
  <p:custDataLst>
    <p:tags r:id="rId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15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3929" userDrawn="1">
          <p15:clr>
            <a:srgbClr val="A4A3A4"/>
          </p15:clr>
        </p15:guide>
        <p15:guide id="4" orient="horz" pos="191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699"/>
    <a:srgbClr val="C6A371"/>
    <a:srgbClr val="D2A972"/>
    <a:srgbClr val="971017"/>
    <a:srgbClr val="3D476F"/>
    <a:srgbClr val="5F5925"/>
    <a:srgbClr val="80284E"/>
    <a:srgbClr val="676228"/>
    <a:srgbClr val="414B77"/>
    <a:srgbClr val="4955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954" autoAdjust="0"/>
  </p:normalViewPr>
  <p:slideViewPr>
    <p:cSldViewPr snapToGrid="0">
      <p:cViewPr varScale="1">
        <p:scale>
          <a:sx n="92" d="100"/>
          <a:sy n="92" d="100"/>
        </p:scale>
        <p:origin x="498" y="84"/>
      </p:cViewPr>
      <p:guideLst>
        <p:guide orient="horz" pos="2115"/>
        <p:guide pos="3840"/>
        <p:guide orient="horz" pos="3929"/>
        <p:guide orient="horz" pos="191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庞门正道标题体" panose="02010600030101010101" pitchFamily="2" charset="-122"/>
                <a:ea typeface="庞门正道标题体" panose="02010600030101010101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庞门正道标题体" panose="02010600030101010101" pitchFamily="2" charset="-122"/>
                <a:ea typeface="庞门正道标题体" panose="02010600030101010101" pitchFamily="2" charset="-122"/>
              </a:defRPr>
            </a:lvl1pPr>
          </a:lstStyle>
          <a:p>
            <a:fld id="{0C718402-5E97-4490-B511-86F97ABE33B1}" type="datetimeFigureOut">
              <a:rPr lang="zh-CN" altLang="en-US" smtClean="0"/>
              <a:pPr/>
              <a:t>2019/12/26</a:t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庞门正道标题体" panose="02010600030101010101" pitchFamily="2" charset="-122"/>
                <a:ea typeface="庞门正道标题体" panose="02010600030101010101" pitchFamily="2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庞门正道标题体" panose="02010600030101010101" pitchFamily="2" charset="-122"/>
                <a:ea typeface="庞门正道标题体" panose="02010600030101010101" pitchFamily="2" charset="-122"/>
              </a:defRPr>
            </a:lvl1pPr>
          </a:lstStyle>
          <a:p>
            <a:fld id="{C7C83CF2-C7C0-4B42-9F89-8F3341F9C443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28055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庞门正道标题体" panose="02010600030101010101" pitchFamily="2" charset="-122"/>
        <a:ea typeface="庞门正道标题体" panose="02010600030101010101" pitchFamily="2" charset="-122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庞门正道标题体" panose="02010600030101010101" pitchFamily="2" charset="-122"/>
        <a:ea typeface="庞门正道标题体" panose="02010600030101010101" pitchFamily="2" charset="-122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庞门正道标题体" panose="02010600030101010101" pitchFamily="2" charset="-122"/>
        <a:ea typeface="庞门正道标题体" panose="02010600030101010101" pitchFamily="2" charset="-122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庞门正道标题体" panose="02010600030101010101" pitchFamily="2" charset="-122"/>
        <a:ea typeface="庞门正道标题体" panose="02010600030101010101" pitchFamily="2" charset="-122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庞门正道标题体" panose="02010600030101010101" pitchFamily="2" charset="-122"/>
        <a:ea typeface="庞门正道标题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65609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322817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82247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782953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16468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0F2A6EB-9F69-4690-847A-BD7D4AC91AE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07628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10069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9664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664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16566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microsoft.com/office/2007/relationships/hdphoto" Target="../media/hdphoto1.wdp"/><Relationship Id="rId10" Type="http://schemas.openxmlformats.org/officeDocument/2006/relationships/image" Target="../media/image3.png"/><Relationship Id="rId4" Type="http://schemas.openxmlformats.org/officeDocument/2006/relationships/image" Target="../media/image4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microsoft.com/office/2007/relationships/hdphoto" Target="../media/hdphoto1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5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38403E15-0461-4D0A-A442-2B0EAB594B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18" r="17593" b="13462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7D8A7658-16D5-457F-80C4-F6FA4D4D73C7}"/>
              </a:ext>
            </a:extLst>
          </p:cNvPr>
          <p:cNvSpPr/>
          <p:nvPr/>
        </p:nvSpPr>
        <p:spPr>
          <a:xfrm>
            <a:off x="2397760" y="897521"/>
            <a:ext cx="9794240" cy="5062958"/>
          </a:xfrm>
          <a:prstGeom prst="rect">
            <a:avLst/>
          </a:prstGeom>
          <a:solidFill>
            <a:srgbClr val="971017"/>
          </a:solidFill>
          <a:ln w="57150">
            <a:solidFill>
              <a:srgbClr val="FFE699"/>
            </a:solidFill>
          </a:ln>
          <a:effectLst>
            <a:outerShdw blurRad="393700" sx="105000" sy="105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8984797E-E493-4C13-8B5D-2215149BD3C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680" y="2731835"/>
            <a:ext cx="3811928" cy="3811928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721EDB72-1345-461E-8869-48DAE429C68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0" t="32547" r="80855" b="35177"/>
          <a:stretch/>
        </p:blipFill>
        <p:spPr>
          <a:xfrm>
            <a:off x="606247" y="2667400"/>
            <a:ext cx="1125455" cy="970500"/>
          </a:xfrm>
          <a:prstGeom prst="rect">
            <a:avLst/>
          </a:pr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F21020E6-5004-4F42-A97A-0478F0C68A9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984" t="27536" r="3489" b="52543"/>
          <a:stretch/>
        </p:blipFill>
        <p:spPr>
          <a:xfrm>
            <a:off x="10289825" y="4543462"/>
            <a:ext cx="1422465" cy="1583003"/>
          </a:xfrm>
          <a:prstGeom prst="rect">
            <a:avLst/>
          </a:prstGeom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98849CE4-CEA3-45C3-AA7E-1DC2D4DBD0C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388" r="77961" b="70295"/>
          <a:stretch/>
        </p:blipFill>
        <p:spPr>
          <a:xfrm>
            <a:off x="120368" y="22450"/>
            <a:ext cx="2388872" cy="2644951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xmlns="" id="{791EA286-F1AE-4913-BC50-C9B846334217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86" r="157" b="-2"/>
          <a:stretch/>
        </p:blipFill>
        <p:spPr>
          <a:xfrm rot="5400000" flipV="1">
            <a:off x="7399598" y="2054990"/>
            <a:ext cx="6847390" cy="2737413"/>
          </a:xfrm>
          <a:custGeom>
            <a:avLst/>
            <a:gdLst>
              <a:gd name="connsiteX0" fmla="*/ 0 w 12192000"/>
              <a:gd name="connsiteY0" fmla="*/ 6858000 h 6858000"/>
              <a:gd name="connsiteX1" fmla="*/ 12192000 w 12192000"/>
              <a:gd name="connsiteY1" fmla="*/ 6858000 h 6858000"/>
              <a:gd name="connsiteX2" fmla="*/ 12192000 w 12192000"/>
              <a:gd name="connsiteY2" fmla="*/ 0 h 6858000"/>
              <a:gd name="connsiteX3" fmla="*/ 0 w 12192000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close/>
              </a:path>
            </a:pathLst>
          </a:custGeom>
          <a:effectLst>
            <a:outerShdw blurRad="152400" dist="38100" dir="5400000" sx="102000" sy="102000" algn="t" rotWithShape="0">
              <a:prstClr val="black">
                <a:alpha val="40000"/>
              </a:prstClr>
            </a:outerShdw>
          </a:effectLst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8D8B78B2-2C73-42CE-81FA-668B6542E6CC}"/>
              </a:ext>
            </a:extLst>
          </p:cNvPr>
          <p:cNvSpPr/>
          <p:nvPr/>
        </p:nvSpPr>
        <p:spPr>
          <a:xfrm>
            <a:off x="4669037" y="2394237"/>
            <a:ext cx="5287759" cy="25719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defRPr/>
            </a:pPr>
            <a:r>
              <a:rPr lang="zh-CN" altLang="en-US" sz="2200" dirty="0">
                <a:solidFill>
                  <a:schemeClr val="accent4">
                    <a:lumMod val="40000"/>
                    <a:lumOff val="60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仰首是春、俯首成秋，让我们把一切所经历过的，统统成为过去吧！以往的成功也好，失败也罢，让我们卸下沉重的包袱轻装上阵。新的一年，翻开新的一页，所有的期待与希望、向往与憧憬向我们走来。</a:t>
            </a: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17B94DFD-F5E9-4567-8E93-D61B012C6A28}"/>
              </a:ext>
            </a:extLst>
          </p:cNvPr>
          <p:cNvGrpSpPr/>
          <p:nvPr/>
        </p:nvGrpSpPr>
        <p:grpSpPr>
          <a:xfrm>
            <a:off x="2397759" y="1129554"/>
            <a:ext cx="3213729" cy="1473575"/>
            <a:chOff x="2397759" y="1129554"/>
            <a:chExt cx="3213729" cy="1473575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xmlns="" id="{31E56F88-E0E1-4681-AD4D-D764409C8FD4}"/>
                </a:ext>
              </a:extLst>
            </p:cNvPr>
            <p:cNvSpPr txBox="1"/>
            <p:nvPr/>
          </p:nvSpPr>
          <p:spPr>
            <a:xfrm>
              <a:off x="3270784" y="1402800"/>
              <a:ext cx="117035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600" dirty="0">
                  <a:solidFill>
                    <a:schemeClr val="accent4">
                      <a:lumMod val="40000"/>
                      <a:lumOff val="60000"/>
                    </a:schemeClr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</a:rPr>
                <a:t>新年寄语</a:t>
              </a: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xmlns="" id="{38F90B5E-4731-497D-9502-6785D1C2EAFE}"/>
                </a:ext>
              </a:extLst>
            </p:cNvPr>
            <p:cNvCxnSpPr>
              <a:cxnSpLocks/>
            </p:cNvCxnSpPr>
            <p:nvPr/>
          </p:nvCxnSpPr>
          <p:spPr>
            <a:xfrm>
              <a:off x="2397759" y="1694451"/>
              <a:ext cx="692682" cy="0"/>
            </a:xfrm>
            <a:prstGeom prst="line">
              <a:avLst/>
            </a:prstGeom>
            <a:ln>
              <a:solidFill>
                <a:srgbClr val="FFE699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xmlns="" id="{6DE1F6E4-C706-4402-AFF2-90B210A59C7F}"/>
                </a:ext>
              </a:extLst>
            </p:cNvPr>
            <p:cNvCxnSpPr>
              <a:cxnSpLocks/>
            </p:cNvCxnSpPr>
            <p:nvPr/>
          </p:nvCxnSpPr>
          <p:spPr>
            <a:xfrm>
              <a:off x="4441136" y="1694451"/>
              <a:ext cx="692682" cy="0"/>
            </a:xfrm>
            <a:prstGeom prst="line">
              <a:avLst/>
            </a:prstGeom>
            <a:ln>
              <a:solidFill>
                <a:srgbClr val="FFE699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9" name="图片 38">
              <a:extLst>
                <a:ext uri="{FF2B5EF4-FFF2-40B4-BE49-F238E27FC236}">
                  <a16:creationId xmlns:a16="http://schemas.microsoft.com/office/drawing/2014/main" xmlns="" id="{AFEFEB7F-6686-4567-94C8-3AB7C172BA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984" t="27536" r="3489" b="52543"/>
            <a:stretch/>
          </p:blipFill>
          <p:spPr>
            <a:xfrm>
              <a:off x="4532888" y="1129554"/>
              <a:ext cx="1078600" cy="12003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73571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 41">
            <a:extLst>
              <a:ext uri="{FF2B5EF4-FFF2-40B4-BE49-F238E27FC236}">
                <a16:creationId xmlns:a16="http://schemas.microsoft.com/office/drawing/2014/main" xmlns="" id="{1FF37881-D19A-49C7-8888-1F5B2FE180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18" r="17593" b="13462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725611E9-6B40-40C3-86C4-EBFE4E0D3E6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46" t="64060" r="26661"/>
          <a:stretch/>
        </p:blipFill>
        <p:spPr>
          <a:xfrm>
            <a:off x="0" y="4508339"/>
            <a:ext cx="12192000" cy="2349661"/>
          </a:xfrm>
          <a:custGeom>
            <a:avLst/>
            <a:gdLst>
              <a:gd name="connsiteX0" fmla="*/ 0 w 12192000"/>
              <a:gd name="connsiteY0" fmla="*/ 6858000 h 6858000"/>
              <a:gd name="connsiteX1" fmla="*/ 12192000 w 12192000"/>
              <a:gd name="connsiteY1" fmla="*/ 6858000 h 6858000"/>
              <a:gd name="connsiteX2" fmla="*/ 12192000 w 12192000"/>
              <a:gd name="connsiteY2" fmla="*/ 0 h 6858000"/>
              <a:gd name="connsiteX3" fmla="*/ 0 w 12192000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close/>
              </a:path>
            </a:pathLst>
          </a:custGeom>
          <a:effectLst>
            <a:outerShdw blurRad="152400" dist="38100" dir="5400000" sx="102000" sy="102000" algn="t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73D36C40-660E-4C4E-AA86-18AACEE7B32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245"/>
          <a:stretch/>
        </p:blipFill>
        <p:spPr>
          <a:xfrm>
            <a:off x="2323708" y="-280686"/>
            <a:ext cx="7544584" cy="7419372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FD004824-ABE5-45DF-A28C-D4DEAA13023C}"/>
              </a:ext>
            </a:extLst>
          </p:cNvPr>
          <p:cNvSpPr txBox="1"/>
          <p:nvPr/>
        </p:nvSpPr>
        <p:spPr>
          <a:xfrm>
            <a:off x="3989443" y="2158678"/>
            <a:ext cx="4397358" cy="2349661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none" rtlCol="0">
            <a:prstTxWarp prst="textArchUp">
              <a:avLst>
                <a:gd name="adj" fmla="val 11899855"/>
              </a:avLst>
            </a:prstTxWarp>
            <a:spAutoFit/>
          </a:bodyPr>
          <a:lstStyle/>
          <a:p>
            <a:r>
              <a:rPr lang="zh-CN" altLang="en-US" sz="88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思源宋体 Heavy" panose="02020900000000000000" pitchFamily="18" charset="-122"/>
                <a:ea typeface="思源宋体 Heavy" panose="02020900000000000000" pitchFamily="18" charset="-122"/>
              </a:rPr>
              <a:t>万事如事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363ACBB3-7FB5-4EC8-8418-2EFC1A2177B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74" r="44589" b="20929"/>
          <a:stretch/>
        </p:blipFill>
        <p:spPr>
          <a:xfrm>
            <a:off x="-617261" y="1365474"/>
            <a:ext cx="5159882" cy="5773212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xmlns="" id="{1F295222-9FC7-4FB8-937A-533A83FE00A9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388" r="77961" b="70295"/>
          <a:stretch/>
        </p:blipFill>
        <p:spPr>
          <a:xfrm>
            <a:off x="8981578" y="0"/>
            <a:ext cx="2375311" cy="252288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xmlns="" id="{DBECC1D2-D216-425F-8984-FB371DF0EEF1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388" r="77961" b="70295"/>
          <a:stretch/>
        </p:blipFill>
        <p:spPr>
          <a:xfrm>
            <a:off x="600382" y="0"/>
            <a:ext cx="2375311" cy="252288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xmlns="" id="{5E421315-5A85-453E-97C7-1F1B423546B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574" r="44589" b="20929"/>
          <a:stretch/>
        </p:blipFill>
        <p:spPr>
          <a:xfrm flipH="1">
            <a:off x="7649381" y="1365474"/>
            <a:ext cx="5159882" cy="5773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512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 41">
            <a:extLst>
              <a:ext uri="{FF2B5EF4-FFF2-40B4-BE49-F238E27FC236}">
                <a16:creationId xmlns:a16="http://schemas.microsoft.com/office/drawing/2014/main" xmlns="" id="{1FF37881-D19A-49C7-8888-1F5B2FE180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18" r="17593" b="13462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48" name="图片 47">
            <a:extLst>
              <a:ext uri="{FF2B5EF4-FFF2-40B4-BE49-F238E27FC236}">
                <a16:creationId xmlns:a16="http://schemas.microsoft.com/office/drawing/2014/main" xmlns="" id="{91AFA43B-128E-4418-AD57-82EB69B3E68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388" r="77961" b="70295"/>
          <a:stretch/>
        </p:blipFill>
        <p:spPr>
          <a:xfrm>
            <a:off x="538789" y="1471334"/>
            <a:ext cx="4125664" cy="438198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53" name="图片 52">
            <a:extLst>
              <a:ext uri="{FF2B5EF4-FFF2-40B4-BE49-F238E27FC236}">
                <a16:creationId xmlns:a16="http://schemas.microsoft.com/office/drawing/2014/main" xmlns="" id="{3AA6F6CD-30FD-404B-8E65-A3403DDFD12A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46" t="64060" r="26661"/>
          <a:stretch/>
        </p:blipFill>
        <p:spPr>
          <a:xfrm flipV="1">
            <a:off x="0" y="0"/>
            <a:ext cx="12192000" cy="2349661"/>
          </a:xfrm>
          <a:custGeom>
            <a:avLst/>
            <a:gdLst>
              <a:gd name="connsiteX0" fmla="*/ 0 w 12192000"/>
              <a:gd name="connsiteY0" fmla="*/ 6858000 h 6858000"/>
              <a:gd name="connsiteX1" fmla="*/ 12192000 w 12192000"/>
              <a:gd name="connsiteY1" fmla="*/ 6858000 h 6858000"/>
              <a:gd name="connsiteX2" fmla="*/ 12192000 w 12192000"/>
              <a:gd name="connsiteY2" fmla="*/ 0 h 6858000"/>
              <a:gd name="connsiteX3" fmla="*/ 0 w 12192000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close/>
              </a:path>
            </a:pathLst>
          </a:custGeom>
          <a:effectLst>
            <a:outerShdw blurRad="152400" dist="38100" dir="5400000" sx="102000" sy="102000" algn="t" rotWithShape="0">
              <a:prstClr val="black">
                <a:alpha val="40000"/>
              </a:prstClr>
            </a:outerShdw>
          </a:effectLst>
        </p:spPr>
      </p:pic>
      <p:grpSp>
        <p:nvGrpSpPr>
          <p:cNvPr id="52" name="组合 51">
            <a:extLst>
              <a:ext uri="{FF2B5EF4-FFF2-40B4-BE49-F238E27FC236}">
                <a16:creationId xmlns:a16="http://schemas.microsoft.com/office/drawing/2014/main" xmlns="" id="{549E46B8-DF3D-4CC8-8E21-A2468A261E07}"/>
              </a:ext>
            </a:extLst>
          </p:cNvPr>
          <p:cNvGrpSpPr/>
          <p:nvPr/>
        </p:nvGrpSpPr>
        <p:grpSpPr>
          <a:xfrm>
            <a:off x="7418656" y="1636854"/>
            <a:ext cx="4381981" cy="4381981"/>
            <a:chOff x="3574649" y="907649"/>
            <a:chExt cx="5042702" cy="5042702"/>
          </a:xfrm>
        </p:grpSpPr>
        <p:pic>
          <p:nvPicPr>
            <p:cNvPr id="45" name="图片 44">
              <a:extLst>
                <a:ext uri="{FF2B5EF4-FFF2-40B4-BE49-F238E27FC236}">
                  <a16:creationId xmlns:a16="http://schemas.microsoft.com/office/drawing/2014/main" xmlns="" id="{5D1951C4-55FA-4B03-934C-67B459AAD84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563" t="9655" r="37145" b="15487"/>
            <a:stretch>
              <a:fillRect/>
            </a:stretch>
          </p:blipFill>
          <p:spPr>
            <a:xfrm>
              <a:off x="3574649" y="907649"/>
              <a:ext cx="5042702" cy="5042702"/>
            </a:xfrm>
            <a:custGeom>
              <a:avLst/>
              <a:gdLst>
                <a:gd name="connsiteX0" fmla="*/ 1597306 w 3194612"/>
                <a:gd name="connsiteY0" fmla="*/ 0 h 3194612"/>
                <a:gd name="connsiteX1" fmla="*/ 3194612 w 3194612"/>
                <a:gd name="connsiteY1" fmla="*/ 1597306 h 3194612"/>
                <a:gd name="connsiteX2" fmla="*/ 1597306 w 3194612"/>
                <a:gd name="connsiteY2" fmla="*/ 3194612 h 3194612"/>
                <a:gd name="connsiteX3" fmla="*/ 0 w 3194612"/>
                <a:gd name="connsiteY3" fmla="*/ 1597306 h 3194612"/>
                <a:gd name="connsiteX4" fmla="*/ 1597306 w 3194612"/>
                <a:gd name="connsiteY4" fmla="*/ 0 h 3194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94612" h="3194612">
                  <a:moveTo>
                    <a:pt x="1597306" y="0"/>
                  </a:moveTo>
                  <a:cubicBezTo>
                    <a:pt x="2479474" y="0"/>
                    <a:pt x="3194612" y="715138"/>
                    <a:pt x="3194612" y="1597306"/>
                  </a:cubicBezTo>
                  <a:cubicBezTo>
                    <a:pt x="3194612" y="2479474"/>
                    <a:pt x="2479474" y="3194612"/>
                    <a:pt x="1597306" y="3194612"/>
                  </a:cubicBezTo>
                  <a:cubicBezTo>
                    <a:pt x="715138" y="3194612"/>
                    <a:pt x="0" y="2479474"/>
                    <a:pt x="0" y="1597306"/>
                  </a:cubicBezTo>
                  <a:cubicBezTo>
                    <a:pt x="0" y="715138"/>
                    <a:pt x="715138" y="0"/>
                    <a:pt x="1597306" y="0"/>
                  </a:cubicBezTo>
                  <a:close/>
                </a:path>
              </a:pathLst>
            </a:custGeom>
          </p:spPr>
        </p:pic>
        <p:pic>
          <p:nvPicPr>
            <p:cNvPr id="51" name="图片 50">
              <a:extLst>
                <a:ext uri="{FF2B5EF4-FFF2-40B4-BE49-F238E27FC236}">
                  <a16:creationId xmlns:a16="http://schemas.microsoft.com/office/drawing/2014/main" xmlns="" id="{7382C20A-E861-4AC6-87AB-8BB143DDF0CD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82438" y="1113810"/>
              <a:ext cx="4712207" cy="4836541"/>
            </a:xfrm>
            <a:prstGeom prst="rect">
              <a:avLst/>
            </a:prstGeo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</p:grpSp>
      <p:pic>
        <p:nvPicPr>
          <p:cNvPr id="55" name="图片 54">
            <a:extLst>
              <a:ext uri="{FF2B5EF4-FFF2-40B4-BE49-F238E27FC236}">
                <a16:creationId xmlns:a16="http://schemas.microsoft.com/office/drawing/2014/main" xmlns="" id="{0E99347F-D1E1-403B-B21F-7D5B203514FA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984" t="27536" r="3489" b="52543"/>
          <a:stretch/>
        </p:blipFill>
        <p:spPr>
          <a:xfrm>
            <a:off x="6542816" y="1168175"/>
            <a:ext cx="1422465" cy="1583003"/>
          </a:xfrm>
          <a:prstGeom prst="rect">
            <a:avLst/>
          </a:prstGeom>
        </p:spPr>
      </p:pic>
      <p:sp>
        <p:nvSpPr>
          <p:cNvPr id="56" name="矩形 55">
            <a:extLst>
              <a:ext uri="{FF2B5EF4-FFF2-40B4-BE49-F238E27FC236}">
                <a16:creationId xmlns:a16="http://schemas.microsoft.com/office/drawing/2014/main" xmlns="" id="{4BB1790B-6F13-48EF-BC15-8155536D5329}"/>
              </a:ext>
            </a:extLst>
          </p:cNvPr>
          <p:cNvSpPr/>
          <p:nvPr/>
        </p:nvSpPr>
        <p:spPr>
          <a:xfrm>
            <a:off x="4184628" y="2977840"/>
            <a:ext cx="3285770" cy="2243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新的一年</a:t>
            </a:r>
            <a:endParaRPr lang="en-US" altLang="zh-CN" sz="2400" dirty="0">
              <a:solidFill>
                <a:schemeClr val="accent4">
                  <a:lumMod val="40000"/>
                  <a:lumOff val="60000"/>
                </a:schemeClr>
              </a:solidFill>
              <a:latin typeface="思源宋体 Medium" panose="02020500000000000000" pitchFamily="18" charset="-122"/>
              <a:ea typeface="思源宋体 Medium" panose="02020500000000000000" pitchFamily="18" charset="-122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翻开新的一页，所有的期待与希望、向往与憧憬向我们走来</a:t>
            </a:r>
          </a:p>
        </p:txBody>
      </p:sp>
      <p:pic>
        <p:nvPicPr>
          <p:cNvPr id="57" name="图片 56">
            <a:extLst>
              <a:ext uri="{FF2B5EF4-FFF2-40B4-BE49-F238E27FC236}">
                <a16:creationId xmlns:a16="http://schemas.microsoft.com/office/drawing/2014/main" xmlns="" id="{AF9746FD-784C-466B-897D-13472BF7309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0" t="32547" r="80855" b="35177"/>
          <a:stretch/>
        </p:blipFill>
        <p:spPr>
          <a:xfrm>
            <a:off x="5417361" y="2007340"/>
            <a:ext cx="1125455" cy="970500"/>
          </a:xfrm>
          <a:prstGeom prst="rect">
            <a:avLst/>
          </a:prstGeom>
        </p:spPr>
      </p:pic>
      <p:pic>
        <p:nvPicPr>
          <p:cNvPr id="59" name="图片 58">
            <a:extLst>
              <a:ext uri="{FF2B5EF4-FFF2-40B4-BE49-F238E27FC236}">
                <a16:creationId xmlns:a16="http://schemas.microsoft.com/office/drawing/2014/main" xmlns="" id="{F309CFD5-4B4E-47B9-924B-AA51F214EDE7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0" t="45809" r="80855" b="35177"/>
          <a:stretch/>
        </p:blipFill>
        <p:spPr>
          <a:xfrm>
            <a:off x="397530" y="5658690"/>
            <a:ext cx="7237334" cy="1465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6854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8D804FA3-D150-486F-B567-97FACE36A1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18" r="17593" b="13462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D60884EF-13EF-445E-A9AA-448B2D15F91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9895" y="880619"/>
            <a:ext cx="5352425" cy="5352425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5FC32AFC-CB26-4338-BA96-99C92B05B66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086" r="157" b="-2"/>
          <a:stretch/>
        </p:blipFill>
        <p:spPr>
          <a:xfrm rot="16200000" flipH="1" flipV="1">
            <a:off x="-2054988" y="2054990"/>
            <a:ext cx="6847390" cy="2737413"/>
          </a:xfrm>
          <a:custGeom>
            <a:avLst/>
            <a:gdLst>
              <a:gd name="connsiteX0" fmla="*/ 0 w 12192000"/>
              <a:gd name="connsiteY0" fmla="*/ 6858000 h 6858000"/>
              <a:gd name="connsiteX1" fmla="*/ 12192000 w 12192000"/>
              <a:gd name="connsiteY1" fmla="*/ 6858000 h 6858000"/>
              <a:gd name="connsiteX2" fmla="*/ 12192000 w 12192000"/>
              <a:gd name="connsiteY2" fmla="*/ 0 h 6858000"/>
              <a:gd name="connsiteX3" fmla="*/ 0 w 12192000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close/>
              </a:path>
            </a:pathLst>
          </a:custGeom>
          <a:effectLst>
            <a:outerShdw blurRad="152400" dist="38100" dir="5400000" sx="102000" sy="102000" algn="t" rotWithShape="0">
              <a:prstClr val="black">
                <a:alpha val="40000"/>
              </a:prstClr>
            </a:outerShdw>
          </a:effectLst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0259BA1E-F636-45E4-A4CE-08A57824665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388" r="77961" b="70295"/>
          <a:stretch/>
        </p:blipFill>
        <p:spPr>
          <a:xfrm>
            <a:off x="7587871" y="0"/>
            <a:ext cx="4347013" cy="4617082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0CCD4DF8-EBBF-43A2-BEB9-C468B8A25DA0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0" t="32547" r="80855" b="35177"/>
          <a:stretch/>
        </p:blipFill>
        <p:spPr>
          <a:xfrm>
            <a:off x="2368875" y="5428527"/>
            <a:ext cx="1422465" cy="1100751"/>
          </a:xfrm>
          <a:prstGeom prst="rect">
            <a:avLst/>
          </a:prstGeom>
        </p:spPr>
      </p:pic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F311D6D5-8E7F-486B-9E7C-A44B27EB2516}"/>
              </a:ext>
            </a:extLst>
          </p:cNvPr>
          <p:cNvSpPr/>
          <p:nvPr/>
        </p:nvSpPr>
        <p:spPr>
          <a:xfrm>
            <a:off x="8122320" y="4189066"/>
            <a:ext cx="3285770" cy="2243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zh-CN" alt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新的一年</a:t>
            </a:r>
            <a:endParaRPr lang="en-US" altLang="zh-CN" sz="2400" dirty="0">
              <a:solidFill>
                <a:schemeClr val="accent4">
                  <a:lumMod val="40000"/>
                  <a:lumOff val="60000"/>
                </a:schemeClr>
              </a:solidFill>
              <a:latin typeface="思源宋体 Medium" panose="02020500000000000000" pitchFamily="18" charset="-122"/>
              <a:ea typeface="思源宋体 Medium" panose="02020500000000000000" pitchFamily="18" charset="-122"/>
            </a:endParaRPr>
          </a:p>
          <a:p>
            <a:pPr algn="ctr">
              <a:lnSpc>
                <a:spcPct val="150000"/>
              </a:lnSpc>
              <a:defRPr/>
            </a:pPr>
            <a:r>
              <a:rPr lang="zh-CN" altLang="en-US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rPr>
              <a:t>翻开新的一页，所有的期待与希望、向往与憧憬向我们走来</a:t>
            </a: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04D511E7-4E7E-4E5D-B0B6-E42876FD1CF9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984" t="27536" r="3489" b="52543"/>
          <a:stretch/>
        </p:blipFill>
        <p:spPr>
          <a:xfrm>
            <a:off x="2200422" y="328722"/>
            <a:ext cx="1628849" cy="1812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195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1CC16B7C-DBA3-4990-9CA5-02B39F2B80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18" r="17593" b="13462"/>
          <a:stretch>
            <a:fillRect/>
          </a:stretch>
        </p:blipFill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858000 h 6858000"/>
              <a:gd name="connsiteX3" fmla="*/ 0 w 12192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4451EC79-9E3A-4F0D-90F2-CAC9682F196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0" t="45809" r="80855" b="35177"/>
          <a:stretch/>
        </p:blipFill>
        <p:spPr>
          <a:xfrm rot="16200000">
            <a:off x="12389112" y="4111079"/>
            <a:ext cx="3190622" cy="1159122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F19D9C56-BA78-449B-A167-8E682FD39988}"/>
              </a:ext>
            </a:extLst>
          </p:cNvPr>
          <p:cNvGrpSpPr/>
          <p:nvPr/>
        </p:nvGrpSpPr>
        <p:grpSpPr>
          <a:xfrm>
            <a:off x="3847214" y="1914163"/>
            <a:ext cx="4497572" cy="3029674"/>
            <a:chOff x="1359218" y="2148550"/>
            <a:chExt cx="4497572" cy="3029674"/>
          </a:xfrm>
        </p:grpSpPr>
        <p:pic>
          <p:nvPicPr>
            <p:cNvPr id="27" name="图片 26">
              <a:extLst>
                <a:ext uri="{FF2B5EF4-FFF2-40B4-BE49-F238E27FC236}">
                  <a16:creationId xmlns:a16="http://schemas.microsoft.com/office/drawing/2014/main" xmlns="" id="{53941A85-E7B6-48E3-82A5-8646EC84BA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224" t="28244" r="56169" b="37856"/>
            <a:stretch/>
          </p:blipFill>
          <p:spPr>
            <a:xfrm flipH="1">
              <a:off x="1359218" y="2148550"/>
              <a:ext cx="550605" cy="3029674"/>
            </a:xfrm>
            <a:custGeom>
              <a:avLst/>
              <a:gdLst>
                <a:gd name="connsiteX0" fmla="*/ 0 w 2639028"/>
                <a:gd name="connsiteY0" fmla="*/ 0 h 1713053"/>
                <a:gd name="connsiteX1" fmla="*/ 2639028 w 2639028"/>
                <a:gd name="connsiteY1" fmla="*/ 0 h 1713053"/>
                <a:gd name="connsiteX2" fmla="*/ 2639028 w 2639028"/>
                <a:gd name="connsiteY2" fmla="*/ 1713053 h 1713053"/>
                <a:gd name="connsiteX3" fmla="*/ 0 w 2639028"/>
                <a:gd name="connsiteY3" fmla="*/ 1713053 h 171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39028" h="1713053">
                  <a:moveTo>
                    <a:pt x="0" y="0"/>
                  </a:moveTo>
                  <a:lnTo>
                    <a:pt x="2639028" y="0"/>
                  </a:lnTo>
                  <a:lnTo>
                    <a:pt x="2639028" y="1713053"/>
                  </a:lnTo>
                  <a:lnTo>
                    <a:pt x="0" y="1713053"/>
                  </a:lnTo>
                  <a:close/>
                </a:path>
              </a:pathLst>
            </a:custGeom>
          </p:spPr>
        </p:pic>
        <p:sp>
          <p:nvSpPr>
            <p:cNvPr id="28" name="矩形 27">
              <a:extLst>
                <a:ext uri="{FF2B5EF4-FFF2-40B4-BE49-F238E27FC236}">
                  <a16:creationId xmlns:a16="http://schemas.microsoft.com/office/drawing/2014/main" xmlns="" id="{BDEE361D-0740-4717-9C76-05917FE0738D}"/>
                </a:ext>
              </a:extLst>
            </p:cNvPr>
            <p:cNvSpPr/>
            <p:nvPr/>
          </p:nvSpPr>
          <p:spPr>
            <a:xfrm>
              <a:off x="2234848" y="2541734"/>
              <a:ext cx="2954655" cy="2243306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algn="ctr">
                <a:lnSpc>
                  <a:spcPct val="150000"/>
                </a:lnSpc>
                <a:defRPr/>
              </a:pPr>
              <a:r>
                <a:rPr lang="zh-CN" altLang="en-US" sz="2400" dirty="0">
                  <a:solidFill>
                    <a:schemeClr val="accent4">
                      <a:lumMod val="40000"/>
                      <a:lumOff val="60000"/>
                    </a:schemeClr>
                  </a:solidFill>
                  <a:latin typeface="思源宋体 Medium" panose="02020500000000000000" pitchFamily="18" charset="-122"/>
                  <a:ea typeface="思源宋体 Medium" panose="02020500000000000000" pitchFamily="18" charset="-122"/>
                </a:rPr>
                <a:t>新的一年</a:t>
              </a:r>
              <a:endParaRPr lang="en-US" altLang="zh-CN" sz="2400" dirty="0">
                <a:solidFill>
                  <a:schemeClr val="accent4">
                    <a:lumMod val="40000"/>
                    <a:lumOff val="60000"/>
                  </a:schemeClr>
                </a:solidFill>
                <a:latin typeface="思源宋体 Medium" panose="02020500000000000000" pitchFamily="18" charset="-122"/>
                <a:ea typeface="思源宋体 Medium" panose="02020500000000000000" pitchFamily="18" charset="-122"/>
              </a:endParaRPr>
            </a:p>
            <a:p>
              <a:pPr algn="ctr">
                <a:lnSpc>
                  <a:spcPct val="150000"/>
                </a:lnSpc>
                <a:defRPr/>
              </a:pPr>
              <a:r>
                <a:rPr lang="zh-CN" altLang="en-US" sz="2400" dirty="0">
                  <a:solidFill>
                    <a:schemeClr val="accent4">
                      <a:lumMod val="40000"/>
                      <a:lumOff val="60000"/>
                    </a:schemeClr>
                  </a:solidFill>
                  <a:latin typeface="思源宋体 Medium" panose="02020500000000000000" pitchFamily="18" charset="-122"/>
                  <a:ea typeface="思源宋体 Medium" panose="02020500000000000000" pitchFamily="18" charset="-122"/>
                </a:rPr>
                <a:t>翻开新的一页，所有的期待与希望、向往与憧憬向我们走来</a:t>
              </a:r>
            </a:p>
          </p:txBody>
        </p:sp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xmlns="" id="{D4A5DE4B-8EEA-4DB4-8AAD-38432ED42D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0224" t="28244" r="56169" b="37856"/>
            <a:stretch/>
          </p:blipFill>
          <p:spPr>
            <a:xfrm>
              <a:off x="5306185" y="2148550"/>
              <a:ext cx="550605" cy="3029674"/>
            </a:xfrm>
            <a:custGeom>
              <a:avLst/>
              <a:gdLst>
                <a:gd name="connsiteX0" fmla="*/ 0 w 2639028"/>
                <a:gd name="connsiteY0" fmla="*/ 0 h 1713053"/>
                <a:gd name="connsiteX1" fmla="*/ 2639028 w 2639028"/>
                <a:gd name="connsiteY1" fmla="*/ 0 h 1713053"/>
                <a:gd name="connsiteX2" fmla="*/ 2639028 w 2639028"/>
                <a:gd name="connsiteY2" fmla="*/ 1713053 h 1713053"/>
                <a:gd name="connsiteX3" fmla="*/ 0 w 2639028"/>
                <a:gd name="connsiteY3" fmla="*/ 1713053 h 1713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639028" h="1713053">
                  <a:moveTo>
                    <a:pt x="0" y="0"/>
                  </a:moveTo>
                  <a:lnTo>
                    <a:pt x="2639028" y="0"/>
                  </a:lnTo>
                  <a:lnTo>
                    <a:pt x="2639028" y="1713053"/>
                  </a:lnTo>
                  <a:lnTo>
                    <a:pt x="0" y="1713053"/>
                  </a:lnTo>
                  <a:close/>
                </a:path>
              </a:pathLst>
            </a:custGeom>
          </p:spPr>
        </p:pic>
      </p:grpSp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D2254979-9A59-45AE-BDF3-50FA194BEAB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46" t="64060" r="26661"/>
          <a:stretch/>
        </p:blipFill>
        <p:spPr>
          <a:xfrm flipH="1">
            <a:off x="0" y="4508339"/>
            <a:ext cx="12192000" cy="2349661"/>
          </a:xfrm>
          <a:custGeom>
            <a:avLst/>
            <a:gdLst>
              <a:gd name="connsiteX0" fmla="*/ 0 w 12192000"/>
              <a:gd name="connsiteY0" fmla="*/ 6858000 h 6858000"/>
              <a:gd name="connsiteX1" fmla="*/ 12192000 w 12192000"/>
              <a:gd name="connsiteY1" fmla="*/ 6858000 h 6858000"/>
              <a:gd name="connsiteX2" fmla="*/ 12192000 w 12192000"/>
              <a:gd name="connsiteY2" fmla="*/ 0 h 6858000"/>
              <a:gd name="connsiteX3" fmla="*/ 0 w 12192000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close/>
              </a:path>
            </a:pathLst>
          </a:custGeom>
          <a:effectLst>
            <a:outerShdw blurRad="152400" dist="38100" dir="5400000" sx="102000" sy="102000" algn="t" rotWithShape="0">
              <a:prstClr val="black">
                <a:alpha val="40000"/>
              </a:prstClr>
            </a:outerShdw>
          </a:effectLst>
        </p:spPr>
      </p:pic>
      <p:pic>
        <p:nvPicPr>
          <p:cNvPr id="31" name="图片 30">
            <a:extLst>
              <a:ext uri="{FF2B5EF4-FFF2-40B4-BE49-F238E27FC236}">
                <a16:creationId xmlns:a16="http://schemas.microsoft.com/office/drawing/2014/main" xmlns="" id="{A07C6A68-FE26-4A1B-AE33-19118AD37D0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388" r="77961" b="70295"/>
          <a:stretch/>
        </p:blipFill>
        <p:spPr>
          <a:xfrm>
            <a:off x="106819" y="1389636"/>
            <a:ext cx="3840148" cy="407872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32" name="图片 31">
            <a:extLst>
              <a:ext uri="{FF2B5EF4-FFF2-40B4-BE49-F238E27FC236}">
                <a16:creationId xmlns:a16="http://schemas.microsoft.com/office/drawing/2014/main" xmlns="" id="{C110B122-2F9B-4711-A50C-AC085BA3A9A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4388" r="77961" b="70295"/>
          <a:stretch/>
        </p:blipFill>
        <p:spPr>
          <a:xfrm>
            <a:off x="8911783" y="753028"/>
            <a:ext cx="2519444" cy="2675971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B1D23AFB-035F-4F67-8663-75FCE1A3C48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46" t="64060" r="26661"/>
          <a:stretch/>
        </p:blipFill>
        <p:spPr>
          <a:xfrm flipV="1">
            <a:off x="0" y="0"/>
            <a:ext cx="12192000" cy="2349661"/>
          </a:xfrm>
          <a:custGeom>
            <a:avLst/>
            <a:gdLst>
              <a:gd name="connsiteX0" fmla="*/ 0 w 12192000"/>
              <a:gd name="connsiteY0" fmla="*/ 6858000 h 6858000"/>
              <a:gd name="connsiteX1" fmla="*/ 12192000 w 12192000"/>
              <a:gd name="connsiteY1" fmla="*/ 6858000 h 6858000"/>
              <a:gd name="connsiteX2" fmla="*/ 12192000 w 12192000"/>
              <a:gd name="connsiteY2" fmla="*/ 0 h 6858000"/>
              <a:gd name="connsiteX3" fmla="*/ 0 w 12192000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close/>
              </a:path>
            </a:pathLst>
          </a:custGeom>
          <a:effectLst>
            <a:outerShdw blurRad="152400" dist="38100" dir="5400000" sx="102000" sy="102000" algn="t" rotWithShape="0">
              <a:prstClr val="black">
                <a:alpha val="40000"/>
              </a:prstClr>
            </a:outerShdw>
          </a:effectLst>
        </p:spPr>
      </p:pic>
      <p:pic>
        <p:nvPicPr>
          <p:cNvPr id="33" name="图片 32">
            <a:extLst>
              <a:ext uri="{FF2B5EF4-FFF2-40B4-BE49-F238E27FC236}">
                <a16:creationId xmlns:a16="http://schemas.microsoft.com/office/drawing/2014/main" xmlns="" id="{9BD164E6-D79D-4438-A544-44AF750C98D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0" t="32547" r="80855" b="35177"/>
          <a:stretch/>
        </p:blipFill>
        <p:spPr>
          <a:xfrm>
            <a:off x="9008671" y="3102689"/>
            <a:ext cx="2519444" cy="2172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619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7DDF4667-8A14-47A6-A951-8B53347DE9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93" r="17593"/>
          <a:stretch>
            <a:fillRect/>
          </a:stretch>
        </p:blipFill>
        <p:spPr>
          <a:xfrm flipV="1"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6858000 h 6858000"/>
              <a:gd name="connsiteX1" fmla="*/ 12192000 w 12192000"/>
              <a:gd name="connsiteY1" fmla="*/ 6858000 h 6858000"/>
              <a:gd name="connsiteX2" fmla="*/ 12192000 w 12192000"/>
              <a:gd name="connsiteY2" fmla="*/ 0 h 6858000"/>
              <a:gd name="connsiteX3" fmla="*/ 0 w 12192000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1BEE50DF-43A0-4FFB-925E-87A584AD1790}"/>
              </a:ext>
            </a:extLst>
          </p:cNvPr>
          <p:cNvSpPr/>
          <p:nvPr/>
        </p:nvSpPr>
        <p:spPr>
          <a:xfrm>
            <a:off x="803476" y="668438"/>
            <a:ext cx="10585048" cy="5521124"/>
          </a:xfrm>
          <a:prstGeom prst="rect">
            <a:avLst/>
          </a:prstGeom>
          <a:solidFill>
            <a:srgbClr val="971017"/>
          </a:solidFill>
          <a:ln w="57150">
            <a:solidFill>
              <a:srgbClr val="FFE699"/>
            </a:solidFill>
          </a:ln>
          <a:effectLst>
            <a:outerShdw blurRad="393700" sx="105000" sy="105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35C69569-6893-4013-8B7D-27E770DFF22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0" t="32547" r="80855" b="35177"/>
          <a:stretch/>
        </p:blipFill>
        <p:spPr>
          <a:xfrm>
            <a:off x="10425007" y="2329405"/>
            <a:ext cx="1597308" cy="1377388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1A149FBE-ADBB-4947-B989-600BF72751E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00" t="32547" r="80855" b="35177"/>
          <a:stretch/>
        </p:blipFill>
        <p:spPr>
          <a:xfrm>
            <a:off x="113817" y="4158258"/>
            <a:ext cx="1597308" cy="1377388"/>
          </a:xfrm>
          <a:prstGeom prst="rect">
            <a:avLst/>
          </a:prstGeom>
        </p:spPr>
      </p:pic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D6B5E13C-4B86-4A5C-8B4E-72DDE6F481F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46" t="64060" r="26661"/>
          <a:stretch/>
        </p:blipFill>
        <p:spPr>
          <a:xfrm flipV="1">
            <a:off x="0" y="0"/>
            <a:ext cx="12192000" cy="2349661"/>
          </a:xfrm>
          <a:custGeom>
            <a:avLst/>
            <a:gdLst>
              <a:gd name="connsiteX0" fmla="*/ 0 w 12192000"/>
              <a:gd name="connsiteY0" fmla="*/ 6858000 h 6858000"/>
              <a:gd name="connsiteX1" fmla="*/ 12192000 w 12192000"/>
              <a:gd name="connsiteY1" fmla="*/ 6858000 h 6858000"/>
              <a:gd name="connsiteX2" fmla="*/ 12192000 w 12192000"/>
              <a:gd name="connsiteY2" fmla="*/ 0 h 6858000"/>
              <a:gd name="connsiteX3" fmla="*/ 0 w 12192000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close/>
              </a:path>
            </a:pathLst>
          </a:custGeom>
          <a:effectLst>
            <a:outerShdw blurRad="152400" dist="38100" dir="5400000" sx="102000" sy="102000" algn="t" rotWithShape="0">
              <a:prstClr val="black">
                <a:alpha val="40000"/>
              </a:prstClr>
            </a:outerShdw>
          </a:effectLst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C86D13BD-228F-430F-B7A7-760939BF358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984" t="27536" r="3489" b="52543"/>
          <a:stretch/>
        </p:blipFill>
        <p:spPr>
          <a:xfrm>
            <a:off x="6754617" y="383328"/>
            <a:ext cx="1422465" cy="1583003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1ED66141-78FC-4A7C-A6A2-B5C2DFD6DBB4}"/>
              </a:ext>
            </a:extLst>
          </p:cNvPr>
          <p:cNvSpPr txBox="1"/>
          <p:nvPr/>
        </p:nvSpPr>
        <p:spPr>
          <a:xfrm>
            <a:off x="3023886" y="5535646"/>
            <a:ext cx="61442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2020</a:t>
            </a:r>
            <a:r>
              <a:rPr lang="zh-CN" altLang="en-US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年新年贺卡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15CBBE30-4CD9-421D-A935-5AC09F847AAD}"/>
              </a:ext>
            </a:extLst>
          </p:cNvPr>
          <p:cNvGrpSpPr/>
          <p:nvPr/>
        </p:nvGrpSpPr>
        <p:grpSpPr>
          <a:xfrm>
            <a:off x="1601945" y="1322354"/>
            <a:ext cx="8988110" cy="4428706"/>
            <a:chOff x="1601945" y="1322354"/>
            <a:chExt cx="8988110" cy="4428706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32533718-39B5-4E97-8AC1-99B25FFAE8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035" b="21692"/>
            <a:stretch/>
          </p:blipFill>
          <p:spPr>
            <a:xfrm>
              <a:off x="1601945" y="1322354"/>
              <a:ext cx="8988110" cy="4428706"/>
            </a:xfrm>
            <a:prstGeom prst="rect">
              <a:avLst/>
            </a:prstGeom>
          </p:spPr>
        </p:pic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xmlns="" id="{080F53CD-233D-41B2-9832-BFDEA615FF5B}"/>
                </a:ext>
              </a:extLst>
            </p:cNvPr>
            <p:cNvSpPr txBox="1"/>
            <p:nvPr/>
          </p:nvSpPr>
          <p:spPr>
            <a:xfrm>
              <a:off x="2625366" y="2074062"/>
              <a:ext cx="2313454" cy="26468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600" dirty="0">
                  <a:solidFill>
                    <a:schemeClr val="accent4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55号-龙吟手书" panose="00000500000000000000" pitchFamily="2" charset="-122"/>
                  <a:ea typeface="字魂55号-龙吟手书" panose="00000500000000000000" pitchFamily="2" charset="-122"/>
                </a:rPr>
                <a:t>新</a:t>
              </a:r>
            </a:p>
          </p:txBody>
        </p: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60A941DC-E991-4A70-A2B2-A695456D5381}"/>
                </a:ext>
              </a:extLst>
            </p:cNvPr>
            <p:cNvSpPr txBox="1"/>
            <p:nvPr/>
          </p:nvSpPr>
          <p:spPr>
            <a:xfrm>
              <a:off x="4217444" y="1798463"/>
              <a:ext cx="2313454" cy="26468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600" dirty="0">
                  <a:solidFill>
                    <a:schemeClr val="accent4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55号-龙吟手书" panose="00000500000000000000" pitchFamily="2" charset="-122"/>
                  <a:ea typeface="字魂55号-龙吟手书" panose="00000500000000000000" pitchFamily="2" charset="-122"/>
                </a:rPr>
                <a:t>年</a:t>
              </a:r>
            </a:p>
          </p:txBody>
        </p: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xmlns="" id="{037ABE71-014F-4134-90FA-2F0F82EEB443}"/>
                </a:ext>
              </a:extLst>
            </p:cNvPr>
            <p:cNvSpPr txBox="1"/>
            <p:nvPr/>
          </p:nvSpPr>
          <p:spPr>
            <a:xfrm>
              <a:off x="5809522" y="2244792"/>
              <a:ext cx="2313454" cy="26468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600" dirty="0">
                  <a:solidFill>
                    <a:schemeClr val="accent4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55号-龙吟手书" panose="00000500000000000000" pitchFamily="2" charset="-122"/>
                  <a:ea typeface="字魂55号-龙吟手书" panose="00000500000000000000" pitchFamily="2" charset="-122"/>
                </a:rPr>
                <a:t>快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xmlns="" id="{ADB8DADE-7884-454E-82B6-26297020F2B0}"/>
                </a:ext>
              </a:extLst>
            </p:cNvPr>
            <p:cNvSpPr txBox="1"/>
            <p:nvPr/>
          </p:nvSpPr>
          <p:spPr>
            <a:xfrm>
              <a:off x="7348017" y="1798463"/>
              <a:ext cx="2313454" cy="26468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600" dirty="0">
                  <a:solidFill>
                    <a:schemeClr val="accent4">
                      <a:lumMod val="40000"/>
                      <a:lumOff val="60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字魂55号-龙吟手书" panose="00000500000000000000" pitchFamily="2" charset="-122"/>
                  <a:ea typeface="字魂55号-龙吟手书" panose="00000500000000000000" pitchFamily="2" charset="-122"/>
                </a:rPr>
                <a:t>乐</a:t>
              </a:r>
            </a:p>
          </p:txBody>
        </p: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xmlns="" id="{B7BE084C-6F33-4F3F-9D76-85A846AF7EEC}"/>
                </a:ext>
              </a:extLst>
            </p:cNvPr>
            <p:cNvSpPr txBox="1"/>
            <p:nvPr/>
          </p:nvSpPr>
          <p:spPr>
            <a:xfrm>
              <a:off x="6002666" y="2303801"/>
              <a:ext cx="18317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olidFill>
                    <a:schemeClr val="accent4">
                      <a:lumMod val="40000"/>
                      <a:lumOff val="60000"/>
                    </a:schemeClr>
                  </a:solidFill>
                </a:rPr>
                <a:t>THANK YOU</a:t>
              </a:r>
              <a:endParaRPr lang="zh-CN" altLang="en-US" sz="2400" dirty="0">
                <a:solidFill>
                  <a:schemeClr val="accent4">
                    <a:lumMod val="40000"/>
                    <a:lumOff val="6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0595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000">
        <p:random/>
      </p:transition>
    </mc:Choice>
    <mc:Fallback xmlns="">
      <p:transition spd="slow" advClick="0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FIRST_PUBLISH" val="1"/>
  <p:tag name="ISPRING_PRESENTATION_TITLE" val="11"/>
</p:tagLst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0">
      <a:majorFont>
        <a:latin typeface="思源黑体 Light"/>
        <a:ea typeface="庞门正道标题体"/>
        <a:cs typeface=""/>
      </a:majorFont>
      <a:minorFont>
        <a:latin typeface="思源黑体 Light"/>
        <a:ea typeface="思源黑体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149</Words>
  <Application>Microsoft Office PowerPoint</Application>
  <PresentationFormat>宽屏</PresentationFormat>
  <Paragraphs>21</Paragraphs>
  <Slides>6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13" baseType="lpstr">
      <vt:lpstr>庞门正道标题体</vt:lpstr>
      <vt:lpstr>思源黑体 Light</vt:lpstr>
      <vt:lpstr>思源宋体 Heavy</vt:lpstr>
      <vt:lpstr>思源宋体 Medium</vt:lpstr>
      <vt:lpstr>字魂55号-龙吟手书</vt:lpstr>
      <vt:lpstr>Arial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</dc:title>
  <cp:lastModifiedBy>faith123</cp:lastModifiedBy>
  <cp:revision>3</cp:revision>
  <dcterms:modified xsi:type="dcterms:W3CDTF">2019-12-26T03:42:05Z</dcterms:modified>
</cp:coreProperties>
</file>