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474" r:id="rId2"/>
    <p:sldId id="462" r:id="rId3"/>
    <p:sldId id="463" r:id="rId4"/>
    <p:sldId id="404" r:id="rId5"/>
    <p:sldId id="445" r:id="rId6"/>
    <p:sldId id="416" r:id="rId7"/>
    <p:sldId id="391" r:id="rId8"/>
    <p:sldId id="422" r:id="rId9"/>
    <p:sldId id="402" r:id="rId10"/>
    <p:sldId id="390" r:id="rId11"/>
    <p:sldId id="469" r:id="rId12"/>
    <p:sldId id="393" r:id="rId13"/>
    <p:sldId id="428" r:id="rId14"/>
    <p:sldId id="392" r:id="rId15"/>
    <p:sldId id="437" r:id="rId16"/>
    <p:sldId id="405" r:id="rId17"/>
    <p:sldId id="454" r:id="rId18"/>
    <p:sldId id="470" r:id="rId19"/>
    <p:sldId id="417" r:id="rId20"/>
    <p:sldId id="397" r:id="rId21"/>
    <p:sldId id="399" r:id="rId22"/>
    <p:sldId id="423" r:id="rId23"/>
    <p:sldId id="407" r:id="rId24"/>
    <p:sldId id="415" r:id="rId25"/>
    <p:sldId id="471" r:id="rId26"/>
    <p:sldId id="406" r:id="rId27"/>
    <p:sldId id="424" r:id="rId28"/>
    <p:sldId id="431" r:id="rId29"/>
    <p:sldId id="419" r:id="rId30"/>
    <p:sldId id="412" r:id="rId31"/>
    <p:sldId id="473" r:id="rId32"/>
    <p:sldId id="472" r:id="rId33"/>
  </p:sldIdLst>
  <p:sldSz cx="12192000" cy="6858000"/>
  <p:notesSz cx="6858000" cy="9144000"/>
  <p:defaultText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4400" algn="l" defTabSz="913765" rtl="0" eaLnBrk="1" latinLnBrk="0" hangingPunct="1">
      <a:defRPr sz="1900" kern="1200">
        <a:solidFill>
          <a:schemeClr val="tx1"/>
        </a:solidFill>
        <a:latin typeface="+mn-lt"/>
        <a:ea typeface="+mn-ea"/>
        <a:cs typeface="+mn-cs"/>
      </a:defRPr>
    </a:lvl3pPr>
    <a:lvl4pPr marL="1371600" algn="l" defTabSz="913765" rtl="0" eaLnBrk="1" latinLnBrk="0" hangingPunct="1">
      <a:defRPr sz="1900" kern="1200">
        <a:solidFill>
          <a:schemeClr val="tx1"/>
        </a:solidFill>
        <a:latin typeface="+mn-lt"/>
        <a:ea typeface="+mn-ea"/>
        <a:cs typeface="+mn-cs"/>
      </a:defRPr>
    </a:lvl4pPr>
    <a:lvl5pPr marL="1828800" algn="l" defTabSz="913765" rtl="0" eaLnBrk="1" latinLnBrk="0" hangingPunct="1">
      <a:defRPr sz="1900" kern="1200">
        <a:solidFill>
          <a:schemeClr val="tx1"/>
        </a:solidFill>
        <a:latin typeface="+mn-lt"/>
        <a:ea typeface="+mn-ea"/>
        <a:cs typeface="+mn-cs"/>
      </a:defRPr>
    </a:lvl5pPr>
    <a:lvl6pPr marL="2286000" algn="l" defTabSz="913765" rtl="0" eaLnBrk="1" latinLnBrk="0" hangingPunct="1">
      <a:defRPr sz="1900" kern="1200">
        <a:solidFill>
          <a:schemeClr val="tx1"/>
        </a:solidFill>
        <a:latin typeface="+mn-lt"/>
        <a:ea typeface="+mn-ea"/>
        <a:cs typeface="+mn-cs"/>
      </a:defRPr>
    </a:lvl6pPr>
    <a:lvl7pPr marL="2743200" algn="l" defTabSz="913765" rtl="0" eaLnBrk="1" latinLnBrk="0" hangingPunct="1">
      <a:defRPr sz="1900" kern="1200">
        <a:solidFill>
          <a:schemeClr val="tx1"/>
        </a:solidFill>
        <a:latin typeface="+mn-lt"/>
        <a:ea typeface="+mn-ea"/>
        <a:cs typeface="+mn-cs"/>
      </a:defRPr>
    </a:lvl7pPr>
    <a:lvl8pPr marL="3200400" algn="l" defTabSz="913765" rtl="0" eaLnBrk="1" latinLnBrk="0" hangingPunct="1">
      <a:defRPr sz="1900" kern="1200">
        <a:solidFill>
          <a:schemeClr val="tx1"/>
        </a:solidFill>
        <a:latin typeface="+mn-lt"/>
        <a:ea typeface="+mn-ea"/>
        <a:cs typeface="+mn-cs"/>
      </a:defRPr>
    </a:lvl8pPr>
    <a:lvl9pPr marL="3657600" algn="l" defTabSz="913765" rtl="0" eaLnBrk="1" latinLnBrk="0" hangingPunct="1">
      <a:defRPr sz="1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6C37"/>
    <a:srgbClr val="193F00"/>
    <a:srgbClr val="123000"/>
    <a:srgbClr val="447125"/>
    <a:srgbClr val="63A537"/>
    <a:srgbClr val="4A7C29"/>
    <a:srgbClr val="295904"/>
    <a:srgbClr val="4E7730"/>
    <a:srgbClr val="789E58"/>
    <a:srgbClr val="3D5F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90" autoAdjust="0"/>
    <p:restoredTop sz="97333" autoAdjust="0"/>
  </p:normalViewPr>
  <p:slideViewPr>
    <p:cSldViewPr snapToGrid="0" showGuides="1">
      <p:cViewPr varScale="1">
        <p:scale>
          <a:sx n="85" d="100"/>
          <a:sy n="85" d="100"/>
        </p:scale>
        <p:origin x="-450" y="-78"/>
      </p:cViewPr>
      <p:guideLst>
        <p:guide orient="horz" pos="3680"/>
        <p:guide orient="horz" pos="391"/>
        <p:guide orient="horz" pos="2387"/>
        <p:guide orient="horz" pos="1162"/>
        <p:guide orient="horz" pos="4133"/>
        <p:guide pos="5836"/>
        <p:guide pos="6788"/>
        <p:guide pos="892"/>
        <p:guide pos="3840"/>
      </p:guideLst>
    </p:cSldViewPr>
  </p:slideViewPr>
  <p:notesTextViewPr>
    <p:cViewPr>
      <p:scale>
        <a:sx n="400" d="100"/>
        <a:sy n="400" d="100"/>
      </p:scale>
      <p:origin x="0" y="0"/>
    </p:cViewPr>
  </p:notesTextViewPr>
  <p:sorterViewPr>
    <p:cViewPr>
      <p:scale>
        <a:sx n="40" d="100"/>
        <a:sy n="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699EB-6B6F-4303-84E5-698CBBF28AE0}"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1D5E53-1996-4A18-8378-BCF5C8046DA1}" type="slidenum">
              <a:rPr lang="zh-CN" altLang="en-US" smtClean="0"/>
              <a:t>‹#›</a:t>
            </a:fld>
            <a:endParaRPr lang="zh-CN" altLang="en-US"/>
          </a:p>
        </p:txBody>
      </p:sp>
    </p:spTree>
    <p:extLst>
      <p:ext uri="{BB962C8B-B14F-4D97-AF65-F5344CB8AC3E}">
        <p14:creationId xmlns:p14="http://schemas.microsoft.com/office/powerpoint/2010/main" val="1385706562"/>
      </p:ext>
    </p:extLst>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3200" algn="l" defTabSz="913765" rtl="0" eaLnBrk="1" latinLnBrk="0" hangingPunct="1">
      <a:defRPr sz="1200" kern="1200">
        <a:solidFill>
          <a:schemeClr val="tx1"/>
        </a:solidFill>
        <a:latin typeface="+mn-lt"/>
        <a:ea typeface="+mn-ea"/>
        <a:cs typeface="+mn-cs"/>
      </a:defRPr>
    </a:lvl7pPr>
    <a:lvl8pPr marL="3200400" algn="l" defTabSz="913765" rtl="0" eaLnBrk="1" latinLnBrk="0" hangingPunct="1">
      <a:defRPr sz="1200" kern="1200">
        <a:solidFill>
          <a:schemeClr val="tx1"/>
        </a:solidFill>
        <a:latin typeface="+mn-lt"/>
        <a:ea typeface="+mn-ea"/>
        <a:cs typeface="+mn-cs"/>
      </a:defRPr>
    </a:lvl8pPr>
    <a:lvl9pPr marL="3657600"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dirty="0" smtClean="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7"/>
            <a:ext cx="9144000" cy="1655763"/>
          </a:xfrm>
        </p:spPr>
        <p:txBody>
          <a:bodyPr/>
          <a:lstStyle>
            <a:lvl1pPr marL="0" indent="0" algn="ctr">
              <a:buNone/>
              <a:defRPr sz="2400"/>
            </a:lvl1pPr>
            <a:lvl2pPr marL="457200" indent="0" algn="ctr">
              <a:buNone/>
              <a:defRPr sz="2000"/>
            </a:lvl2pPr>
            <a:lvl3pPr marL="914400" indent="0" algn="ctr">
              <a:buNone/>
              <a:defRPr sz="19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2"/>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9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9"/>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9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9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78"/>
            <a:ext cx="12193387" cy="6857221"/>
          </a:xfrm>
          <a:prstGeom prst="rect">
            <a:avLst/>
          </a:prstGeom>
        </p:spPr>
      </p:pic>
      <p:pic>
        <p:nvPicPr>
          <p:cNvPr id="14" name="图片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2515" y="381528"/>
            <a:ext cx="388316" cy="486988"/>
          </a:xfrm>
          <a:prstGeom prst="rect">
            <a:avLst/>
          </a:prstGeom>
        </p:spPr>
      </p:pic>
      <p:pic>
        <p:nvPicPr>
          <p:cNvPr id="15" name="图片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7061" y="239369"/>
            <a:ext cx="226710" cy="2843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750"/>
                                        <p:tgtEl>
                                          <p:spTgt spid="14"/>
                                        </p:tgtEl>
                                      </p:cBhvr>
                                    </p:animEffect>
                                    <p:anim calcmode="lin" valueType="num">
                                      <p:cBhvr>
                                        <p:cTn id="8" dur="3750" fill="hold"/>
                                        <p:tgtEl>
                                          <p:spTgt spid="14"/>
                                        </p:tgtEl>
                                        <p:attrNameLst>
                                          <p:attrName>ppt_x</p:attrName>
                                        </p:attrNameLst>
                                      </p:cBhvr>
                                      <p:tavLst>
                                        <p:tav tm="0">
                                          <p:val>
                                            <p:strVal val="#ppt_x"/>
                                          </p:val>
                                        </p:tav>
                                        <p:tav tm="100000">
                                          <p:val>
                                            <p:strVal val="#ppt_x"/>
                                          </p:val>
                                        </p:tav>
                                      </p:tavLst>
                                    </p:anim>
                                    <p:anim calcmode="lin" valueType="num">
                                      <p:cBhvr>
                                        <p:cTn id="9" dur="375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750"/>
                                        <p:tgtEl>
                                          <p:spTgt spid="15"/>
                                        </p:tgtEl>
                                      </p:cBhvr>
                                    </p:animEffect>
                                    <p:anim calcmode="lin" valueType="num">
                                      <p:cBhvr>
                                        <p:cTn id="13" dur="3750" fill="hold"/>
                                        <p:tgtEl>
                                          <p:spTgt spid="15"/>
                                        </p:tgtEl>
                                        <p:attrNameLst>
                                          <p:attrName>ppt_x</p:attrName>
                                        </p:attrNameLst>
                                      </p:cBhvr>
                                      <p:tavLst>
                                        <p:tav tm="0">
                                          <p:val>
                                            <p:strVal val="#ppt_x"/>
                                          </p:val>
                                        </p:tav>
                                        <p:tav tm="100000">
                                          <p:val>
                                            <p:strVal val="#ppt_x"/>
                                          </p:val>
                                        </p:tav>
                                      </p:tavLst>
                                    </p:anim>
                                    <p:anim calcmode="lin" valueType="num">
                                      <p:cBhvr>
                                        <p:cTn id="14" dur="37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仅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78"/>
            <a:ext cx="12193387" cy="685722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仅标题">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78"/>
            <a:ext cx="12191529" cy="6856177"/>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9091" y="817130"/>
            <a:ext cx="390683" cy="277418"/>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9204" y="583125"/>
            <a:ext cx="181070" cy="372714"/>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9863" y="919458"/>
            <a:ext cx="279228" cy="350179"/>
          </a:xfrm>
          <a:prstGeom prst="rect">
            <a:avLst/>
          </a:prstGeom>
        </p:spPr>
      </p:pic>
      <p:pic>
        <p:nvPicPr>
          <p:cNvPr id="14" name="图片 1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21293" y="1857698"/>
            <a:ext cx="1544445" cy="1716567"/>
          </a:xfrm>
          <a:prstGeom prst="rect">
            <a:avLst/>
          </a:prstGeom>
        </p:spPr>
      </p:pic>
      <p:pic>
        <p:nvPicPr>
          <p:cNvPr id="15" name="图片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013734" y="1794454"/>
            <a:ext cx="510139" cy="315382"/>
          </a:xfrm>
          <a:prstGeom prst="rect">
            <a:avLst/>
          </a:prstGeom>
        </p:spPr>
      </p:pic>
      <p:pic>
        <p:nvPicPr>
          <p:cNvPr id="16" name="图片 15"/>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499208" y="1665171"/>
            <a:ext cx="656982" cy="406164"/>
          </a:xfrm>
          <a:prstGeom prst="rect">
            <a:avLst/>
          </a:prstGeom>
        </p:spPr>
      </p:pic>
      <p:pic>
        <p:nvPicPr>
          <p:cNvPr id="17" name="图片 1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566569" y="2588896"/>
            <a:ext cx="1791770" cy="11077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3"/>
            <a:ext cx="3932237" cy="3811588"/>
          </a:xfrm>
        </p:spPr>
        <p:txBody>
          <a:bodyPr/>
          <a:lstStyle>
            <a:lvl1pPr marL="0" indent="0">
              <a:buNone/>
              <a:defRPr sz="1600"/>
            </a:lvl1pPr>
            <a:lvl2pPr marL="457200" indent="0">
              <a:buNone/>
              <a:defRPr sz="1500"/>
            </a:lvl2pPr>
            <a:lvl3pPr marL="914400" indent="0">
              <a:buNone/>
              <a:defRPr sz="1200"/>
            </a:lvl3pPr>
            <a:lvl4pPr marL="1371600" indent="0">
              <a:buNone/>
              <a:defRPr sz="1100"/>
            </a:lvl4pPr>
            <a:lvl5pPr marL="1828800" indent="0">
              <a:buNone/>
              <a:defRPr sz="1100"/>
            </a:lvl5pPr>
            <a:lvl6pPr marL="2286000" indent="0">
              <a:buNone/>
              <a:defRPr sz="1100"/>
            </a:lvl6pPr>
            <a:lvl7pPr marL="2743200" indent="0">
              <a:buNone/>
              <a:defRPr sz="1100"/>
            </a:lvl7pPr>
            <a:lvl8pPr marL="3200400" indent="0">
              <a:buNone/>
              <a:defRPr sz="1100"/>
            </a:lvl8pPr>
            <a:lvl9pPr marL="3657600"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9"/>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3"/>
            <a:ext cx="3932237" cy="3811588"/>
          </a:xfrm>
        </p:spPr>
        <p:txBody>
          <a:bodyPr/>
          <a:lstStyle>
            <a:lvl1pPr marL="0" indent="0">
              <a:buNone/>
              <a:defRPr sz="1600"/>
            </a:lvl1pPr>
            <a:lvl2pPr marL="457200" indent="0">
              <a:buNone/>
              <a:defRPr sz="1500"/>
            </a:lvl2pPr>
            <a:lvl3pPr marL="914400" indent="0">
              <a:buNone/>
              <a:defRPr sz="1200"/>
            </a:lvl3pPr>
            <a:lvl4pPr marL="1371600" indent="0">
              <a:buNone/>
              <a:defRPr sz="1100"/>
            </a:lvl4pPr>
            <a:lvl5pPr marL="1828800" indent="0">
              <a:buNone/>
              <a:defRPr sz="1100"/>
            </a:lvl5pPr>
            <a:lvl6pPr marL="2286000" indent="0">
              <a:buNone/>
              <a:defRPr sz="1100"/>
            </a:lvl6pPr>
            <a:lvl7pPr marL="2743200" indent="0">
              <a:buNone/>
              <a:defRPr sz="1100"/>
            </a:lvl7pPr>
            <a:lvl8pPr marL="3200400" indent="0">
              <a:buNone/>
              <a:defRPr sz="1100"/>
            </a:lvl8pPr>
            <a:lvl9pPr marL="3657600"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9"/>
            <a:ext cx="2628900" cy="581183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9"/>
            <a:ext cx="7734300" cy="581183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C676CA-DACA-4216-AE75-62203F837763}"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F5F5F5"/>
              </a:gs>
              <a:gs pos="73000">
                <a:srgbClr val="F3F3F3"/>
              </a:gs>
              <a:gs pos="100000">
                <a:srgbClr val="E2DED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34" tIns="45718" rIns="91434"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9"/>
          </a:xfrm>
          <a:prstGeom prst="rect">
            <a:avLst/>
          </a:prstGeom>
        </p:spPr>
        <p:txBody>
          <a:bodyPr vert="horz" lIns="91434" tIns="45718" rIns="91434" bIns="45718"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34" tIns="45718" rIns="91434" bIns="45718" rtlCol="0" anchor="ctr"/>
          <a:lstStyle>
            <a:lvl1pPr algn="l">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fld id="{4DA96E64-783D-463C-BA44-F5AF67B46485}" type="datetimeFigureOut">
              <a:rPr lang="zh-CN" altLang="en-US" smtClean="0"/>
              <a:t>2018/2/9</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34" tIns="45718" rIns="91434" bIns="45718" rtlCol="0" anchor="ctr"/>
          <a:lstStyle>
            <a:lvl1pPr algn="ctr">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34" tIns="45718" rIns="91434" bIns="45718" rtlCol="0" anchor="ctr"/>
          <a:lstStyle>
            <a:lvl1pPr algn="r">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fld id="{A8C676CA-DACA-4216-AE75-62203F83776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l" defTabSz="913765" rtl="0" eaLnBrk="1" latinLnBrk="0" hangingPunct="1">
        <a:lnSpc>
          <a:spcPct val="90000"/>
        </a:lnSpc>
        <a:spcBef>
          <a:spcPct val="0"/>
        </a:spcBef>
        <a:buNone/>
        <a:defRPr sz="4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4400" algn="l" defTabSz="913765" rtl="0" eaLnBrk="1" latinLnBrk="0" hangingPunct="1">
        <a:defRPr sz="1900" kern="1200">
          <a:solidFill>
            <a:schemeClr val="tx1"/>
          </a:solidFill>
          <a:latin typeface="+mn-lt"/>
          <a:ea typeface="+mn-ea"/>
          <a:cs typeface="+mn-cs"/>
        </a:defRPr>
      </a:lvl3pPr>
      <a:lvl4pPr marL="1371600" algn="l" defTabSz="913765" rtl="0" eaLnBrk="1" latinLnBrk="0" hangingPunct="1">
        <a:defRPr sz="1900" kern="1200">
          <a:solidFill>
            <a:schemeClr val="tx1"/>
          </a:solidFill>
          <a:latin typeface="+mn-lt"/>
          <a:ea typeface="+mn-ea"/>
          <a:cs typeface="+mn-cs"/>
        </a:defRPr>
      </a:lvl4pPr>
      <a:lvl5pPr marL="1828800" algn="l" defTabSz="913765" rtl="0" eaLnBrk="1" latinLnBrk="0" hangingPunct="1">
        <a:defRPr sz="1900" kern="1200">
          <a:solidFill>
            <a:schemeClr val="tx1"/>
          </a:solidFill>
          <a:latin typeface="+mn-lt"/>
          <a:ea typeface="+mn-ea"/>
          <a:cs typeface="+mn-cs"/>
        </a:defRPr>
      </a:lvl5pPr>
      <a:lvl6pPr marL="2286000" algn="l" defTabSz="913765" rtl="0" eaLnBrk="1" latinLnBrk="0" hangingPunct="1">
        <a:defRPr sz="1900" kern="1200">
          <a:solidFill>
            <a:schemeClr val="tx1"/>
          </a:solidFill>
          <a:latin typeface="+mn-lt"/>
          <a:ea typeface="+mn-ea"/>
          <a:cs typeface="+mn-cs"/>
        </a:defRPr>
      </a:lvl6pPr>
      <a:lvl7pPr marL="2743200" algn="l" defTabSz="913765" rtl="0" eaLnBrk="1" latinLnBrk="0" hangingPunct="1">
        <a:defRPr sz="1900" kern="1200">
          <a:solidFill>
            <a:schemeClr val="tx1"/>
          </a:solidFill>
          <a:latin typeface="+mn-lt"/>
          <a:ea typeface="+mn-ea"/>
          <a:cs typeface="+mn-cs"/>
        </a:defRPr>
      </a:lvl7pPr>
      <a:lvl8pPr marL="3200400" algn="l" defTabSz="913765" rtl="0" eaLnBrk="1" latinLnBrk="0" hangingPunct="1">
        <a:defRPr sz="1900" kern="1200">
          <a:solidFill>
            <a:schemeClr val="tx1"/>
          </a:solidFill>
          <a:latin typeface="+mn-lt"/>
          <a:ea typeface="+mn-ea"/>
          <a:cs typeface="+mn-cs"/>
        </a:defRPr>
      </a:lvl8pPr>
      <a:lvl9pPr marL="3657600" algn="l" defTabSz="913765"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slideLayout" Target="../slideLayouts/slideLayout7.xml"/><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notesSlide" Target="../notesSlides/notesSlide1.xml"/><Relationship Id="rId9" Type="http://schemas.openxmlformats.org/officeDocument/2006/relationships/image" Target="../media/image16.png"/><Relationship Id="rId14" Type="http://schemas.openxmlformats.org/officeDocument/2006/relationships/image" Target="../media/image2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5167" y="0"/>
            <a:ext cx="5407132" cy="5418653"/>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3378468"/>
            <a:ext cx="12192001" cy="3432376"/>
          </a:xfrm>
          <a:prstGeom prst="rect">
            <a:avLst/>
          </a:prstGeom>
        </p:spPr>
      </p:pic>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2395" y="3887336"/>
            <a:ext cx="6384482" cy="2789054"/>
          </a:xfrm>
          <a:prstGeom prst="rect">
            <a:avLst/>
          </a:prstGeom>
        </p:spPr>
      </p:pic>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32498" y="2820098"/>
            <a:ext cx="6891583" cy="4297887"/>
          </a:xfrm>
          <a:prstGeom prst="rect">
            <a:avLst/>
          </a:prstGeom>
        </p:spPr>
      </p:pic>
      <p:pic>
        <p:nvPicPr>
          <p:cNvPr id="7" name="图片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90296" y="4353870"/>
            <a:ext cx="1572186" cy="971967"/>
          </a:xfrm>
          <a:prstGeom prst="rect">
            <a:avLst/>
          </a:prstGeom>
        </p:spPr>
      </p:pic>
      <p:pic>
        <p:nvPicPr>
          <p:cNvPr id="8" name="图片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54250" y="2820098"/>
            <a:ext cx="2759958" cy="3067544"/>
          </a:xfrm>
          <a:prstGeom prst="rect">
            <a:avLst/>
          </a:prstGeom>
        </p:spPr>
      </p:pic>
      <p:pic>
        <p:nvPicPr>
          <p:cNvPr id="9" name="图片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99336" y="1956160"/>
            <a:ext cx="835293" cy="593129"/>
          </a:xfrm>
          <a:prstGeom prst="rect">
            <a:avLst/>
          </a:prstGeom>
        </p:spPr>
      </p:pic>
      <p:pic>
        <p:nvPicPr>
          <p:cNvPr id="10" name="图片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62528" y="1421809"/>
            <a:ext cx="627721" cy="1292098"/>
          </a:xfrm>
          <a:prstGeom prst="rect">
            <a:avLst/>
          </a:prstGeom>
        </p:spPr>
      </p:pic>
      <p:pic>
        <p:nvPicPr>
          <p:cNvPr id="11" name="图片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422266" y="2377513"/>
            <a:ext cx="816995" cy="1024593"/>
          </a:xfrm>
          <a:prstGeom prst="rect">
            <a:avLst/>
          </a:prstGeom>
        </p:spPr>
      </p:pic>
      <p:sp>
        <p:nvSpPr>
          <p:cNvPr id="12" name="矩形 11"/>
          <p:cNvSpPr/>
          <p:nvPr/>
        </p:nvSpPr>
        <p:spPr>
          <a:xfrm>
            <a:off x="4656634" y="1289707"/>
            <a:ext cx="6787271" cy="829945"/>
          </a:xfrm>
          <a:prstGeom prst="rect">
            <a:avLst/>
          </a:prstGeom>
        </p:spPr>
        <p:txBody>
          <a:bodyPr wrap="square">
            <a:spAutoFit/>
          </a:bodyPr>
          <a:lstStyle/>
          <a:p>
            <a:pPr algn="r"/>
            <a:r>
              <a:rPr lang="zh-CN" altLang="en-US" sz="4800" b="1" dirty="0" smtClean="0">
                <a:solidFill>
                  <a:srgbClr val="1A6C37"/>
                </a:solidFill>
                <a:effectLst>
                  <a:innerShdw blurRad="63500" dist="50800" dir="13500000">
                    <a:prstClr val="black">
                      <a:alpha val="50000"/>
                    </a:prstClr>
                  </a:innerShdw>
                </a:effectLst>
                <a:latin typeface="华康雅宋体W9" panose="02020909000000000000" pitchFamily="49" charset="-122"/>
                <a:ea typeface="华康雅宋体W9" panose="02020909000000000000" pitchFamily="49" charset="-122"/>
              </a:rPr>
              <a:t>生态开发 城市规划（贰）</a:t>
            </a:r>
            <a:endParaRPr lang="zh-CN" altLang="en-US" sz="3600" b="1" dirty="0">
              <a:solidFill>
                <a:srgbClr val="1A6C37"/>
              </a:solidFill>
              <a:effectLst>
                <a:innerShdw blurRad="63500" dist="50800" dir="13500000">
                  <a:prstClr val="black">
                    <a:alpha val="50000"/>
                  </a:prstClr>
                </a:innerShdw>
              </a:effectLst>
              <a:latin typeface="华康雅宋体W9" panose="02020909000000000000" pitchFamily="49" charset="-122"/>
              <a:ea typeface="华康雅宋体W9" panose="02020909000000000000" pitchFamily="49" charset="-122"/>
            </a:endParaRPr>
          </a:p>
        </p:txBody>
      </p:sp>
      <p:sp>
        <p:nvSpPr>
          <p:cNvPr id="13" name="文本框 12"/>
          <p:cNvSpPr txBox="1"/>
          <p:nvPr/>
        </p:nvSpPr>
        <p:spPr>
          <a:xfrm>
            <a:off x="7352599" y="776027"/>
            <a:ext cx="4006245" cy="584775"/>
          </a:xfrm>
          <a:prstGeom prst="rect">
            <a:avLst/>
          </a:prstGeom>
          <a:noFill/>
        </p:spPr>
        <p:txBody>
          <a:bodyPr wrap="square" rtlCol="0">
            <a:spAutoFit/>
          </a:bodyPr>
          <a:lstStyle/>
          <a:p>
            <a:pPr algn="r"/>
            <a:r>
              <a:rPr lang="zh-CN" altLang="en-US" sz="3200" dirty="0" smtClean="0">
                <a:solidFill>
                  <a:srgbClr val="1A6C37"/>
                </a:solidFill>
                <a:latin typeface="华康雅宋体W9" panose="02020909000000000000" pitchFamily="49" charset="-122"/>
                <a:ea typeface="华康雅宋体W9" panose="02020909000000000000" pitchFamily="49" charset="-122"/>
              </a:rPr>
              <a:t>绿色自然 </a:t>
            </a:r>
            <a:r>
              <a:rPr lang="zh-CN" altLang="en-US" sz="3200" dirty="0">
                <a:solidFill>
                  <a:srgbClr val="1A6C37"/>
                </a:solidFill>
                <a:latin typeface="华康雅宋体W9" panose="02020909000000000000" pitchFamily="49" charset="-122"/>
                <a:ea typeface="华康雅宋体W9" panose="02020909000000000000" pitchFamily="49" charset="-122"/>
              </a:rPr>
              <a:t>清新</a:t>
            </a:r>
            <a:r>
              <a:rPr lang="zh-CN" altLang="en-US" sz="3200" dirty="0" smtClean="0">
                <a:solidFill>
                  <a:srgbClr val="1A6C37"/>
                </a:solidFill>
                <a:latin typeface="华康雅宋体W9" panose="02020909000000000000" pitchFamily="49" charset="-122"/>
                <a:ea typeface="华康雅宋体W9" panose="02020909000000000000" pitchFamily="49" charset="-122"/>
              </a:rPr>
              <a:t>设计 </a:t>
            </a:r>
            <a:endParaRPr lang="zh-CN" altLang="en-US" sz="3200" dirty="0">
              <a:solidFill>
                <a:srgbClr val="1A6C37"/>
              </a:solidFill>
              <a:latin typeface="华康雅宋体W9" panose="02020909000000000000" pitchFamily="49" charset="-122"/>
              <a:ea typeface="华康雅宋体W9" panose="02020909000000000000" pitchFamily="49" charset="-122"/>
            </a:endParaRPr>
          </a:p>
        </p:txBody>
      </p:sp>
      <p:sp>
        <p:nvSpPr>
          <p:cNvPr id="14" name="副标题 2"/>
          <p:cNvSpPr txBox="1"/>
          <p:nvPr/>
        </p:nvSpPr>
        <p:spPr>
          <a:xfrm>
            <a:off x="6779672" y="2110938"/>
            <a:ext cx="4579172" cy="480656"/>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2">
                    <a:lumMod val="60000"/>
                    <a:lumOff val="40000"/>
                  </a:schemeClr>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zh-CN" altLang="en-US" sz="1600" dirty="0" smtClean="0">
                <a:solidFill>
                  <a:srgbClr val="1A6C37"/>
                </a:solidFill>
                <a:latin typeface="华康雅宋体W9" panose="02020909000000000000" pitchFamily="49" charset="-122"/>
                <a:ea typeface="华康雅宋体W9" panose="02020909000000000000" pitchFamily="49" charset="-122"/>
              </a:rPr>
              <a:t>城市规划 </a:t>
            </a:r>
            <a:r>
              <a:rPr lang="en-US" altLang="zh-CN" sz="1600" dirty="0" smtClean="0">
                <a:solidFill>
                  <a:srgbClr val="1A6C37"/>
                </a:solidFill>
                <a:latin typeface="华康雅宋体W9" panose="02020909000000000000" pitchFamily="49" charset="-122"/>
                <a:ea typeface="华康雅宋体W9" panose="02020909000000000000" pitchFamily="49" charset="-122"/>
              </a:rPr>
              <a:t>| </a:t>
            </a:r>
            <a:r>
              <a:rPr lang="zh-CN" altLang="en-US" sz="1600" dirty="0" smtClean="0">
                <a:solidFill>
                  <a:srgbClr val="1A6C37"/>
                </a:solidFill>
                <a:latin typeface="华康雅宋体W9" panose="02020909000000000000" pitchFamily="49" charset="-122"/>
                <a:ea typeface="华康雅宋体W9" panose="02020909000000000000" pitchFamily="49" charset="-122"/>
              </a:rPr>
              <a:t>卫生城市</a:t>
            </a:r>
            <a:r>
              <a:rPr lang="en-US" altLang="zh-CN" sz="1600" dirty="0" smtClean="0">
                <a:solidFill>
                  <a:srgbClr val="1A6C37"/>
                </a:solidFill>
                <a:latin typeface="华康雅宋体W9" panose="02020909000000000000" pitchFamily="49" charset="-122"/>
                <a:ea typeface="华康雅宋体W9" panose="02020909000000000000" pitchFamily="49" charset="-122"/>
              </a:rPr>
              <a:t>| </a:t>
            </a:r>
            <a:r>
              <a:rPr lang="zh-CN" altLang="en-US" sz="1600" dirty="0" smtClean="0">
                <a:solidFill>
                  <a:srgbClr val="1A6C37"/>
                </a:solidFill>
                <a:latin typeface="华康雅宋体W9" panose="02020909000000000000" pitchFamily="49" charset="-122"/>
                <a:ea typeface="华康雅宋体W9" panose="02020909000000000000" pitchFamily="49" charset="-122"/>
              </a:rPr>
              <a:t>地产开发 </a:t>
            </a:r>
            <a:r>
              <a:rPr lang="en-US" altLang="zh-CN" sz="1600" dirty="0" smtClean="0">
                <a:solidFill>
                  <a:srgbClr val="1A6C37"/>
                </a:solidFill>
                <a:latin typeface="华康雅宋体W9" panose="02020909000000000000" pitchFamily="49" charset="-122"/>
                <a:ea typeface="华康雅宋体W9" panose="02020909000000000000" pitchFamily="49" charset="-122"/>
              </a:rPr>
              <a:t>| </a:t>
            </a:r>
            <a:r>
              <a:rPr lang="zh-CN" altLang="en-US" sz="1600" dirty="0" smtClean="0">
                <a:solidFill>
                  <a:srgbClr val="1A6C37"/>
                </a:solidFill>
                <a:latin typeface="华康雅宋体W9" panose="02020909000000000000" pitchFamily="49" charset="-122"/>
                <a:ea typeface="华康雅宋体W9" panose="02020909000000000000" pitchFamily="49" charset="-122"/>
              </a:rPr>
              <a:t>项目介绍 </a:t>
            </a:r>
            <a:endParaRPr lang="zh-CN" altLang="en-US" sz="1600" dirty="0">
              <a:solidFill>
                <a:srgbClr val="1A6C37"/>
              </a:solidFill>
              <a:latin typeface="华康雅宋体W9" panose="02020909000000000000" pitchFamily="49" charset="-122"/>
              <a:ea typeface="华康雅宋体W9" panose="02020909000000000000" pitchFamily="49" charset="-122"/>
            </a:endParaRPr>
          </a:p>
        </p:txBody>
      </p:sp>
      <p:sp>
        <p:nvSpPr>
          <p:cNvPr id="15" name="副标题 2"/>
          <p:cNvSpPr txBox="1"/>
          <p:nvPr/>
        </p:nvSpPr>
        <p:spPr>
          <a:xfrm>
            <a:off x="9188329" y="2428479"/>
            <a:ext cx="2170516" cy="480656"/>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2">
                    <a:lumMod val="60000"/>
                    <a:lumOff val="40000"/>
                  </a:schemeClr>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zh-CN" altLang="en-US" sz="1400" dirty="0" smtClean="0">
                <a:solidFill>
                  <a:srgbClr val="1A6C37"/>
                </a:solidFill>
              </a:rPr>
              <a:t>汇报人</a:t>
            </a:r>
            <a:r>
              <a:rPr lang="zh-CN" altLang="en-US" sz="1400" dirty="0" smtClean="0">
                <a:solidFill>
                  <a:srgbClr val="1A6C37"/>
                </a:solidFill>
              </a:rPr>
              <a:t>：</a:t>
            </a:r>
            <a:r>
              <a:rPr lang="en-US" altLang="zh-CN" sz="1400" dirty="0" smtClean="0">
                <a:solidFill>
                  <a:srgbClr val="1A6C37"/>
                </a:solidFill>
              </a:rPr>
              <a:t>xxx</a:t>
            </a:r>
            <a:endParaRPr lang="zh-CN" altLang="en-US" sz="1400" dirty="0" smtClean="0">
              <a:solidFill>
                <a:srgbClr val="1A6C37"/>
              </a:solidFill>
            </a:endParaRPr>
          </a:p>
        </p:txBody>
      </p:sp>
      <p:pic>
        <p:nvPicPr>
          <p:cNvPr id="16" name="科技风">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964717" y="6324110"/>
            <a:ext cx="609600" cy="609600"/>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2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2000" fill="hold"/>
                                        <p:tgtEl>
                                          <p:spTgt spid="6"/>
                                        </p:tgtEl>
                                        <p:attrNameLst>
                                          <p:attrName>ppt_w</p:attrName>
                                        </p:attrNameLst>
                                      </p:cBhvr>
                                      <p:tavLst>
                                        <p:tav tm="0">
                                          <p:val>
                                            <p:fltVal val="0"/>
                                          </p:val>
                                        </p:tav>
                                        <p:tav tm="100000">
                                          <p:val>
                                            <p:strVal val="#ppt_w"/>
                                          </p:val>
                                        </p:tav>
                                      </p:tavLst>
                                    </p:anim>
                                    <p:anim calcmode="lin" valueType="num">
                                      <p:cBhvr>
                                        <p:cTn id="23" dur="2000" fill="hold"/>
                                        <p:tgtEl>
                                          <p:spTgt spid="6"/>
                                        </p:tgtEl>
                                        <p:attrNameLst>
                                          <p:attrName>ppt_h</p:attrName>
                                        </p:attrNameLst>
                                      </p:cBhvr>
                                      <p:tavLst>
                                        <p:tav tm="0">
                                          <p:val>
                                            <p:fltVal val="0"/>
                                          </p:val>
                                        </p:tav>
                                        <p:tav tm="100000">
                                          <p:val>
                                            <p:strVal val="#ppt_h"/>
                                          </p:val>
                                        </p:tav>
                                      </p:tavLst>
                                    </p:anim>
                                  </p:childTnLst>
                                </p:cTn>
                              </p:par>
                              <p:par>
                                <p:cTn id="24" presetID="42" presetClass="path" presetSubtype="0" fill="hold" nodeType="withEffect">
                                  <p:stCondLst>
                                    <p:cond delay="0"/>
                                  </p:stCondLst>
                                  <p:childTnLst>
                                    <p:animMotion origin="layout" path="M -0.41458 -0.22361 L -2.91667E-6 -4.44444E-6 " pathEditMode="relative" rAng="0" ptsTypes="AA">
                                      <p:cBhvr>
                                        <p:cTn id="25" dur="2000" fill="hold"/>
                                        <p:tgtEl>
                                          <p:spTgt spid="6"/>
                                        </p:tgtEl>
                                        <p:attrNameLst>
                                          <p:attrName>ppt_x</p:attrName>
                                          <p:attrName>ppt_y</p:attrName>
                                        </p:attrNameLst>
                                      </p:cBhvr>
                                      <p:rCtr x="20677" y="11227"/>
                                    </p:animMotion>
                                  </p:childTnLst>
                                </p:cTn>
                              </p:par>
                              <p:par>
                                <p:cTn id="26" presetID="22" presetClass="entr" presetSubtype="8" fill="hold" nodeType="withEffect">
                                  <p:stCondLst>
                                    <p:cond delay="30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1750"/>
                                        <p:tgtEl>
                                          <p:spTgt spid="5"/>
                                        </p:tgtEl>
                                      </p:cBhvr>
                                    </p:animEffect>
                                  </p:childTnLst>
                                </p:cTn>
                              </p:par>
                              <p:par>
                                <p:cTn id="29" presetID="47"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50"/>
                                        <p:tgtEl>
                                          <p:spTgt spid="8"/>
                                        </p:tgtEl>
                                      </p:cBhvr>
                                    </p:animEffect>
                                    <p:anim calcmode="lin" valueType="num">
                                      <p:cBhvr>
                                        <p:cTn id="32" dur="2050" fill="hold"/>
                                        <p:tgtEl>
                                          <p:spTgt spid="8"/>
                                        </p:tgtEl>
                                        <p:attrNameLst>
                                          <p:attrName>ppt_x</p:attrName>
                                        </p:attrNameLst>
                                      </p:cBhvr>
                                      <p:tavLst>
                                        <p:tav tm="0">
                                          <p:val>
                                            <p:strVal val="#ppt_x"/>
                                          </p:val>
                                        </p:tav>
                                        <p:tav tm="100000">
                                          <p:val>
                                            <p:strVal val="#ppt_x"/>
                                          </p:val>
                                        </p:tav>
                                      </p:tavLst>
                                    </p:anim>
                                    <p:anim calcmode="lin" valueType="num">
                                      <p:cBhvr>
                                        <p:cTn id="33" dur="205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2" presetClass="entr" presetSubtype="2" fill="hold" grpId="0" nodeType="after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2" presetClass="entr" presetSubtype="4"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750"/>
                                        <p:tgtEl>
                                          <p:spTgt spid="7"/>
                                        </p:tgtEl>
                                      </p:cBhvr>
                                    </p:animEffect>
                                  </p:childTnLst>
                                </p:cTn>
                              </p:par>
                              <p:par>
                                <p:cTn id="42" presetID="56" presetClass="entr" presetSubtype="0" fill="hold" grpId="0" nodeType="withEffect">
                                  <p:stCondLst>
                                    <p:cond delay="750"/>
                                  </p:stCondLst>
                                  <p:iterate type="lt">
                                    <p:tmPct val="10000"/>
                                  </p:iterate>
                                  <p:childTnLst>
                                    <p:set>
                                      <p:cBhvr>
                                        <p:cTn id="43" dur="1" fill="hold">
                                          <p:stCondLst>
                                            <p:cond delay="0"/>
                                          </p:stCondLst>
                                        </p:cTn>
                                        <p:tgtEl>
                                          <p:spTgt spid="12"/>
                                        </p:tgtEl>
                                        <p:attrNameLst>
                                          <p:attrName>style.visibility</p:attrName>
                                        </p:attrNameLst>
                                      </p:cBhvr>
                                      <p:to>
                                        <p:strVal val="visible"/>
                                      </p:to>
                                    </p:set>
                                    <p:anim by="(-#ppt_w*2)" calcmode="lin" valueType="num">
                                      <p:cBhvr rctx="PPT">
                                        <p:cTn id="44" dur="500" autoRev="1" fill="hold">
                                          <p:stCondLst>
                                            <p:cond delay="0"/>
                                          </p:stCondLst>
                                        </p:cTn>
                                        <p:tgtEl>
                                          <p:spTgt spid="12"/>
                                        </p:tgtEl>
                                        <p:attrNameLst>
                                          <p:attrName>ppt_w</p:attrName>
                                        </p:attrNameLst>
                                      </p:cBhvr>
                                    </p:anim>
                                    <p:anim by="(#ppt_w*0.50)" calcmode="lin" valueType="num">
                                      <p:cBhvr>
                                        <p:cTn id="45" dur="500" decel="50000" autoRev="1" fill="hold">
                                          <p:stCondLst>
                                            <p:cond delay="0"/>
                                          </p:stCondLst>
                                        </p:cTn>
                                        <p:tgtEl>
                                          <p:spTgt spid="12"/>
                                        </p:tgtEl>
                                        <p:attrNameLst>
                                          <p:attrName>ppt_x</p:attrName>
                                        </p:attrNameLst>
                                      </p:cBhvr>
                                    </p:anim>
                                    <p:anim from="(-#ppt_h/2)" to="(#ppt_y)" calcmode="lin" valueType="num">
                                      <p:cBhvr>
                                        <p:cTn id="46" dur="1000" fill="hold">
                                          <p:stCondLst>
                                            <p:cond delay="0"/>
                                          </p:stCondLst>
                                        </p:cTn>
                                        <p:tgtEl>
                                          <p:spTgt spid="12"/>
                                        </p:tgtEl>
                                        <p:attrNameLst>
                                          <p:attrName>ppt_y</p:attrName>
                                        </p:attrNameLst>
                                      </p:cBhvr>
                                    </p:anim>
                                    <p:animRot by="21600000">
                                      <p:cBhvr>
                                        <p:cTn id="47" dur="1000" fill="hold">
                                          <p:stCondLst>
                                            <p:cond delay="0"/>
                                          </p:stCondLst>
                                        </p:cTn>
                                        <p:tgtEl>
                                          <p:spTgt spid="12"/>
                                        </p:tgtEl>
                                        <p:attrNameLst>
                                          <p:attrName>r</p:attrName>
                                        </p:attrNameLst>
                                      </p:cBhvr>
                                    </p:animRot>
                                  </p:childTnLst>
                                </p:cTn>
                              </p:par>
                              <p:par>
                                <p:cTn id="48" presetID="22" presetClass="entr" presetSubtype="8" fill="hold" grpId="0" nodeType="withEffect">
                                  <p:stCondLst>
                                    <p:cond delay="225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par>
                                <p:cTn id="51" presetID="22" presetClass="entr" presetSubtype="8" fill="hold" grpId="0" nodeType="withEffect">
                                  <p:stCondLst>
                                    <p:cond delay="275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1000"/>
                                        <p:tgtEl>
                                          <p:spTgt spid="15"/>
                                        </p:tgtEl>
                                      </p:cBhvr>
                                    </p:animEffect>
                                  </p:childTnLst>
                                </p:cTn>
                              </p:par>
                              <p:par>
                                <p:cTn id="54" presetID="42" presetClass="entr" presetSubtype="0" fill="hold"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3750"/>
                                        <p:tgtEl>
                                          <p:spTgt spid="9"/>
                                        </p:tgtEl>
                                      </p:cBhvr>
                                    </p:animEffect>
                                    <p:anim calcmode="lin" valueType="num">
                                      <p:cBhvr>
                                        <p:cTn id="57" dur="3750" fill="hold"/>
                                        <p:tgtEl>
                                          <p:spTgt spid="9"/>
                                        </p:tgtEl>
                                        <p:attrNameLst>
                                          <p:attrName>ppt_x</p:attrName>
                                        </p:attrNameLst>
                                      </p:cBhvr>
                                      <p:tavLst>
                                        <p:tav tm="0">
                                          <p:val>
                                            <p:strVal val="#ppt_x"/>
                                          </p:val>
                                        </p:tav>
                                        <p:tav tm="100000">
                                          <p:val>
                                            <p:strVal val="#ppt_x"/>
                                          </p:val>
                                        </p:tav>
                                      </p:tavLst>
                                    </p:anim>
                                    <p:anim calcmode="lin" valueType="num">
                                      <p:cBhvr>
                                        <p:cTn id="58" dur="3750" fill="hold"/>
                                        <p:tgtEl>
                                          <p:spTgt spid="9"/>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3750"/>
                                        <p:tgtEl>
                                          <p:spTgt spid="11"/>
                                        </p:tgtEl>
                                      </p:cBhvr>
                                    </p:animEffect>
                                    <p:anim calcmode="lin" valueType="num">
                                      <p:cBhvr>
                                        <p:cTn id="62" dur="3750" fill="hold"/>
                                        <p:tgtEl>
                                          <p:spTgt spid="11"/>
                                        </p:tgtEl>
                                        <p:attrNameLst>
                                          <p:attrName>ppt_x</p:attrName>
                                        </p:attrNameLst>
                                      </p:cBhvr>
                                      <p:tavLst>
                                        <p:tav tm="0">
                                          <p:val>
                                            <p:strVal val="#ppt_x"/>
                                          </p:val>
                                        </p:tav>
                                        <p:tav tm="100000">
                                          <p:val>
                                            <p:strVal val="#ppt_x"/>
                                          </p:val>
                                        </p:tav>
                                      </p:tavLst>
                                    </p:anim>
                                    <p:anim calcmode="lin" valueType="num">
                                      <p:cBhvr>
                                        <p:cTn id="63" dur="3750" fill="hold"/>
                                        <p:tgtEl>
                                          <p:spTgt spid="11"/>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3750"/>
                                        <p:tgtEl>
                                          <p:spTgt spid="10"/>
                                        </p:tgtEl>
                                      </p:cBhvr>
                                    </p:animEffect>
                                    <p:anim calcmode="lin" valueType="num">
                                      <p:cBhvr>
                                        <p:cTn id="67" dur="3750" fill="hold"/>
                                        <p:tgtEl>
                                          <p:spTgt spid="10"/>
                                        </p:tgtEl>
                                        <p:attrNameLst>
                                          <p:attrName>ppt_x</p:attrName>
                                        </p:attrNameLst>
                                      </p:cBhvr>
                                      <p:tavLst>
                                        <p:tav tm="0">
                                          <p:val>
                                            <p:strVal val="#ppt_x"/>
                                          </p:val>
                                        </p:tav>
                                        <p:tav tm="100000">
                                          <p:val>
                                            <p:strVal val="#ppt_x"/>
                                          </p:val>
                                        </p:tav>
                                      </p:tavLst>
                                    </p:anim>
                                    <p:anim calcmode="lin" valueType="num">
                                      <p:cBhvr>
                                        <p:cTn id="68" dur="3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9" repeatCount="indefinite" fill="hold" display="0">
                  <p:stCondLst>
                    <p:cond delay="indefinite"/>
                  </p:stCondLst>
                  <p:endCondLst>
                    <p:cond evt="onStopAudio" delay="0">
                      <p:tgtEl>
                        <p:sldTgt/>
                      </p:tgtEl>
                    </p:cond>
                  </p:endCondLst>
                </p:cTn>
                <p:tgtEl>
                  <p:spTgt spid="16"/>
                </p:tgtEl>
              </p:cMediaNode>
            </p:audio>
          </p:childTnLst>
        </p:cTn>
      </p:par>
    </p:tnLst>
    <p:bldLst>
      <p:bldP spid="12" grpId="0"/>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1250182" y="3088868"/>
            <a:ext cx="4470239" cy="392442"/>
            <a:chOff x="2565829" y="1676078"/>
            <a:chExt cx="5995555" cy="526349"/>
          </a:xfrm>
        </p:grpSpPr>
        <p:sp>
          <p:nvSpPr>
            <p:cNvPr id="40" name="圆角矩形 39"/>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41" name="矩形 40"/>
            <p:cNvSpPr/>
            <p:nvPr/>
          </p:nvSpPr>
          <p:spPr>
            <a:xfrm>
              <a:off x="3893390" y="1748353"/>
              <a:ext cx="3776118" cy="454074"/>
            </a:xfrm>
            <a:prstGeom prst="rect">
              <a:avLst/>
            </a:prstGeom>
          </p:spPr>
          <p:txBody>
            <a:bodyPr wrap="square">
              <a:spAutoFit/>
            </a:bodyPr>
            <a:lstStyle/>
            <a:p>
              <a:pPr algn="just"/>
              <a:r>
                <a:rPr lang="zh-CN" altLang="en-US" sz="16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1600" b="1" spc="300" dirty="0" smtClean="0">
                  <a:solidFill>
                    <a:schemeClr val="bg1"/>
                  </a:solidFill>
                  <a:latin typeface="+mj-ea"/>
                  <a:ea typeface="+mj-ea"/>
                </a:rPr>
                <a:t>段落标题</a:t>
              </a:r>
              <a:endParaRPr lang="zh-CN" altLang="en-US" sz="1600" b="1" spc="300" dirty="0">
                <a:solidFill>
                  <a:schemeClr val="bg1"/>
                </a:solidFill>
                <a:latin typeface="+mj-ea"/>
                <a:ea typeface="+mj-ea"/>
              </a:endParaRPr>
            </a:p>
          </p:txBody>
        </p:sp>
      </p:grpSp>
      <p:grpSp>
        <p:nvGrpSpPr>
          <p:cNvPr id="51" name="组合 50"/>
          <p:cNvGrpSpPr/>
          <p:nvPr/>
        </p:nvGrpSpPr>
        <p:grpSpPr>
          <a:xfrm>
            <a:off x="1515248" y="2989639"/>
            <a:ext cx="585720" cy="584626"/>
            <a:chOff x="2830894" y="1474056"/>
            <a:chExt cx="927106" cy="925374"/>
          </a:xfrm>
        </p:grpSpPr>
        <p:sp>
          <p:nvSpPr>
            <p:cNvPr id="52"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000" kern="0">
                <a:solidFill>
                  <a:schemeClr val="bg1"/>
                </a:solidFill>
                <a:latin typeface="Calibri" panose="020F0502020204030204"/>
                <a:ea typeface="宋体" panose="02010600030101010101" pitchFamily="2" charset="-122"/>
              </a:endParaRPr>
            </a:p>
          </p:txBody>
        </p:sp>
        <p:sp>
          <p:nvSpPr>
            <p:cNvPr id="53" name="标题层"/>
            <p:cNvSpPr txBox="1"/>
            <p:nvPr/>
          </p:nvSpPr>
          <p:spPr bwMode="auto">
            <a:xfrm>
              <a:off x="2882635" y="1628965"/>
              <a:ext cx="823624" cy="536634"/>
            </a:xfrm>
            <a:prstGeom prst="rect">
              <a:avLst/>
            </a:prstGeom>
            <a:noFill/>
            <a:effectLst/>
          </p:spPr>
          <p:txBody>
            <a:bodyPr wrap="square">
              <a:spAutoFit/>
            </a:bodyPr>
            <a:lstStyle/>
            <a:p>
              <a:pPr algn="ctr" defTabSz="1218565" fontAlgn="auto">
                <a:spcBef>
                  <a:spcPts val="0"/>
                </a:spcBef>
                <a:spcAft>
                  <a:spcPts val="0"/>
                </a:spcAft>
                <a:defRPr/>
              </a:pPr>
              <a:r>
                <a:rPr lang="en-US" altLang="zh-CN" sz="20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01</a:t>
              </a:r>
              <a:endParaRPr lang="zh-CN" altLang="en-US" sz="20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5859454" y="3743702"/>
            <a:ext cx="1445458" cy="1119479"/>
            <a:chOff x="2648045" y="3003026"/>
            <a:chExt cx="1291436" cy="1000191"/>
          </a:xfrm>
        </p:grpSpPr>
        <p:sp>
          <p:nvSpPr>
            <p:cNvPr id="64" name="TextBox 56"/>
            <p:cNvSpPr txBox="1"/>
            <p:nvPr/>
          </p:nvSpPr>
          <p:spPr>
            <a:xfrm>
              <a:off x="2671642" y="3590746"/>
              <a:ext cx="1267839" cy="412471"/>
            </a:xfrm>
            <a:prstGeom prst="rect">
              <a:avLst/>
            </a:prstGeom>
            <a:noFill/>
          </p:spPr>
          <p:txBody>
            <a:bodyPr wrap="square" rtlCol="0">
              <a:spAutoFit/>
            </a:bodyPr>
            <a:lstStyle/>
            <a:p>
              <a:r>
                <a:rPr lang="en-US" altLang="zh-CN" sz="2400" dirty="0">
                  <a:solidFill>
                    <a:srgbClr val="4D995A"/>
                  </a:solidFill>
                  <a:latin typeface="+mn-lt"/>
                  <a:ea typeface="+mn-ea"/>
                  <a:cs typeface="+mn-ea"/>
                  <a:sym typeface="+mn-lt"/>
                </a:rPr>
                <a:t>Contents</a:t>
              </a:r>
              <a:endParaRPr lang="zh-CN" altLang="en-US" sz="2400" dirty="0">
                <a:solidFill>
                  <a:srgbClr val="4D995A"/>
                </a:solidFill>
                <a:latin typeface="+mn-lt"/>
                <a:ea typeface="+mn-ea"/>
                <a:cs typeface="+mn-ea"/>
                <a:sym typeface="+mn-lt"/>
              </a:endParaRPr>
            </a:p>
          </p:txBody>
        </p:sp>
        <p:sp>
          <p:nvSpPr>
            <p:cNvPr id="65" name="TextBox 57"/>
            <p:cNvSpPr txBox="1"/>
            <p:nvPr/>
          </p:nvSpPr>
          <p:spPr>
            <a:xfrm>
              <a:off x="2648045" y="3003026"/>
              <a:ext cx="1209623" cy="687452"/>
            </a:xfrm>
            <a:prstGeom prst="rect">
              <a:avLst/>
            </a:prstGeom>
            <a:noFill/>
          </p:spPr>
          <p:txBody>
            <a:bodyPr wrap="square" rtlCol="0">
              <a:spAutoFit/>
            </a:bodyPr>
            <a:lstStyle/>
            <a:p>
              <a:r>
                <a:rPr lang="zh-CN" altLang="en-US" sz="4400" b="1" dirty="0">
                  <a:solidFill>
                    <a:srgbClr val="4D995A"/>
                  </a:solidFill>
                  <a:latin typeface="+mn-lt"/>
                  <a:ea typeface="+mn-ea"/>
                  <a:cs typeface="+mn-ea"/>
                  <a:sym typeface="+mn-lt"/>
                </a:rPr>
                <a:t>目录</a:t>
              </a:r>
            </a:p>
          </p:txBody>
        </p:sp>
      </p:grpSp>
      <p:grpSp>
        <p:nvGrpSpPr>
          <p:cNvPr id="66" name="组合 65"/>
          <p:cNvGrpSpPr/>
          <p:nvPr/>
        </p:nvGrpSpPr>
        <p:grpSpPr>
          <a:xfrm>
            <a:off x="1250182" y="3753011"/>
            <a:ext cx="4470239" cy="392442"/>
            <a:chOff x="2565829" y="1676078"/>
            <a:chExt cx="5995555" cy="526349"/>
          </a:xfrm>
        </p:grpSpPr>
        <p:sp>
          <p:nvSpPr>
            <p:cNvPr id="67" name="圆角矩形 66"/>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8" name="矩形 67"/>
            <p:cNvSpPr/>
            <p:nvPr/>
          </p:nvSpPr>
          <p:spPr>
            <a:xfrm>
              <a:off x="3893390" y="1748353"/>
              <a:ext cx="3776118" cy="454074"/>
            </a:xfrm>
            <a:prstGeom prst="rect">
              <a:avLst/>
            </a:prstGeom>
          </p:spPr>
          <p:txBody>
            <a:bodyPr wrap="square">
              <a:spAutoFit/>
            </a:bodyPr>
            <a:lstStyle/>
            <a:p>
              <a:pPr algn="just"/>
              <a:r>
                <a:rPr lang="zh-CN" altLang="en-US" sz="16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1600" b="1" spc="300" dirty="0" smtClean="0">
                  <a:solidFill>
                    <a:schemeClr val="bg1"/>
                  </a:solidFill>
                  <a:latin typeface="+mj-ea"/>
                  <a:ea typeface="+mj-ea"/>
                </a:rPr>
                <a:t>段落标题</a:t>
              </a:r>
              <a:endParaRPr lang="zh-CN" altLang="en-US" sz="1600" b="1" spc="300" dirty="0">
                <a:solidFill>
                  <a:schemeClr val="bg1"/>
                </a:solidFill>
                <a:latin typeface="+mj-ea"/>
                <a:ea typeface="+mj-ea"/>
              </a:endParaRPr>
            </a:p>
          </p:txBody>
        </p:sp>
      </p:grpSp>
      <p:grpSp>
        <p:nvGrpSpPr>
          <p:cNvPr id="69" name="组合 68"/>
          <p:cNvGrpSpPr/>
          <p:nvPr/>
        </p:nvGrpSpPr>
        <p:grpSpPr>
          <a:xfrm>
            <a:off x="1515248" y="3653782"/>
            <a:ext cx="585720" cy="584626"/>
            <a:chOff x="2830894" y="1474056"/>
            <a:chExt cx="927106" cy="925374"/>
          </a:xfrm>
        </p:grpSpPr>
        <p:sp>
          <p:nvSpPr>
            <p:cNvPr id="70"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000" kern="0">
                <a:solidFill>
                  <a:schemeClr val="bg1"/>
                </a:solidFill>
                <a:latin typeface="Calibri" panose="020F0502020204030204"/>
                <a:ea typeface="宋体" panose="02010600030101010101" pitchFamily="2" charset="-122"/>
              </a:endParaRPr>
            </a:p>
          </p:txBody>
        </p:sp>
        <p:sp>
          <p:nvSpPr>
            <p:cNvPr id="71" name="标题层"/>
            <p:cNvSpPr txBox="1"/>
            <p:nvPr/>
          </p:nvSpPr>
          <p:spPr bwMode="auto">
            <a:xfrm>
              <a:off x="2882636" y="1628965"/>
              <a:ext cx="823624" cy="633313"/>
            </a:xfrm>
            <a:prstGeom prst="rect">
              <a:avLst/>
            </a:prstGeom>
            <a:noFill/>
            <a:effectLst/>
          </p:spPr>
          <p:txBody>
            <a:bodyPr wrap="square">
              <a:spAutoFit/>
            </a:bodyPr>
            <a:lstStyle/>
            <a:p>
              <a:pPr algn="ctr" defTabSz="1218565" fontAlgn="auto">
                <a:spcBef>
                  <a:spcPts val="0"/>
                </a:spcBef>
                <a:spcAft>
                  <a:spcPts val="0"/>
                </a:spcAft>
                <a:defRPr/>
              </a:pPr>
              <a:r>
                <a:rPr lang="en-US" altLang="zh-CN" sz="20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02</a:t>
              </a:r>
              <a:endParaRPr lang="zh-CN" altLang="en-US" sz="20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72" name="组合 71"/>
          <p:cNvGrpSpPr/>
          <p:nvPr/>
        </p:nvGrpSpPr>
        <p:grpSpPr>
          <a:xfrm>
            <a:off x="1250182" y="4436405"/>
            <a:ext cx="4470239" cy="392442"/>
            <a:chOff x="2565829" y="1676078"/>
            <a:chExt cx="5995555" cy="526349"/>
          </a:xfrm>
        </p:grpSpPr>
        <p:sp>
          <p:nvSpPr>
            <p:cNvPr id="73" name="圆角矩形 72"/>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74" name="矩形 73"/>
            <p:cNvSpPr/>
            <p:nvPr/>
          </p:nvSpPr>
          <p:spPr>
            <a:xfrm>
              <a:off x="3893390" y="1748353"/>
              <a:ext cx="3776118" cy="454074"/>
            </a:xfrm>
            <a:prstGeom prst="rect">
              <a:avLst/>
            </a:prstGeom>
          </p:spPr>
          <p:txBody>
            <a:bodyPr wrap="square">
              <a:spAutoFit/>
            </a:bodyPr>
            <a:lstStyle/>
            <a:p>
              <a:pPr algn="just"/>
              <a:r>
                <a:rPr lang="zh-CN" altLang="en-US" sz="16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1600" b="1" spc="300" dirty="0" smtClean="0">
                  <a:solidFill>
                    <a:schemeClr val="bg1"/>
                  </a:solidFill>
                  <a:latin typeface="+mj-ea"/>
                  <a:ea typeface="+mj-ea"/>
                </a:rPr>
                <a:t>段落标题</a:t>
              </a:r>
              <a:endParaRPr lang="zh-CN" altLang="en-US" sz="1600" b="1" spc="300" dirty="0">
                <a:solidFill>
                  <a:schemeClr val="bg1"/>
                </a:solidFill>
                <a:latin typeface="+mj-ea"/>
                <a:ea typeface="+mj-ea"/>
              </a:endParaRPr>
            </a:p>
          </p:txBody>
        </p:sp>
      </p:grpSp>
      <p:grpSp>
        <p:nvGrpSpPr>
          <p:cNvPr id="75" name="组合 74"/>
          <p:cNvGrpSpPr/>
          <p:nvPr/>
        </p:nvGrpSpPr>
        <p:grpSpPr>
          <a:xfrm>
            <a:off x="1515248" y="4337176"/>
            <a:ext cx="585720" cy="584626"/>
            <a:chOff x="2830894" y="1474056"/>
            <a:chExt cx="927106" cy="925374"/>
          </a:xfrm>
        </p:grpSpPr>
        <p:sp>
          <p:nvSpPr>
            <p:cNvPr id="76"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000" kern="0">
                <a:solidFill>
                  <a:schemeClr val="bg1"/>
                </a:solidFill>
                <a:latin typeface="Calibri" panose="020F0502020204030204"/>
                <a:ea typeface="宋体" panose="02010600030101010101" pitchFamily="2" charset="-122"/>
              </a:endParaRPr>
            </a:p>
          </p:txBody>
        </p:sp>
        <p:sp>
          <p:nvSpPr>
            <p:cNvPr id="77" name="标题层"/>
            <p:cNvSpPr txBox="1"/>
            <p:nvPr/>
          </p:nvSpPr>
          <p:spPr bwMode="auto">
            <a:xfrm>
              <a:off x="2882636" y="1628965"/>
              <a:ext cx="823624" cy="633313"/>
            </a:xfrm>
            <a:prstGeom prst="rect">
              <a:avLst/>
            </a:prstGeom>
            <a:noFill/>
            <a:effectLst/>
          </p:spPr>
          <p:txBody>
            <a:bodyPr wrap="square">
              <a:spAutoFit/>
            </a:bodyPr>
            <a:lstStyle/>
            <a:p>
              <a:pPr algn="ctr" defTabSz="1218565" fontAlgn="auto">
                <a:spcBef>
                  <a:spcPts val="0"/>
                </a:spcBef>
                <a:spcAft>
                  <a:spcPts val="0"/>
                </a:spcAft>
                <a:defRPr/>
              </a:pPr>
              <a:r>
                <a:rPr lang="en-US" altLang="zh-CN" sz="20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03</a:t>
              </a:r>
              <a:endParaRPr lang="zh-CN" altLang="en-US" sz="20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78" name="组合 77"/>
          <p:cNvGrpSpPr/>
          <p:nvPr/>
        </p:nvGrpSpPr>
        <p:grpSpPr>
          <a:xfrm>
            <a:off x="1250182" y="5139049"/>
            <a:ext cx="4470239" cy="392442"/>
            <a:chOff x="2565829" y="1676078"/>
            <a:chExt cx="5995555" cy="526349"/>
          </a:xfrm>
        </p:grpSpPr>
        <p:sp>
          <p:nvSpPr>
            <p:cNvPr id="79" name="圆角矩形 78"/>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80" name="矩形 79"/>
            <p:cNvSpPr/>
            <p:nvPr/>
          </p:nvSpPr>
          <p:spPr>
            <a:xfrm>
              <a:off x="3893390" y="1748353"/>
              <a:ext cx="3776118" cy="454074"/>
            </a:xfrm>
            <a:prstGeom prst="rect">
              <a:avLst/>
            </a:prstGeom>
          </p:spPr>
          <p:txBody>
            <a:bodyPr wrap="square">
              <a:spAutoFit/>
            </a:bodyPr>
            <a:lstStyle/>
            <a:p>
              <a:pPr algn="just"/>
              <a:r>
                <a:rPr lang="zh-CN" altLang="en-US" sz="16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1600" b="1" spc="300" dirty="0" smtClean="0">
                  <a:solidFill>
                    <a:schemeClr val="bg1"/>
                  </a:solidFill>
                  <a:latin typeface="+mj-ea"/>
                  <a:ea typeface="+mj-ea"/>
                </a:rPr>
                <a:t>段落标题</a:t>
              </a:r>
              <a:endParaRPr lang="zh-CN" altLang="en-US" sz="1600" b="1" spc="300" dirty="0">
                <a:solidFill>
                  <a:schemeClr val="bg1"/>
                </a:solidFill>
                <a:latin typeface="+mj-ea"/>
                <a:ea typeface="+mj-ea"/>
              </a:endParaRPr>
            </a:p>
          </p:txBody>
        </p:sp>
      </p:grpSp>
      <p:grpSp>
        <p:nvGrpSpPr>
          <p:cNvPr id="81" name="组合 80"/>
          <p:cNvGrpSpPr/>
          <p:nvPr/>
        </p:nvGrpSpPr>
        <p:grpSpPr>
          <a:xfrm>
            <a:off x="1515248" y="5039820"/>
            <a:ext cx="585720" cy="584626"/>
            <a:chOff x="2830894" y="1474056"/>
            <a:chExt cx="927106" cy="925374"/>
          </a:xfrm>
        </p:grpSpPr>
        <p:sp>
          <p:nvSpPr>
            <p:cNvPr id="82"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000" kern="0">
                <a:solidFill>
                  <a:schemeClr val="bg1"/>
                </a:solidFill>
                <a:latin typeface="Calibri" panose="020F0502020204030204"/>
                <a:ea typeface="宋体" panose="02010600030101010101" pitchFamily="2" charset="-122"/>
              </a:endParaRPr>
            </a:p>
          </p:txBody>
        </p:sp>
        <p:sp>
          <p:nvSpPr>
            <p:cNvPr id="83" name="标题层"/>
            <p:cNvSpPr txBox="1"/>
            <p:nvPr/>
          </p:nvSpPr>
          <p:spPr bwMode="auto">
            <a:xfrm>
              <a:off x="2882636" y="1628965"/>
              <a:ext cx="823624" cy="633313"/>
            </a:xfrm>
            <a:prstGeom prst="rect">
              <a:avLst/>
            </a:prstGeom>
            <a:noFill/>
            <a:effectLst/>
          </p:spPr>
          <p:txBody>
            <a:bodyPr wrap="square">
              <a:spAutoFit/>
            </a:bodyPr>
            <a:lstStyle/>
            <a:p>
              <a:pPr algn="ctr" defTabSz="1218565" fontAlgn="auto">
                <a:spcBef>
                  <a:spcPts val="0"/>
                </a:spcBef>
                <a:spcAft>
                  <a:spcPts val="0"/>
                </a:spcAft>
                <a:defRPr/>
              </a:pPr>
              <a:r>
                <a:rPr lang="en-US" altLang="zh-CN" sz="20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04</a:t>
              </a:r>
              <a:endParaRPr lang="zh-CN" altLang="en-US" sz="20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Effect transition="in" filter="fade">
                                      <p:cBhvr>
                                        <p:cTn id="15" dur="500"/>
                                        <p:tgtEl>
                                          <p:spTgt spid="51"/>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0-#ppt_w/2"/>
                                          </p:val>
                                        </p:tav>
                                        <p:tav tm="100000">
                                          <p:val>
                                            <p:strVal val="#ppt_x"/>
                                          </p:val>
                                        </p:tav>
                                      </p:tavLst>
                                    </p:anim>
                                    <p:anim calcmode="lin" valueType="num">
                                      <p:cBhvr additive="base">
                                        <p:cTn id="20" dur="500" fill="hold"/>
                                        <p:tgtEl>
                                          <p:spTgt spid="39"/>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p:cTn id="24" dur="500" fill="hold"/>
                                        <p:tgtEl>
                                          <p:spTgt spid="69"/>
                                        </p:tgtEl>
                                        <p:attrNameLst>
                                          <p:attrName>ppt_w</p:attrName>
                                        </p:attrNameLst>
                                      </p:cBhvr>
                                      <p:tavLst>
                                        <p:tav tm="0">
                                          <p:val>
                                            <p:fltVal val="0"/>
                                          </p:val>
                                        </p:tav>
                                        <p:tav tm="100000">
                                          <p:val>
                                            <p:strVal val="#ppt_w"/>
                                          </p:val>
                                        </p:tav>
                                      </p:tavLst>
                                    </p:anim>
                                    <p:anim calcmode="lin" valueType="num">
                                      <p:cBhvr>
                                        <p:cTn id="25" dur="500" fill="hold"/>
                                        <p:tgtEl>
                                          <p:spTgt spid="69"/>
                                        </p:tgtEl>
                                        <p:attrNameLst>
                                          <p:attrName>ppt_h</p:attrName>
                                        </p:attrNameLst>
                                      </p:cBhvr>
                                      <p:tavLst>
                                        <p:tav tm="0">
                                          <p:val>
                                            <p:fltVal val="0"/>
                                          </p:val>
                                        </p:tav>
                                        <p:tav tm="100000">
                                          <p:val>
                                            <p:strVal val="#ppt_h"/>
                                          </p:val>
                                        </p:tav>
                                      </p:tavLst>
                                    </p:anim>
                                    <p:animEffect transition="in" filter="fade">
                                      <p:cBhvr>
                                        <p:cTn id="26" dur="500"/>
                                        <p:tgtEl>
                                          <p:spTgt spid="69"/>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66"/>
                                        </p:tgtEl>
                                        <p:attrNameLst>
                                          <p:attrName>style.visibility</p:attrName>
                                        </p:attrNameLst>
                                      </p:cBhvr>
                                      <p:to>
                                        <p:strVal val="visible"/>
                                      </p:to>
                                    </p:set>
                                    <p:anim calcmode="lin" valueType="num">
                                      <p:cBhvr additive="base">
                                        <p:cTn id="30" dur="500" fill="hold"/>
                                        <p:tgtEl>
                                          <p:spTgt spid="66"/>
                                        </p:tgtEl>
                                        <p:attrNameLst>
                                          <p:attrName>ppt_x</p:attrName>
                                        </p:attrNameLst>
                                      </p:cBhvr>
                                      <p:tavLst>
                                        <p:tav tm="0">
                                          <p:val>
                                            <p:strVal val="0-#ppt_w/2"/>
                                          </p:val>
                                        </p:tav>
                                        <p:tav tm="100000">
                                          <p:val>
                                            <p:strVal val="#ppt_x"/>
                                          </p:val>
                                        </p:tav>
                                      </p:tavLst>
                                    </p:anim>
                                    <p:anim calcmode="lin" valueType="num">
                                      <p:cBhvr additive="base">
                                        <p:cTn id="31" dur="500" fill="hold"/>
                                        <p:tgtEl>
                                          <p:spTgt spid="66"/>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p:cTn id="35" dur="500" fill="hold"/>
                                        <p:tgtEl>
                                          <p:spTgt spid="75"/>
                                        </p:tgtEl>
                                        <p:attrNameLst>
                                          <p:attrName>ppt_w</p:attrName>
                                        </p:attrNameLst>
                                      </p:cBhvr>
                                      <p:tavLst>
                                        <p:tav tm="0">
                                          <p:val>
                                            <p:fltVal val="0"/>
                                          </p:val>
                                        </p:tav>
                                        <p:tav tm="100000">
                                          <p:val>
                                            <p:strVal val="#ppt_w"/>
                                          </p:val>
                                        </p:tav>
                                      </p:tavLst>
                                    </p:anim>
                                    <p:anim calcmode="lin" valueType="num">
                                      <p:cBhvr>
                                        <p:cTn id="36" dur="500" fill="hold"/>
                                        <p:tgtEl>
                                          <p:spTgt spid="75"/>
                                        </p:tgtEl>
                                        <p:attrNameLst>
                                          <p:attrName>ppt_h</p:attrName>
                                        </p:attrNameLst>
                                      </p:cBhvr>
                                      <p:tavLst>
                                        <p:tav tm="0">
                                          <p:val>
                                            <p:fltVal val="0"/>
                                          </p:val>
                                        </p:tav>
                                        <p:tav tm="100000">
                                          <p:val>
                                            <p:strVal val="#ppt_h"/>
                                          </p:val>
                                        </p:tav>
                                      </p:tavLst>
                                    </p:anim>
                                    <p:animEffect transition="in" filter="fade">
                                      <p:cBhvr>
                                        <p:cTn id="37" dur="500"/>
                                        <p:tgtEl>
                                          <p:spTgt spid="75"/>
                                        </p:tgtEl>
                                      </p:cBhvr>
                                    </p:animEffect>
                                  </p:childTnLst>
                                </p:cTn>
                              </p:par>
                            </p:childTnLst>
                          </p:cTn>
                        </p:par>
                        <p:par>
                          <p:cTn id="38" fill="hold">
                            <p:stCondLst>
                              <p:cond delay="3500"/>
                            </p:stCondLst>
                            <p:childTnLst>
                              <p:par>
                                <p:cTn id="39" presetID="2" presetClass="entr" presetSubtype="8" fill="hold" nodeType="afterEffect">
                                  <p:stCondLst>
                                    <p:cond delay="0"/>
                                  </p:stCondLst>
                                  <p:childTnLst>
                                    <p:set>
                                      <p:cBhvr>
                                        <p:cTn id="40" dur="1" fill="hold">
                                          <p:stCondLst>
                                            <p:cond delay="0"/>
                                          </p:stCondLst>
                                        </p:cTn>
                                        <p:tgtEl>
                                          <p:spTgt spid="72"/>
                                        </p:tgtEl>
                                        <p:attrNameLst>
                                          <p:attrName>style.visibility</p:attrName>
                                        </p:attrNameLst>
                                      </p:cBhvr>
                                      <p:to>
                                        <p:strVal val="visible"/>
                                      </p:to>
                                    </p:set>
                                    <p:anim calcmode="lin" valueType="num">
                                      <p:cBhvr additive="base">
                                        <p:cTn id="41" dur="500" fill="hold"/>
                                        <p:tgtEl>
                                          <p:spTgt spid="72"/>
                                        </p:tgtEl>
                                        <p:attrNameLst>
                                          <p:attrName>ppt_x</p:attrName>
                                        </p:attrNameLst>
                                      </p:cBhvr>
                                      <p:tavLst>
                                        <p:tav tm="0">
                                          <p:val>
                                            <p:strVal val="0-#ppt_w/2"/>
                                          </p:val>
                                        </p:tav>
                                        <p:tav tm="100000">
                                          <p:val>
                                            <p:strVal val="#ppt_x"/>
                                          </p:val>
                                        </p:tav>
                                      </p:tavLst>
                                    </p:anim>
                                    <p:anim calcmode="lin" valueType="num">
                                      <p:cBhvr additive="base">
                                        <p:cTn id="42" dur="500" fill="hold"/>
                                        <p:tgtEl>
                                          <p:spTgt spid="72"/>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81"/>
                                        </p:tgtEl>
                                        <p:attrNameLst>
                                          <p:attrName>style.visibility</p:attrName>
                                        </p:attrNameLst>
                                      </p:cBhvr>
                                      <p:to>
                                        <p:strVal val="visible"/>
                                      </p:to>
                                    </p:set>
                                    <p:anim calcmode="lin" valueType="num">
                                      <p:cBhvr>
                                        <p:cTn id="46" dur="500" fill="hold"/>
                                        <p:tgtEl>
                                          <p:spTgt spid="81"/>
                                        </p:tgtEl>
                                        <p:attrNameLst>
                                          <p:attrName>ppt_w</p:attrName>
                                        </p:attrNameLst>
                                      </p:cBhvr>
                                      <p:tavLst>
                                        <p:tav tm="0">
                                          <p:val>
                                            <p:fltVal val="0"/>
                                          </p:val>
                                        </p:tav>
                                        <p:tav tm="100000">
                                          <p:val>
                                            <p:strVal val="#ppt_w"/>
                                          </p:val>
                                        </p:tav>
                                      </p:tavLst>
                                    </p:anim>
                                    <p:anim calcmode="lin" valueType="num">
                                      <p:cBhvr>
                                        <p:cTn id="47" dur="500" fill="hold"/>
                                        <p:tgtEl>
                                          <p:spTgt spid="81"/>
                                        </p:tgtEl>
                                        <p:attrNameLst>
                                          <p:attrName>ppt_h</p:attrName>
                                        </p:attrNameLst>
                                      </p:cBhvr>
                                      <p:tavLst>
                                        <p:tav tm="0">
                                          <p:val>
                                            <p:fltVal val="0"/>
                                          </p:val>
                                        </p:tav>
                                        <p:tav tm="100000">
                                          <p:val>
                                            <p:strVal val="#ppt_h"/>
                                          </p:val>
                                        </p:tav>
                                      </p:tavLst>
                                    </p:anim>
                                    <p:animEffect transition="in" filter="fade">
                                      <p:cBhvr>
                                        <p:cTn id="48" dur="500"/>
                                        <p:tgtEl>
                                          <p:spTgt spid="81"/>
                                        </p:tgtEl>
                                      </p:cBhvr>
                                    </p:animEffect>
                                  </p:childTnLst>
                                </p:cTn>
                              </p:par>
                            </p:childTnLst>
                          </p:cTn>
                        </p:par>
                        <p:par>
                          <p:cTn id="49" fill="hold">
                            <p:stCondLst>
                              <p:cond delay="4500"/>
                            </p:stCondLst>
                            <p:childTnLst>
                              <p:par>
                                <p:cTn id="50" presetID="2" presetClass="entr" presetSubtype="8" fill="hold"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additive="base">
                                        <p:cTn id="52" dur="500" fill="hold"/>
                                        <p:tgtEl>
                                          <p:spTgt spid="78"/>
                                        </p:tgtEl>
                                        <p:attrNameLst>
                                          <p:attrName>ppt_x</p:attrName>
                                        </p:attrNameLst>
                                      </p:cBhvr>
                                      <p:tavLst>
                                        <p:tav tm="0">
                                          <p:val>
                                            <p:strVal val="0-#ppt_w/2"/>
                                          </p:val>
                                        </p:tav>
                                        <p:tav tm="100000">
                                          <p:val>
                                            <p:strVal val="#ppt_x"/>
                                          </p:val>
                                        </p:tav>
                                      </p:tavLst>
                                    </p:anim>
                                    <p:anim calcmode="lin" valueType="num">
                                      <p:cBhvr additive="base">
                                        <p:cTn id="53"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p:nvPr/>
        </p:nvSpPr>
        <p:spPr>
          <a:xfrm>
            <a:off x="2286195" y="4304897"/>
            <a:ext cx="4485066"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1400" dirty="0" err="1" smtClean="0">
                <a:solidFill>
                  <a:srgbClr val="07502B"/>
                </a:solidFill>
                <a:latin typeface="Calibri" panose="020F0502020204030204"/>
                <a:ea typeface="Roboto" pitchFamily="2" charset="0"/>
              </a:rPr>
              <a:t>Lorem</a:t>
            </a:r>
            <a:r>
              <a:rPr lang="en-US" sz="1400" dirty="0" smtClean="0">
                <a:solidFill>
                  <a:srgbClr val="07502B"/>
                </a:solidFill>
                <a:latin typeface="Calibri" panose="020F0502020204030204"/>
                <a:ea typeface="Roboto" pitchFamily="2" charset="0"/>
              </a:rPr>
              <a:t> </a:t>
            </a:r>
            <a:r>
              <a:rPr lang="en-US" sz="1400" dirty="0">
                <a:solidFill>
                  <a:srgbClr val="07502B"/>
                </a:solidFill>
                <a:latin typeface="Calibri" panose="020F0502020204030204"/>
                <a:ea typeface="Roboto" pitchFamily="2" charset="0"/>
              </a:rPr>
              <a:t>ipsum dolor sit amet, consectetur adipiscing elit. Fusce suscipit neque non </a:t>
            </a:r>
            <a:r>
              <a:rPr lang="en-US" sz="1400" dirty="0" err="1">
                <a:solidFill>
                  <a:srgbClr val="07502B"/>
                </a:solidFill>
                <a:latin typeface="Calibri" panose="020F0502020204030204"/>
                <a:ea typeface="Roboto" pitchFamily="2" charset="0"/>
              </a:rPr>
              <a:t>libero</a:t>
            </a:r>
            <a:r>
              <a:rPr lang="en-US" sz="1400" dirty="0">
                <a:solidFill>
                  <a:srgbClr val="07502B"/>
                </a:solidFill>
                <a:latin typeface="Calibri" panose="020F0502020204030204"/>
                <a:ea typeface="Roboto" pitchFamily="2" charset="0"/>
              </a:rPr>
              <a:t> </a:t>
            </a:r>
            <a:r>
              <a:rPr lang="en-US" sz="1400" dirty="0" err="1" smtClean="0">
                <a:solidFill>
                  <a:srgbClr val="07502B"/>
                </a:solidFill>
                <a:latin typeface="Calibri" panose="020F0502020204030204"/>
                <a:ea typeface="Roboto" pitchFamily="2" charset="0"/>
              </a:rPr>
              <a:t>aliquam</a:t>
            </a:r>
            <a:endParaRPr lang="en-US" sz="1400" dirty="0">
              <a:solidFill>
                <a:srgbClr val="07502B"/>
              </a:solidFill>
              <a:latin typeface="Calibri" panose="020F0502020204030204"/>
              <a:ea typeface="Roboto" pitchFamily="2" charset="0"/>
            </a:endParaRPr>
          </a:p>
        </p:txBody>
      </p:sp>
      <p:grpSp>
        <p:nvGrpSpPr>
          <p:cNvPr id="13" name="组合 12"/>
          <p:cNvGrpSpPr/>
          <p:nvPr/>
        </p:nvGrpSpPr>
        <p:grpSpPr>
          <a:xfrm>
            <a:off x="652465" y="3684669"/>
            <a:ext cx="6607894" cy="574574"/>
            <a:chOff x="2565829" y="1676078"/>
            <a:chExt cx="5995555" cy="521330"/>
          </a:xfrm>
        </p:grpSpPr>
        <p:sp>
          <p:nvSpPr>
            <p:cNvPr id="14" name="圆角矩形 13"/>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5" name="矩形 14"/>
            <p:cNvSpPr/>
            <p:nvPr/>
          </p:nvSpPr>
          <p:spPr>
            <a:xfrm>
              <a:off x="3978523" y="1778524"/>
              <a:ext cx="3776118" cy="418884"/>
            </a:xfrm>
            <a:prstGeom prst="rect">
              <a:avLst/>
            </a:prstGeom>
          </p:spPr>
          <p:txBody>
            <a:bodyPr wrap="square">
              <a:spAutoFit/>
            </a:bodyPr>
            <a:lstStyle/>
            <a:p>
              <a:pPr algn="just"/>
              <a:r>
                <a:rPr lang="zh-CN" altLang="en-US" sz="24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400" b="1" spc="300" dirty="0" smtClean="0">
                  <a:solidFill>
                    <a:schemeClr val="bg1"/>
                  </a:solidFill>
                  <a:latin typeface="+mj-ea"/>
                  <a:ea typeface="+mj-ea"/>
                </a:rPr>
                <a:t>段落标题</a:t>
              </a:r>
              <a:endParaRPr lang="zh-CN" altLang="en-US" sz="2000" b="1" spc="300" dirty="0">
                <a:solidFill>
                  <a:schemeClr val="bg1"/>
                </a:solidFill>
                <a:latin typeface="+mj-ea"/>
                <a:ea typeface="+mj-ea"/>
              </a:endParaRPr>
            </a:p>
          </p:txBody>
        </p:sp>
      </p:grpSp>
      <p:grpSp>
        <p:nvGrpSpPr>
          <p:cNvPr id="16" name="组合 15"/>
          <p:cNvGrpSpPr/>
          <p:nvPr/>
        </p:nvGrpSpPr>
        <p:grpSpPr>
          <a:xfrm>
            <a:off x="1093819" y="3462013"/>
            <a:ext cx="1021794" cy="1019886"/>
            <a:chOff x="2830894" y="1474056"/>
            <a:chExt cx="927106" cy="925374"/>
          </a:xfrm>
        </p:grpSpPr>
        <p:sp>
          <p:nvSpPr>
            <p:cNvPr id="17"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400" kern="0">
                <a:solidFill>
                  <a:schemeClr val="bg1"/>
                </a:solidFill>
                <a:latin typeface="Calibri" panose="020F0502020204030204"/>
                <a:ea typeface="宋体" panose="02010600030101010101" pitchFamily="2" charset="-122"/>
              </a:endParaRPr>
            </a:p>
          </p:txBody>
        </p:sp>
        <p:sp>
          <p:nvSpPr>
            <p:cNvPr id="18" name="标题层"/>
            <p:cNvSpPr txBox="1"/>
            <p:nvPr/>
          </p:nvSpPr>
          <p:spPr bwMode="auto">
            <a:xfrm>
              <a:off x="2882635" y="1652999"/>
              <a:ext cx="823624" cy="586436"/>
            </a:xfrm>
            <a:prstGeom prst="rect">
              <a:avLst/>
            </a:prstGeom>
            <a:noFill/>
            <a:effectLst/>
          </p:spPr>
          <p:txBody>
            <a:bodyPr wrap="square">
              <a:spAutoFit/>
            </a:bodyPr>
            <a:lstStyle/>
            <a:p>
              <a:pPr algn="ctr" defTabSz="1218565" fontAlgn="auto">
                <a:spcBef>
                  <a:spcPts val="0"/>
                </a:spcBef>
                <a:spcAft>
                  <a:spcPts val="0"/>
                </a:spcAft>
                <a:defRPr/>
              </a:pPr>
              <a:r>
                <a:rPr lang="en-US" altLang="zh-CN" sz="36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01</a:t>
              </a:r>
              <a:endParaRPr lang="zh-CN" altLang="en-US" sz="36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Shape 32"/>
          <p:cNvPicPr preferRelativeResize="0"/>
          <p:nvPr/>
        </p:nvPicPr>
        <p:blipFill rotWithShape="1">
          <a:blip r:embed="rId3">
            <a:extLst>
              <a:ext uri="{28A0092B-C50C-407E-A947-70E740481C1C}">
                <a14:useLocalDpi xmlns:a14="http://schemas.microsoft.com/office/drawing/2010/main" val="0"/>
              </a:ext>
            </a:extLst>
          </a:blip>
          <a:srcRect t="10337" b="33073"/>
          <a:stretch>
            <a:fillRect/>
          </a:stretch>
        </p:blipFill>
        <p:spPr>
          <a:xfrm>
            <a:off x="0" y="0"/>
            <a:ext cx="12192000" cy="4985886"/>
          </a:xfrm>
          <a:prstGeom prst="rect">
            <a:avLst/>
          </a:prstGeom>
          <a:noFill/>
          <a:ln>
            <a:noFill/>
          </a:ln>
        </p:spPr>
      </p:pic>
      <p:sp>
        <p:nvSpPr>
          <p:cNvPr id="30" name="Shape 146"/>
          <p:cNvSpPr txBox="1"/>
          <p:nvPr/>
        </p:nvSpPr>
        <p:spPr>
          <a:xfrm>
            <a:off x="5078843" y="5059226"/>
            <a:ext cx="5938514" cy="338554"/>
          </a:xfrm>
          <a:prstGeom prst="rect">
            <a:avLst/>
          </a:prstGeom>
          <a:noFill/>
          <a:ln>
            <a:noFill/>
          </a:ln>
        </p:spPr>
        <p:txBody>
          <a:bodyPr lIns="121913" tIns="0" rIns="121913" bIns="0" anchor="ctr" anchorCtr="0">
            <a:noAutofit/>
          </a:bodyPr>
          <a:lstStyle/>
          <a:p>
            <a:pPr>
              <a:lnSpc>
                <a:spcPct val="150000"/>
              </a:lnSpc>
              <a:spcAft>
                <a:spcPts val="600"/>
              </a:spcAft>
              <a:buClr>
                <a:srgbClr val="5ABEAA"/>
              </a:buClr>
            </a:pPr>
            <a:r>
              <a:rPr lang="en-US" altLang="zh-CN" sz="2400" dirty="0">
                <a:solidFill>
                  <a:srgbClr val="1A6C37"/>
                </a:solidFill>
                <a:ea typeface="小米兰亭_GB外压缩" panose="03000502000000000000" charset="-122"/>
              </a:rPr>
              <a:t>ENTER YOUR TITLE</a:t>
            </a:r>
            <a:endParaRPr lang="zh-CN" altLang="en-US" sz="1600" dirty="0">
              <a:solidFill>
                <a:srgbClr val="1A6C37"/>
              </a:solidFill>
              <a:ea typeface="小米兰亭_GB外压缩" panose="03000502000000000000" charset="-122"/>
            </a:endParaRPr>
          </a:p>
        </p:txBody>
      </p:sp>
      <p:sp>
        <p:nvSpPr>
          <p:cNvPr id="31" name="Shape 147"/>
          <p:cNvSpPr txBox="1"/>
          <p:nvPr/>
        </p:nvSpPr>
        <p:spPr>
          <a:xfrm>
            <a:off x="5098761" y="5413416"/>
            <a:ext cx="6207414" cy="1074142"/>
          </a:xfrm>
          <a:prstGeom prst="rect">
            <a:avLst/>
          </a:prstGeom>
          <a:noFill/>
          <a:ln>
            <a:noFill/>
          </a:ln>
        </p:spPr>
        <p:txBody>
          <a:bodyPr lIns="121913" tIns="60950" rIns="121913" bIns="60950" anchor="t" anchorCtr="0">
            <a:noAutofit/>
          </a:bodyPr>
          <a:lstStyle/>
          <a:p>
            <a:pPr algn="just">
              <a:lnSpc>
                <a:spcPct val="150000"/>
              </a:lnSpc>
              <a:buClr>
                <a:schemeClr val="dk1"/>
              </a:buClr>
              <a:buSzPct val="25000"/>
            </a:pPr>
            <a:r>
              <a:rPr lang="zh-CN" altLang="en-US" sz="14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a:t>
            </a:r>
            <a:r>
              <a:rPr lang="zh-CN" altLang="en-US" sz="1400" dirty="0" smtClean="0">
                <a:solidFill>
                  <a:schemeClr val="tx1">
                    <a:lumMod val="75000"/>
                    <a:lumOff val="25000"/>
                  </a:schemeClr>
                </a:solidFill>
                <a:latin typeface="小米兰亭_GB外压缩" panose="03000502000000000000" charset="-122"/>
                <a:ea typeface="小米兰亭_GB外压缩" panose="03000502000000000000" charset="-122"/>
              </a:rPr>
              <a:t>自己</a:t>
            </a:r>
            <a:r>
              <a:rPr lang="zh-CN" altLang="en-US" sz="1400" dirty="0" smtClean="0">
                <a:solidFill>
                  <a:srgbClr val="737572"/>
                </a:solidFill>
                <a:latin typeface="+mn-ea"/>
                <a:ea typeface="+mn-ea"/>
              </a:rPr>
              <a:t>。</a:t>
            </a:r>
            <a:r>
              <a:rPr lang="zh-CN" altLang="en-US" sz="1400" dirty="0" smtClean="0">
                <a:solidFill>
                  <a:schemeClr val="tx1">
                    <a:lumMod val="75000"/>
                    <a:lumOff val="25000"/>
                  </a:schemeClr>
                </a:solidFill>
                <a:latin typeface="小米兰亭_GB外压缩" panose="03000502000000000000" charset="-122"/>
                <a:ea typeface="小米兰亭_GB外压缩" panose="03000502000000000000" charset="-122"/>
              </a:rPr>
              <a:t>为</a:t>
            </a:r>
            <a:r>
              <a:rPr lang="zh-CN" altLang="en-US" sz="1400" dirty="0">
                <a:solidFill>
                  <a:schemeClr val="tx1">
                    <a:lumMod val="75000"/>
                    <a:lumOff val="25000"/>
                  </a:schemeClr>
                </a:solidFill>
                <a:latin typeface="小米兰亭_GB外压缩" panose="03000502000000000000" charset="-122"/>
                <a:ea typeface="小米兰亭_GB外压缩" panose="03000502000000000000" charset="-122"/>
              </a:rPr>
              <a:t>客户提供有效服务，是我们工作的方向和价值评价的标尺，成就客户就是成就我们自己</a:t>
            </a:r>
            <a:r>
              <a:rPr lang="zh-CN" altLang="en-US" sz="1400" dirty="0" smtClean="0">
                <a:solidFill>
                  <a:srgbClr val="737572"/>
                </a:solidFill>
                <a:latin typeface="+mn-ea"/>
              </a:rPr>
              <a:t>。</a:t>
            </a:r>
            <a:endParaRPr lang="zh-CN" altLang="en-US" sz="1400" dirty="0">
              <a:solidFill>
                <a:srgbClr val="737572"/>
              </a:solidFill>
              <a:latin typeface="+mn-ea"/>
            </a:endParaRPr>
          </a:p>
        </p:txBody>
      </p:sp>
      <p:grpSp>
        <p:nvGrpSpPr>
          <p:cNvPr id="32" name="组合 31"/>
          <p:cNvGrpSpPr/>
          <p:nvPr/>
        </p:nvGrpSpPr>
        <p:grpSpPr>
          <a:xfrm>
            <a:off x="1528092" y="0"/>
            <a:ext cx="3139001" cy="5771445"/>
            <a:chOff x="1528092" y="0"/>
            <a:chExt cx="3139001" cy="5771445"/>
          </a:xfrm>
        </p:grpSpPr>
        <p:sp>
          <p:nvSpPr>
            <p:cNvPr id="33" name="Shape 148"/>
            <p:cNvSpPr/>
            <p:nvPr/>
          </p:nvSpPr>
          <p:spPr>
            <a:xfrm>
              <a:off x="1528092" y="0"/>
              <a:ext cx="3139001" cy="5771445"/>
            </a:xfrm>
            <a:prstGeom prst="rect">
              <a:avLst/>
            </a:prstGeom>
            <a:solidFill>
              <a:srgbClr val="1A6C37">
                <a:alpha val="84705"/>
              </a:srgbClr>
            </a:solidFill>
            <a:ln>
              <a:noFill/>
            </a:ln>
          </p:spPr>
          <p:txBody>
            <a:bodyPr lIns="45713" tIns="22850" rIns="45713" bIns="22850" anchor="ctr" anchorCtr="0">
              <a:noAutofit/>
            </a:bodyPr>
            <a:lstStyle/>
            <a:p>
              <a:pPr algn="ctr"/>
              <a:endParaRPr sz="180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endParaRPr>
            </a:p>
          </p:txBody>
        </p:sp>
        <p:sp>
          <p:nvSpPr>
            <p:cNvPr id="34" name="Shape 149"/>
            <p:cNvSpPr txBox="1"/>
            <p:nvPr/>
          </p:nvSpPr>
          <p:spPr>
            <a:xfrm>
              <a:off x="1528092" y="1085310"/>
              <a:ext cx="3084963" cy="893615"/>
            </a:xfrm>
            <a:prstGeom prst="rect">
              <a:avLst/>
            </a:prstGeom>
            <a:noFill/>
            <a:ln>
              <a:noFill/>
            </a:ln>
          </p:spPr>
          <p:txBody>
            <a:bodyPr lIns="45713" tIns="22850" rIns="45713" bIns="22850" anchor="t" anchorCtr="0">
              <a:noAutofit/>
            </a:bodyPr>
            <a:lstStyle/>
            <a:p>
              <a:pPr algn="ctr">
                <a:lnSpc>
                  <a:spcPct val="110000"/>
                </a:lnSpc>
                <a:buSzPct val="25000"/>
              </a:pP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r>
                <a:rPr lang="zh-CN" alt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关键词</a:t>
              </a: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endParaRPr lang="en-US" sz="4000" dirty="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endParaRPr>
            </a:p>
          </p:txBody>
        </p:sp>
        <p:sp>
          <p:nvSpPr>
            <p:cNvPr id="35" name="Shape 149"/>
            <p:cNvSpPr txBox="1"/>
            <p:nvPr/>
          </p:nvSpPr>
          <p:spPr>
            <a:xfrm>
              <a:off x="1528092" y="2170620"/>
              <a:ext cx="3084963" cy="893615"/>
            </a:xfrm>
            <a:prstGeom prst="rect">
              <a:avLst/>
            </a:prstGeom>
            <a:noFill/>
            <a:ln>
              <a:noFill/>
            </a:ln>
          </p:spPr>
          <p:txBody>
            <a:bodyPr lIns="45713" tIns="22850" rIns="45713" bIns="22850" anchor="t" anchorCtr="0">
              <a:noAutofit/>
            </a:bodyPr>
            <a:lstStyle/>
            <a:p>
              <a:pPr algn="ctr">
                <a:lnSpc>
                  <a:spcPct val="110000"/>
                </a:lnSpc>
                <a:buSzPct val="25000"/>
              </a:pP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r>
                <a:rPr lang="zh-CN" alt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关键词</a:t>
              </a: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endParaRPr lang="en-US" sz="4000" dirty="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endParaRPr>
            </a:p>
          </p:txBody>
        </p:sp>
        <p:sp>
          <p:nvSpPr>
            <p:cNvPr id="36" name="Shape 149"/>
            <p:cNvSpPr txBox="1"/>
            <p:nvPr/>
          </p:nvSpPr>
          <p:spPr>
            <a:xfrm>
              <a:off x="1528092" y="3412567"/>
              <a:ext cx="3084963" cy="893615"/>
            </a:xfrm>
            <a:prstGeom prst="rect">
              <a:avLst/>
            </a:prstGeom>
            <a:noFill/>
            <a:ln>
              <a:noFill/>
            </a:ln>
          </p:spPr>
          <p:txBody>
            <a:bodyPr lIns="45713" tIns="22850" rIns="45713" bIns="22850" anchor="t" anchorCtr="0">
              <a:noAutofit/>
            </a:bodyPr>
            <a:lstStyle/>
            <a:p>
              <a:pPr algn="ctr">
                <a:lnSpc>
                  <a:spcPct val="110000"/>
                </a:lnSpc>
                <a:buSzPct val="25000"/>
              </a:pP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r>
                <a:rPr lang="zh-CN" alt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关键词</a:t>
              </a: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endParaRPr lang="en-US" sz="4000" dirty="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p:tgtEl>
                                          <p:spTgt spid="30"/>
                                        </p:tgtEl>
                                        <p:attrNameLst>
                                          <p:attrName>ppt_y</p:attrName>
                                        </p:attrNameLst>
                                      </p:cBhvr>
                                      <p:tavLst>
                                        <p:tav tm="0">
                                          <p:val>
                                            <p:strVal val="#ppt_y+#ppt_h*1.125000"/>
                                          </p:val>
                                        </p:tav>
                                        <p:tav tm="100000">
                                          <p:val>
                                            <p:strVal val="#ppt_y"/>
                                          </p:val>
                                        </p:tav>
                                      </p:tavLst>
                                    </p:anim>
                                    <p:animEffect transition="in" filter="wipe(up)">
                                      <p:cBhvr>
                                        <p:cTn id="18" dur="500"/>
                                        <p:tgtEl>
                                          <p:spTgt spid="30"/>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p:tgtEl>
                                          <p:spTgt spid="31"/>
                                        </p:tgtEl>
                                        <p:attrNameLst>
                                          <p:attrName>ppt_y</p:attrName>
                                        </p:attrNameLst>
                                      </p:cBhvr>
                                      <p:tavLst>
                                        <p:tav tm="0">
                                          <p:val>
                                            <p:strVal val="#ppt_y+#ppt_h*1.125000"/>
                                          </p:val>
                                        </p:tav>
                                        <p:tav tm="100000">
                                          <p:val>
                                            <p:strVal val="#ppt_y"/>
                                          </p:val>
                                        </p:tav>
                                      </p:tavLst>
                                    </p:anim>
                                    <p:animEffect transition="in" filter="wipe(up)">
                                      <p:cBhvr>
                                        <p:cTn id="2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25" name="组合 24"/>
          <p:cNvGrpSpPr/>
          <p:nvPr/>
        </p:nvGrpSpPr>
        <p:grpSpPr>
          <a:xfrm>
            <a:off x="1216736" y="2491409"/>
            <a:ext cx="4158864" cy="3395904"/>
            <a:chOff x="-7831588" y="789385"/>
            <a:chExt cx="6178550" cy="5045075"/>
          </a:xfrm>
        </p:grpSpPr>
        <p:sp>
          <p:nvSpPr>
            <p:cNvPr id="26" name="Freeform 7"/>
            <p:cNvSpPr/>
            <p:nvPr/>
          </p:nvSpPr>
          <p:spPr bwMode="auto">
            <a:xfrm>
              <a:off x="-7831588" y="2942035"/>
              <a:ext cx="1657350" cy="2892425"/>
            </a:xfrm>
            <a:custGeom>
              <a:avLst/>
              <a:gdLst>
                <a:gd name="T0" fmla="*/ 262 w 1044"/>
                <a:gd name="T1" fmla="*/ 924 h 1822"/>
                <a:gd name="T2" fmla="*/ 254 w 1044"/>
                <a:gd name="T3" fmla="*/ 924 h 1822"/>
                <a:gd name="T4" fmla="*/ 236 w 1044"/>
                <a:gd name="T5" fmla="*/ 916 h 1822"/>
                <a:gd name="T6" fmla="*/ 224 w 1044"/>
                <a:gd name="T7" fmla="*/ 904 h 1822"/>
                <a:gd name="T8" fmla="*/ 218 w 1044"/>
                <a:gd name="T9" fmla="*/ 888 h 1822"/>
                <a:gd name="T10" fmla="*/ 216 w 1044"/>
                <a:gd name="T11" fmla="*/ 114 h 1822"/>
                <a:gd name="T12" fmla="*/ 214 w 1044"/>
                <a:gd name="T13" fmla="*/ 92 h 1822"/>
                <a:gd name="T14" fmla="*/ 200 w 1044"/>
                <a:gd name="T15" fmla="*/ 52 h 1822"/>
                <a:gd name="T16" fmla="*/ 172 w 1044"/>
                <a:gd name="T17" fmla="*/ 22 h 1822"/>
                <a:gd name="T18" fmla="*/ 134 w 1044"/>
                <a:gd name="T19" fmla="*/ 4 h 1822"/>
                <a:gd name="T20" fmla="*/ 112 w 1044"/>
                <a:gd name="T21" fmla="*/ 0 h 1822"/>
                <a:gd name="T22" fmla="*/ 68 w 1044"/>
                <a:gd name="T23" fmla="*/ 8 h 1822"/>
                <a:gd name="T24" fmla="*/ 34 w 1044"/>
                <a:gd name="T25" fmla="*/ 32 h 1822"/>
                <a:gd name="T26" fmla="*/ 10 w 1044"/>
                <a:gd name="T27" fmla="*/ 66 h 1822"/>
                <a:gd name="T28" fmla="*/ 0 w 1044"/>
                <a:gd name="T29" fmla="*/ 108 h 1822"/>
                <a:gd name="T30" fmla="*/ 0 w 1044"/>
                <a:gd name="T31" fmla="*/ 1050 h 1822"/>
                <a:gd name="T32" fmla="*/ 10 w 1044"/>
                <a:gd name="T33" fmla="*/ 1092 h 1822"/>
                <a:gd name="T34" fmla="*/ 32 w 1044"/>
                <a:gd name="T35" fmla="*/ 1128 h 1822"/>
                <a:gd name="T36" fmla="*/ 68 w 1044"/>
                <a:gd name="T37" fmla="*/ 1152 h 1822"/>
                <a:gd name="T38" fmla="*/ 110 w 1044"/>
                <a:gd name="T39" fmla="*/ 1160 h 1822"/>
                <a:gd name="T40" fmla="*/ 482 w 1044"/>
                <a:gd name="T41" fmla="*/ 1744 h 1822"/>
                <a:gd name="T42" fmla="*/ 230 w 1044"/>
                <a:gd name="T43" fmla="*/ 1744 h 1822"/>
                <a:gd name="T44" fmla="*/ 214 w 1044"/>
                <a:gd name="T45" fmla="*/ 1746 h 1822"/>
                <a:gd name="T46" fmla="*/ 202 w 1044"/>
                <a:gd name="T47" fmla="*/ 1756 h 1822"/>
                <a:gd name="T48" fmla="*/ 194 w 1044"/>
                <a:gd name="T49" fmla="*/ 1768 h 1822"/>
                <a:gd name="T50" fmla="*/ 190 w 1044"/>
                <a:gd name="T51" fmla="*/ 1784 h 1822"/>
                <a:gd name="T52" fmla="*/ 190 w 1044"/>
                <a:gd name="T53" fmla="*/ 1784 h 1822"/>
                <a:gd name="T54" fmla="*/ 194 w 1044"/>
                <a:gd name="T55" fmla="*/ 1798 h 1822"/>
                <a:gd name="T56" fmla="*/ 202 w 1044"/>
                <a:gd name="T57" fmla="*/ 1812 h 1822"/>
                <a:gd name="T58" fmla="*/ 214 w 1044"/>
                <a:gd name="T59" fmla="*/ 1820 h 1822"/>
                <a:gd name="T60" fmla="*/ 230 w 1044"/>
                <a:gd name="T61" fmla="*/ 1822 h 1822"/>
                <a:gd name="T62" fmla="*/ 814 w 1044"/>
                <a:gd name="T63" fmla="*/ 1822 h 1822"/>
                <a:gd name="T64" fmla="*/ 830 w 1044"/>
                <a:gd name="T65" fmla="*/ 1820 h 1822"/>
                <a:gd name="T66" fmla="*/ 842 w 1044"/>
                <a:gd name="T67" fmla="*/ 1812 h 1822"/>
                <a:gd name="T68" fmla="*/ 850 w 1044"/>
                <a:gd name="T69" fmla="*/ 1798 h 1822"/>
                <a:gd name="T70" fmla="*/ 854 w 1044"/>
                <a:gd name="T71" fmla="*/ 1784 h 1822"/>
                <a:gd name="T72" fmla="*/ 854 w 1044"/>
                <a:gd name="T73" fmla="*/ 1784 h 1822"/>
                <a:gd name="T74" fmla="*/ 850 w 1044"/>
                <a:gd name="T75" fmla="*/ 1768 h 1822"/>
                <a:gd name="T76" fmla="*/ 842 w 1044"/>
                <a:gd name="T77" fmla="*/ 1756 h 1822"/>
                <a:gd name="T78" fmla="*/ 830 w 1044"/>
                <a:gd name="T79" fmla="*/ 1746 h 1822"/>
                <a:gd name="T80" fmla="*/ 814 w 1044"/>
                <a:gd name="T81" fmla="*/ 1744 h 1822"/>
                <a:gd name="T82" fmla="*/ 562 w 1044"/>
                <a:gd name="T83" fmla="*/ 1160 h 1822"/>
                <a:gd name="T84" fmla="*/ 922 w 1044"/>
                <a:gd name="T85" fmla="*/ 1160 h 1822"/>
                <a:gd name="T86" fmla="*/ 968 w 1044"/>
                <a:gd name="T87" fmla="*/ 1152 h 1822"/>
                <a:gd name="T88" fmla="*/ 1006 w 1044"/>
                <a:gd name="T89" fmla="*/ 1128 h 1822"/>
                <a:gd name="T90" fmla="*/ 1032 w 1044"/>
                <a:gd name="T91" fmla="*/ 1094 h 1822"/>
                <a:gd name="T92" fmla="*/ 1044 w 1044"/>
                <a:gd name="T93" fmla="*/ 1050 h 1822"/>
                <a:gd name="T94" fmla="*/ 1044 w 1044"/>
                <a:gd name="T95" fmla="*/ 1038 h 1822"/>
                <a:gd name="T96" fmla="*/ 1040 w 1044"/>
                <a:gd name="T97" fmla="*/ 1012 h 1822"/>
                <a:gd name="T98" fmla="*/ 1032 w 1044"/>
                <a:gd name="T99" fmla="*/ 990 h 1822"/>
                <a:gd name="T100" fmla="*/ 1012 w 1044"/>
                <a:gd name="T101" fmla="*/ 962 h 1822"/>
                <a:gd name="T102" fmla="*/ 984 w 1044"/>
                <a:gd name="T103" fmla="*/ 940 h 1822"/>
                <a:gd name="T104" fmla="*/ 962 w 1044"/>
                <a:gd name="T105" fmla="*/ 930 h 1822"/>
                <a:gd name="T106" fmla="*/ 940 w 1044"/>
                <a:gd name="T107" fmla="*/ 924 h 1822"/>
                <a:gd name="T108" fmla="*/ 926 w 1044"/>
                <a:gd name="T109" fmla="*/ 924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4" h="1822">
                  <a:moveTo>
                    <a:pt x="926" y="924"/>
                  </a:moveTo>
                  <a:lnTo>
                    <a:pt x="262" y="924"/>
                  </a:lnTo>
                  <a:lnTo>
                    <a:pt x="262" y="924"/>
                  </a:lnTo>
                  <a:lnTo>
                    <a:pt x="254" y="924"/>
                  </a:lnTo>
                  <a:lnTo>
                    <a:pt x="244" y="920"/>
                  </a:lnTo>
                  <a:lnTo>
                    <a:pt x="236" y="916"/>
                  </a:lnTo>
                  <a:lnTo>
                    <a:pt x="230" y="910"/>
                  </a:lnTo>
                  <a:lnTo>
                    <a:pt x="224" y="904"/>
                  </a:lnTo>
                  <a:lnTo>
                    <a:pt x="220" y="896"/>
                  </a:lnTo>
                  <a:lnTo>
                    <a:pt x="218" y="888"/>
                  </a:lnTo>
                  <a:lnTo>
                    <a:pt x="216" y="878"/>
                  </a:lnTo>
                  <a:lnTo>
                    <a:pt x="216" y="114"/>
                  </a:lnTo>
                  <a:lnTo>
                    <a:pt x="216" y="114"/>
                  </a:lnTo>
                  <a:lnTo>
                    <a:pt x="214" y="92"/>
                  </a:lnTo>
                  <a:lnTo>
                    <a:pt x="208" y="70"/>
                  </a:lnTo>
                  <a:lnTo>
                    <a:pt x="200" y="52"/>
                  </a:lnTo>
                  <a:lnTo>
                    <a:pt x="186" y="36"/>
                  </a:lnTo>
                  <a:lnTo>
                    <a:pt x="172" y="22"/>
                  </a:lnTo>
                  <a:lnTo>
                    <a:pt x="154" y="10"/>
                  </a:lnTo>
                  <a:lnTo>
                    <a:pt x="134" y="4"/>
                  </a:lnTo>
                  <a:lnTo>
                    <a:pt x="112" y="0"/>
                  </a:lnTo>
                  <a:lnTo>
                    <a:pt x="112" y="0"/>
                  </a:lnTo>
                  <a:lnTo>
                    <a:pt x="90" y="2"/>
                  </a:lnTo>
                  <a:lnTo>
                    <a:pt x="68" y="8"/>
                  </a:lnTo>
                  <a:lnTo>
                    <a:pt x="50" y="18"/>
                  </a:lnTo>
                  <a:lnTo>
                    <a:pt x="34" y="32"/>
                  </a:lnTo>
                  <a:lnTo>
                    <a:pt x="20" y="48"/>
                  </a:lnTo>
                  <a:lnTo>
                    <a:pt x="10" y="66"/>
                  </a:lnTo>
                  <a:lnTo>
                    <a:pt x="2" y="86"/>
                  </a:lnTo>
                  <a:lnTo>
                    <a:pt x="0" y="108"/>
                  </a:lnTo>
                  <a:lnTo>
                    <a:pt x="0" y="1050"/>
                  </a:lnTo>
                  <a:lnTo>
                    <a:pt x="0" y="1050"/>
                  </a:lnTo>
                  <a:lnTo>
                    <a:pt x="2" y="1072"/>
                  </a:lnTo>
                  <a:lnTo>
                    <a:pt x="10" y="1092"/>
                  </a:lnTo>
                  <a:lnTo>
                    <a:pt x="20" y="1112"/>
                  </a:lnTo>
                  <a:lnTo>
                    <a:pt x="32" y="1128"/>
                  </a:lnTo>
                  <a:lnTo>
                    <a:pt x="50" y="1142"/>
                  </a:lnTo>
                  <a:lnTo>
                    <a:pt x="68" y="1152"/>
                  </a:lnTo>
                  <a:lnTo>
                    <a:pt x="88" y="1158"/>
                  </a:lnTo>
                  <a:lnTo>
                    <a:pt x="110" y="1160"/>
                  </a:lnTo>
                  <a:lnTo>
                    <a:pt x="482" y="1160"/>
                  </a:lnTo>
                  <a:lnTo>
                    <a:pt x="482" y="1744"/>
                  </a:lnTo>
                  <a:lnTo>
                    <a:pt x="230" y="1744"/>
                  </a:lnTo>
                  <a:lnTo>
                    <a:pt x="230" y="1744"/>
                  </a:lnTo>
                  <a:lnTo>
                    <a:pt x="222" y="1744"/>
                  </a:lnTo>
                  <a:lnTo>
                    <a:pt x="214" y="1746"/>
                  </a:lnTo>
                  <a:lnTo>
                    <a:pt x="208" y="1750"/>
                  </a:lnTo>
                  <a:lnTo>
                    <a:pt x="202" y="1756"/>
                  </a:lnTo>
                  <a:lnTo>
                    <a:pt x="196" y="1760"/>
                  </a:lnTo>
                  <a:lnTo>
                    <a:pt x="194" y="1768"/>
                  </a:lnTo>
                  <a:lnTo>
                    <a:pt x="190" y="1776"/>
                  </a:lnTo>
                  <a:lnTo>
                    <a:pt x="190" y="1784"/>
                  </a:lnTo>
                  <a:lnTo>
                    <a:pt x="190" y="1784"/>
                  </a:lnTo>
                  <a:lnTo>
                    <a:pt x="190" y="1784"/>
                  </a:lnTo>
                  <a:lnTo>
                    <a:pt x="190" y="1792"/>
                  </a:lnTo>
                  <a:lnTo>
                    <a:pt x="194" y="1798"/>
                  </a:lnTo>
                  <a:lnTo>
                    <a:pt x="196" y="1806"/>
                  </a:lnTo>
                  <a:lnTo>
                    <a:pt x="202" y="1812"/>
                  </a:lnTo>
                  <a:lnTo>
                    <a:pt x="208" y="1816"/>
                  </a:lnTo>
                  <a:lnTo>
                    <a:pt x="214" y="1820"/>
                  </a:lnTo>
                  <a:lnTo>
                    <a:pt x="222" y="1822"/>
                  </a:lnTo>
                  <a:lnTo>
                    <a:pt x="230" y="1822"/>
                  </a:lnTo>
                  <a:lnTo>
                    <a:pt x="814" y="1822"/>
                  </a:lnTo>
                  <a:lnTo>
                    <a:pt x="814" y="1822"/>
                  </a:lnTo>
                  <a:lnTo>
                    <a:pt x="822" y="1822"/>
                  </a:lnTo>
                  <a:lnTo>
                    <a:pt x="830" y="1820"/>
                  </a:lnTo>
                  <a:lnTo>
                    <a:pt x="836" y="1816"/>
                  </a:lnTo>
                  <a:lnTo>
                    <a:pt x="842" y="1812"/>
                  </a:lnTo>
                  <a:lnTo>
                    <a:pt x="846" y="1806"/>
                  </a:lnTo>
                  <a:lnTo>
                    <a:pt x="850" y="1798"/>
                  </a:lnTo>
                  <a:lnTo>
                    <a:pt x="852" y="1792"/>
                  </a:lnTo>
                  <a:lnTo>
                    <a:pt x="854" y="1784"/>
                  </a:lnTo>
                  <a:lnTo>
                    <a:pt x="854" y="1784"/>
                  </a:lnTo>
                  <a:lnTo>
                    <a:pt x="854" y="1784"/>
                  </a:lnTo>
                  <a:lnTo>
                    <a:pt x="852" y="1776"/>
                  </a:lnTo>
                  <a:lnTo>
                    <a:pt x="850" y="1768"/>
                  </a:lnTo>
                  <a:lnTo>
                    <a:pt x="846" y="1760"/>
                  </a:lnTo>
                  <a:lnTo>
                    <a:pt x="842" y="1756"/>
                  </a:lnTo>
                  <a:lnTo>
                    <a:pt x="836" y="1750"/>
                  </a:lnTo>
                  <a:lnTo>
                    <a:pt x="830" y="1746"/>
                  </a:lnTo>
                  <a:lnTo>
                    <a:pt x="822" y="1744"/>
                  </a:lnTo>
                  <a:lnTo>
                    <a:pt x="814" y="1744"/>
                  </a:lnTo>
                  <a:lnTo>
                    <a:pt x="562" y="1744"/>
                  </a:lnTo>
                  <a:lnTo>
                    <a:pt x="562" y="1160"/>
                  </a:lnTo>
                  <a:lnTo>
                    <a:pt x="922" y="1160"/>
                  </a:lnTo>
                  <a:lnTo>
                    <a:pt x="922" y="1160"/>
                  </a:lnTo>
                  <a:lnTo>
                    <a:pt x="946" y="1158"/>
                  </a:lnTo>
                  <a:lnTo>
                    <a:pt x="968" y="1152"/>
                  </a:lnTo>
                  <a:lnTo>
                    <a:pt x="988" y="1142"/>
                  </a:lnTo>
                  <a:lnTo>
                    <a:pt x="1006" y="1128"/>
                  </a:lnTo>
                  <a:lnTo>
                    <a:pt x="1020" y="1112"/>
                  </a:lnTo>
                  <a:lnTo>
                    <a:pt x="1032" y="1094"/>
                  </a:lnTo>
                  <a:lnTo>
                    <a:pt x="1040" y="1072"/>
                  </a:lnTo>
                  <a:lnTo>
                    <a:pt x="1044" y="1050"/>
                  </a:lnTo>
                  <a:lnTo>
                    <a:pt x="1044" y="1050"/>
                  </a:lnTo>
                  <a:lnTo>
                    <a:pt x="1044" y="1038"/>
                  </a:lnTo>
                  <a:lnTo>
                    <a:pt x="1044" y="1024"/>
                  </a:lnTo>
                  <a:lnTo>
                    <a:pt x="1040" y="1012"/>
                  </a:lnTo>
                  <a:lnTo>
                    <a:pt x="1038" y="1002"/>
                  </a:lnTo>
                  <a:lnTo>
                    <a:pt x="1032" y="990"/>
                  </a:lnTo>
                  <a:lnTo>
                    <a:pt x="1026" y="980"/>
                  </a:lnTo>
                  <a:lnTo>
                    <a:pt x="1012" y="962"/>
                  </a:lnTo>
                  <a:lnTo>
                    <a:pt x="994" y="946"/>
                  </a:lnTo>
                  <a:lnTo>
                    <a:pt x="984" y="940"/>
                  </a:lnTo>
                  <a:lnTo>
                    <a:pt x="974" y="934"/>
                  </a:lnTo>
                  <a:lnTo>
                    <a:pt x="962" y="930"/>
                  </a:lnTo>
                  <a:lnTo>
                    <a:pt x="952" y="926"/>
                  </a:lnTo>
                  <a:lnTo>
                    <a:pt x="940" y="924"/>
                  </a:lnTo>
                  <a:lnTo>
                    <a:pt x="926" y="924"/>
                  </a:lnTo>
                  <a:lnTo>
                    <a:pt x="926" y="924"/>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7" name="Freeform 10"/>
            <p:cNvSpPr/>
            <p:nvPr/>
          </p:nvSpPr>
          <p:spPr bwMode="auto">
            <a:xfrm>
              <a:off x="-3307213" y="2942035"/>
              <a:ext cx="1654175" cy="2892425"/>
            </a:xfrm>
            <a:custGeom>
              <a:avLst/>
              <a:gdLst>
                <a:gd name="T0" fmla="*/ 782 w 1042"/>
                <a:gd name="T1" fmla="*/ 924 h 1822"/>
                <a:gd name="T2" fmla="*/ 790 w 1042"/>
                <a:gd name="T3" fmla="*/ 924 h 1822"/>
                <a:gd name="T4" fmla="*/ 806 w 1042"/>
                <a:gd name="T5" fmla="*/ 916 h 1822"/>
                <a:gd name="T6" fmla="*/ 820 w 1042"/>
                <a:gd name="T7" fmla="*/ 904 h 1822"/>
                <a:gd name="T8" fmla="*/ 826 w 1042"/>
                <a:gd name="T9" fmla="*/ 888 h 1822"/>
                <a:gd name="T10" fmla="*/ 826 w 1042"/>
                <a:gd name="T11" fmla="*/ 114 h 1822"/>
                <a:gd name="T12" fmla="*/ 828 w 1042"/>
                <a:gd name="T13" fmla="*/ 92 h 1822"/>
                <a:gd name="T14" fmla="*/ 844 w 1042"/>
                <a:gd name="T15" fmla="*/ 52 h 1822"/>
                <a:gd name="T16" fmla="*/ 872 w 1042"/>
                <a:gd name="T17" fmla="*/ 22 h 1822"/>
                <a:gd name="T18" fmla="*/ 910 w 1042"/>
                <a:gd name="T19" fmla="*/ 4 h 1822"/>
                <a:gd name="T20" fmla="*/ 932 w 1042"/>
                <a:gd name="T21" fmla="*/ 0 h 1822"/>
                <a:gd name="T22" fmla="*/ 974 w 1042"/>
                <a:gd name="T23" fmla="*/ 8 h 1822"/>
                <a:gd name="T24" fmla="*/ 1010 w 1042"/>
                <a:gd name="T25" fmla="*/ 32 h 1822"/>
                <a:gd name="T26" fmla="*/ 1034 w 1042"/>
                <a:gd name="T27" fmla="*/ 66 h 1822"/>
                <a:gd name="T28" fmla="*/ 1042 w 1042"/>
                <a:gd name="T29" fmla="*/ 108 h 1822"/>
                <a:gd name="T30" fmla="*/ 1042 w 1042"/>
                <a:gd name="T31" fmla="*/ 1050 h 1822"/>
                <a:gd name="T32" fmla="*/ 1034 w 1042"/>
                <a:gd name="T33" fmla="*/ 1092 h 1822"/>
                <a:gd name="T34" fmla="*/ 1010 w 1042"/>
                <a:gd name="T35" fmla="*/ 1128 h 1822"/>
                <a:gd name="T36" fmla="*/ 976 w 1042"/>
                <a:gd name="T37" fmla="*/ 1152 h 1822"/>
                <a:gd name="T38" fmla="*/ 932 w 1042"/>
                <a:gd name="T39" fmla="*/ 1160 h 1822"/>
                <a:gd name="T40" fmla="*/ 562 w 1042"/>
                <a:gd name="T41" fmla="*/ 1744 h 1822"/>
                <a:gd name="T42" fmla="*/ 814 w 1042"/>
                <a:gd name="T43" fmla="*/ 1744 h 1822"/>
                <a:gd name="T44" fmla="*/ 830 w 1042"/>
                <a:gd name="T45" fmla="*/ 1746 h 1822"/>
                <a:gd name="T46" fmla="*/ 842 w 1042"/>
                <a:gd name="T47" fmla="*/ 1756 h 1822"/>
                <a:gd name="T48" fmla="*/ 850 w 1042"/>
                <a:gd name="T49" fmla="*/ 1768 h 1822"/>
                <a:gd name="T50" fmla="*/ 854 w 1042"/>
                <a:gd name="T51" fmla="*/ 1784 h 1822"/>
                <a:gd name="T52" fmla="*/ 854 w 1042"/>
                <a:gd name="T53" fmla="*/ 1784 h 1822"/>
                <a:gd name="T54" fmla="*/ 850 w 1042"/>
                <a:gd name="T55" fmla="*/ 1798 h 1822"/>
                <a:gd name="T56" fmla="*/ 842 w 1042"/>
                <a:gd name="T57" fmla="*/ 1812 h 1822"/>
                <a:gd name="T58" fmla="*/ 830 w 1042"/>
                <a:gd name="T59" fmla="*/ 1820 h 1822"/>
                <a:gd name="T60" fmla="*/ 814 w 1042"/>
                <a:gd name="T61" fmla="*/ 1822 h 1822"/>
                <a:gd name="T62" fmla="*/ 230 w 1042"/>
                <a:gd name="T63" fmla="*/ 1822 h 1822"/>
                <a:gd name="T64" fmla="*/ 214 w 1042"/>
                <a:gd name="T65" fmla="*/ 1820 h 1822"/>
                <a:gd name="T66" fmla="*/ 202 w 1042"/>
                <a:gd name="T67" fmla="*/ 1812 h 1822"/>
                <a:gd name="T68" fmla="*/ 194 w 1042"/>
                <a:gd name="T69" fmla="*/ 1798 h 1822"/>
                <a:gd name="T70" fmla="*/ 190 w 1042"/>
                <a:gd name="T71" fmla="*/ 1784 h 1822"/>
                <a:gd name="T72" fmla="*/ 190 w 1042"/>
                <a:gd name="T73" fmla="*/ 1784 h 1822"/>
                <a:gd name="T74" fmla="*/ 194 w 1042"/>
                <a:gd name="T75" fmla="*/ 1768 h 1822"/>
                <a:gd name="T76" fmla="*/ 202 w 1042"/>
                <a:gd name="T77" fmla="*/ 1756 h 1822"/>
                <a:gd name="T78" fmla="*/ 214 w 1042"/>
                <a:gd name="T79" fmla="*/ 1746 h 1822"/>
                <a:gd name="T80" fmla="*/ 230 w 1042"/>
                <a:gd name="T81" fmla="*/ 1744 h 1822"/>
                <a:gd name="T82" fmla="*/ 482 w 1042"/>
                <a:gd name="T83" fmla="*/ 1160 h 1822"/>
                <a:gd name="T84" fmla="*/ 122 w 1042"/>
                <a:gd name="T85" fmla="*/ 1160 h 1822"/>
                <a:gd name="T86" fmla="*/ 76 w 1042"/>
                <a:gd name="T87" fmla="*/ 1152 h 1822"/>
                <a:gd name="T88" fmla="*/ 38 w 1042"/>
                <a:gd name="T89" fmla="*/ 1128 h 1822"/>
                <a:gd name="T90" fmla="*/ 12 w 1042"/>
                <a:gd name="T91" fmla="*/ 1094 h 1822"/>
                <a:gd name="T92" fmla="*/ 0 w 1042"/>
                <a:gd name="T93" fmla="*/ 1050 h 1822"/>
                <a:gd name="T94" fmla="*/ 0 w 1042"/>
                <a:gd name="T95" fmla="*/ 1038 h 1822"/>
                <a:gd name="T96" fmla="*/ 2 w 1042"/>
                <a:gd name="T97" fmla="*/ 1012 h 1822"/>
                <a:gd name="T98" fmla="*/ 12 w 1042"/>
                <a:gd name="T99" fmla="*/ 990 h 1822"/>
                <a:gd name="T100" fmla="*/ 32 w 1042"/>
                <a:gd name="T101" fmla="*/ 962 h 1822"/>
                <a:gd name="T102" fmla="*/ 58 w 1042"/>
                <a:gd name="T103" fmla="*/ 940 h 1822"/>
                <a:gd name="T104" fmla="*/ 80 w 1042"/>
                <a:gd name="T105" fmla="*/ 930 h 1822"/>
                <a:gd name="T106" fmla="*/ 104 w 1042"/>
                <a:gd name="T107" fmla="*/ 924 h 1822"/>
                <a:gd name="T108" fmla="*/ 116 w 1042"/>
                <a:gd name="T109" fmla="*/ 924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2" h="1822">
                  <a:moveTo>
                    <a:pt x="116" y="924"/>
                  </a:moveTo>
                  <a:lnTo>
                    <a:pt x="782" y="924"/>
                  </a:lnTo>
                  <a:lnTo>
                    <a:pt x="782" y="924"/>
                  </a:lnTo>
                  <a:lnTo>
                    <a:pt x="790" y="924"/>
                  </a:lnTo>
                  <a:lnTo>
                    <a:pt x="800" y="920"/>
                  </a:lnTo>
                  <a:lnTo>
                    <a:pt x="806" y="916"/>
                  </a:lnTo>
                  <a:lnTo>
                    <a:pt x="814" y="910"/>
                  </a:lnTo>
                  <a:lnTo>
                    <a:pt x="820" y="904"/>
                  </a:lnTo>
                  <a:lnTo>
                    <a:pt x="824" y="896"/>
                  </a:lnTo>
                  <a:lnTo>
                    <a:pt x="826" y="888"/>
                  </a:lnTo>
                  <a:lnTo>
                    <a:pt x="826" y="878"/>
                  </a:lnTo>
                  <a:lnTo>
                    <a:pt x="826" y="114"/>
                  </a:lnTo>
                  <a:lnTo>
                    <a:pt x="826" y="114"/>
                  </a:lnTo>
                  <a:lnTo>
                    <a:pt x="828" y="92"/>
                  </a:lnTo>
                  <a:lnTo>
                    <a:pt x="834" y="70"/>
                  </a:lnTo>
                  <a:lnTo>
                    <a:pt x="844" y="52"/>
                  </a:lnTo>
                  <a:lnTo>
                    <a:pt x="856" y="36"/>
                  </a:lnTo>
                  <a:lnTo>
                    <a:pt x="872" y="22"/>
                  </a:lnTo>
                  <a:lnTo>
                    <a:pt x="890" y="10"/>
                  </a:lnTo>
                  <a:lnTo>
                    <a:pt x="910" y="4"/>
                  </a:lnTo>
                  <a:lnTo>
                    <a:pt x="932" y="0"/>
                  </a:lnTo>
                  <a:lnTo>
                    <a:pt x="932" y="0"/>
                  </a:lnTo>
                  <a:lnTo>
                    <a:pt x="954" y="2"/>
                  </a:lnTo>
                  <a:lnTo>
                    <a:pt x="974" y="8"/>
                  </a:lnTo>
                  <a:lnTo>
                    <a:pt x="994" y="18"/>
                  </a:lnTo>
                  <a:lnTo>
                    <a:pt x="1010" y="32"/>
                  </a:lnTo>
                  <a:lnTo>
                    <a:pt x="1024" y="48"/>
                  </a:lnTo>
                  <a:lnTo>
                    <a:pt x="1034" y="66"/>
                  </a:lnTo>
                  <a:lnTo>
                    <a:pt x="1040" y="86"/>
                  </a:lnTo>
                  <a:lnTo>
                    <a:pt x="1042" y="108"/>
                  </a:lnTo>
                  <a:lnTo>
                    <a:pt x="1042" y="1050"/>
                  </a:lnTo>
                  <a:lnTo>
                    <a:pt x="1042" y="1050"/>
                  </a:lnTo>
                  <a:lnTo>
                    <a:pt x="1040" y="1072"/>
                  </a:lnTo>
                  <a:lnTo>
                    <a:pt x="1034" y="1092"/>
                  </a:lnTo>
                  <a:lnTo>
                    <a:pt x="1024" y="1112"/>
                  </a:lnTo>
                  <a:lnTo>
                    <a:pt x="1010" y="1128"/>
                  </a:lnTo>
                  <a:lnTo>
                    <a:pt x="994" y="1142"/>
                  </a:lnTo>
                  <a:lnTo>
                    <a:pt x="976" y="1152"/>
                  </a:lnTo>
                  <a:lnTo>
                    <a:pt x="956" y="1158"/>
                  </a:lnTo>
                  <a:lnTo>
                    <a:pt x="932" y="1160"/>
                  </a:lnTo>
                  <a:lnTo>
                    <a:pt x="562" y="1160"/>
                  </a:lnTo>
                  <a:lnTo>
                    <a:pt x="562" y="1744"/>
                  </a:lnTo>
                  <a:lnTo>
                    <a:pt x="814" y="1744"/>
                  </a:lnTo>
                  <a:lnTo>
                    <a:pt x="814" y="1744"/>
                  </a:lnTo>
                  <a:lnTo>
                    <a:pt x="822" y="1744"/>
                  </a:lnTo>
                  <a:lnTo>
                    <a:pt x="830" y="1746"/>
                  </a:lnTo>
                  <a:lnTo>
                    <a:pt x="836" y="1750"/>
                  </a:lnTo>
                  <a:lnTo>
                    <a:pt x="842" y="1756"/>
                  </a:lnTo>
                  <a:lnTo>
                    <a:pt x="846" y="1760"/>
                  </a:lnTo>
                  <a:lnTo>
                    <a:pt x="850" y="1768"/>
                  </a:lnTo>
                  <a:lnTo>
                    <a:pt x="852" y="1776"/>
                  </a:lnTo>
                  <a:lnTo>
                    <a:pt x="854" y="1784"/>
                  </a:lnTo>
                  <a:lnTo>
                    <a:pt x="854" y="1784"/>
                  </a:lnTo>
                  <a:lnTo>
                    <a:pt x="854" y="1784"/>
                  </a:lnTo>
                  <a:lnTo>
                    <a:pt x="852" y="1792"/>
                  </a:lnTo>
                  <a:lnTo>
                    <a:pt x="850" y="1798"/>
                  </a:lnTo>
                  <a:lnTo>
                    <a:pt x="846" y="1806"/>
                  </a:lnTo>
                  <a:lnTo>
                    <a:pt x="842" y="1812"/>
                  </a:lnTo>
                  <a:lnTo>
                    <a:pt x="836" y="1816"/>
                  </a:lnTo>
                  <a:lnTo>
                    <a:pt x="830" y="1820"/>
                  </a:lnTo>
                  <a:lnTo>
                    <a:pt x="822" y="1822"/>
                  </a:lnTo>
                  <a:lnTo>
                    <a:pt x="814" y="1822"/>
                  </a:lnTo>
                  <a:lnTo>
                    <a:pt x="230" y="1822"/>
                  </a:lnTo>
                  <a:lnTo>
                    <a:pt x="230" y="1822"/>
                  </a:lnTo>
                  <a:lnTo>
                    <a:pt x="222" y="1822"/>
                  </a:lnTo>
                  <a:lnTo>
                    <a:pt x="214" y="1820"/>
                  </a:lnTo>
                  <a:lnTo>
                    <a:pt x="208" y="1816"/>
                  </a:lnTo>
                  <a:lnTo>
                    <a:pt x="202" y="1812"/>
                  </a:lnTo>
                  <a:lnTo>
                    <a:pt x="198" y="1806"/>
                  </a:lnTo>
                  <a:lnTo>
                    <a:pt x="194" y="1798"/>
                  </a:lnTo>
                  <a:lnTo>
                    <a:pt x="192" y="1792"/>
                  </a:lnTo>
                  <a:lnTo>
                    <a:pt x="190" y="1784"/>
                  </a:lnTo>
                  <a:lnTo>
                    <a:pt x="190" y="1784"/>
                  </a:lnTo>
                  <a:lnTo>
                    <a:pt x="190" y="1784"/>
                  </a:lnTo>
                  <a:lnTo>
                    <a:pt x="192" y="1776"/>
                  </a:lnTo>
                  <a:lnTo>
                    <a:pt x="194" y="1768"/>
                  </a:lnTo>
                  <a:lnTo>
                    <a:pt x="198" y="1760"/>
                  </a:lnTo>
                  <a:lnTo>
                    <a:pt x="202" y="1756"/>
                  </a:lnTo>
                  <a:lnTo>
                    <a:pt x="208" y="1750"/>
                  </a:lnTo>
                  <a:lnTo>
                    <a:pt x="214" y="1746"/>
                  </a:lnTo>
                  <a:lnTo>
                    <a:pt x="222" y="1744"/>
                  </a:lnTo>
                  <a:lnTo>
                    <a:pt x="230" y="1744"/>
                  </a:lnTo>
                  <a:lnTo>
                    <a:pt x="482" y="1744"/>
                  </a:lnTo>
                  <a:lnTo>
                    <a:pt x="482" y="1160"/>
                  </a:lnTo>
                  <a:lnTo>
                    <a:pt x="122" y="1160"/>
                  </a:lnTo>
                  <a:lnTo>
                    <a:pt x="122" y="1160"/>
                  </a:lnTo>
                  <a:lnTo>
                    <a:pt x="98" y="1158"/>
                  </a:lnTo>
                  <a:lnTo>
                    <a:pt x="76" y="1152"/>
                  </a:lnTo>
                  <a:lnTo>
                    <a:pt x="56" y="1142"/>
                  </a:lnTo>
                  <a:lnTo>
                    <a:pt x="38" y="1128"/>
                  </a:lnTo>
                  <a:lnTo>
                    <a:pt x="24" y="1112"/>
                  </a:lnTo>
                  <a:lnTo>
                    <a:pt x="12" y="1094"/>
                  </a:lnTo>
                  <a:lnTo>
                    <a:pt x="4" y="1072"/>
                  </a:lnTo>
                  <a:lnTo>
                    <a:pt x="0" y="1050"/>
                  </a:lnTo>
                  <a:lnTo>
                    <a:pt x="0" y="1050"/>
                  </a:lnTo>
                  <a:lnTo>
                    <a:pt x="0" y="1038"/>
                  </a:lnTo>
                  <a:lnTo>
                    <a:pt x="0" y="1024"/>
                  </a:lnTo>
                  <a:lnTo>
                    <a:pt x="2" y="1012"/>
                  </a:lnTo>
                  <a:lnTo>
                    <a:pt x="6" y="1002"/>
                  </a:lnTo>
                  <a:lnTo>
                    <a:pt x="12" y="990"/>
                  </a:lnTo>
                  <a:lnTo>
                    <a:pt x="16" y="980"/>
                  </a:lnTo>
                  <a:lnTo>
                    <a:pt x="32" y="962"/>
                  </a:lnTo>
                  <a:lnTo>
                    <a:pt x="48" y="946"/>
                  </a:lnTo>
                  <a:lnTo>
                    <a:pt x="58" y="940"/>
                  </a:lnTo>
                  <a:lnTo>
                    <a:pt x="70" y="934"/>
                  </a:lnTo>
                  <a:lnTo>
                    <a:pt x="80" y="930"/>
                  </a:lnTo>
                  <a:lnTo>
                    <a:pt x="92" y="926"/>
                  </a:lnTo>
                  <a:lnTo>
                    <a:pt x="104" y="924"/>
                  </a:lnTo>
                  <a:lnTo>
                    <a:pt x="116" y="924"/>
                  </a:lnTo>
                  <a:lnTo>
                    <a:pt x="116" y="924"/>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nvGrpSpPr>
            <p:cNvPr id="28" name="组合 27"/>
            <p:cNvGrpSpPr/>
            <p:nvPr/>
          </p:nvGrpSpPr>
          <p:grpSpPr>
            <a:xfrm>
              <a:off x="-7374388" y="849710"/>
              <a:ext cx="5267325" cy="4768850"/>
              <a:chOff x="-7374388" y="849710"/>
              <a:chExt cx="5267325" cy="4768850"/>
            </a:xfrm>
            <a:solidFill>
              <a:schemeClr val="accent3"/>
            </a:solidFill>
          </p:grpSpPr>
          <p:sp>
            <p:nvSpPr>
              <p:cNvPr id="32" name="Freeform 5"/>
              <p:cNvSpPr/>
              <p:nvPr/>
            </p:nvSpPr>
            <p:spPr bwMode="auto">
              <a:xfrm>
                <a:off x="-7374388" y="1932385"/>
                <a:ext cx="669925" cy="669925"/>
              </a:xfrm>
              <a:custGeom>
                <a:avLst/>
                <a:gdLst>
                  <a:gd name="T0" fmla="*/ 422 w 422"/>
                  <a:gd name="T1" fmla="*/ 212 h 422"/>
                  <a:gd name="T2" fmla="*/ 418 w 422"/>
                  <a:gd name="T3" fmla="*/ 254 h 422"/>
                  <a:gd name="T4" fmla="*/ 406 w 422"/>
                  <a:gd name="T5" fmla="*/ 294 h 422"/>
                  <a:gd name="T6" fmla="*/ 386 w 422"/>
                  <a:gd name="T7" fmla="*/ 330 h 422"/>
                  <a:gd name="T8" fmla="*/ 360 w 422"/>
                  <a:gd name="T9" fmla="*/ 362 h 422"/>
                  <a:gd name="T10" fmla="*/ 330 w 422"/>
                  <a:gd name="T11" fmla="*/ 386 h 422"/>
                  <a:gd name="T12" fmla="*/ 294 w 422"/>
                  <a:gd name="T13" fmla="*/ 406 h 422"/>
                  <a:gd name="T14" fmla="*/ 254 w 422"/>
                  <a:gd name="T15" fmla="*/ 418 h 422"/>
                  <a:gd name="T16" fmla="*/ 212 w 422"/>
                  <a:gd name="T17" fmla="*/ 422 h 422"/>
                  <a:gd name="T18" fmla="*/ 190 w 422"/>
                  <a:gd name="T19" fmla="*/ 422 h 422"/>
                  <a:gd name="T20" fmla="*/ 148 w 422"/>
                  <a:gd name="T21" fmla="*/ 414 h 422"/>
                  <a:gd name="T22" fmla="*/ 110 w 422"/>
                  <a:gd name="T23" fmla="*/ 398 h 422"/>
                  <a:gd name="T24" fmla="*/ 76 w 422"/>
                  <a:gd name="T25" fmla="*/ 374 h 422"/>
                  <a:gd name="T26" fmla="*/ 48 w 422"/>
                  <a:gd name="T27" fmla="*/ 346 h 422"/>
                  <a:gd name="T28" fmla="*/ 26 w 422"/>
                  <a:gd name="T29" fmla="*/ 312 h 422"/>
                  <a:gd name="T30" fmla="*/ 10 w 422"/>
                  <a:gd name="T31" fmla="*/ 274 h 422"/>
                  <a:gd name="T32" fmla="*/ 2 w 422"/>
                  <a:gd name="T33" fmla="*/ 234 h 422"/>
                  <a:gd name="T34" fmla="*/ 0 w 422"/>
                  <a:gd name="T35" fmla="*/ 212 h 422"/>
                  <a:gd name="T36" fmla="*/ 4 w 422"/>
                  <a:gd name="T37" fmla="*/ 170 h 422"/>
                  <a:gd name="T38" fmla="*/ 16 w 422"/>
                  <a:gd name="T39" fmla="*/ 130 h 422"/>
                  <a:gd name="T40" fmla="*/ 36 w 422"/>
                  <a:gd name="T41" fmla="*/ 94 h 422"/>
                  <a:gd name="T42" fmla="*/ 62 w 422"/>
                  <a:gd name="T43" fmla="*/ 62 h 422"/>
                  <a:gd name="T44" fmla="*/ 94 w 422"/>
                  <a:gd name="T45" fmla="*/ 36 h 422"/>
                  <a:gd name="T46" fmla="*/ 130 w 422"/>
                  <a:gd name="T47" fmla="*/ 18 h 422"/>
                  <a:gd name="T48" fmla="*/ 168 w 422"/>
                  <a:gd name="T49" fmla="*/ 4 h 422"/>
                  <a:gd name="T50" fmla="*/ 212 w 422"/>
                  <a:gd name="T51" fmla="*/ 0 h 422"/>
                  <a:gd name="T52" fmla="*/ 232 w 422"/>
                  <a:gd name="T53" fmla="*/ 2 h 422"/>
                  <a:gd name="T54" fmla="*/ 274 w 422"/>
                  <a:gd name="T55" fmla="*/ 10 h 422"/>
                  <a:gd name="T56" fmla="*/ 312 w 422"/>
                  <a:gd name="T57" fmla="*/ 26 h 422"/>
                  <a:gd name="T58" fmla="*/ 346 w 422"/>
                  <a:gd name="T59" fmla="*/ 48 h 422"/>
                  <a:gd name="T60" fmla="*/ 374 w 422"/>
                  <a:gd name="T61" fmla="*/ 78 h 422"/>
                  <a:gd name="T62" fmla="*/ 396 w 422"/>
                  <a:gd name="T63" fmla="*/ 112 h 422"/>
                  <a:gd name="T64" fmla="*/ 412 w 422"/>
                  <a:gd name="T65" fmla="*/ 148 h 422"/>
                  <a:gd name="T66" fmla="*/ 422 w 422"/>
                  <a:gd name="T67" fmla="*/ 190 h 422"/>
                  <a:gd name="T68" fmla="*/ 422 w 422"/>
                  <a:gd name="T69" fmla="*/ 21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2" h="422">
                    <a:moveTo>
                      <a:pt x="422" y="212"/>
                    </a:moveTo>
                    <a:lnTo>
                      <a:pt x="422" y="212"/>
                    </a:lnTo>
                    <a:lnTo>
                      <a:pt x="422" y="234"/>
                    </a:lnTo>
                    <a:lnTo>
                      <a:pt x="418" y="254"/>
                    </a:lnTo>
                    <a:lnTo>
                      <a:pt x="412" y="274"/>
                    </a:lnTo>
                    <a:lnTo>
                      <a:pt x="406" y="294"/>
                    </a:lnTo>
                    <a:lnTo>
                      <a:pt x="396" y="312"/>
                    </a:lnTo>
                    <a:lnTo>
                      <a:pt x="386" y="330"/>
                    </a:lnTo>
                    <a:lnTo>
                      <a:pt x="374" y="346"/>
                    </a:lnTo>
                    <a:lnTo>
                      <a:pt x="360" y="362"/>
                    </a:lnTo>
                    <a:lnTo>
                      <a:pt x="346" y="374"/>
                    </a:lnTo>
                    <a:lnTo>
                      <a:pt x="330" y="386"/>
                    </a:lnTo>
                    <a:lnTo>
                      <a:pt x="312" y="398"/>
                    </a:lnTo>
                    <a:lnTo>
                      <a:pt x="294" y="406"/>
                    </a:lnTo>
                    <a:lnTo>
                      <a:pt x="274" y="414"/>
                    </a:lnTo>
                    <a:lnTo>
                      <a:pt x="254" y="418"/>
                    </a:lnTo>
                    <a:lnTo>
                      <a:pt x="232" y="422"/>
                    </a:lnTo>
                    <a:lnTo>
                      <a:pt x="212" y="422"/>
                    </a:lnTo>
                    <a:lnTo>
                      <a:pt x="212" y="422"/>
                    </a:lnTo>
                    <a:lnTo>
                      <a:pt x="190" y="422"/>
                    </a:lnTo>
                    <a:lnTo>
                      <a:pt x="168" y="418"/>
                    </a:lnTo>
                    <a:lnTo>
                      <a:pt x="148" y="414"/>
                    </a:lnTo>
                    <a:lnTo>
                      <a:pt x="130" y="406"/>
                    </a:lnTo>
                    <a:lnTo>
                      <a:pt x="110" y="398"/>
                    </a:lnTo>
                    <a:lnTo>
                      <a:pt x="94" y="386"/>
                    </a:lnTo>
                    <a:lnTo>
                      <a:pt x="76" y="374"/>
                    </a:lnTo>
                    <a:lnTo>
                      <a:pt x="62" y="362"/>
                    </a:lnTo>
                    <a:lnTo>
                      <a:pt x="48" y="346"/>
                    </a:lnTo>
                    <a:lnTo>
                      <a:pt x="36" y="330"/>
                    </a:lnTo>
                    <a:lnTo>
                      <a:pt x="26" y="312"/>
                    </a:lnTo>
                    <a:lnTo>
                      <a:pt x="16" y="294"/>
                    </a:lnTo>
                    <a:lnTo>
                      <a:pt x="10" y="274"/>
                    </a:lnTo>
                    <a:lnTo>
                      <a:pt x="4" y="254"/>
                    </a:lnTo>
                    <a:lnTo>
                      <a:pt x="2" y="234"/>
                    </a:lnTo>
                    <a:lnTo>
                      <a:pt x="0" y="212"/>
                    </a:lnTo>
                    <a:lnTo>
                      <a:pt x="0" y="212"/>
                    </a:lnTo>
                    <a:lnTo>
                      <a:pt x="2" y="190"/>
                    </a:lnTo>
                    <a:lnTo>
                      <a:pt x="4" y="170"/>
                    </a:lnTo>
                    <a:lnTo>
                      <a:pt x="10" y="148"/>
                    </a:lnTo>
                    <a:lnTo>
                      <a:pt x="16" y="130"/>
                    </a:lnTo>
                    <a:lnTo>
                      <a:pt x="26" y="112"/>
                    </a:lnTo>
                    <a:lnTo>
                      <a:pt x="36" y="94"/>
                    </a:lnTo>
                    <a:lnTo>
                      <a:pt x="48" y="78"/>
                    </a:lnTo>
                    <a:lnTo>
                      <a:pt x="62" y="62"/>
                    </a:lnTo>
                    <a:lnTo>
                      <a:pt x="76" y="48"/>
                    </a:lnTo>
                    <a:lnTo>
                      <a:pt x="94" y="36"/>
                    </a:lnTo>
                    <a:lnTo>
                      <a:pt x="110" y="26"/>
                    </a:lnTo>
                    <a:lnTo>
                      <a:pt x="130" y="18"/>
                    </a:lnTo>
                    <a:lnTo>
                      <a:pt x="148" y="10"/>
                    </a:lnTo>
                    <a:lnTo>
                      <a:pt x="168" y="4"/>
                    </a:lnTo>
                    <a:lnTo>
                      <a:pt x="190" y="2"/>
                    </a:lnTo>
                    <a:lnTo>
                      <a:pt x="212" y="0"/>
                    </a:lnTo>
                    <a:lnTo>
                      <a:pt x="212" y="0"/>
                    </a:lnTo>
                    <a:lnTo>
                      <a:pt x="232" y="2"/>
                    </a:lnTo>
                    <a:lnTo>
                      <a:pt x="254" y="4"/>
                    </a:lnTo>
                    <a:lnTo>
                      <a:pt x="274" y="10"/>
                    </a:lnTo>
                    <a:lnTo>
                      <a:pt x="294" y="18"/>
                    </a:lnTo>
                    <a:lnTo>
                      <a:pt x="312" y="26"/>
                    </a:lnTo>
                    <a:lnTo>
                      <a:pt x="330" y="36"/>
                    </a:lnTo>
                    <a:lnTo>
                      <a:pt x="346" y="48"/>
                    </a:lnTo>
                    <a:lnTo>
                      <a:pt x="360" y="62"/>
                    </a:lnTo>
                    <a:lnTo>
                      <a:pt x="374" y="78"/>
                    </a:lnTo>
                    <a:lnTo>
                      <a:pt x="386" y="94"/>
                    </a:lnTo>
                    <a:lnTo>
                      <a:pt x="396" y="112"/>
                    </a:lnTo>
                    <a:lnTo>
                      <a:pt x="406" y="130"/>
                    </a:lnTo>
                    <a:lnTo>
                      <a:pt x="412" y="148"/>
                    </a:lnTo>
                    <a:lnTo>
                      <a:pt x="418" y="170"/>
                    </a:lnTo>
                    <a:lnTo>
                      <a:pt x="422" y="190"/>
                    </a:lnTo>
                    <a:lnTo>
                      <a:pt x="422" y="212"/>
                    </a:lnTo>
                    <a:lnTo>
                      <a:pt x="422" y="212"/>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3" name="Freeform 6"/>
              <p:cNvSpPr/>
              <p:nvPr/>
            </p:nvSpPr>
            <p:spPr bwMode="auto">
              <a:xfrm>
                <a:off x="-7374388" y="2691210"/>
                <a:ext cx="1622425" cy="2927350"/>
              </a:xfrm>
              <a:custGeom>
                <a:avLst/>
                <a:gdLst>
                  <a:gd name="T0" fmla="*/ 508 w 1022"/>
                  <a:gd name="T1" fmla="*/ 430 h 1844"/>
                  <a:gd name="T2" fmla="*/ 546 w 1022"/>
                  <a:gd name="T3" fmla="*/ 456 h 1844"/>
                  <a:gd name="T4" fmla="*/ 590 w 1022"/>
                  <a:gd name="T5" fmla="*/ 466 h 1844"/>
                  <a:gd name="T6" fmla="*/ 946 w 1022"/>
                  <a:gd name="T7" fmla="*/ 466 h 1844"/>
                  <a:gd name="T8" fmla="*/ 976 w 1022"/>
                  <a:gd name="T9" fmla="*/ 460 h 1844"/>
                  <a:gd name="T10" fmla="*/ 1000 w 1022"/>
                  <a:gd name="T11" fmla="*/ 444 h 1844"/>
                  <a:gd name="T12" fmla="*/ 1016 w 1022"/>
                  <a:gd name="T13" fmla="*/ 420 h 1844"/>
                  <a:gd name="T14" fmla="*/ 1022 w 1022"/>
                  <a:gd name="T15" fmla="*/ 392 h 1844"/>
                  <a:gd name="T16" fmla="*/ 1022 w 1022"/>
                  <a:gd name="T17" fmla="*/ 392 h 1844"/>
                  <a:gd name="T18" fmla="*/ 1016 w 1022"/>
                  <a:gd name="T19" fmla="*/ 362 h 1844"/>
                  <a:gd name="T20" fmla="*/ 1000 w 1022"/>
                  <a:gd name="T21" fmla="*/ 338 h 1844"/>
                  <a:gd name="T22" fmla="*/ 976 w 1022"/>
                  <a:gd name="T23" fmla="*/ 322 h 1844"/>
                  <a:gd name="T24" fmla="*/ 946 w 1022"/>
                  <a:gd name="T25" fmla="*/ 316 h 1844"/>
                  <a:gd name="T26" fmla="*/ 640 w 1022"/>
                  <a:gd name="T27" fmla="*/ 316 h 1844"/>
                  <a:gd name="T28" fmla="*/ 596 w 1022"/>
                  <a:gd name="T29" fmla="*/ 308 h 1844"/>
                  <a:gd name="T30" fmla="*/ 558 w 1022"/>
                  <a:gd name="T31" fmla="*/ 282 h 1844"/>
                  <a:gd name="T32" fmla="*/ 344 w 1022"/>
                  <a:gd name="T33" fmla="*/ 60 h 1844"/>
                  <a:gd name="T34" fmla="*/ 312 w 1022"/>
                  <a:gd name="T35" fmla="*/ 34 h 1844"/>
                  <a:gd name="T36" fmla="*/ 276 w 1022"/>
                  <a:gd name="T37" fmla="*/ 14 h 1844"/>
                  <a:gd name="T38" fmla="*/ 234 w 1022"/>
                  <a:gd name="T39" fmla="*/ 2 h 1844"/>
                  <a:gd name="T40" fmla="*/ 188 w 1022"/>
                  <a:gd name="T41" fmla="*/ 0 h 1844"/>
                  <a:gd name="T42" fmla="*/ 168 w 1022"/>
                  <a:gd name="T43" fmla="*/ 2 h 1844"/>
                  <a:gd name="T44" fmla="*/ 132 w 1022"/>
                  <a:gd name="T45" fmla="*/ 12 h 1844"/>
                  <a:gd name="T46" fmla="*/ 98 w 1022"/>
                  <a:gd name="T47" fmla="*/ 28 h 1844"/>
                  <a:gd name="T48" fmla="*/ 68 w 1022"/>
                  <a:gd name="T49" fmla="*/ 50 h 1844"/>
                  <a:gd name="T50" fmla="*/ 42 w 1022"/>
                  <a:gd name="T51" fmla="*/ 78 h 1844"/>
                  <a:gd name="T52" fmla="*/ 22 w 1022"/>
                  <a:gd name="T53" fmla="*/ 110 h 1844"/>
                  <a:gd name="T54" fmla="*/ 8 w 1022"/>
                  <a:gd name="T55" fmla="*/ 146 h 1844"/>
                  <a:gd name="T56" fmla="*/ 0 w 1022"/>
                  <a:gd name="T57" fmla="*/ 184 h 1844"/>
                  <a:gd name="T58" fmla="*/ 0 w 1022"/>
                  <a:gd name="T59" fmla="*/ 966 h 1844"/>
                  <a:gd name="T60" fmla="*/ 2 w 1022"/>
                  <a:gd name="T61" fmla="*/ 984 h 1844"/>
                  <a:gd name="T62" fmla="*/ 14 w 1022"/>
                  <a:gd name="T63" fmla="*/ 1014 h 1844"/>
                  <a:gd name="T64" fmla="*/ 36 w 1022"/>
                  <a:gd name="T65" fmla="*/ 1036 h 1844"/>
                  <a:gd name="T66" fmla="*/ 66 w 1022"/>
                  <a:gd name="T67" fmla="*/ 1048 h 1844"/>
                  <a:gd name="T68" fmla="*/ 336 w 1022"/>
                  <a:gd name="T69" fmla="*/ 1050 h 1844"/>
                  <a:gd name="T70" fmla="*/ 732 w 1022"/>
                  <a:gd name="T71" fmla="*/ 1050 h 1844"/>
                  <a:gd name="T72" fmla="*/ 744 w 1022"/>
                  <a:gd name="T73" fmla="*/ 1052 h 1844"/>
                  <a:gd name="T74" fmla="*/ 762 w 1022"/>
                  <a:gd name="T75" fmla="*/ 1060 h 1844"/>
                  <a:gd name="T76" fmla="*/ 776 w 1022"/>
                  <a:gd name="T77" fmla="*/ 1074 h 1844"/>
                  <a:gd name="T78" fmla="*/ 784 w 1022"/>
                  <a:gd name="T79" fmla="*/ 1092 h 1844"/>
                  <a:gd name="T80" fmla="*/ 786 w 1022"/>
                  <a:gd name="T81" fmla="*/ 1726 h 1844"/>
                  <a:gd name="T82" fmla="*/ 788 w 1022"/>
                  <a:gd name="T83" fmla="*/ 1750 h 1844"/>
                  <a:gd name="T84" fmla="*/ 804 w 1022"/>
                  <a:gd name="T85" fmla="*/ 1790 h 1844"/>
                  <a:gd name="T86" fmla="*/ 834 w 1022"/>
                  <a:gd name="T87" fmla="*/ 1822 h 1844"/>
                  <a:gd name="T88" fmla="*/ 872 w 1022"/>
                  <a:gd name="T89" fmla="*/ 1840 h 1844"/>
                  <a:gd name="T90" fmla="*/ 894 w 1022"/>
                  <a:gd name="T91" fmla="*/ 1844 h 1844"/>
                  <a:gd name="T92" fmla="*/ 906 w 1022"/>
                  <a:gd name="T93" fmla="*/ 1844 h 1844"/>
                  <a:gd name="T94" fmla="*/ 938 w 1022"/>
                  <a:gd name="T95" fmla="*/ 1836 h 1844"/>
                  <a:gd name="T96" fmla="*/ 976 w 1022"/>
                  <a:gd name="T97" fmla="*/ 1812 h 1844"/>
                  <a:gd name="T98" fmla="*/ 1000 w 1022"/>
                  <a:gd name="T99" fmla="*/ 1776 h 1844"/>
                  <a:gd name="T100" fmla="*/ 1008 w 1022"/>
                  <a:gd name="T101" fmla="*/ 1744 h 1844"/>
                  <a:gd name="T102" fmla="*/ 1010 w 1022"/>
                  <a:gd name="T103" fmla="*/ 1050 h 1844"/>
                  <a:gd name="T104" fmla="*/ 1010 w 1022"/>
                  <a:gd name="T105" fmla="*/ 906 h 1844"/>
                  <a:gd name="T106" fmla="*/ 1002 w 1022"/>
                  <a:gd name="T107" fmla="*/ 866 h 1844"/>
                  <a:gd name="T108" fmla="*/ 980 w 1022"/>
                  <a:gd name="T109" fmla="*/ 834 h 1844"/>
                  <a:gd name="T110" fmla="*/ 948 w 1022"/>
                  <a:gd name="T111" fmla="*/ 812 h 1844"/>
                  <a:gd name="T112" fmla="*/ 908 w 1022"/>
                  <a:gd name="T113" fmla="*/ 804 h 1844"/>
                  <a:gd name="T114" fmla="*/ 400 w 1022"/>
                  <a:gd name="T115" fmla="*/ 804 h 1844"/>
                  <a:gd name="T116" fmla="*/ 508 w 1022"/>
                  <a:gd name="T117" fmla="*/ 43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2" h="1844">
                    <a:moveTo>
                      <a:pt x="508" y="430"/>
                    </a:moveTo>
                    <a:lnTo>
                      <a:pt x="508" y="430"/>
                    </a:lnTo>
                    <a:lnTo>
                      <a:pt x="526" y="446"/>
                    </a:lnTo>
                    <a:lnTo>
                      <a:pt x="546" y="456"/>
                    </a:lnTo>
                    <a:lnTo>
                      <a:pt x="568" y="462"/>
                    </a:lnTo>
                    <a:lnTo>
                      <a:pt x="590" y="466"/>
                    </a:lnTo>
                    <a:lnTo>
                      <a:pt x="946" y="466"/>
                    </a:lnTo>
                    <a:lnTo>
                      <a:pt x="946" y="466"/>
                    </a:lnTo>
                    <a:lnTo>
                      <a:pt x="962" y="464"/>
                    </a:lnTo>
                    <a:lnTo>
                      <a:pt x="976" y="460"/>
                    </a:lnTo>
                    <a:lnTo>
                      <a:pt x="988" y="452"/>
                    </a:lnTo>
                    <a:lnTo>
                      <a:pt x="1000" y="444"/>
                    </a:lnTo>
                    <a:lnTo>
                      <a:pt x="1008" y="432"/>
                    </a:lnTo>
                    <a:lnTo>
                      <a:pt x="1016" y="420"/>
                    </a:lnTo>
                    <a:lnTo>
                      <a:pt x="1020" y="406"/>
                    </a:lnTo>
                    <a:lnTo>
                      <a:pt x="1022" y="392"/>
                    </a:lnTo>
                    <a:lnTo>
                      <a:pt x="1022" y="392"/>
                    </a:lnTo>
                    <a:lnTo>
                      <a:pt x="1022" y="392"/>
                    </a:lnTo>
                    <a:lnTo>
                      <a:pt x="1020" y="376"/>
                    </a:lnTo>
                    <a:lnTo>
                      <a:pt x="1016" y="362"/>
                    </a:lnTo>
                    <a:lnTo>
                      <a:pt x="1008" y="350"/>
                    </a:lnTo>
                    <a:lnTo>
                      <a:pt x="1000" y="338"/>
                    </a:lnTo>
                    <a:lnTo>
                      <a:pt x="988" y="330"/>
                    </a:lnTo>
                    <a:lnTo>
                      <a:pt x="976" y="322"/>
                    </a:lnTo>
                    <a:lnTo>
                      <a:pt x="962" y="318"/>
                    </a:lnTo>
                    <a:lnTo>
                      <a:pt x="946" y="316"/>
                    </a:lnTo>
                    <a:lnTo>
                      <a:pt x="640" y="316"/>
                    </a:lnTo>
                    <a:lnTo>
                      <a:pt x="640" y="316"/>
                    </a:lnTo>
                    <a:lnTo>
                      <a:pt x="618" y="314"/>
                    </a:lnTo>
                    <a:lnTo>
                      <a:pt x="596" y="308"/>
                    </a:lnTo>
                    <a:lnTo>
                      <a:pt x="576" y="296"/>
                    </a:lnTo>
                    <a:lnTo>
                      <a:pt x="558" y="282"/>
                    </a:lnTo>
                    <a:lnTo>
                      <a:pt x="344" y="60"/>
                    </a:lnTo>
                    <a:lnTo>
                      <a:pt x="344" y="60"/>
                    </a:lnTo>
                    <a:lnTo>
                      <a:pt x="330" y="46"/>
                    </a:lnTo>
                    <a:lnTo>
                      <a:pt x="312" y="34"/>
                    </a:lnTo>
                    <a:lnTo>
                      <a:pt x="294" y="22"/>
                    </a:lnTo>
                    <a:lnTo>
                      <a:pt x="276" y="14"/>
                    </a:lnTo>
                    <a:lnTo>
                      <a:pt x="254" y="6"/>
                    </a:lnTo>
                    <a:lnTo>
                      <a:pt x="234" y="2"/>
                    </a:lnTo>
                    <a:lnTo>
                      <a:pt x="212" y="0"/>
                    </a:lnTo>
                    <a:lnTo>
                      <a:pt x="188" y="0"/>
                    </a:lnTo>
                    <a:lnTo>
                      <a:pt x="188" y="0"/>
                    </a:lnTo>
                    <a:lnTo>
                      <a:pt x="168" y="2"/>
                    </a:lnTo>
                    <a:lnTo>
                      <a:pt x="150" y="6"/>
                    </a:lnTo>
                    <a:lnTo>
                      <a:pt x="132" y="12"/>
                    </a:lnTo>
                    <a:lnTo>
                      <a:pt x="114" y="18"/>
                    </a:lnTo>
                    <a:lnTo>
                      <a:pt x="98" y="28"/>
                    </a:lnTo>
                    <a:lnTo>
                      <a:pt x="82" y="38"/>
                    </a:lnTo>
                    <a:lnTo>
                      <a:pt x="68" y="50"/>
                    </a:lnTo>
                    <a:lnTo>
                      <a:pt x="54" y="64"/>
                    </a:lnTo>
                    <a:lnTo>
                      <a:pt x="42" y="78"/>
                    </a:lnTo>
                    <a:lnTo>
                      <a:pt x="32" y="94"/>
                    </a:lnTo>
                    <a:lnTo>
                      <a:pt x="22" y="110"/>
                    </a:lnTo>
                    <a:lnTo>
                      <a:pt x="14" y="128"/>
                    </a:lnTo>
                    <a:lnTo>
                      <a:pt x="8" y="146"/>
                    </a:lnTo>
                    <a:lnTo>
                      <a:pt x="4" y="166"/>
                    </a:lnTo>
                    <a:lnTo>
                      <a:pt x="0" y="184"/>
                    </a:lnTo>
                    <a:lnTo>
                      <a:pt x="0" y="204"/>
                    </a:lnTo>
                    <a:lnTo>
                      <a:pt x="0" y="966"/>
                    </a:lnTo>
                    <a:lnTo>
                      <a:pt x="0" y="966"/>
                    </a:lnTo>
                    <a:lnTo>
                      <a:pt x="2" y="984"/>
                    </a:lnTo>
                    <a:lnTo>
                      <a:pt x="6" y="1000"/>
                    </a:lnTo>
                    <a:lnTo>
                      <a:pt x="14" y="1014"/>
                    </a:lnTo>
                    <a:lnTo>
                      <a:pt x="24" y="1026"/>
                    </a:lnTo>
                    <a:lnTo>
                      <a:pt x="36" y="1036"/>
                    </a:lnTo>
                    <a:lnTo>
                      <a:pt x="52" y="1044"/>
                    </a:lnTo>
                    <a:lnTo>
                      <a:pt x="66" y="1048"/>
                    </a:lnTo>
                    <a:lnTo>
                      <a:pt x="84" y="1050"/>
                    </a:lnTo>
                    <a:lnTo>
                      <a:pt x="336" y="1050"/>
                    </a:lnTo>
                    <a:lnTo>
                      <a:pt x="400" y="1050"/>
                    </a:lnTo>
                    <a:lnTo>
                      <a:pt x="732" y="1050"/>
                    </a:lnTo>
                    <a:lnTo>
                      <a:pt x="732" y="1050"/>
                    </a:lnTo>
                    <a:lnTo>
                      <a:pt x="744" y="1052"/>
                    </a:lnTo>
                    <a:lnTo>
                      <a:pt x="754" y="1054"/>
                    </a:lnTo>
                    <a:lnTo>
                      <a:pt x="762" y="1060"/>
                    </a:lnTo>
                    <a:lnTo>
                      <a:pt x="770" y="1066"/>
                    </a:lnTo>
                    <a:lnTo>
                      <a:pt x="776" y="1074"/>
                    </a:lnTo>
                    <a:lnTo>
                      <a:pt x="782" y="1082"/>
                    </a:lnTo>
                    <a:lnTo>
                      <a:pt x="784" y="1092"/>
                    </a:lnTo>
                    <a:lnTo>
                      <a:pt x="786" y="1104"/>
                    </a:lnTo>
                    <a:lnTo>
                      <a:pt x="786" y="1726"/>
                    </a:lnTo>
                    <a:lnTo>
                      <a:pt x="786" y="1726"/>
                    </a:lnTo>
                    <a:lnTo>
                      <a:pt x="788" y="1750"/>
                    </a:lnTo>
                    <a:lnTo>
                      <a:pt x="794" y="1770"/>
                    </a:lnTo>
                    <a:lnTo>
                      <a:pt x="804" y="1790"/>
                    </a:lnTo>
                    <a:lnTo>
                      <a:pt x="818" y="1808"/>
                    </a:lnTo>
                    <a:lnTo>
                      <a:pt x="834" y="1822"/>
                    </a:lnTo>
                    <a:lnTo>
                      <a:pt x="852" y="1834"/>
                    </a:lnTo>
                    <a:lnTo>
                      <a:pt x="872" y="1840"/>
                    </a:lnTo>
                    <a:lnTo>
                      <a:pt x="882" y="1842"/>
                    </a:lnTo>
                    <a:lnTo>
                      <a:pt x="894" y="1844"/>
                    </a:lnTo>
                    <a:lnTo>
                      <a:pt x="894" y="1844"/>
                    </a:lnTo>
                    <a:lnTo>
                      <a:pt x="906" y="1844"/>
                    </a:lnTo>
                    <a:lnTo>
                      <a:pt x="918" y="1842"/>
                    </a:lnTo>
                    <a:lnTo>
                      <a:pt x="938" y="1836"/>
                    </a:lnTo>
                    <a:lnTo>
                      <a:pt x="958" y="1826"/>
                    </a:lnTo>
                    <a:lnTo>
                      <a:pt x="976" y="1812"/>
                    </a:lnTo>
                    <a:lnTo>
                      <a:pt x="990" y="1796"/>
                    </a:lnTo>
                    <a:lnTo>
                      <a:pt x="1000" y="1776"/>
                    </a:lnTo>
                    <a:lnTo>
                      <a:pt x="1008" y="1754"/>
                    </a:lnTo>
                    <a:lnTo>
                      <a:pt x="1008" y="1744"/>
                    </a:lnTo>
                    <a:lnTo>
                      <a:pt x="1010" y="1732"/>
                    </a:lnTo>
                    <a:lnTo>
                      <a:pt x="1010" y="1050"/>
                    </a:lnTo>
                    <a:lnTo>
                      <a:pt x="1010" y="906"/>
                    </a:lnTo>
                    <a:lnTo>
                      <a:pt x="1010" y="906"/>
                    </a:lnTo>
                    <a:lnTo>
                      <a:pt x="1008" y="884"/>
                    </a:lnTo>
                    <a:lnTo>
                      <a:pt x="1002" y="866"/>
                    </a:lnTo>
                    <a:lnTo>
                      <a:pt x="992" y="848"/>
                    </a:lnTo>
                    <a:lnTo>
                      <a:pt x="980" y="834"/>
                    </a:lnTo>
                    <a:lnTo>
                      <a:pt x="966" y="822"/>
                    </a:lnTo>
                    <a:lnTo>
                      <a:pt x="948" y="812"/>
                    </a:lnTo>
                    <a:lnTo>
                      <a:pt x="930" y="806"/>
                    </a:lnTo>
                    <a:lnTo>
                      <a:pt x="908" y="804"/>
                    </a:lnTo>
                    <a:lnTo>
                      <a:pt x="786" y="804"/>
                    </a:lnTo>
                    <a:lnTo>
                      <a:pt x="400" y="804"/>
                    </a:lnTo>
                    <a:lnTo>
                      <a:pt x="400" y="320"/>
                    </a:lnTo>
                    <a:lnTo>
                      <a:pt x="508" y="430"/>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4" name="Freeform 8"/>
              <p:cNvSpPr/>
              <p:nvPr/>
            </p:nvSpPr>
            <p:spPr bwMode="auto">
              <a:xfrm>
                <a:off x="-2776988" y="1932385"/>
                <a:ext cx="669925" cy="669925"/>
              </a:xfrm>
              <a:custGeom>
                <a:avLst/>
                <a:gdLst>
                  <a:gd name="T0" fmla="*/ 0 w 422"/>
                  <a:gd name="T1" fmla="*/ 212 h 422"/>
                  <a:gd name="T2" fmla="*/ 4 w 422"/>
                  <a:gd name="T3" fmla="*/ 254 h 422"/>
                  <a:gd name="T4" fmla="*/ 16 w 422"/>
                  <a:gd name="T5" fmla="*/ 294 h 422"/>
                  <a:gd name="T6" fmla="*/ 36 w 422"/>
                  <a:gd name="T7" fmla="*/ 330 h 422"/>
                  <a:gd name="T8" fmla="*/ 60 w 422"/>
                  <a:gd name="T9" fmla="*/ 362 h 422"/>
                  <a:gd name="T10" fmla="*/ 92 w 422"/>
                  <a:gd name="T11" fmla="*/ 386 h 422"/>
                  <a:gd name="T12" fmla="*/ 128 w 422"/>
                  <a:gd name="T13" fmla="*/ 406 h 422"/>
                  <a:gd name="T14" fmla="*/ 168 w 422"/>
                  <a:gd name="T15" fmla="*/ 418 h 422"/>
                  <a:gd name="T16" fmla="*/ 210 w 422"/>
                  <a:gd name="T17" fmla="*/ 422 h 422"/>
                  <a:gd name="T18" fmla="*/ 232 w 422"/>
                  <a:gd name="T19" fmla="*/ 422 h 422"/>
                  <a:gd name="T20" fmla="*/ 274 w 422"/>
                  <a:gd name="T21" fmla="*/ 414 h 422"/>
                  <a:gd name="T22" fmla="*/ 310 w 422"/>
                  <a:gd name="T23" fmla="*/ 398 h 422"/>
                  <a:gd name="T24" fmla="*/ 344 w 422"/>
                  <a:gd name="T25" fmla="*/ 374 h 422"/>
                  <a:gd name="T26" fmla="*/ 374 w 422"/>
                  <a:gd name="T27" fmla="*/ 346 h 422"/>
                  <a:gd name="T28" fmla="*/ 396 w 422"/>
                  <a:gd name="T29" fmla="*/ 312 h 422"/>
                  <a:gd name="T30" fmla="*/ 412 w 422"/>
                  <a:gd name="T31" fmla="*/ 274 h 422"/>
                  <a:gd name="T32" fmla="*/ 420 w 422"/>
                  <a:gd name="T33" fmla="*/ 234 h 422"/>
                  <a:gd name="T34" fmla="*/ 422 w 422"/>
                  <a:gd name="T35" fmla="*/ 212 h 422"/>
                  <a:gd name="T36" fmla="*/ 418 w 422"/>
                  <a:gd name="T37" fmla="*/ 170 h 422"/>
                  <a:gd name="T38" fmla="*/ 404 w 422"/>
                  <a:gd name="T39" fmla="*/ 130 h 422"/>
                  <a:gd name="T40" fmla="*/ 386 w 422"/>
                  <a:gd name="T41" fmla="*/ 94 h 422"/>
                  <a:gd name="T42" fmla="*/ 360 w 422"/>
                  <a:gd name="T43" fmla="*/ 62 h 422"/>
                  <a:gd name="T44" fmla="*/ 328 w 422"/>
                  <a:gd name="T45" fmla="*/ 36 h 422"/>
                  <a:gd name="T46" fmla="*/ 292 w 422"/>
                  <a:gd name="T47" fmla="*/ 18 h 422"/>
                  <a:gd name="T48" fmla="*/ 252 w 422"/>
                  <a:gd name="T49" fmla="*/ 4 h 422"/>
                  <a:gd name="T50" fmla="*/ 210 w 422"/>
                  <a:gd name="T51" fmla="*/ 0 h 422"/>
                  <a:gd name="T52" fmla="*/ 188 w 422"/>
                  <a:gd name="T53" fmla="*/ 2 h 422"/>
                  <a:gd name="T54" fmla="*/ 148 w 422"/>
                  <a:gd name="T55" fmla="*/ 10 h 422"/>
                  <a:gd name="T56" fmla="*/ 110 w 422"/>
                  <a:gd name="T57" fmla="*/ 26 h 422"/>
                  <a:gd name="T58" fmla="*/ 76 w 422"/>
                  <a:gd name="T59" fmla="*/ 48 h 422"/>
                  <a:gd name="T60" fmla="*/ 48 w 422"/>
                  <a:gd name="T61" fmla="*/ 78 h 422"/>
                  <a:gd name="T62" fmla="*/ 24 w 422"/>
                  <a:gd name="T63" fmla="*/ 112 h 422"/>
                  <a:gd name="T64" fmla="*/ 8 w 422"/>
                  <a:gd name="T65" fmla="*/ 148 h 422"/>
                  <a:gd name="T66" fmla="*/ 0 w 422"/>
                  <a:gd name="T67" fmla="*/ 190 h 422"/>
                  <a:gd name="T68" fmla="*/ 0 w 422"/>
                  <a:gd name="T69" fmla="*/ 21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2" h="422">
                    <a:moveTo>
                      <a:pt x="0" y="212"/>
                    </a:moveTo>
                    <a:lnTo>
                      <a:pt x="0" y="212"/>
                    </a:lnTo>
                    <a:lnTo>
                      <a:pt x="0" y="234"/>
                    </a:lnTo>
                    <a:lnTo>
                      <a:pt x="4" y="254"/>
                    </a:lnTo>
                    <a:lnTo>
                      <a:pt x="8" y="274"/>
                    </a:lnTo>
                    <a:lnTo>
                      <a:pt x="16" y="294"/>
                    </a:lnTo>
                    <a:lnTo>
                      <a:pt x="24" y="312"/>
                    </a:lnTo>
                    <a:lnTo>
                      <a:pt x="36" y="330"/>
                    </a:lnTo>
                    <a:lnTo>
                      <a:pt x="48" y="346"/>
                    </a:lnTo>
                    <a:lnTo>
                      <a:pt x="60" y="362"/>
                    </a:lnTo>
                    <a:lnTo>
                      <a:pt x="76" y="374"/>
                    </a:lnTo>
                    <a:lnTo>
                      <a:pt x="92" y="386"/>
                    </a:lnTo>
                    <a:lnTo>
                      <a:pt x="110" y="398"/>
                    </a:lnTo>
                    <a:lnTo>
                      <a:pt x="128" y="406"/>
                    </a:lnTo>
                    <a:lnTo>
                      <a:pt x="148" y="414"/>
                    </a:lnTo>
                    <a:lnTo>
                      <a:pt x="168" y="418"/>
                    </a:lnTo>
                    <a:lnTo>
                      <a:pt x="188" y="422"/>
                    </a:lnTo>
                    <a:lnTo>
                      <a:pt x="210" y="422"/>
                    </a:lnTo>
                    <a:lnTo>
                      <a:pt x="210" y="422"/>
                    </a:lnTo>
                    <a:lnTo>
                      <a:pt x="232" y="422"/>
                    </a:lnTo>
                    <a:lnTo>
                      <a:pt x="252" y="418"/>
                    </a:lnTo>
                    <a:lnTo>
                      <a:pt x="274" y="414"/>
                    </a:lnTo>
                    <a:lnTo>
                      <a:pt x="292" y="406"/>
                    </a:lnTo>
                    <a:lnTo>
                      <a:pt x="310" y="398"/>
                    </a:lnTo>
                    <a:lnTo>
                      <a:pt x="328" y="386"/>
                    </a:lnTo>
                    <a:lnTo>
                      <a:pt x="344" y="374"/>
                    </a:lnTo>
                    <a:lnTo>
                      <a:pt x="360" y="362"/>
                    </a:lnTo>
                    <a:lnTo>
                      <a:pt x="374" y="346"/>
                    </a:lnTo>
                    <a:lnTo>
                      <a:pt x="386" y="330"/>
                    </a:lnTo>
                    <a:lnTo>
                      <a:pt x="396" y="312"/>
                    </a:lnTo>
                    <a:lnTo>
                      <a:pt x="404" y="294"/>
                    </a:lnTo>
                    <a:lnTo>
                      <a:pt x="412" y="274"/>
                    </a:lnTo>
                    <a:lnTo>
                      <a:pt x="418" y="254"/>
                    </a:lnTo>
                    <a:lnTo>
                      <a:pt x="420" y="234"/>
                    </a:lnTo>
                    <a:lnTo>
                      <a:pt x="422" y="212"/>
                    </a:lnTo>
                    <a:lnTo>
                      <a:pt x="422" y="212"/>
                    </a:lnTo>
                    <a:lnTo>
                      <a:pt x="420" y="190"/>
                    </a:lnTo>
                    <a:lnTo>
                      <a:pt x="418" y="170"/>
                    </a:lnTo>
                    <a:lnTo>
                      <a:pt x="412" y="148"/>
                    </a:lnTo>
                    <a:lnTo>
                      <a:pt x="404" y="130"/>
                    </a:lnTo>
                    <a:lnTo>
                      <a:pt x="396" y="112"/>
                    </a:lnTo>
                    <a:lnTo>
                      <a:pt x="386" y="94"/>
                    </a:lnTo>
                    <a:lnTo>
                      <a:pt x="374" y="78"/>
                    </a:lnTo>
                    <a:lnTo>
                      <a:pt x="360" y="62"/>
                    </a:lnTo>
                    <a:lnTo>
                      <a:pt x="344" y="48"/>
                    </a:lnTo>
                    <a:lnTo>
                      <a:pt x="328" y="36"/>
                    </a:lnTo>
                    <a:lnTo>
                      <a:pt x="310" y="26"/>
                    </a:lnTo>
                    <a:lnTo>
                      <a:pt x="292" y="18"/>
                    </a:lnTo>
                    <a:lnTo>
                      <a:pt x="274" y="10"/>
                    </a:lnTo>
                    <a:lnTo>
                      <a:pt x="252" y="4"/>
                    </a:lnTo>
                    <a:lnTo>
                      <a:pt x="232" y="2"/>
                    </a:lnTo>
                    <a:lnTo>
                      <a:pt x="210" y="0"/>
                    </a:lnTo>
                    <a:lnTo>
                      <a:pt x="210" y="0"/>
                    </a:lnTo>
                    <a:lnTo>
                      <a:pt x="188" y="2"/>
                    </a:lnTo>
                    <a:lnTo>
                      <a:pt x="168" y="4"/>
                    </a:lnTo>
                    <a:lnTo>
                      <a:pt x="148" y="10"/>
                    </a:lnTo>
                    <a:lnTo>
                      <a:pt x="128" y="18"/>
                    </a:lnTo>
                    <a:lnTo>
                      <a:pt x="110" y="26"/>
                    </a:lnTo>
                    <a:lnTo>
                      <a:pt x="92" y="36"/>
                    </a:lnTo>
                    <a:lnTo>
                      <a:pt x="76" y="48"/>
                    </a:lnTo>
                    <a:lnTo>
                      <a:pt x="60" y="62"/>
                    </a:lnTo>
                    <a:lnTo>
                      <a:pt x="48" y="78"/>
                    </a:lnTo>
                    <a:lnTo>
                      <a:pt x="36" y="94"/>
                    </a:lnTo>
                    <a:lnTo>
                      <a:pt x="24" y="112"/>
                    </a:lnTo>
                    <a:lnTo>
                      <a:pt x="16" y="130"/>
                    </a:lnTo>
                    <a:lnTo>
                      <a:pt x="8" y="148"/>
                    </a:lnTo>
                    <a:lnTo>
                      <a:pt x="4" y="170"/>
                    </a:lnTo>
                    <a:lnTo>
                      <a:pt x="0" y="190"/>
                    </a:lnTo>
                    <a:lnTo>
                      <a:pt x="0" y="212"/>
                    </a:lnTo>
                    <a:lnTo>
                      <a:pt x="0" y="212"/>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5" name="Freeform 9"/>
              <p:cNvSpPr/>
              <p:nvPr/>
            </p:nvSpPr>
            <p:spPr bwMode="auto">
              <a:xfrm>
                <a:off x="-3729488" y="2691210"/>
                <a:ext cx="1622425" cy="2927350"/>
              </a:xfrm>
              <a:custGeom>
                <a:avLst/>
                <a:gdLst>
                  <a:gd name="T0" fmla="*/ 514 w 1022"/>
                  <a:gd name="T1" fmla="*/ 430 h 1844"/>
                  <a:gd name="T2" fmla="*/ 476 w 1022"/>
                  <a:gd name="T3" fmla="*/ 456 h 1844"/>
                  <a:gd name="T4" fmla="*/ 430 w 1022"/>
                  <a:gd name="T5" fmla="*/ 466 h 1844"/>
                  <a:gd name="T6" fmla="*/ 74 w 1022"/>
                  <a:gd name="T7" fmla="*/ 466 h 1844"/>
                  <a:gd name="T8" fmla="*/ 46 w 1022"/>
                  <a:gd name="T9" fmla="*/ 460 h 1844"/>
                  <a:gd name="T10" fmla="*/ 22 w 1022"/>
                  <a:gd name="T11" fmla="*/ 444 h 1844"/>
                  <a:gd name="T12" fmla="*/ 6 w 1022"/>
                  <a:gd name="T13" fmla="*/ 420 h 1844"/>
                  <a:gd name="T14" fmla="*/ 0 w 1022"/>
                  <a:gd name="T15" fmla="*/ 392 h 1844"/>
                  <a:gd name="T16" fmla="*/ 0 w 1022"/>
                  <a:gd name="T17" fmla="*/ 392 h 1844"/>
                  <a:gd name="T18" fmla="*/ 6 w 1022"/>
                  <a:gd name="T19" fmla="*/ 362 h 1844"/>
                  <a:gd name="T20" fmla="*/ 22 w 1022"/>
                  <a:gd name="T21" fmla="*/ 338 h 1844"/>
                  <a:gd name="T22" fmla="*/ 46 w 1022"/>
                  <a:gd name="T23" fmla="*/ 322 h 1844"/>
                  <a:gd name="T24" fmla="*/ 74 w 1022"/>
                  <a:gd name="T25" fmla="*/ 316 h 1844"/>
                  <a:gd name="T26" fmla="*/ 380 w 1022"/>
                  <a:gd name="T27" fmla="*/ 316 h 1844"/>
                  <a:gd name="T28" fmla="*/ 426 w 1022"/>
                  <a:gd name="T29" fmla="*/ 308 h 1844"/>
                  <a:gd name="T30" fmla="*/ 464 w 1022"/>
                  <a:gd name="T31" fmla="*/ 282 h 1844"/>
                  <a:gd name="T32" fmla="*/ 676 w 1022"/>
                  <a:gd name="T33" fmla="*/ 60 h 1844"/>
                  <a:gd name="T34" fmla="*/ 708 w 1022"/>
                  <a:gd name="T35" fmla="*/ 34 h 1844"/>
                  <a:gd name="T36" fmla="*/ 746 w 1022"/>
                  <a:gd name="T37" fmla="*/ 14 h 1844"/>
                  <a:gd name="T38" fmla="*/ 788 w 1022"/>
                  <a:gd name="T39" fmla="*/ 2 h 1844"/>
                  <a:gd name="T40" fmla="*/ 834 w 1022"/>
                  <a:gd name="T41" fmla="*/ 0 h 1844"/>
                  <a:gd name="T42" fmla="*/ 852 w 1022"/>
                  <a:gd name="T43" fmla="*/ 2 h 1844"/>
                  <a:gd name="T44" fmla="*/ 890 w 1022"/>
                  <a:gd name="T45" fmla="*/ 12 h 1844"/>
                  <a:gd name="T46" fmla="*/ 924 w 1022"/>
                  <a:gd name="T47" fmla="*/ 28 h 1844"/>
                  <a:gd name="T48" fmla="*/ 954 w 1022"/>
                  <a:gd name="T49" fmla="*/ 50 h 1844"/>
                  <a:gd name="T50" fmla="*/ 980 w 1022"/>
                  <a:gd name="T51" fmla="*/ 78 h 1844"/>
                  <a:gd name="T52" fmla="*/ 1000 w 1022"/>
                  <a:gd name="T53" fmla="*/ 110 h 1844"/>
                  <a:gd name="T54" fmla="*/ 1014 w 1022"/>
                  <a:gd name="T55" fmla="*/ 146 h 1844"/>
                  <a:gd name="T56" fmla="*/ 1020 w 1022"/>
                  <a:gd name="T57" fmla="*/ 184 h 1844"/>
                  <a:gd name="T58" fmla="*/ 1022 w 1022"/>
                  <a:gd name="T59" fmla="*/ 966 h 1844"/>
                  <a:gd name="T60" fmla="*/ 1020 w 1022"/>
                  <a:gd name="T61" fmla="*/ 984 h 1844"/>
                  <a:gd name="T62" fmla="*/ 1008 w 1022"/>
                  <a:gd name="T63" fmla="*/ 1014 h 1844"/>
                  <a:gd name="T64" fmla="*/ 984 w 1022"/>
                  <a:gd name="T65" fmla="*/ 1036 h 1844"/>
                  <a:gd name="T66" fmla="*/ 954 w 1022"/>
                  <a:gd name="T67" fmla="*/ 1048 h 1844"/>
                  <a:gd name="T68" fmla="*/ 686 w 1022"/>
                  <a:gd name="T69" fmla="*/ 1050 h 1844"/>
                  <a:gd name="T70" fmla="*/ 290 w 1022"/>
                  <a:gd name="T71" fmla="*/ 1050 h 1844"/>
                  <a:gd name="T72" fmla="*/ 278 w 1022"/>
                  <a:gd name="T73" fmla="*/ 1052 h 1844"/>
                  <a:gd name="T74" fmla="*/ 260 w 1022"/>
                  <a:gd name="T75" fmla="*/ 1060 h 1844"/>
                  <a:gd name="T76" fmla="*/ 244 w 1022"/>
                  <a:gd name="T77" fmla="*/ 1074 h 1844"/>
                  <a:gd name="T78" fmla="*/ 236 w 1022"/>
                  <a:gd name="T79" fmla="*/ 1092 h 1844"/>
                  <a:gd name="T80" fmla="*/ 236 w 1022"/>
                  <a:gd name="T81" fmla="*/ 1726 h 1844"/>
                  <a:gd name="T82" fmla="*/ 234 w 1022"/>
                  <a:gd name="T83" fmla="*/ 1750 h 1844"/>
                  <a:gd name="T84" fmla="*/ 218 w 1022"/>
                  <a:gd name="T85" fmla="*/ 1790 h 1844"/>
                  <a:gd name="T86" fmla="*/ 188 w 1022"/>
                  <a:gd name="T87" fmla="*/ 1822 h 1844"/>
                  <a:gd name="T88" fmla="*/ 150 w 1022"/>
                  <a:gd name="T89" fmla="*/ 1840 h 1844"/>
                  <a:gd name="T90" fmla="*/ 128 w 1022"/>
                  <a:gd name="T91" fmla="*/ 1844 h 1844"/>
                  <a:gd name="T92" fmla="*/ 116 w 1022"/>
                  <a:gd name="T93" fmla="*/ 1844 h 1844"/>
                  <a:gd name="T94" fmla="*/ 82 w 1022"/>
                  <a:gd name="T95" fmla="*/ 1836 h 1844"/>
                  <a:gd name="T96" fmla="*/ 46 w 1022"/>
                  <a:gd name="T97" fmla="*/ 1812 h 1844"/>
                  <a:gd name="T98" fmla="*/ 22 w 1022"/>
                  <a:gd name="T99" fmla="*/ 1776 h 1844"/>
                  <a:gd name="T100" fmla="*/ 12 w 1022"/>
                  <a:gd name="T101" fmla="*/ 1744 h 1844"/>
                  <a:gd name="T102" fmla="*/ 12 w 1022"/>
                  <a:gd name="T103" fmla="*/ 1050 h 1844"/>
                  <a:gd name="T104" fmla="*/ 12 w 1022"/>
                  <a:gd name="T105" fmla="*/ 906 h 1844"/>
                  <a:gd name="T106" fmla="*/ 20 w 1022"/>
                  <a:gd name="T107" fmla="*/ 866 h 1844"/>
                  <a:gd name="T108" fmla="*/ 42 w 1022"/>
                  <a:gd name="T109" fmla="*/ 834 h 1844"/>
                  <a:gd name="T110" fmla="*/ 74 w 1022"/>
                  <a:gd name="T111" fmla="*/ 812 h 1844"/>
                  <a:gd name="T112" fmla="*/ 112 w 1022"/>
                  <a:gd name="T113" fmla="*/ 804 h 1844"/>
                  <a:gd name="T114" fmla="*/ 622 w 1022"/>
                  <a:gd name="T115" fmla="*/ 804 h 1844"/>
                  <a:gd name="T116" fmla="*/ 514 w 1022"/>
                  <a:gd name="T117" fmla="*/ 43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2" h="1844">
                    <a:moveTo>
                      <a:pt x="514" y="430"/>
                    </a:moveTo>
                    <a:lnTo>
                      <a:pt x="514" y="430"/>
                    </a:lnTo>
                    <a:lnTo>
                      <a:pt x="496" y="446"/>
                    </a:lnTo>
                    <a:lnTo>
                      <a:pt x="476" y="456"/>
                    </a:lnTo>
                    <a:lnTo>
                      <a:pt x="454" y="462"/>
                    </a:lnTo>
                    <a:lnTo>
                      <a:pt x="430" y="466"/>
                    </a:lnTo>
                    <a:lnTo>
                      <a:pt x="74" y="466"/>
                    </a:lnTo>
                    <a:lnTo>
                      <a:pt x="74" y="466"/>
                    </a:lnTo>
                    <a:lnTo>
                      <a:pt x="60" y="464"/>
                    </a:lnTo>
                    <a:lnTo>
                      <a:pt x="46" y="460"/>
                    </a:lnTo>
                    <a:lnTo>
                      <a:pt x="34" y="452"/>
                    </a:lnTo>
                    <a:lnTo>
                      <a:pt x="22" y="444"/>
                    </a:lnTo>
                    <a:lnTo>
                      <a:pt x="14" y="432"/>
                    </a:lnTo>
                    <a:lnTo>
                      <a:pt x="6" y="420"/>
                    </a:lnTo>
                    <a:lnTo>
                      <a:pt x="2" y="406"/>
                    </a:lnTo>
                    <a:lnTo>
                      <a:pt x="0" y="392"/>
                    </a:lnTo>
                    <a:lnTo>
                      <a:pt x="0" y="392"/>
                    </a:lnTo>
                    <a:lnTo>
                      <a:pt x="0" y="392"/>
                    </a:lnTo>
                    <a:lnTo>
                      <a:pt x="2" y="376"/>
                    </a:lnTo>
                    <a:lnTo>
                      <a:pt x="6" y="362"/>
                    </a:lnTo>
                    <a:lnTo>
                      <a:pt x="14" y="350"/>
                    </a:lnTo>
                    <a:lnTo>
                      <a:pt x="22" y="338"/>
                    </a:lnTo>
                    <a:lnTo>
                      <a:pt x="34" y="330"/>
                    </a:lnTo>
                    <a:lnTo>
                      <a:pt x="46" y="322"/>
                    </a:lnTo>
                    <a:lnTo>
                      <a:pt x="60" y="318"/>
                    </a:lnTo>
                    <a:lnTo>
                      <a:pt x="74" y="316"/>
                    </a:lnTo>
                    <a:lnTo>
                      <a:pt x="380" y="316"/>
                    </a:lnTo>
                    <a:lnTo>
                      <a:pt x="380" y="316"/>
                    </a:lnTo>
                    <a:lnTo>
                      <a:pt x="404" y="314"/>
                    </a:lnTo>
                    <a:lnTo>
                      <a:pt x="426" y="308"/>
                    </a:lnTo>
                    <a:lnTo>
                      <a:pt x="446" y="296"/>
                    </a:lnTo>
                    <a:lnTo>
                      <a:pt x="464" y="282"/>
                    </a:lnTo>
                    <a:lnTo>
                      <a:pt x="676" y="60"/>
                    </a:lnTo>
                    <a:lnTo>
                      <a:pt x="676" y="60"/>
                    </a:lnTo>
                    <a:lnTo>
                      <a:pt x="692" y="46"/>
                    </a:lnTo>
                    <a:lnTo>
                      <a:pt x="708" y="34"/>
                    </a:lnTo>
                    <a:lnTo>
                      <a:pt x="728" y="22"/>
                    </a:lnTo>
                    <a:lnTo>
                      <a:pt x="746" y="14"/>
                    </a:lnTo>
                    <a:lnTo>
                      <a:pt x="766" y="6"/>
                    </a:lnTo>
                    <a:lnTo>
                      <a:pt x="788" y="2"/>
                    </a:lnTo>
                    <a:lnTo>
                      <a:pt x="810" y="0"/>
                    </a:lnTo>
                    <a:lnTo>
                      <a:pt x="834" y="0"/>
                    </a:lnTo>
                    <a:lnTo>
                      <a:pt x="834" y="0"/>
                    </a:lnTo>
                    <a:lnTo>
                      <a:pt x="852" y="2"/>
                    </a:lnTo>
                    <a:lnTo>
                      <a:pt x="872" y="6"/>
                    </a:lnTo>
                    <a:lnTo>
                      <a:pt x="890" y="12"/>
                    </a:lnTo>
                    <a:lnTo>
                      <a:pt x="908" y="18"/>
                    </a:lnTo>
                    <a:lnTo>
                      <a:pt x="924" y="28"/>
                    </a:lnTo>
                    <a:lnTo>
                      <a:pt x="940" y="38"/>
                    </a:lnTo>
                    <a:lnTo>
                      <a:pt x="954" y="50"/>
                    </a:lnTo>
                    <a:lnTo>
                      <a:pt x="968" y="64"/>
                    </a:lnTo>
                    <a:lnTo>
                      <a:pt x="980" y="78"/>
                    </a:lnTo>
                    <a:lnTo>
                      <a:pt x="990" y="94"/>
                    </a:lnTo>
                    <a:lnTo>
                      <a:pt x="1000" y="110"/>
                    </a:lnTo>
                    <a:lnTo>
                      <a:pt x="1008" y="128"/>
                    </a:lnTo>
                    <a:lnTo>
                      <a:pt x="1014" y="146"/>
                    </a:lnTo>
                    <a:lnTo>
                      <a:pt x="1018" y="166"/>
                    </a:lnTo>
                    <a:lnTo>
                      <a:pt x="1020" y="184"/>
                    </a:lnTo>
                    <a:lnTo>
                      <a:pt x="1022" y="204"/>
                    </a:lnTo>
                    <a:lnTo>
                      <a:pt x="1022" y="966"/>
                    </a:lnTo>
                    <a:lnTo>
                      <a:pt x="1022" y="966"/>
                    </a:lnTo>
                    <a:lnTo>
                      <a:pt x="1020" y="984"/>
                    </a:lnTo>
                    <a:lnTo>
                      <a:pt x="1014" y="1000"/>
                    </a:lnTo>
                    <a:lnTo>
                      <a:pt x="1008" y="1014"/>
                    </a:lnTo>
                    <a:lnTo>
                      <a:pt x="998" y="1026"/>
                    </a:lnTo>
                    <a:lnTo>
                      <a:pt x="984" y="1036"/>
                    </a:lnTo>
                    <a:lnTo>
                      <a:pt x="970" y="1044"/>
                    </a:lnTo>
                    <a:lnTo>
                      <a:pt x="954" y="1048"/>
                    </a:lnTo>
                    <a:lnTo>
                      <a:pt x="938" y="1050"/>
                    </a:lnTo>
                    <a:lnTo>
                      <a:pt x="686" y="1050"/>
                    </a:lnTo>
                    <a:lnTo>
                      <a:pt x="622" y="1050"/>
                    </a:lnTo>
                    <a:lnTo>
                      <a:pt x="290" y="1050"/>
                    </a:lnTo>
                    <a:lnTo>
                      <a:pt x="290" y="1050"/>
                    </a:lnTo>
                    <a:lnTo>
                      <a:pt x="278" y="1052"/>
                    </a:lnTo>
                    <a:lnTo>
                      <a:pt x="268" y="1054"/>
                    </a:lnTo>
                    <a:lnTo>
                      <a:pt x="260" y="1060"/>
                    </a:lnTo>
                    <a:lnTo>
                      <a:pt x="252" y="1066"/>
                    </a:lnTo>
                    <a:lnTo>
                      <a:pt x="244" y="1074"/>
                    </a:lnTo>
                    <a:lnTo>
                      <a:pt x="240" y="1082"/>
                    </a:lnTo>
                    <a:lnTo>
                      <a:pt x="236" y="1092"/>
                    </a:lnTo>
                    <a:lnTo>
                      <a:pt x="236" y="1104"/>
                    </a:lnTo>
                    <a:lnTo>
                      <a:pt x="236" y="1726"/>
                    </a:lnTo>
                    <a:lnTo>
                      <a:pt x="236" y="1726"/>
                    </a:lnTo>
                    <a:lnTo>
                      <a:pt x="234" y="1750"/>
                    </a:lnTo>
                    <a:lnTo>
                      <a:pt x="228" y="1770"/>
                    </a:lnTo>
                    <a:lnTo>
                      <a:pt x="218" y="1790"/>
                    </a:lnTo>
                    <a:lnTo>
                      <a:pt x="204" y="1808"/>
                    </a:lnTo>
                    <a:lnTo>
                      <a:pt x="188" y="1822"/>
                    </a:lnTo>
                    <a:lnTo>
                      <a:pt x="170" y="1834"/>
                    </a:lnTo>
                    <a:lnTo>
                      <a:pt x="150" y="1840"/>
                    </a:lnTo>
                    <a:lnTo>
                      <a:pt x="138" y="1842"/>
                    </a:lnTo>
                    <a:lnTo>
                      <a:pt x="128" y="1844"/>
                    </a:lnTo>
                    <a:lnTo>
                      <a:pt x="128" y="1844"/>
                    </a:lnTo>
                    <a:lnTo>
                      <a:pt x="116" y="1844"/>
                    </a:lnTo>
                    <a:lnTo>
                      <a:pt x="104" y="1842"/>
                    </a:lnTo>
                    <a:lnTo>
                      <a:pt x="82" y="1836"/>
                    </a:lnTo>
                    <a:lnTo>
                      <a:pt x="64" y="1826"/>
                    </a:lnTo>
                    <a:lnTo>
                      <a:pt x="46" y="1812"/>
                    </a:lnTo>
                    <a:lnTo>
                      <a:pt x="32" y="1796"/>
                    </a:lnTo>
                    <a:lnTo>
                      <a:pt x="22" y="1776"/>
                    </a:lnTo>
                    <a:lnTo>
                      <a:pt x="14" y="1754"/>
                    </a:lnTo>
                    <a:lnTo>
                      <a:pt x="12" y="1744"/>
                    </a:lnTo>
                    <a:lnTo>
                      <a:pt x="12" y="1732"/>
                    </a:lnTo>
                    <a:lnTo>
                      <a:pt x="12" y="1050"/>
                    </a:lnTo>
                    <a:lnTo>
                      <a:pt x="12" y="906"/>
                    </a:lnTo>
                    <a:lnTo>
                      <a:pt x="12" y="906"/>
                    </a:lnTo>
                    <a:lnTo>
                      <a:pt x="14" y="884"/>
                    </a:lnTo>
                    <a:lnTo>
                      <a:pt x="20" y="866"/>
                    </a:lnTo>
                    <a:lnTo>
                      <a:pt x="30" y="848"/>
                    </a:lnTo>
                    <a:lnTo>
                      <a:pt x="42" y="834"/>
                    </a:lnTo>
                    <a:lnTo>
                      <a:pt x="56" y="822"/>
                    </a:lnTo>
                    <a:lnTo>
                      <a:pt x="74" y="812"/>
                    </a:lnTo>
                    <a:lnTo>
                      <a:pt x="92" y="806"/>
                    </a:lnTo>
                    <a:lnTo>
                      <a:pt x="112" y="804"/>
                    </a:lnTo>
                    <a:lnTo>
                      <a:pt x="236" y="804"/>
                    </a:lnTo>
                    <a:lnTo>
                      <a:pt x="622" y="804"/>
                    </a:lnTo>
                    <a:lnTo>
                      <a:pt x="622" y="320"/>
                    </a:lnTo>
                    <a:lnTo>
                      <a:pt x="514" y="430"/>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6" name="Freeform 11"/>
              <p:cNvSpPr/>
              <p:nvPr/>
            </p:nvSpPr>
            <p:spPr bwMode="auto">
              <a:xfrm>
                <a:off x="-5069338" y="849710"/>
                <a:ext cx="650875" cy="650875"/>
              </a:xfrm>
              <a:custGeom>
                <a:avLst/>
                <a:gdLst>
                  <a:gd name="T0" fmla="*/ 410 w 410"/>
                  <a:gd name="T1" fmla="*/ 204 h 410"/>
                  <a:gd name="T2" fmla="*/ 406 w 410"/>
                  <a:gd name="T3" fmla="*/ 246 h 410"/>
                  <a:gd name="T4" fmla="*/ 394 w 410"/>
                  <a:gd name="T5" fmla="*/ 284 h 410"/>
                  <a:gd name="T6" fmla="*/ 374 w 410"/>
                  <a:gd name="T7" fmla="*/ 320 h 410"/>
                  <a:gd name="T8" fmla="*/ 350 w 410"/>
                  <a:gd name="T9" fmla="*/ 350 h 410"/>
                  <a:gd name="T10" fmla="*/ 320 w 410"/>
                  <a:gd name="T11" fmla="*/ 374 h 410"/>
                  <a:gd name="T12" fmla="*/ 284 w 410"/>
                  <a:gd name="T13" fmla="*/ 394 h 410"/>
                  <a:gd name="T14" fmla="*/ 246 w 410"/>
                  <a:gd name="T15" fmla="*/ 406 h 410"/>
                  <a:gd name="T16" fmla="*/ 204 w 410"/>
                  <a:gd name="T17" fmla="*/ 410 h 410"/>
                  <a:gd name="T18" fmla="*/ 184 w 410"/>
                  <a:gd name="T19" fmla="*/ 408 h 410"/>
                  <a:gd name="T20" fmla="*/ 144 w 410"/>
                  <a:gd name="T21" fmla="*/ 400 h 410"/>
                  <a:gd name="T22" fmla="*/ 106 w 410"/>
                  <a:gd name="T23" fmla="*/ 386 h 410"/>
                  <a:gd name="T24" fmla="*/ 74 w 410"/>
                  <a:gd name="T25" fmla="*/ 364 h 410"/>
                  <a:gd name="T26" fmla="*/ 46 w 410"/>
                  <a:gd name="T27" fmla="*/ 336 h 410"/>
                  <a:gd name="T28" fmla="*/ 24 w 410"/>
                  <a:gd name="T29" fmla="*/ 302 h 410"/>
                  <a:gd name="T30" fmla="*/ 8 w 410"/>
                  <a:gd name="T31" fmla="*/ 266 h 410"/>
                  <a:gd name="T32" fmla="*/ 0 w 410"/>
                  <a:gd name="T33" fmla="*/ 226 h 410"/>
                  <a:gd name="T34" fmla="*/ 0 w 410"/>
                  <a:gd name="T35" fmla="*/ 204 h 410"/>
                  <a:gd name="T36" fmla="*/ 4 w 410"/>
                  <a:gd name="T37" fmla="*/ 164 h 410"/>
                  <a:gd name="T38" fmla="*/ 16 w 410"/>
                  <a:gd name="T39" fmla="*/ 124 h 410"/>
                  <a:gd name="T40" fmla="*/ 34 w 410"/>
                  <a:gd name="T41" fmla="*/ 90 h 410"/>
                  <a:gd name="T42" fmla="*/ 60 w 410"/>
                  <a:gd name="T43" fmla="*/ 60 h 410"/>
                  <a:gd name="T44" fmla="*/ 90 w 410"/>
                  <a:gd name="T45" fmla="*/ 34 h 410"/>
                  <a:gd name="T46" fmla="*/ 124 w 410"/>
                  <a:gd name="T47" fmla="*/ 16 h 410"/>
                  <a:gd name="T48" fmla="*/ 164 w 410"/>
                  <a:gd name="T49" fmla="*/ 4 h 410"/>
                  <a:gd name="T50" fmla="*/ 204 w 410"/>
                  <a:gd name="T51" fmla="*/ 0 h 410"/>
                  <a:gd name="T52" fmla="*/ 226 w 410"/>
                  <a:gd name="T53" fmla="*/ 0 h 410"/>
                  <a:gd name="T54" fmla="*/ 266 w 410"/>
                  <a:gd name="T55" fmla="*/ 8 h 410"/>
                  <a:gd name="T56" fmla="*/ 302 w 410"/>
                  <a:gd name="T57" fmla="*/ 24 h 410"/>
                  <a:gd name="T58" fmla="*/ 336 w 410"/>
                  <a:gd name="T59" fmla="*/ 46 h 410"/>
                  <a:gd name="T60" fmla="*/ 362 w 410"/>
                  <a:gd name="T61" fmla="*/ 74 h 410"/>
                  <a:gd name="T62" fmla="*/ 384 w 410"/>
                  <a:gd name="T63" fmla="*/ 108 h 410"/>
                  <a:gd name="T64" fmla="*/ 400 w 410"/>
                  <a:gd name="T65" fmla="*/ 144 h 410"/>
                  <a:gd name="T66" fmla="*/ 408 w 410"/>
                  <a:gd name="T67" fmla="*/ 184 h 410"/>
                  <a:gd name="T68" fmla="*/ 410 w 410"/>
                  <a:gd name="T69" fmla="*/ 20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0" h="410">
                    <a:moveTo>
                      <a:pt x="410" y="204"/>
                    </a:moveTo>
                    <a:lnTo>
                      <a:pt x="410" y="204"/>
                    </a:lnTo>
                    <a:lnTo>
                      <a:pt x="408" y="226"/>
                    </a:lnTo>
                    <a:lnTo>
                      <a:pt x="406" y="246"/>
                    </a:lnTo>
                    <a:lnTo>
                      <a:pt x="400" y="266"/>
                    </a:lnTo>
                    <a:lnTo>
                      <a:pt x="394" y="284"/>
                    </a:lnTo>
                    <a:lnTo>
                      <a:pt x="384" y="302"/>
                    </a:lnTo>
                    <a:lnTo>
                      <a:pt x="374" y="320"/>
                    </a:lnTo>
                    <a:lnTo>
                      <a:pt x="362" y="336"/>
                    </a:lnTo>
                    <a:lnTo>
                      <a:pt x="350" y="350"/>
                    </a:lnTo>
                    <a:lnTo>
                      <a:pt x="336" y="364"/>
                    </a:lnTo>
                    <a:lnTo>
                      <a:pt x="320" y="374"/>
                    </a:lnTo>
                    <a:lnTo>
                      <a:pt x="302" y="386"/>
                    </a:lnTo>
                    <a:lnTo>
                      <a:pt x="284" y="394"/>
                    </a:lnTo>
                    <a:lnTo>
                      <a:pt x="266" y="400"/>
                    </a:lnTo>
                    <a:lnTo>
                      <a:pt x="246" y="406"/>
                    </a:lnTo>
                    <a:lnTo>
                      <a:pt x="226" y="408"/>
                    </a:lnTo>
                    <a:lnTo>
                      <a:pt x="204" y="410"/>
                    </a:lnTo>
                    <a:lnTo>
                      <a:pt x="204" y="410"/>
                    </a:lnTo>
                    <a:lnTo>
                      <a:pt x="184" y="408"/>
                    </a:lnTo>
                    <a:lnTo>
                      <a:pt x="164" y="406"/>
                    </a:lnTo>
                    <a:lnTo>
                      <a:pt x="144" y="400"/>
                    </a:lnTo>
                    <a:lnTo>
                      <a:pt x="124" y="394"/>
                    </a:lnTo>
                    <a:lnTo>
                      <a:pt x="106" y="386"/>
                    </a:lnTo>
                    <a:lnTo>
                      <a:pt x="90" y="374"/>
                    </a:lnTo>
                    <a:lnTo>
                      <a:pt x="74" y="364"/>
                    </a:lnTo>
                    <a:lnTo>
                      <a:pt x="60" y="350"/>
                    </a:lnTo>
                    <a:lnTo>
                      <a:pt x="46" y="336"/>
                    </a:lnTo>
                    <a:lnTo>
                      <a:pt x="34" y="320"/>
                    </a:lnTo>
                    <a:lnTo>
                      <a:pt x="24" y="302"/>
                    </a:lnTo>
                    <a:lnTo>
                      <a:pt x="16" y="284"/>
                    </a:lnTo>
                    <a:lnTo>
                      <a:pt x="8" y="266"/>
                    </a:lnTo>
                    <a:lnTo>
                      <a:pt x="4" y="246"/>
                    </a:lnTo>
                    <a:lnTo>
                      <a:pt x="0" y="226"/>
                    </a:lnTo>
                    <a:lnTo>
                      <a:pt x="0" y="204"/>
                    </a:lnTo>
                    <a:lnTo>
                      <a:pt x="0" y="204"/>
                    </a:lnTo>
                    <a:lnTo>
                      <a:pt x="0" y="184"/>
                    </a:lnTo>
                    <a:lnTo>
                      <a:pt x="4" y="164"/>
                    </a:lnTo>
                    <a:lnTo>
                      <a:pt x="8" y="144"/>
                    </a:lnTo>
                    <a:lnTo>
                      <a:pt x="16" y="124"/>
                    </a:lnTo>
                    <a:lnTo>
                      <a:pt x="24" y="108"/>
                    </a:lnTo>
                    <a:lnTo>
                      <a:pt x="34" y="90"/>
                    </a:lnTo>
                    <a:lnTo>
                      <a:pt x="46" y="74"/>
                    </a:lnTo>
                    <a:lnTo>
                      <a:pt x="60" y="60"/>
                    </a:lnTo>
                    <a:lnTo>
                      <a:pt x="74" y="46"/>
                    </a:lnTo>
                    <a:lnTo>
                      <a:pt x="90" y="34"/>
                    </a:lnTo>
                    <a:lnTo>
                      <a:pt x="106" y="24"/>
                    </a:lnTo>
                    <a:lnTo>
                      <a:pt x="124" y="16"/>
                    </a:lnTo>
                    <a:lnTo>
                      <a:pt x="144" y="8"/>
                    </a:lnTo>
                    <a:lnTo>
                      <a:pt x="164" y="4"/>
                    </a:lnTo>
                    <a:lnTo>
                      <a:pt x="184" y="0"/>
                    </a:lnTo>
                    <a:lnTo>
                      <a:pt x="204" y="0"/>
                    </a:lnTo>
                    <a:lnTo>
                      <a:pt x="204" y="0"/>
                    </a:lnTo>
                    <a:lnTo>
                      <a:pt x="226" y="0"/>
                    </a:lnTo>
                    <a:lnTo>
                      <a:pt x="246" y="4"/>
                    </a:lnTo>
                    <a:lnTo>
                      <a:pt x="266" y="8"/>
                    </a:lnTo>
                    <a:lnTo>
                      <a:pt x="284" y="16"/>
                    </a:lnTo>
                    <a:lnTo>
                      <a:pt x="302" y="24"/>
                    </a:lnTo>
                    <a:lnTo>
                      <a:pt x="320" y="34"/>
                    </a:lnTo>
                    <a:lnTo>
                      <a:pt x="336" y="46"/>
                    </a:lnTo>
                    <a:lnTo>
                      <a:pt x="350" y="60"/>
                    </a:lnTo>
                    <a:lnTo>
                      <a:pt x="362" y="74"/>
                    </a:lnTo>
                    <a:lnTo>
                      <a:pt x="374" y="90"/>
                    </a:lnTo>
                    <a:lnTo>
                      <a:pt x="384" y="108"/>
                    </a:lnTo>
                    <a:lnTo>
                      <a:pt x="394" y="124"/>
                    </a:lnTo>
                    <a:lnTo>
                      <a:pt x="400" y="144"/>
                    </a:lnTo>
                    <a:lnTo>
                      <a:pt x="406" y="164"/>
                    </a:lnTo>
                    <a:lnTo>
                      <a:pt x="408" y="184"/>
                    </a:lnTo>
                    <a:lnTo>
                      <a:pt x="410" y="204"/>
                    </a:lnTo>
                    <a:lnTo>
                      <a:pt x="410" y="204"/>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7" name="Freeform 12"/>
              <p:cNvSpPr/>
              <p:nvPr/>
            </p:nvSpPr>
            <p:spPr bwMode="auto">
              <a:xfrm>
                <a:off x="-5567813" y="1554560"/>
                <a:ext cx="1663700" cy="2174875"/>
              </a:xfrm>
              <a:custGeom>
                <a:avLst/>
                <a:gdLst>
                  <a:gd name="T0" fmla="*/ 678 w 1048"/>
                  <a:gd name="T1" fmla="*/ 0 h 1370"/>
                  <a:gd name="T2" fmla="*/ 676 w 1048"/>
                  <a:gd name="T3" fmla="*/ 32 h 1370"/>
                  <a:gd name="T4" fmla="*/ 670 w 1048"/>
                  <a:gd name="T5" fmla="*/ 112 h 1370"/>
                  <a:gd name="T6" fmla="*/ 648 w 1048"/>
                  <a:gd name="T7" fmla="*/ 222 h 1370"/>
                  <a:gd name="T8" fmla="*/ 630 w 1048"/>
                  <a:gd name="T9" fmla="*/ 284 h 1370"/>
                  <a:gd name="T10" fmla="*/ 604 w 1048"/>
                  <a:gd name="T11" fmla="*/ 346 h 1370"/>
                  <a:gd name="T12" fmla="*/ 584 w 1048"/>
                  <a:gd name="T13" fmla="*/ 278 h 1370"/>
                  <a:gd name="T14" fmla="*/ 552 w 1048"/>
                  <a:gd name="T15" fmla="*/ 188 h 1370"/>
                  <a:gd name="T16" fmla="*/ 580 w 1048"/>
                  <a:gd name="T17" fmla="*/ 128 h 1370"/>
                  <a:gd name="T18" fmla="*/ 468 w 1048"/>
                  <a:gd name="T19" fmla="*/ 128 h 1370"/>
                  <a:gd name="T20" fmla="*/ 504 w 1048"/>
                  <a:gd name="T21" fmla="*/ 166 h 1370"/>
                  <a:gd name="T22" fmla="*/ 480 w 1048"/>
                  <a:gd name="T23" fmla="*/ 224 h 1370"/>
                  <a:gd name="T24" fmla="*/ 444 w 1048"/>
                  <a:gd name="T25" fmla="*/ 346 h 1370"/>
                  <a:gd name="T26" fmla="*/ 430 w 1048"/>
                  <a:gd name="T27" fmla="*/ 314 h 1370"/>
                  <a:gd name="T28" fmla="*/ 408 w 1048"/>
                  <a:gd name="T29" fmla="*/ 252 h 1370"/>
                  <a:gd name="T30" fmla="*/ 386 w 1048"/>
                  <a:gd name="T31" fmla="*/ 164 h 1370"/>
                  <a:gd name="T32" fmla="*/ 372 w 1048"/>
                  <a:gd name="T33" fmla="*/ 66 h 1370"/>
                  <a:gd name="T34" fmla="*/ 370 w 1048"/>
                  <a:gd name="T35" fmla="*/ 0 h 1370"/>
                  <a:gd name="T36" fmla="*/ 218 w 1048"/>
                  <a:gd name="T37" fmla="*/ 0 h 1370"/>
                  <a:gd name="T38" fmla="*/ 174 w 1048"/>
                  <a:gd name="T39" fmla="*/ 4 h 1370"/>
                  <a:gd name="T40" fmla="*/ 132 w 1048"/>
                  <a:gd name="T41" fmla="*/ 18 h 1370"/>
                  <a:gd name="T42" fmla="*/ 96 w 1048"/>
                  <a:gd name="T43" fmla="*/ 38 h 1370"/>
                  <a:gd name="T44" fmla="*/ 64 w 1048"/>
                  <a:gd name="T45" fmla="*/ 64 h 1370"/>
                  <a:gd name="T46" fmla="*/ 36 w 1048"/>
                  <a:gd name="T47" fmla="*/ 96 h 1370"/>
                  <a:gd name="T48" fmla="*/ 16 w 1048"/>
                  <a:gd name="T49" fmla="*/ 134 h 1370"/>
                  <a:gd name="T50" fmla="*/ 4 w 1048"/>
                  <a:gd name="T51" fmla="*/ 174 h 1370"/>
                  <a:gd name="T52" fmla="*/ 0 w 1048"/>
                  <a:gd name="T53" fmla="*/ 218 h 1370"/>
                  <a:gd name="T54" fmla="*/ 0 w 1048"/>
                  <a:gd name="T55" fmla="*/ 1020 h 1370"/>
                  <a:gd name="T56" fmla="*/ 6 w 1048"/>
                  <a:gd name="T57" fmla="*/ 1052 h 1370"/>
                  <a:gd name="T58" fmla="*/ 22 w 1048"/>
                  <a:gd name="T59" fmla="*/ 1076 h 1370"/>
                  <a:gd name="T60" fmla="*/ 48 w 1048"/>
                  <a:gd name="T61" fmla="*/ 1094 h 1370"/>
                  <a:gd name="T62" fmla="*/ 80 w 1048"/>
                  <a:gd name="T63" fmla="*/ 1100 h 1370"/>
                  <a:gd name="T64" fmla="*/ 96 w 1048"/>
                  <a:gd name="T65" fmla="*/ 1098 h 1370"/>
                  <a:gd name="T66" fmla="*/ 126 w 1048"/>
                  <a:gd name="T67" fmla="*/ 1086 h 1370"/>
                  <a:gd name="T68" fmla="*/ 148 w 1048"/>
                  <a:gd name="T69" fmla="*/ 1064 h 1370"/>
                  <a:gd name="T70" fmla="*/ 160 w 1048"/>
                  <a:gd name="T71" fmla="*/ 1036 h 1370"/>
                  <a:gd name="T72" fmla="*/ 162 w 1048"/>
                  <a:gd name="T73" fmla="*/ 354 h 1370"/>
                  <a:gd name="T74" fmla="*/ 250 w 1048"/>
                  <a:gd name="T75" fmla="*/ 1370 h 1370"/>
                  <a:gd name="T76" fmla="*/ 478 w 1048"/>
                  <a:gd name="T77" fmla="*/ 1068 h 1370"/>
                  <a:gd name="T78" fmla="*/ 562 w 1048"/>
                  <a:gd name="T79" fmla="*/ 1370 h 1370"/>
                  <a:gd name="T80" fmla="*/ 790 w 1048"/>
                  <a:gd name="T81" fmla="*/ 354 h 1370"/>
                  <a:gd name="T82" fmla="*/ 878 w 1048"/>
                  <a:gd name="T83" fmla="*/ 1020 h 1370"/>
                  <a:gd name="T84" fmla="*/ 880 w 1048"/>
                  <a:gd name="T85" fmla="*/ 1036 h 1370"/>
                  <a:gd name="T86" fmla="*/ 892 w 1048"/>
                  <a:gd name="T87" fmla="*/ 1064 h 1370"/>
                  <a:gd name="T88" fmla="*/ 914 w 1048"/>
                  <a:gd name="T89" fmla="*/ 1086 h 1370"/>
                  <a:gd name="T90" fmla="*/ 944 w 1048"/>
                  <a:gd name="T91" fmla="*/ 1098 h 1370"/>
                  <a:gd name="T92" fmla="*/ 966 w 1048"/>
                  <a:gd name="T93" fmla="*/ 1100 h 1370"/>
                  <a:gd name="T94" fmla="*/ 984 w 1048"/>
                  <a:gd name="T95" fmla="*/ 1098 h 1370"/>
                  <a:gd name="T96" fmla="*/ 1012 w 1048"/>
                  <a:gd name="T97" fmla="*/ 1086 h 1370"/>
                  <a:gd name="T98" fmla="*/ 1034 w 1048"/>
                  <a:gd name="T99" fmla="*/ 1064 h 1370"/>
                  <a:gd name="T100" fmla="*/ 1046 w 1048"/>
                  <a:gd name="T101" fmla="*/ 1036 h 1370"/>
                  <a:gd name="T102" fmla="*/ 1048 w 1048"/>
                  <a:gd name="T103" fmla="*/ 218 h 1370"/>
                  <a:gd name="T104" fmla="*/ 1046 w 1048"/>
                  <a:gd name="T105" fmla="*/ 196 h 1370"/>
                  <a:gd name="T106" fmla="*/ 1038 w 1048"/>
                  <a:gd name="T107" fmla="*/ 154 h 1370"/>
                  <a:gd name="T108" fmla="*/ 1022 w 1048"/>
                  <a:gd name="T109" fmla="*/ 114 h 1370"/>
                  <a:gd name="T110" fmla="*/ 998 w 1048"/>
                  <a:gd name="T111" fmla="*/ 80 h 1370"/>
                  <a:gd name="T112" fmla="*/ 968 w 1048"/>
                  <a:gd name="T113" fmla="*/ 50 h 1370"/>
                  <a:gd name="T114" fmla="*/ 934 w 1048"/>
                  <a:gd name="T115" fmla="*/ 26 h 1370"/>
                  <a:gd name="T116" fmla="*/ 894 w 1048"/>
                  <a:gd name="T117" fmla="*/ 10 h 1370"/>
                  <a:gd name="T118" fmla="*/ 852 w 1048"/>
                  <a:gd name="T119" fmla="*/ 2 h 1370"/>
                  <a:gd name="T120" fmla="*/ 830 w 1048"/>
                  <a:gd name="T121" fmla="*/ 0 h 1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8" h="1370">
                    <a:moveTo>
                      <a:pt x="830" y="0"/>
                    </a:moveTo>
                    <a:lnTo>
                      <a:pt x="678" y="0"/>
                    </a:lnTo>
                    <a:lnTo>
                      <a:pt x="678" y="0"/>
                    </a:lnTo>
                    <a:lnTo>
                      <a:pt x="676" y="32"/>
                    </a:lnTo>
                    <a:lnTo>
                      <a:pt x="674" y="66"/>
                    </a:lnTo>
                    <a:lnTo>
                      <a:pt x="670" y="112"/>
                    </a:lnTo>
                    <a:lnTo>
                      <a:pt x="662" y="164"/>
                    </a:lnTo>
                    <a:lnTo>
                      <a:pt x="648" y="222"/>
                    </a:lnTo>
                    <a:lnTo>
                      <a:pt x="640" y="252"/>
                    </a:lnTo>
                    <a:lnTo>
                      <a:pt x="630" y="284"/>
                    </a:lnTo>
                    <a:lnTo>
                      <a:pt x="618" y="314"/>
                    </a:lnTo>
                    <a:lnTo>
                      <a:pt x="604" y="346"/>
                    </a:lnTo>
                    <a:lnTo>
                      <a:pt x="604" y="346"/>
                    </a:lnTo>
                    <a:lnTo>
                      <a:pt x="584" y="278"/>
                    </a:lnTo>
                    <a:lnTo>
                      <a:pt x="568" y="224"/>
                    </a:lnTo>
                    <a:lnTo>
                      <a:pt x="552" y="188"/>
                    </a:lnTo>
                    <a:lnTo>
                      <a:pt x="544" y="166"/>
                    </a:lnTo>
                    <a:lnTo>
                      <a:pt x="580" y="128"/>
                    </a:lnTo>
                    <a:lnTo>
                      <a:pt x="524" y="72"/>
                    </a:lnTo>
                    <a:lnTo>
                      <a:pt x="468" y="128"/>
                    </a:lnTo>
                    <a:lnTo>
                      <a:pt x="504" y="166"/>
                    </a:lnTo>
                    <a:lnTo>
                      <a:pt x="504" y="166"/>
                    </a:lnTo>
                    <a:lnTo>
                      <a:pt x="494" y="188"/>
                    </a:lnTo>
                    <a:lnTo>
                      <a:pt x="480" y="224"/>
                    </a:lnTo>
                    <a:lnTo>
                      <a:pt x="462" y="278"/>
                    </a:lnTo>
                    <a:lnTo>
                      <a:pt x="444" y="346"/>
                    </a:lnTo>
                    <a:lnTo>
                      <a:pt x="444" y="346"/>
                    </a:lnTo>
                    <a:lnTo>
                      <a:pt x="430" y="314"/>
                    </a:lnTo>
                    <a:lnTo>
                      <a:pt x="418" y="284"/>
                    </a:lnTo>
                    <a:lnTo>
                      <a:pt x="408" y="252"/>
                    </a:lnTo>
                    <a:lnTo>
                      <a:pt x="398" y="222"/>
                    </a:lnTo>
                    <a:lnTo>
                      <a:pt x="386" y="164"/>
                    </a:lnTo>
                    <a:lnTo>
                      <a:pt x="376" y="112"/>
                    </a:lnTo>
                    <a:lnTo>
                      <a:pt x="372" y="66"/>
                    </a:lnTo>
                    <a:lnTo>
                      <a:pt x="370" y="32"/>
                    </a:lnTo>
                    <a:lnTo>
                      <a:pt x="370" y="0"/>
                    </a:lnTo>
                    <a:lnTo>
                      <a:pt x="218" y="0"/>
                    </a:lnTo>
                    <a:lnTo>
                      <a:pt x="218" y="0"/>
                    </a:lnTo>
                    <a:lnTo>
                      <a:pt x="196" y="2"/>
                    </a:lnTo>
                    <a:lnTo>
                      <a:pt x="174" y="4"/>
                    </a:lnTo>
                    <a:lnTo>
                      <a:pt x="152" y="10"/>
                    </a:lnTo>
                    <a:lnTo>
                      <a:pt x="132" y="18"/>
                    </a:lnTo>
                    <a:lnTo>
                      <a:pt x="114" y="26"/>
                    </a:lnTo>
                    <a:lnTo>
                      <a:pt x="96" y="38"/>
                    </a:lnTo>
                    <a:lnTo>
                      <a:pt x="78" y="50"/>
                    </a:lnTo>
                    <a:lnTo>
                      <a:pt x="64" y="64"/>
                    </a:lnTo>
                    <a:lnTo>
                      <a:pt x="50" y="80"/>
                    </a:lnTo>
                    <a:lnTo>
                      <a:pt x="36" y="96"/>
                    </a:lnTo>
                    <a:lnTo>
                      <a:pt x="26" y="114"/>
                    </a:lnTo>
                    <a:lnTo>
                      <a:pt x="16" y="134"/>
                    </a:lnTo>
                    <a:lnTo>
                      <a:pt x="10" y="154"/>
                    </a:lnTo>
                    <a:lnTo>
                      <a:pt x="4" y="174"/>
                    </a:lnTo>
                    <a:lnTo>
                      <a:pt x="0" y="196"/>
                    </a:lnTo>
                    <a:lnTo>
                      <a:pt x="0" y="218"/>
                    </a:lnTo>
                    <a:lnTo>
                      <a:pt x="0" y="1020"/>
                    </a:lnTo>
                    <a:lnTo>
                      <a:pt x="0" y="1020"/>
                    </a:lnTo>
                    <a:lnTo>
                      <a:pt x="0" y="1036"/>
                    </a:lnTo>
                    <a:lnTo>
                      <a:pt x="6" y="1052"/>
                    </a:lnTo>
                    <a:lnTo>
                      <a:pt x="14" y="1064"/>
                    </a:lnTo>
                    <a:lnTo>
                      <a:pt x="22" y="1076"/>
                    </a:lnTo>
                    <a:lnTo>
                      <a:pt x="34" y="1086"/>
                    </a:lnTo>
                    <a:lnTo>
                      <a:pt x="48" y="1094"/>
                    </a:lnTo>
                    <a:lnTo>
                      <a:pt x="64" y="1098"/>
                    </a:lnTo>
                    <a:lnTo>
                      <a:pt x="80" y="1100"/>
                    </a:lnTo>
                    <a:lnTo>
                      <a:pt x="80" y="1100"/>
                    </a:lnTo>
                    <a:lnTo>
                      <a:pt x="96" y="1098"/>
                    </a:lnTo>
                    <a:lnTo>
                      <a:pt x="112" y="1094"/>
                    </a:lnTo>
                    <a:lnTo>
                      <a:pt x="126" y="1086"/>
                    </a:lnTo>
                    <a:lnTo>
                      <a:pt x="138" y="1076"/>
                    </a:lnTo>
                    <a:lnTo>
                      <a:pt x="148" y="1064"/>
                    </a:lnTo>
                    <a:lnTo>
                      <a:pt x="154" y="1052"/>
                    </a:lnTo>
                    <a:lnTo>
                      <a:pt x="160" y="1036"/>
                    </a:lnTo>
                    <a:lnTo>
                      <a:pt x="162" y="1020"/>
                    </a:lnTo>
                    <a:lnTo>
                      <a:pt x="162" y="354"/>
                    </a:lnTo>
                    <a:lnTo>
                      <a:pt x="250" y="354"/>
                    </a:lnTo>
                    <a:lnTo>
                      <a:pt x="250" y="1370"/>
                    </a:lnTo>
                    <a:lnTo>
                      <a:pt x="478" y="1370"/>
                    </a:lnTo>
                    <a:lnTo>
                      <a:pt x="478" y="1068"/>
                    </a:lnTo>
                    <a:lnTo>
                      <a:pt x="562" y="1068"/>
                    </a:lnTo>
                    <a:lnTo>
                      <a:pt x="562" y="1370"/>
                    </a:lnTo>
                    <a:lnTo>
                      <a:pt x="790" y="1370"/>
                    </a:lnTo>
                    <a:lnTo>
                      <a:pt x="790" y="354"/>
                    </a:lnTo>
                    <a:lnTo>
                      <a:pt x="878" y="354"/>
                    </a:lnTo>
                    <a:lnTo>
                      <a:pt x="878" y="1020"/>
                    </a:lnTo>
                    <a:lnTo>
                      <a:pt x="878" y="1020"/>
                    </a:lnTo>
                    <a:lnTo>
                      <a:pt x="880" y="1036"/>
                    </a:lnTo>
                    <a:lnTo>
                      <a:pt x="884" y="1052"/>
                    </a:lnTo>
                    <a:lnTo>
                      <a:pt x="892" y="1064"/>
                    </a:lnTo>
                    <a:lnTo>
                      <a:pt x="902" y="1076"/>
                    </a:lnTo>
                    <a:lnTo>
                      <a:pt x="914" y="1086"/>
                    </a:lnTo>
                    <a:lnTo>
                      <a:pt x="928" y="1094"/>
                    </a:lnTo>
                    <a:lnTo>
                      <a:pt x="944" y="1098"/>
                    </a:lnTo>
                    <a:lnTo>
                      <a:pt x="960" y="1100"/>
                    </a:lnTo>
                    <a:lnTo>
                      <a:pt x="966" y="1100"/>
                    </a:lnTo>
                    <a:lnTo>
                      <a:pt x="966" y="1100"/>
                    </a:lnTo>
                    <a:lnTo>
                      <a:pt x="984" y="1098"/>
                    </a:lnTo>
                    <a:lnTo>
                      <a:pt x="998" y="1094"/>
                    </a:lnTo>
                    <a:lnTo>
                      <a:pt x="1012" y="1086"/>
                    </a:lnTo>
                    <a:lnTo>
                      <a:pt x="1024" y="1076"/>
                    </a:lnTo>
                    <a:lnTo>
                      <a:pt x="1034" y="1064"/>
                    </a:lnTo>
                    <a:lnTo>
                      <a:pt x="1042" y="1052"/>
                    </a:lnTo>
                    <a:lnTo>
                      <a:pt x="1046" y="1036"/>
                    </a:lnTo>
                    <a:lnTo>
                      <a:pt x="1048" y="1020"/>
                    </a:lnTo>
                    <a:lnTo>
                      <a:pt x="1048" y="218"/>
                    </a:lnTo>
                    <a:lnTo>
                      <a:pt x="1048" y="218"/>
                    </a:lnTo>
                    <a:lnTo>
                      <a:pt x="1046" y="196"/>
                    </a:lnTo>
                    <a:lnTo>
                      <a:pt x="1044" y="174"/>
                    </a:lnTo>
                    <a:lnTo>
                      <a:pt x="1038" y="154"/>
                    </a:lnTo>
                    <a:lnTo>
                      <a:pt x="1030" y="134"/>
                    </a:lnTo>
                    <a:lnTo>
                      <a:pt x="1022" y="114"/>
                    </a:lnTo>
                    <a:lnTo>
                      <a:pt x="1010" y="96"/>
                    </a:lnTo>
                    <a:lnTo>
                      <a:pt x="998" y="80"/>
                    </a:lnTo>
                    <a:lnTo>
                      <a:pt x="984" y="64"/>
                    </a:lnTo>
                    <a:lnTo>
                      <a:pt x="968" y="50"/>
                    </a:lnTo>
                    <a:lnTo>
                      <a:pt x="952" y="38"/>
                    </a:lnTo>
                    <a:lnTo>
                      <a:pt x="934" y="26"/>
                    </a:lnTo>
                    <a:lnTo>
                      <a:pt x="914" y="18"/>
                    </a:lnTo>
                    <a:lnTo>
                      <a:pt x="894" y="10"/>
                    </a:lnTo>
                    <a:lnTo>
                      <a:pt x="874" y="4"/>
                    </a:lnTo>
                    <a:lnTo>
                      <a:pt x="852" y="2"/>
                    </a:lnTo>
                    <a:lnTo>
                      <a:pt x="830" y="0"/>
                    </a:lnTo>
                    <a:lnTo>
                      <a:pt x="830" y="0"/>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29" name="Freeform 13"/>
            <p:cNvSpPr/>
            <p:nvPr/>
          </p:nvSpPr>
          <p:spPr bwMode="auto">
            <a:xfrm>
              <a:off x="-7745863" y="789385"/>
              <a:ext cx="1216025" cy="1143000"/>
            </a:xfrm>
            <a:custGeom>
              <a:avLst/>
              <a:gdLst>
                <a:gd name="T0" fmla="*/ 766 w 766"/>
                <a:gd name="T1" fmla="*/ 304 h 720"/>
                <a:gd name="T2" fmla="*/ 760 w 766"/>
                <a:gd name="T3" fmla="*/ 244 h 720"/>
                <a:gd name="T4" fmla="*/ 736 w 766"/>
                <a:gd name="T5" fmla="*/ 186 h 720"/>
                <a:gd name="T6" fmla="*/ 702 w 766"/>
                <a:gd name="T7" fmla="*/ 134 h 720"/>
                <a:gd name="T8" fmla="*/ 654 w 766"/>
                <a:gd name="T9" fmla="*/ 90 h 720"/>
                <a:gd name="T10" fmla="*/ 598 w 766"/>
                <a:gd name="T11" fmla="*/ 52 h 720"/>
                <a:gd name="T12" fmla="*/ 532 w 766"/>
                <a:gd name="T13" fmla="*/ 24 h 720"/>
                <a:gd name="T14" fmla="*/ 462 w 766"/>
                <a:gd name="T15" fmla="*/ 8 h 720"/>
                <a:gd name="T16" fmla="*/ 384 w 766"/>
                <a:gd name="T17" fmla="*/ 0 h 720"/>
                <a:gd name="T18" fmla="*/ 344 w 766"/>
                <a:gd name="T19" fmla="*/ 2 h 720"/>
                <a:gd name="T20" fmla="*/ 270 w 766"/>
                <a:gd name="T21" fmla="*/ 14 h 720"/>
                <a:gd name="T22" fmla="*/ 202 w 766"/>
                <a:gd name="T23" fmla="*/ 38 h 720"/>
                <a:gd name="T24" fmla="*/ 140 w 766"/>
                <a:gd name="T25" fmla="*/ 70 h 720"/>
                <a:gd name="T26" fmla="*/ 88 w 766"/>
                <a:gd name="T27" fmla="*/ 112 h 720"/>
                <a:gd name="T28" fmla="*/ 46 w 766"/>
                <a:gd name="T29" fmla="*/ 160 h 720"/>
                <a:gd name="T30" fmla="*/ 18 w 766"/>
                <a:gd name="T31" fmla="*/ 214 h 720"/>
                <a:gd name="T32" fmla="*/ 2 w 766"/>
                <a:gd name="T33" fmla="*/ 274 h 720"/>
                <a:gd name="T34" fmla="*/ 0 w 766"/>
                <a:gd name="T35" fmla="*/ 304 h 720"/>
                <a:gd name="T36" fmla="*/ 8 w 766"/>
                <a:gd name="T37" fmla="*/ 366 h 720"/>
                <a:gd name="T38" fmla="*/ 30 w 766"/>
                <a:gd name="T39" fmla="*/ 422 h 720"/>
                <a:gd name="T40" fmla="*/ 66 w 766"/>
                <a:gd name="T41" fmla="*/ 474 h 720"/>
                <a:gd name="T42" fmla="*/ 112 w 766"/>
                <a:gd name="T43" fmla="*/ 518 h 720"/>
                <a:gd name="T44" fmla="*/ 170 w 766"/>
                <a:gd name="T45" fmla="*/ 556 h 720"/>
                <a:gd name="T46" fmla="*/ 234 w 766"/>
                <a:gd name="T47" fmla="*/ 584 h 720"/>
                <a:gd name="T48" fmla="*/ 306 w 766"/>
                <a:gd name="T49" fmla="*/ 602 h 720"/>
                <a:gd name="T50" fmla="*/ 384 w 766"/>
                <a:gd name="T51" fmla="*/ 608 h 720"/>
                <a:gd name="T52" fmla="*/ 414 w 766"/>
                <a:gd name="T53" fmla="*/ 606 h 720"/>
                <a:gd name="T54" fmla="*/ 568 w 766"/>
                <a:gd name="T55" fmla="*/ 720 h 720"/>
                <a:gd name="T56" fmla="*/ 568 w 766"/>
                <a:gd name="T57" fmla="*/ 570 h 720"/>
                <a:gd name="T58" fmla="*/ 610 w 766"/>
                <a:gd name="T59" fmla="*/ 548 h 720"/>
                <a:gd name="T60" fmla="*/ 650 w 766"/>
                <a:gd name="T61" fmla="*/ 522 h 720"/>
                <a:gd name="T62" fmla="*/ 684 w 766"/>
                <a:gd name="T63" fmla="*/ 494 h 720"/>
                <a:gd name="T64" fmla="*/ 712 w 766"/>
                <a:gd name="T65" fmla="*/ 460 h 720"/>
                <a:gd name="T66" fmla="*/ 736 w 766"/>
                <a:gd name="T67" fmla="*/ 426 h 720"/>
                <a:gd name="T68" fmla="*/ 752 w 766"/>
                <a:gd name="T69" fmla="*/ 386 h 720"/>
                <a:gd name="T70" fmla="*/ 764 w 766"/>
                <a:gd name="T71" fmla="*/ 346 h 720"/>
                <a:gd name="T72" fmla="*/ 766 w 766"/>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6" h="720">
                  <a:moveTo>
                    <a:pt x="766" y="304"/>
                  </a:moveTo>
                  <a:lnTo>
                    <a:pt x="766" y="304"/>
                  </a:lnTo>
                  <a:lnTo>
                    <a:pt x="766" y="274"/>
                  </a:lnTo>
                  <a:lnTo>
                    <a:pt x="760" y="244"/>
                  </a:lnTo>
                  <a:lnTo>
                    <a:pt x="750" y="214"/>
                  </a:lnTo>
                  <a:lnTo>
                    <a:pt x="736" y="186"/>
                  </a:lnTo>
                  <a:lnTo>
                    <a:pt x="720" y="160"/>
                  </a:lnTo>
                  <a:lnTo>
                    <a:pt x="702" y="134"/>
                  </a:lnTo>
                  <a:lnTo>
                    <a:pt x="680" y="112"/>
                  </a:lnTo>
                  <a:lnTo>
                    <a:pt x="654" y="90"/>
                  </a:lnTo>
                  <a:lnTo>
                    <a:pt x="628" y="70"/>
                  </a:lnTo>
                  <a:lnTo>
                    <a:pt x="598" y="52"/>
                  </a:lnTo>
                  <a:lnTo>
                    <a:pt x="566" y="38"/>
                  </a:lnTo>
                  <a:lnTo>
                    <a:pt x="532" y="24"/>
                  </a:lnTo>
                  <a:lnTo>
                    <a:pt x="498" y="14"/>
                  </a:lnTo>
                  <a:lnTo>
                    <a:pt x="462" y="8"/>
                  </a:lnTo>
                  <a:lnTo>
                    <a:pt x="424" y="2"/>
                  </a:lnTo>
                  <a:lnTo>
                    <a:pt x="384" y="0"/>
                  </a:lnTo>
                  <a:lnTo>
                    <a:pt x="384" y="0"/>
                  </a:lnTo>
                  <a:lnTo>
                    <a:pt x="344" y="2"/>
                  </a:lnTo>
                  <a:lnTo>
                    <a:pt x="306" y="8"/>
                  </a:lnTo>
                  <a:lnTo>
                    <a:pt x="270" y="14"/>
                  </a:lnTo>
                  <a:lnTo>
                    <a:pt x="234" y="24"/>
                  </a:lnTo>
                  <a:lnTo>
                    <a:pt x="202" y="38"/>
                  </a:lnTo>
                  <a:lnTo>
                    <a:pt x="170" y="52"/>
                  </a:lnTo>
                  <a:lnTo>
                    <a:pt x="140" y="70"/>
                  </a:lnTo>
                  <a:lnTo>
                    <a:pt x="112" y="90"/>
                  </a:lnTo>
                  <a:lnTo>
                    <a:pt x="88" y="112"/>
                  </a:lnTo>
                  <a:lnTo>
                    <a:pt x="66" y="134"/>
                  </a:lnTo>
                  <a:lnTo>
                    <a:pt x="46" y="160"/>
                  </a:lnTo>
                  <a:lnTo>
                    <a:pt x="30" y="186"/>
                  </a:lnTo>
                  <a:lnTo>
                    <a:pt x="18" y="214"/>
                  </a:lnTo>
                  <a:lnTo>
                    <a:pt x="8" y="244"/>
                  </a:lnTo>
                  <a:lnTo>
                    <a:pt x="2" y="274"/>
                  </a:lnTo>
                  <a:lnTo>
                    <a:pt x="0" y="304"/>
                  </a:lnTo>
                  <a:lnTo>
                    <a:pt x="0" y="304"/>
                  </a:lnTo>
                  <a:lnTo>
                    <a:pt x="2" y="336"/>
                  </a:lnTo>
                  <a:lnTo>
                    <a:pt x="8" y="366"/>
                  </a:lnTo>
                  <a:lnTo>
                    <a:pt x="18" y="394"/>
                  </a:lnTo>
                  <a:lnTo>
                    <a:pt x="30" y="422"/>
                  </a:lnTo>
                  <a:lnTo>
                    <a:pt x="46" y="448"/>
                  </a:lnTo>
                  <a:lnTo>
                    <a:pt x="66" y="474"/>
                  </a:lnTo>
                  <a:lnTo>
                    <a:pt x="88" y="498"/>
                  </a:lnTo>
                  <a:lnTo>
                    <a:pt x="112" y="518"/>
                  </a:lnTo>
                  <a:lnTo>
                    <a:pt x="140" y="538"/>
                  </a:lnTo>
                  <a:lnTo>
                    <a:pt x="170" y="556"/>
                  </a:lnTo>
                  <a:lnTo>
                    <a:pt x="202" y="570"/>
                  </a:lnTo>
                  <a:lnTo>
                    <a:pt x="234" y="584"/>
                  </a:lnTo>
                  <a:lnTo>
                    <a:pt x="270" y="594"/>
                  </a:lnTo>
                  <a:lnTo>
                    <a:pt x="306" y="602"/>
                  </a:lnTo>
                  <a:lnTo>
                    <a:pt x="344" y="606"/>
                  </a:lnTo>
                  <a:lnTo>
                    <a:pt x="384" y="608"/>
                  </a:lnTo>
                  <a:lnTo>
                    <a:pt x="384" y="608"/>
                  </a:lnTo>
                  <a:lnTo>
                    <a:pt x="414" y="606"/>
                  </a:lnTo>
                  <a:lnTo>
                    <a:pt x="444" y="604"/>
                  </a:lnTo>
                  <a:lnTo>
                    <a:pt x="568" y="720"/>
                  </a:lnTo>
                  <a:lnTo>
                    <a:pt x="568" y="570"/>
                  </a:lnTo>
                  <a:lnTo>
                    <a:pt x="568" y="570"/>
                  </a:lnTo>
                  <a:lnTo>
                    <a:pt x="590" y="560"/>
                  </a:lnTo>
                  <a:lnTo>
                    <a:pt x="610" y="548"/>
                  </a:lnTo>
                  <a:lnTo>
                    <a:pt x="630" y="536"/>
                  </a:lnTo>
                  <a:lnTo>
                    <a:pt x="650" y="522"/>
                  </a:lnTo>
                  <a:lnTo>
                    <a:pt x="666" y="508"/>
                  </a:lnTo>
                  <a:lnTo>
                    <a:pt x="684" y="494"/>
                  </a:lnTo>
                  <a:lnTo>
                    <a:pt x="698" y="478"/>
                  </a:lnTo>
                  <a:lnTo>
                    <a:pt x="712" y="460"/>
                  </a:lnTo>
                  <a:lnTo>
                    <a:pt x="724" y="444"/>
                  </a:lnTo>
                  <a:lnTo>
                    <a:pt x="736" y="426"/>
                  </a:lnTo>
                  <a:lnTo>
                    <a:pt x="744" y="406"/>
                  </a:lnTo>
                  <a:lnTo>
                    <a:pt x="752" y="386"/>
                  </a:lnTo>
                  <a:lnTo>
                    <a:pt x="758" y="366"/>
                  </a:lnTo>
                  <a:lnTo>
                    <a:pt x="764" y="346"/>
                  </a:lnTo>
                  <a:lnTo>
                    <a:pt x="766" y="326"/>
                  </a:lnTo>
                  <a:lnTo>
                    <a:pt x="766" y="304"/>
                  </a:lnTo>
                  <a:lnTo>
                    <a:pt x="766" y="304"/>
                  </a:lnTo>
                  <a:close/>
                </a:path>
              </a:pathLst>
            </a:custGeom>
            <a:solidFill>
              <a:srgbClr val="4D995A"/>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0" name="Freeform 14"/>
            <p:cNvSpPr/>
            <p:nvPr/>
          </p:nvSpPr>
          <p:spPr bwMode="auto">
            <a:xfrm>
              <a:off x="-2919863" y="789385"/>
              <a:ext cx="1219200" cy="1143000"/>
            </a:xfrm>
            <a:custGeom>
              <a:avLst/>
              <a:gdLst>
                <a:gd name="T0" fmla="*/ 0 w 768"/>
                <a:gd name="T1" fmla="*/ 304 h 720"/>
                <a:gd name="T2" fmla="*/ 8 w 768"/>
                <a:gd name="T3" fmla="*/ 244 h 720"/>
                <a:gd name="T4" fmla="*/ 32 w 768"/>
                <a:gd name="T5" fmla="*/ 186 h 720"/>
                <a:gd name="T6" fmla="*/ 66 w 768"/>
                <a:gd name="T7" fmla="*/ 134 h 720"/>
                <a:gd name="T8" fmla="*/ 114 w 768"/>
                <a:gd name="T9" fmla="*/ 90 h 720"/>
                <a:gd name="T10" fmla="*/ 170 w 768"/>
                <a:gd name="T11" fmla="*/ 52 h 720"/>
                <a:gd name="T12" fmla="*/ 234 w 768"/>
                <a:gd name="T13" fmla="*/ 24 h 720"/>
                <a:gd name="T14" fmla="*/ 306 w 768"/>
                <a:gd name="T15" fmla="*/ 8 h 720"/>
                <a:gd name="T16" fmla="*/ 384 w 768"/>
                <a:gd name="T17" fmla="*/ 0 h 720"/>
                <a:gd name="T18" fmla="*/ 424 w 768"/>
                <a:gd name="T19" fmla="*/ 2 h 720"/>
                <a:gd name="T20" fmla="*/ 498 w 768"/>
                <a:gd name="T21" fmla="*/ 14 h 720"/>
                <a:gd name="T22" fmla="*/ 566 w 768"/>
                <a:gd name="T23" fmla="*/ 38 h 720"/>
                <a:gd name="T24" fmla="*/ 628 w 768"/>
                <a:gd name="T25" fmla="*/ 70 h 720"/>
                <a:gd name="T26" fmla="*/ 680 w 768"/>
                <a:gd name="T27" fmla="*/ 112 h 720"/>
                <a:gd name="T28" fmla="*/ 722 w 768"/>
                <a:gd name="T29" fmla="*/ 160 h 720"/>
                <a:gd name="T30" fmla="*/ 750 w 768"/>
                <a:gd name="T31" fmla="*/ 214 h 720"/>
                <a:gd name="T32" fmla="*/ 766 w 768"/>
                <a:gd name="T33" fmla="*/ 274 h 720"/>
                <a:gd name="T34" fmla="*/ 768 w 768"/>
                <a:gd name="T35" fmla="*/ 304 h 720"/>
                <a:gd name="T36" fmla="*/ 760 w 768"/>
                <a:gd name="T37" fmla="*/ 366 h 720"/>
                <a:gd name="T38" fmla="*/ 738 w 768"/>
                <a:gd name="T39" fmla="*/ 422 h 720"/>
                <a:gd name="T40" fmla="*/ 702 w 768"/>
                <a:gd name="T41" fmla="*/ 474 h 720"/>
                <a:gd name="T42" fmla="*/ 656 w 768"/>
                <a:gd name="T43" fmla="*/ 518 h 720"/>
                <a:gd name="T44" fmla="*/ 598 w 768"/>
                <a:gd name="T45" fmla="*/ 556 h 720"/>
                <a:gd name="T46" fmla="*/ 534 w 768"/>
                <a:gd name="T47" fmla="*/ 584 h 720"/>
                <a:gd name="T48" fmla="*/ 462 w 768"/>
                <a:gd name="T49" fmla="*/ 602 h 720"/>
                <a:gd name="T50" fmla="*/ 384 w 768"/>
                <a:gd name="T51" fmla="*/ 608 h 720"/>
                <a:gd name="T52" fmla="*/ 354 w 768"/>
                <a:gd name="T53" fmla="*/ 606 h 720"/>
                <a:gd name="T54" fmla="*/ 200 w 768"/>
                <a:gd name="T55" fmla="*/ 720 h 720"/>
                <a:gd name="T56" fmla="*/ 200 w 768"/>
                <a:gd name="T57" fmla="*/ 570 h 720"/>
                <a:gd name="T58" fmla="*/ 158 w 768"/>
                <a:gd name="T59" fmla="*/ 548 h 720"/>
                <a:gd name="T60" fmla="*/ 118 w 768"/>
                <a:gd name="T61" fmla="*/ 522 h 720"/>
                <a:gd name="T62" fmla="*/ 84 w 768"/>
                <a:gd name="T63" fmla="*/ 494 h 720"/>
                <a:gd name="T64" fmla="*/ 56 w 768"/>
                <a:gd name="T65" fmla="*/ 460 h 720"/>
                <a:gd name="T66" fmla="*/ 32 w 768"/>
                <a:gd name="T67" fmla="*/ 426 h 720"/>
                <a:gd name="T68" fmla="*/ 16 w 768"/>
                <a:gd name="T69" fmla="*/ 386 h 720"/>
                <a:gd name="T70" fmla="*/ 4 w 768"/>
                <a:gd name="T71" fmla="*/ 346 h 720"/>
                <a:gd name="T72" fmla="*/ 0 w 768"/>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8" h="720">
                  <a:moveTo>
                    <a:pt x="0" y="304"/>
                  </a:moveTo>
                  <a:lnTo>
                    <a:pt x="0" y="304"/>
                  </a:lnTo>
                  <a:lnTo>
                    <a:pt x="2" y="274"/>
                  </a:lnTo>
                  <a:lnTo>
                    <a:pt x="8" y="244"/>
                  </a:lnTo>
                  <a:lnTo>
                    <a:pt x="18" y="214"/>
                  </a:lnTo>
                  <a:lnTo>
                    <a:pt x="32" y="186"/>
                  </a:lnTo>
                  <a:lnTo>
                    <a:pt x="48" y="160"/>
                  </a:lnTo>
                  <a:lnTo>
                    <a:pt x="66" y="134"/>
                  </a:lnTo>
                  <a:lnTo>
                    <a:pt x="88" y="112"/>
                  </a:lnTo>
                  <a:lnTo>
                    <a:pt x="114" y="90"/>
                  </a:lnTo>
                  <a:lnTo>
                    <a:pt x="140" y="70"/>
                  </a:lnTo>
                  <a:lnTo>
                    <a:pt x="170" y="52"/>
                  </a:lnTo>
                  <a:lnTo>
                    <a:pt x="202" y="38"/>
                  </a:lnTo>
                  <a:lnTo>
                    <a:pt x="234" y="24"/>
                  </a:lnTo>
                  <a:lnTo>
                    <a:pt x="270" y="14"/>
                  </a:lnTo>
                  <a:lnTo>
                    <a:pt x="306" y="8"/>
                  </a:lnTo>
                  <a:lnTo>
                    <a:pt x="344" y="2"/>
                  </a:lnTo>
                  <a:lnTo>
                    <a:pt x="384" y="0"/>
                  </a:lnTo>
                  <a:lnTo>
                    <a:pt x="384" y="0"/>
                  </a:lnTo>
                  <a:lnTo>
                    <a:pt x="424" y="2"/>
                  </a:lnTo>
                  <a:lnTo>
                    <a:pt x="462" y="8"/>
                  </a:lnTo>
                  <a:lnTo>
                    <a:pt x="498" y="14"/>
                  </a:lnTo>
                  <a:lnTo>
                    <a:pt x="534" y="24"/>
                  </a:lnTo>
                  <a:lnTo>
                    <a:pt x="566" y="38"/>
                  </a:lnTo>
                  <a:lnTo>
                    <a:pt x="598" y="52"/>
                  </a:lnTo>
                  <a:lnTo>
                    <a:pt x="628" y="70"/>
                  </a:lnTo>
                  <a:lnTo>
                    <a:pt x="656" y="90"/>
                  </a:lnTo>
                  <a:lnTo>
                    <a:pt x="680" y="112"/>
                  </a:lnTo>
                  <a:lnTo>
                    <a:pt x="702" y="134"/>
                  </a:lnTo>
                  <a:lnTo>
                    <a:pt x="722" y="160"/>
                  </a:lnTo>
                  <a:lnTo>
                    <a:pt x="738" y="186"/>
                  </a:lnTo>
                  <a:lnTo>
                    <a:pt x="750" y="214"/>
                  </a:lnTo>
                  <a:lnTo>
                    <a:pt x="760" y="244"/>
                  </a:lnTo>
                  <a:lnTo>
                    <a:pt x="766" y="274"/>
                  </a:lnTo>
                  <a:lnTo>
                    <a:pt x="768" y="304"/>
                  </a:lnTo>
                  <a:lnTo>
                    <a:pt x="768" y="304"/>
                  </a:lnTo>
                  <a:lnTo>
                    <a:pt x="766" y="336"/>
                  </a:lnTo>
                  <a:lnTo>
                    <a:pt x="760" y="366"/>
                  </a:lnTo>
                  <a:lnTo>
                    <a:pt x="750" y="394"/>
                  </a:lnTo>
                  <a:lnTo>
                    <a:pt x="738" y="422"/>
                  </a:lnTo>
                  <a:lnTo>
                    <a:pt x="722" y="448"/>
                  </a:lnTo>
                  <a:lnTo>
                    <a:pt x="702" y="474"/>
                  </a:lnTo>
                  <a:lnTo>
                    <a:pt x="680" y="498"/>
                  </a:lnTo>
                  <a:lnTo>
                    <a:pt x="656" y="518"/>
                  </a:lnTo>
                  <a:lnTo>
                    <a:pt x="628" y="538"/>
                  </a:lnTo>
                  <a:lnTo>
                    <a:pt x="598" y="556"/>
                  </a:lnTo>
                  <a:lnTo>
                    <a:pt x="566" y="570"/>
                  </a:lnTo>
                  <a:lnTo>
                    <a:pt x="534" y="584"/>
                  </a:lnTo>
                  <a:lnTo>
                    <a:pt x="498" y="594"/>
                  </a:lnTo>
                  <a:lnTo>
                    <a:pt x="462" y="602"/>
                  </a:lnTo>
                  <a:lnTo>
                    <a:pt x="424" y="606"/>
                  </a:lnTo>
                  <a:lnTo>
                    <a:pt x="384" y="608"/>
                  </a:lnTo>
                  <a:lnTo>
                    <a:pt x="384" y="608"/>
                  </a:lnTo>
                  <a:lnTo>
                    <a:pt x="354" y="606"/>
                  </a:lnTo>
                  <a:lnTo>
                    <a:pt x="324" y="604"/>
                  </a:lnTo>
                  <a:lnTo>
                    <a:pt x="200" y="720"/>
                  </a:lnTo>
                  <a:lnTo>
                    <a:pt x="200" y="570"/>
                  </a:lnTo>
                  <a:lnTo>
                    <a:pt x="200" y="570"/>
                  </a:lnTo>
                  <a:lnTo>
                    <a:pt x="178" y="560"/>
                  </a:lnTo>
                  <a:lnTo>
                    <a:pt x="158" y="548"/>
                  </a:lnTo>
                  <a:lnTo>
                    <a:pt x="138" y="536"/>
                  </a:lnTo>
                  <a:lnTo>
                    <a:pt x="118" y="522"/>
                  </a:lnTo>
                  <a:lnTo>
                    <a:pt x="102" y="508"/>
                  </a:lnTo>
                  <a:lnTo>
                    <a:pt x="84" y="494"/>
                  </a:lnTo>
                  <a:lnTo>
                    <a:pt x="70" y="478"/>
                  </a:lnTo>
                  <a:lnTo>
                    <a:pt x="56" y="460"/>
                  </a:lnTo>
                  <a:lnTo>
                    <a:pt x="44" y="444"/>
                  </a:lnTo>
                  <a:lnTo>
                    <a:pt x="32" y="426"/>
                  </a:lnTo>
                  <a:lnTo>
                    <a:pt x="24" y="406"/>
                  </a:lnTo>
                  <a:lnTo>
                    <a:pt x="16" y="386"/>
                  </a:lnTo>
                  <a:lnTo>
                    <a:pt x="10" y="366"/>
                  </a:lnTo>
                  <a:lnTo>
                    <a:pt x="4" y="346"/>
                  </a:lnTo>
                  <a:lnTo>
                    <a:pt x="2" y="326"/>
                  </a:lnTo>
                  <a:lnTo>
                    <a:pt x="0" y="304"/>
                  </a:lnTo>
                  <a:lnTo>
                    <a:pt x="0" y="304"/>
                  </a:lnTo>
                  <a:close/>
                </a:path>
              </a:pathLst>
            </a:custGeom>
            <a:solidFill>
              <a:srgbClr val="4D995A"/>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1" name="Freeform 15"/>
            <p:cNvSpPr/>
            <p:nvPr/>
          </p:nvSpPr>
          <p:spPr bwMode="auto">
            <a:xfrm>
              <a:off x="-6488563" y="3542110"/>
              <a:ext cx="3470275" cy="2292350"/>
            </a:xfrm>
            <a:custGeom>
              <a:avLst/>
              <a:gdLst>
                <a:gd name="T0" fmla="*/ 84 w 2186"/>
                <a:gd name="T1" fmla="*/ 0 h 1444"/>
                <a:gd name="T2" fmla="*/ 66 w 2186"/>
                <a:gd name="T3" fmla="*/ 2 h 1444"/>
                <a:gd name="T4" fmla="*/ 38 w 2186"/>
                <a:gd name="T5" fmla="*/ 14 h 1444"/>
                <a:gd name="T6" fmla="*/ 14 w 2186"/>
                <a:gd name="T7" fmla="*/ 36 h 1444"/>
                <a:gd name="T8" fmla="*/ 2 w 2186"/>
                <a:gd name="T9" fmla="*/ 66 h 1444"/>
                <a:gd name="T10" fmla="*/ 0 w 2186"/>
                <a:gd name="T11" fmla="*/ 82 h 1444"/>
                <a:gd name="T12" fmla="*/ 8 w 2186"/>
                <a:gd name="T13" fmla="*/ 114 h 1444"/>
                <a:gd name="T14" fmla="*/ 26 w 2186"/>
                <a:gd name="T15" fmla="*/ 142 h 1444"/>
                <a:gd name="T16" fmla="*/ 52 w 2186"/>
                <a:gd name="T17" fmla="*/ 158 h 1444"/>
                <a:gd name="T18" fmla="*/ 84 w 2186"/>
                <a:gd name="T19" fmla="*/ 166 h 1444"/>
                <a:gd name="T20" fmla="*/ 616 w 2186"/>
                <a:gd name="T21" fmla="*/ 1340 h 1444"/>
                <a:gd name="T22" fmla="*/ 502 w 2186"/>
                <a:gd name="T23" fmla="*/ 1340 h 1444"/>
                <a:gd name="T24" fmla="*/ 482 w 2186"/>
                <a:gd name="T25" fmla="*/ 1344 h 1444"/>
                <a:gd name="T26" fmla="*/ 466 w 2186"/>
                <a:gd name="T27" fmla="*/ 1356 h 1444"/>
                <a:gd name="T28" fmla="*/ 454 w 2186"/>
                <a:gd name="T29" fmla="*/ 1372 h 1444"/>
                <a:gd name="T30" fmla="*/ 450 w 2186"/>
                <a:gd name="T31" fmla="*/ 1392 h 1444"/>
                <a:gd name="T32" fmla="*/ 452 w 2186"/>
                <a:gd name="T33" fmla="*/ 1404 h 1444"/>
                <a:gd name="T34" fmla="*/ 460 w 2186"/>
                <a:gd name="T35" fmla="*/ 1422 h 1444"/>
                <a:gd name="T36" fmla="*/ 474 w 2186"/>
                <a:gd name="T37" fmla="*/ 1436 h 1444"/>
                <a:gd name="T38" fmla="*/ 492 w 2186"/>
                <a:gd name="T39" fmla="*/ 1444 h 1444"/>
                <a:gd name="T40" fmla="*/ 1684 w 2186"/>
                <a:gd name="T41" fmla="*/ 1444 h 1444"/>
                <a:gd name="T42" fmla="*/ 1694 w 2186"/>
                <a:gd name="T43" fmla="*/ 1444 h 1444"/>
                <a:gd name="T44" fmla="*/ 1714 w 2186"/>
                <a:gd name="T45" fmla="*/ 1436 h 1444"/>
                <a:gd name="T46" fmla="*/ 1728 w 2186"/>
                <a:gd name="T47" fmla="*/ 1422 h 1444"/>
                <a:gd name="T48" fmla="*/ 1734 w 2186"/>
                <a:gd name="T49" fmla="*/ 1404 h 1444"/>
                <a:gd name="T50" fmla="*/ 1736 w 2186"/>
                <a:gd name="T51" fmla="*/ 1392 h 1444"/>
                <a:gd name="T52" fmla="*/ 1732 w 2186"/>
                <a:gd name="T53" fmla="*/ 1372 h 1444"/>
                <a:gd name="T54" fmla="*/ 1720 w 2186"/>
                <a:gd name="T55" fmla="*/ 1356 h 1444"/>
                <a:gd name="T56" fmla="*/ 1704 w 2186"/>
                <a:gd name="T57" fmla="*/ 1344 h 1444"/>
                <a:gd name="T58" fmla="*/ 1684 w 2186"/>
                <a:gd name="T59" fmla="*/ 1340 h 1444"/>
                <a:gd name="T60" fmla="*/ 1570 w 2186"/>
                <a:gd name="T61" fmla="*/ 166 h 1444"/>
                <a:gd name="T62" fmla="*/ 2102 w 2186"/>
                <a:gd name="T63" fmla="*/ 166 h 1444"/>
                <a:gd name="T64" fmla="*/ 2134 w 2186"/>
                <a:gd name="T65" fmla="*/ 158 h 1444"/>
                <a:gd name="T66" fmla="*/ 2162 w 2186"/>
                <a:gd name="T67" fmla="*/ 142 h 1444"/>
                <a:gd name="T68" fmla="*/ 2178 w 2186"/>
                <a:gd name="T69" fmla="*/ 114 h 1444"/>
                <a:gd name="T70" fmla="*/ 2186 w 2186"/>
                <a:gd name="T71" fmla="*/ 82 h 1444"/>
                <a:gd name="T72" fmla="*/ 2184 w 2186"/>
                <a:gd name="T73" fmla="*/ 66 h 1444"/>
                <a:gd name="T74" fmla="*/ 2172 w 2186"/>
                <a:gd name="T75" fmla="*/ 36 h 1444"/>
                <a:gd name="T76" fmla="*/ 2148 w 2186"/>
                <a:gd name="T77" fmla="*/ 14 h 1444"/>
                <a:gd name="T78" fmla="*/ 2120 w 2186"/>
                <a:gd name="T79" fmla="*/ 2 h 1444"/>
                <a:gd name="T80" fmla="*/ 2102 w 2186"/>
                <a:gd name="T81"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86" h="1444">
                  <a:moveTo>
                    <a:pt x="2102" y="0"/>
                  </a:moveTo>
                  <a:lnTo>
                    <a:pt x="84" y="0"/>
                  </a:lnTo>
                  <a:lnTo>
                    <a:pt x="84" y="0"/>
                  </a:lnTo>
                  <a:lnTo>
                    <a:pt x="66" y="2"/>
                  </a:lnTo>
                  <a:lnTo>
                    <a:pt x="52" y="6"/>
                  </a:lnTo>
                  <a:lnTo>
                    <a:pt x="38" y="14"/>
                  </a:lnTo>
                  <a:lnTo>
                    <a:pt x="26" y="24"/>
                  </a:lnTo>
                  <a:lnTo>
                    <a:pt x="14" y="36"/>
                  </a:lnTo>
                  <a:lnTo>
                    <a:pt x="8" y="50"/>
                  </a:lnTo>
                  <a:lnTo>
                    <a:pt x="2" y="66"/>
                  </a:lnTo>
                  <a:lnTo>
                    <a:pt x="0" y="82"/>
                  </a:lnTo>
                  <a:lnTo>
                    <a:pt x="0" y="82"/>
                  </a:lnTo>
                  <a:lnTo>
                    <a:pt x="2" y="100"/>
                  </a:lnTo>
                  <a:lnTo>
                    <a:pt x="8" y="114"/>
                  </a:lnTo>
                  <a:lnTo>
                    <a:pt x="14" y="128"/>
                  </a:lnTo>
                  <a:lnTo>
                    <a:pt x="26" y="142"/>
                  </a:lnTo>
                  <a:lnTo>
                    <a:pt x="38" y="152"/>
                  </a:lnTo>
                  <a:lnTo>
                    <a:pt x="52" y="158"/>
                  </a:lnTo>
                  <a:lnTo>
                    <a:pt x="66" y="164"/>
                  </a:lnTo>
                  <a:lnTo>
                    <a:pt x="84" y="166"/>
                  </a:lnTo>
                  <a:lnTo>
                    <a:pt x="616" y="166"/>
                  </a:lnTo>
                  <a:lnTo>
                    <a:pt x="616" y="1340"/>
                  </a:lnTo>
                  <a:lnTo>
                    <a:pt x="502" y="1340"/>
                  </a:lnTo>
                  <a:lnTo>
                    <a:pt x="502" y="1340"/>
                  </a:lnTo>
                  <a:lnTo>
                    <a:pt x="492" y="1342"/>
                  </a:lnTo>
                  <a:lnTo>
                    <a:pt x="482" y="1344"/>
                  </a:lnTo>
                  <a:lnTo>
                    <a:pt x="474" y="1350"/>
                  </a:lnTo>
                  <a:lnTo>
                    <a:pt x="466" y="1356"/>
                  </a:lnTo>
                  <a:lnTo>
                    <a:pt x="460" y="1364"/>
                  </a:lnTo>
                  <a:lnTo>
                    <a:pt x="454" y="1372"/>
                  </a:lnTo>
                  <a:lnTo>
                    <a:pt x="452" y="1382"/>
                  </a:lnTo>
                  <a:lnTo>
                    <a:pt x="450" y="1392"/>
                  </a:lnTo>
                  <a:lnTo>
                    <a:pt x="450" y="1392"/>
                  </a:lnTo>
                  <a:lnTo>
                    <a:pt x="452" y="1404"/>
                  </a:lnTo>
                  <a:lnTo>
                    <a:pt x="454" y="1412"/>
                  </a:lnTo>
                  <a:lnTo>
                    <a:pt x="460" y="1422"/>
                  </a:lnTo>
                  <a:lnTo>
                    <a:pt x="466" y="1430"/>
                  </a:lnTo>
                  <a:lnTo>
                    <a:pt x="474" y="1436"/>
                  </a:lnTo>
                  <a:lnTo>
                    <a:pt x="482" y="1440"/>
                  </a:lnTo>
                  <a:lnTo>
                    <a:pt x="492" y="1444"/>
                  </a:lnTo>
                  <a:lnTo>
                    <a:pt x="502" y="1444"/>
                  </a:lnTo>
                  <a:lnTo>
                    <a:pt x="1684" y="1444"/>
                  </a:lnTo>
                  <a:lnTo>
                    <a:pt x="1684" y="1444"/>
                  </a:lnTo>
                  <a:lnTo>
                    <a:pt x="1694" y="1444"/>
                  </a:lnTo>
                  <a:lnTo>
                    <a:pt x="1704" y="1440"/>
                  </a:lnTo>
                  <a:lnTo>
                    <a:pt x="1714" y="1436"/>
                  </a:lnTo>
                  <a:lnTo>
                    <a:pt x="1720" y="1430"/>
                  </a:lnTo>
                  <a:lnTo>
                    <a:pt x="1728" y="1422"/>
                  </a:lnTo>
                  <a:lnTo>
                    <a:pt x="1732" y="1412"/>
                  </a:lnTo>
                  <a:lnTo>
                    <a:pt x="1734" y="1404"/>
                  </a:lnTo>
                  <a:lnTo>
                    <a:pt x="1736" y="1392"/>
                  </a:lnTo>
                  <a:lnTo>
                    <a:pt x="1736" y="1392"/>
                  </a:lnTo>
                  <a:lnTo>
                    <a:pt x="1734" y="1382"/>
                  </a:lnTo>
                  <a:lnTo>
                    <a:pt x="1732" y="1372"/>
                  </a:lnTo>
                  <a:lnTo>
                    <a:pt x="1728" y="1364"/>
                  </a:lnTo>
                  <a:lnTo>
                    <a:pt x="1720" y="1356"/>
                  </a:lnTo>
                  <a:lnTo>
                    <a:pt x="1714" y="1350"/>
                  </a:lnTo>
                  <a:lnTo>
                    <a:pt x="1704" y="1344"/>
                  </a:lnTo>
                  <a:lnTo>
                    <a:pt x="1694" y="1342"/>
                  </a:lnTo>
                  <a:lnTo>
                    <a:pt x="1684" y="1340"/>
                  </a:lnTo>
                  <a:lnTo>
                    <a:pt x="1570" y="1340"/>
                  </a:lnTo>
                  <a:lnTo>
                    <a:pt x="1570" y="166"/>
                  </a:lnTo>
                  <a:lnTo>
                    <a:pt x="2102" y="166"/>
                  </a:lnTo>
                  <a:lnTo>
                    <a:pt x="2102" y="166"/>
                  </a:lnTo>
                  <a:lnTo>
                    <a:pt x="2120" y="164"/>
                  </a:lnTo>
                  <a:lnTo>
                    <a:pt x="2134" y="158"/>
                  </a:lnTo>
                  <a:lnTo>
                    <a:pt x="2148" y="152"/>
                  </a:lnTo>
                  <a:lnTo>
                    <a:pt x="2162" y="142"/>
                  </a:lnTo>
                  <a:lnTo>
                    <a:pt x="2172" y="128"/>
                  </a:lnTo>
                  <a:lnTo>
                    <a:pt x="2178" y="114"/>
                  </a:lnTo>
                  <a:lnTo>
                    <a:pt x="2184" y="100"/>
                  </a:lnTo>
                  <a:lnTo>
                    <a:pt x="2186" y="82"/>
                  </a:lnTo>
                  <a:lnTo>
                    <a:pt x="2186" y="82"/>
                  </a:lnTo>
                  <a:lnTo>
                    <a:pt x="2184" y="66"/>
                  </a:lnTo>
                  <a:lnTo>
                    <a:pt x="2178" y="50"/>
                  </a:lnTo>
                  <a:lnTo>
                    <a:pt x="2172" y="36"/>
                  </a:lnTo>
                  <a:lnTo>
                    <a:pt x="2162" y="24"/>
                  </a:lnTo>
                  <a:lnTo>
                    <a:pt x="2148" y="14"/>
                  </a:lnTo>
                  <a:lnTo>
                    <a:pt x="2134" y="6"/>
                  </a:lnTo>
                  <a:lnTo>
                    <a:pt x="2120" y="2"/>
                  </a:lnTo>
                  <a:lnTo>
                    <a:pt x="2102" y="0"/>
                  </a:lnTo>
                  <a:lnTo>
                    <a:pt x="2102" y="0"/>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38" name="矩形 37"/>
          <p:cNvSpPr/>
          <p:nvPr/>
        </p:nvSpPr>
        <p:spPr>
          <a:xfrm>
            <a:off x="1216736" y="1232655"/>
            <a:ext cx="10206440" cy="556050"/>
          </a:xfrm>
          <a:prstGeom prst="rect">
            <a:avLst/>
          </a:prstGeom>
        </p:spPr>
        <p:txBody>
          <a:bodyPr wrap="square">
            <a:spAutoFit/>
          </a:bodyPr>
          <a:lstStyle/>
          <a:p>
            <a:pPr algn="just">
              <a:lnSpc>
                <a:spcPct val="150000"/>
              </a:lnSpc>
              <a:spcAft>
                <a:spcPts val="1600"/>
              </a:spcAft>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请在此外输入您的文字，请在此外输入您的文字，请在此外输入您的文字，请在此外输入您的文字，请在此外输入您的文字，请在此外输入您的文字，请在此外输入您的文字，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椭圆 38"/>
          <p:cNvSpPr/>
          <p:nvPr/>
        </p:nvSpPr>
        <p:spPr>
          <a:xfrm>
            <a:off x="6459428" y="2258575"/>
            <a:ext cx="465667" cy="465667"/>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A</a:t>
            </a:r>
            <a:endParaRPr lang="zh-CN" altLang="en-US" sz="2400" dirty="0">
              <a:latin typeface="微软雅黑" panose="020B0503020204020204" pitchFamily="34" charset="-122"/>
              <a:ea typeface="微软雅黑" panose="020B0503020204020204" pitchFamily="34" charset="-122"/>
            </a:endParaRPr>
          </a:p>
        </p:txBody>
      </p:sp>
      <p:sp>
        <p:nvSpPr>
          <p:cNvPr id="40" name="椭圆 39"/>
          <p:cNvSpPr/>
          <p:nvPr/>
        </p:nvSpPr>
        <p:spPr>
          <a:xfrm>
            <a:off x="6459428" y="3271204"/>
            <a:ext cx="465667" cy="465667"/>
          </a:xfrm>
          <a:prstGeom prst="ellipse">
            <a:avLst/>
          </a:prstGeom>
          <a:solidFill>
            <a:srgbClr val="4D9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sp>
        <p:nvSpPr>
          <p:cNvPr id="41" name="椭圆 40"/>
          <p:cNvSpPr/>
          <p:nvPr/>
        </p:nvSpPr>
        <p:spPr>
          <a:xfrm>
            <a:off x="6459428" y="4351655"/>
            <a:ext cx="465667" cy="465667"/>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sp>
        <p:nvSpPr>
          <p:cNvPr id="42" name="椭圆 41"/>
          <p:cNvSpPr/>
          <p:nvPr/>
        </p:nvSpPr>
        <p:spPr>
          <a:xfrm>
            <a:off x="6459428" y="5528677"/>
            <a:ext cx="465667" cy="465667"/>
          </a:xfrm>
          <a:prstGeom prst="ellipse">
            <a:avLst/>
          </a:prstGeom>
          <a:solidFill>
            <a:srgbClr val="4D9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grpSp>
        <p:nvGrpSpPr>
          <p:cNvPr id="43" name="组合 42"/>
          <p:cNvGrpSpPr/>
          <p:nvPr/>
        </p:nvGrpSpPr>
        <p:grpSpPr>
          <a:xfrm>
            <a:off x="7192989" y="2110621"/>
            <a:ext cx="4098572" cy="753924"/>
            <a:chOff x="2938788" y="2190735"/>
            <a:chExt cx="4098572" cy="753924"/>
          </a:xfrm>
        </p:grpSpPr>
        <p:sp>
          <p:nvSpPr>
            <p:cNvPr id="44"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45"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46" name="组合 45"/>
          <p:cNvGrpSpPr/>
          <p:nvPr/>
        </p:nvGrpSpPr>
        <p:grpSpPr>
          <a:xfrm>
            <a:off x="7192989" y="3096060"/>
            <a:ext cx="4098572" cy="753924"/>
            <a:chOff x="2938788" y="2190735"/>
            <a:chExt cx="4098572" cy="753924"/>
          </a:xfrm>
        </p:grpSpPr>
        <p:sp>
          <p:nvSpPr>
            <p:cNvPr id="47"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48"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49" name="组合 48"/>
          <p:cNvGrpSpPr/>
          <p:nvPr/>
        </p:nvGrpSpPr>
        <p:grpSpPr>
          <a:xfrm>
            <a:off x="7192989" y="4192182"/>
            <a:ext cx="4098572" cy="753924"/>
            <a:chOff x="2938788" y="2190735"/>
            <a:chExt cx="4098572" cy="753924"/>
          </a:xfrm>
        </p:grpSpPr>
        <p:sp>
          <p:nvSpPr>
            <p:cNvPr id="50"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51"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52" name="组合 51"/>
          <p:cNvGrpSpPr/>
          <p:nvPr/>
        </p:nvGrpSpPr>
        <p:grpSpPr>
          <a:xfrm>
            <a:off x="7192989" y="5413379"/>
            <a:ext cx="4098572" cy="753924"/>
            <a:chOff x="2938788" y="2190735"/>
            <a:chExt cx="4098572" cy="753924"/>
          </a:xfrm>
        </p:grpSpPr>
        <p:sp>
          <p:nvSpPr>
            <p:cNvPr id="53"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54"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par>
                                <p:cTn id="12" presetID="10" presetClass="entr" presetSubtype="0"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p:cTn id="18" dur="500" fill="hold"/>
                                        <p:tgtEl>
                                          <p:spTgt spid="39"/>
                                        </p:tgtEl>
                                        <p:attrNameLst>
                                          <p:attrName>ppt_w</p:attrName>
                                        </p:attrNameLst>
                                      </p:cBhvr>
                                      <p:tavLst>
                                        <p:tav tm="0">
                                          <p:val>
                                            <p:fltVal val="0"/>
                                          </p:val>
                                        </p:tav>
                                        <p:tav tm="100000">
                                          <p:val>
                                            <p:strVal val="#ppt_w"/>
                                          </p:val>
                                        </p:tav>
                                      </p:tavLst>
                                    </p:anim>
                                    <p:anim calcmode="lin" valueType="num">
                                      <p:cBhvr>
                                        <p:cTn id="19" dur="500" fill="hold"/>
                                        <p:tgtEl>
                                          <p:spTgt spid="39"/>
                                        </p:tgtEl>
                                        <p:attrNameLst>
                                          <p:attrName>ppt_h</p:attrName>
                                        </p:attrNameLst>
                                      </p:cBhvr>
                                      <p:tavLst>
                                        <p:tav tm="0">
                                          <p:val>
                                            <p:fltVal val="0"/>
                                          </p:val>
                                        </p:tav>
                                        <p:tav tm="100000">
                                          <p:val>
                                            <p:strVal val="#ppt_h"/>
                                          </p:val>
                                        </p:tav>
                                      </p:tavLst>
                                    </p:anim>
                                    <p:animEffect transition="in" filter="fade">
                                      <p:cBhvr>
                                        <p:cTn id="20" dur="500"/>
                                        <p:tgtEl>
                                          <p:spTgt spid="3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fltVal val="0"/>
                                          </p:val>
                                        </p:tav>
                                        <p:tav tm="100000">
                                          <p:val>
                                            <p:strVal val="#ppt_w"/>
                                          </p:val>
                                        </p:tav>
                                      </p:tavLst>
                                    </p:anim>
                                    <p:anim calcmode="lin" valueType="num">
                                      <p:cBhvr>
                                        <p:cTn id="34" dur="500" fill="hold"/>
                                        <p:tgtEl>
                                          <p:spTgt spid="42"/>
                                        </p:tgtEl>
                                        <p:attrNameLst>
                                          <p:attrName>ppt_h</p:attrName>
                                        </p:attrNameLst>
                                      </p:cBhvr>
                                      <p:tavLst>
                                        <p:tav tm="0">
                                          <p:val>
                                            <p:fltVal val="0"/>
                                          </p:val>
                                        </p:tav>
                                        <p:tav tm="100000">
                                          <p:val>
                                            <p:strVal val="#ppt_h"/>
                                          </p:val>
                                        </p:tav>
                                      </p:tavLst>
                                    </p:anim>
                                    <p:animEffect transition="in" filter="fade">
                                      <p:cBhvr>
                                        <p:cTn id="35" dur="500"/>
                                        <p:tgtEl>
                                          <p:spTgt spid="42"/>
                                        </p:tgtEl>
                                      </p:cBhvr>
                                    </p:animEffect>
                                  </p:childTnLst>
                                </p:cTn>
                              </p:par>
                              <p:par>
                                <p:cTn id="36" presetID="22" presetClass="entr" presetSubtype="1" fill="hold"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up)">
                                      <p:cBhvr>
                                        <p:cTn id="38" dur="500"/>
                                        <p:tgtEl>
                                          <p:spTgt spid="43"/>
                                        </p:tgtEl>
                                      </p:cBhvr>
                                    </p:animEffect>
                                  </p:childTnLst>
                                </p:cTn>
                              </p:par>
                              <p:par>
                                <p:cTn id="39" presetID="22" presetClass="entr" presetSubtype="1" fill="hold" nodeType="with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up)">
                                      <p:cBhvr>
                                        <p:cTn id="41" dur="500"/>
                                        <p:tgtEl>
                                          <p:spTgt spid="46"/>
                                        </p:tgtEl>
                                      </p:cBhvr>
                                    </p:animEffect>
                                  </p:childTnLst>
                                </p:cTn>
                              </p:par>
                              <p:par>
                                <p:cTn id="42" presetID="22" presetClass="entr" presetSubtype="1"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up)">
                                      <p:cBhvr>
                                        <p:cTn id="44" dur="500"/>
                                        <p:tgtEl>
                                          <p:spTgt spid="49"/>
                                        </p:tgtEl>
                                      </p:cBhvr>
                                    </p:animEffect>
                                  </p:childTnLst>
                                </p:cTn>
                              </p:par>
                              <p:par>
                                <p:cTn id="45" presetID="22" presetClass="entr" presetSubtype="1" fill="hold"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up)">
                                      <p:cBhvr>
                                        <p:cTn id="4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8" grpId="0"/>
      <p:bldP spid="39" grpId="0" animBg="1"/>
      <p:bldP spid="40" grpId="0" animBg="1"/>
      <p:bldP spid="41" grpId="0" animBg="1"/>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382" y="1393719"/>
            <a:ext cx="4146827" cy="5060792"/>
          </a:xfrm>
          <a:prstGeom prst="rect">
            <a:avLst/>
          </a:prstGeom>
        </p:spPr>
      </p:pic>
      <p:sp>
        <p:nvSpPr>
          <p:cNvPr id="32" name="矩形 31"/>
          <p:cNvSpPr/>
          <p:nvPr/>
        </p:nvSpPr>
        <p:spPr>
          <a:xfrm>
            <a:off x="6510655" y="2223770"/>
            <a:ext cx="3211195" cy="521970"/>
          </a:xfrm>
          <a:prstGeom prst="rect">
            <a:avLst/>
          </a:prstGeom>
        </p:spPr>
        <p:txBody>
          <a:bodyPr wrap="square">
            <a:spAutoFit/>
          </a:bodyPr>
          <a:lstStyle/>
          <a:p>
            <a:r>
              <a:rPr lang="zh-CN" altLang="en-US" sz="2800" spc="-300" dirty="0" smtClean="0">
                <a:solidFill>
                  <a:schemeClr val="tx1">
                    <a:lumMod val="65000"/>
                    <a:lumOff val="35000"/>
                  </a:schemeClr>
                </a:solidFill>
                <a:latin typeface="造字工房俊雅（非商用）常规体" pitchFamily="50" charset="-122"/>
                <a:ea typeface="造字工房俊雅（非商用）常规体" pitchFamily="50" charset="-122"/>
              </a:rPr>
              <a:t>请在这里输入标题</a:t>
            </a:r>
            <a:endParaRPr lang="en-US" altLang="zh-CN" sz="2800" spc="-300" dirty="0" smtClean="0">
              <a:solidFill>
                <a:schemeClr val="tx1">
                  <a:lumMod val="65000"/>
                  <a:lumOff val="35000"/>
                </a:schemeClr>
              </a:solidFill>
              <a:latin typeface="造字工房俊雅（非商用）常规体" pitchFamily="50" charset="-122"/>
              <a:ea typeface="造字工房俊雅（非商用）常规体" pitchFamily="50" charset="-122"/>
            </a:endParaRPr>
          </a:p>
        </p:txBody>
      </p:sp>
      <p:sp>
        <p:nvSpPr>
          <p:cNvPr id="33" name="矩形 32"/>
          <p:cNvSpPr/>
          <p:nvPr/>
        </p:nvSpPr>
        <p:spPr>
          <a:xfrm>
            <a:off x="6510753" y="2744230"/>
            <a:ext cx="3520351" cy="784830"/>
          </a:xfrm>
          <a:prstGeom prst="rect">
            <a:avLst/>
          </a:prstGeom>
        </p:spPr>
        <p:txBody>
          <a:bodyPr wrap="square">
            <a:spAutoFit/>
          </a:bodyPr>
          <a:lstStyle/>
          <a:p>
            <a:pPr>
              <a:lnSpc>
                <a:spcPct val="150000"/>
              </a:lnSpc>
            </a:pPr>
            <a:r>
              <a:rPr lang="en-US" altLang="zh-CN" sz="1000" dirty="0">
                <a:solidFill>
                  <a:schemeClr val="tx1">
                    <a:lumMod val="75000"/>
                    <a:lumOff val="25000"/>
                  </a:schemeClr>
                </a:solidFill>
                <a:cs typeface="+mn-ea"/>
                <a:sym typeface="+mn-lt"/>
              </a:rPr>
              <a:t>This is an example text . Go ahead and replace it. Add your text here</a:t>
            </a:r>
            <a:r>
              <a:rPr lang="en-US" altLang="zh-CN" sz="1000" dirty="0" smtClean="0">
                <a:solidFill>
                  <a:schemeClr val="tx1">
                    <a:lumMod val="75000"/>
                    <a:lumOff val="25000"/>
                  </a:schemeClr>
                </a:solidFill>
                <a:cs typeface="+mn-ea"/>
                <a:sym typeface="+mn-lt"/>
              </a:rPr>
              <a:t>.</a:t>
            </a:r>
            <a:r>
              <a:rPr lang="en-US" altLang="zh-CN" sz="1000" dirty="0">
                <a:solidFill>
                  <a:schemeClr val="tx1">
                    <a:lumMod val="75000"/>
                    <a:lumOff val="25000"/>
                  </a:schemeClr>
                </a:solidFill>
                <a:cs typeface="+mn-ea"/>
                <a:sym typeface="+mn-lt"/>
              </a:rPr>
              <a:t> This is an example text . Go ahead and replace it. Add your text here. </a:t>
            </a:r>
            <a:endParaRPr lang="zh-CN" altLang="en-US" sz="1000" dirty="0">
              <a:solidFill>
                <a:srgbClr val="808080"/>
              </a:solidFill>
              <a:latin typeface="楷体" panose="02010609060101010101" pitchFamily="49" charset="-122"/>
              <a:ea typeface="楷体" panose="02010609060101010101" pitchFamily="49" charset="-122"/>
            </a:endParaRPr>
          </a:p>
        </p:txBody>
      </p:sp>
      <p:sp>
        <p:nvSpPr>
          <p:cNvPr id="36" name="矩形 35"/>
          <p:cNvSpPr/>
          <p:nvPr/>
        </p:nvSpPr>
        <p:spPr>
          <a:xfrm>
            <a:off x="6494780" y="3924300"/>
            <a:ext cx="3227070" cy="521970"/>
          </a:xfrm>
          <a:prstGeom prst="rect">
            <a:avLst/>
          </a:prstGeom>
        </p:spPr>
        <p:txBody>
          <a:bodyPr wrap="square">
            <a:spAutoFit/>
          </a:bodyPr>
          <a:lstStyle/>
          <a:p>
            <a:r>
              <a:rPr lang="zh-CN" altLang="en-US" sz="2800" spc="-300" dirty="0" smtClean="0">
                <a:solidFill>
                  <a:schemeClr val="tx1">
                    <a:lumMod val="65000"/>
                    <a:lumOff val="35000"/>
                  </a:schemeClr>
                </a:solidFill>
                <a:latin typeface="造字工房俊雅（非商用）常规体" pitchFamily="50" charset="-122"/>
                <a:ea typeface="造字工房俊雅（非商用）常规体" pitchFamily="50" charset="-122"/>
              </a:rPr>
              <a:t>请在这里输入标题</a:t>
            </a:r>
            <a:endParaRPr lang="en-US" altLang="zh-CN" sz="2800" spc="-300" dirty="0" smtClean="0">
              <a:solidFill>
                <a:schemeClr val="tx1">
                  <a:lumMod val="65000"/>
                  <a:lumOff val="35000"/>
                </a:schemeClr>
              </a:solidFill>
              <a:latin typeface="造字工房俊雅（非商用）常规体" pitchFamily="50" charset="-122"/>
              <a:ea typeface="造字工房俊雅（非商用）常规体" pitchFamily="50" charset="-122"/>
            </a:endParaRPr>
          </a:p>
        </p:txBody>
      </p:sp>
      <p:sp>
        <p:nvSpPr>
          <p:cNvPr id="37" name="矩形 36"/>
          <p:cNvSpPr/>
          <p:nvPr/>
        </p:nvSpPr>
        <p:spPr>
          <a:xfrm>
            <a:off x="6495016" y="4444268"/>
            <a:ext cx="3520351" cy="784830"/>
          </a:xfrm>
          <a:prstGeom prst="rect">
            <a:avLst/>
          </a:prstGeom>
        </p:spPr>
        <p:txBody>
          <a:bodyPr wrap="square">
            <a:spAutoFit/>
          </a:bodyPr>
          <a:lstStyle/>
          <a:p>
            <a:pPr>
              <a:lnSpc>
                <a:spcPct val="150000"/>
              </a:lnSpc>
            </a:pPr>
            <a:r>
              <a:rPr lang="en-US" altLang="zh-CN" sz="1000" dirty="0">
                <a:solidFill>
                  <a:schemeClr val="tx1">
                    <a:lumMod val="75000"/>
                    <a:lumOff val="25000"/>
                  </a:schemeClr>
                </a:solidFill>
                <a:cs typeface="+mn-ea"/>
                <a:sym typeface="+mn-lt"/>
              </a:rPr>
              <a:t>This is an example text . Go ahead and replace it. Add your text here</a:t>
            </a:r>
            <a:r>
              <a:rPr lang="en-US" altLang="zh-CN" sz="1000" dirty="0" smtClean="0">
                <a:solidFill>
                  <a:schemeClr val="tx1">
                    <a:lumMod val="75000"/>
                    <a:lumOff val="25000"/>
                  </a:schemeClr>
                </a:solidFill>
                <a:cs typeface="+mn-ea"/>
                <a:sym typeface="+mn-lt"/>
              </a:rPr>
              <a:t>.</a:t>
            </a:r>
            <a:r>
              <a:rPr lang="en-US" altLang="zh-CN" sz="1000" dirty="0">
                <a:solidFill>
                  <a:schemeClr val="tx1">
                    <a:lumMod val="75000"/>
                    <a:lumOff val="25000"/>
                  </a:schemeClr>
                </a:solidFill>
                <a:cs typeface="+mn-ea"/>
                <a:sym typeface="+mn-lt"/>
              </a:rPr>
              <a:t> This is an example text . Go ahead and replace it. Add your text here. </a:t>
            </a:r>
            <a:endParaRPr lang="zh-CN" altLang="en-US" sz="1000" dirty="0">
              <a:solidFill>
                <a:srgbClr val="80808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left)">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10" presetClass="entr" presetSubtype="0" fill="hold" grpId="0" nodeType="withEffect">
                                  <p:stCondLst>
                                    <p:cond delay="0"/>
                                  </p:stCondLst>
                                  <p:iterate type="wd">
                                    <p:tmPct val="10000"/>
                                  </p:iterate>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138" name="Group 6"/>
          <p:cNvGrpSpPr/>
          <p:nvPr/>
        </p:nvGrpSpPr>
        <p:grpSpPr>
          <a:xfrm>
            <a:off x="1026499" y="2027719"/>
            <a:ext cx="776973" cy="776973"/>
            <a:chOff x="817364" y="1776265"/>
            <a:chExt cx="826181" cy="826181"/>
          </a:xfrm>
        </p:grpSpPr>
        <p:sp>
          <p:nvSpPr>
            <p:cNvPr id="139" name="Oval 5"/>
            <p:cNvSpPr/>
            <p:nvPr/>
          </p:nvSpPr>
          <p:spPr>
            <a:xfrm>
              <a:off x="817364"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40"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141" name="Group 7"/>
          <p:cNvGrpSpPr/>
          <p:nvPr/>
        </p:nvGrpSpPr>
        <p:grpSpPr>
          <a:xfrm>
            <a:off x="1026499" y="3380698"/>
            <a:ext cx="776973" cy="776973"/>
            <a:chOff x="2496183" y="1776265"/>
            <a:chExt cx="826181" cy="826181"/>
          </a:xfrm>
        </p:grpSpPr>
        <p:sp>
          <p:nvSpPr>
            <p:cNvPr id="142" name="Oval 21"/>
            <p:cNvSpPr/>
            <p:nvPr/>
          </p:nvSpPr>
          <p:spPr>
            <a:xfrm>
              <a:off x="2496183"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43" name="Freeform 12"/>
            <p:cNvSpPr>
              <a:spLocks noEditPoints="1"/>
            </p:cNvSpPr>
            <p:nvPr/>
          </p:nvSpPr>
          <p:spPr bwMode="auto">
            <a:xfrm>
              <a:off x="2630264" y="2024210"/>
              <a:ext cx="563673" cy="343936"/>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144" name="Group 9"/>
          <p:cNvGrpSpPr/>
          <p:nvPr/>
        </p:nvGrpSpPr>
        <p:grpSpPr>
          <a:xfrm>
            <a:off x="1026499" y="4733676"/>
            <a:ext cx="776973" cy="776973"/>
            <a:chOff x="4111152" y="1776265"/>
            <a:chExt cx="826181" cy="826181"/>
          </a:xfrm>
        </p:grpSpPr>
        <p:sp>
          <p:nvSpPr>
            <p:cNvPr id="145" name="Oval 22"/>
            <p:cNvSpPr/>
            <p:nvPr/>
          </p:nvSpPr>
          <p:spPr>
            <a:xfrm>
              <a:off x="4111152"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46" name="Freeform 17"/>
            <p:cNvSpPr>
              <a:spLocks noEditPoints="1"/>
            </p:cNvSpPr>
            <p:nvPr/>
          </p:nvSpPr>
          <p:spPr bwMode="auto">
            <a:xfrm>
              <a:off x="4287456" y="2000127"/>
              <a:ext cx="473571" cy="378456"/>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147" name="Group 10"/>
          <p:cNvGrpSpPr/>
          <p:nvPr/>
        </p:nvGrpSpPr>
        <p:grpSpPr>
          <a:xfrm>
            <a:off x="6270568" y="3380698"/>
            <a:ext cx="776973" cy="776973"/>
            <a:chOff x="5773542" y="1776265"/>
            <a:chExt cx="826181" cy="826181"/>
          </a:xfrm>
        </p:grpSpPr>
        <p:sp>
          <p:nvSpPr>
            <p:cNvPr id="148" name="Oval 24"/>
            <p:cNvSpPr/>
            <p:nvPr/>
          </p:nvSpPr>
          <p:spPr>
            <a:xfrm>
              <a:off x="5773542"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49"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150" name="Group 14"/>
          <p:cNvGrpSpPr/>
          <p:nvPr/>
        </p:nvGrpSpPr>
        <p:grpSpPr>
          <a:xfrm>
            <a:off x="6276391" y="4726930"/>
            <a:ext cx="776973" cy="776973"/>
            <a:chOff x="7440115" y="1776265"/>
            <a:chExt cx="826181" cy="826181"/>
          </a:xfrm>
        </p:grpSpPr>
        <p:sp>
          <p:nvSpPr>
            <p:cNvPr id="151" name="Oval 25"/>
            <p:cNvSpPr/>
            <p:nvPr/>
          </p:nvSpPr>
          <p:spPr>
            <a:xfrm>
              <a:off x="7440115"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52" name="Freeform 27"/>
            <p:cNvSpPr>
              <a:spLocks noEditPoints="1"/>
            </p:cNvSpPr>
            <p:nvPr/>
          </p:nvSpPr>
          <p:spPr bwMode="auto">
            <a:xfrm>
              <a:off x="7625358" y="2033360"/>
              <a:ext cx="455693" cy="325635"/>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153" name="Group 15"/>
          <p:cNvGrpSpPr/>
          <p:nvPr/>
        </p:nvGrpSpPr>
        <p:grpSpPr>
          <a:xfrm>
            <a:off x="6270568" y="2027719"/>
            <a:ext cx="776973" cy="776973"/>
            <a:chOff x="6740410" y="578561"/>
            <a:chExt cx="826181" cy="826181"/>
          </a:xfrm>
        </p:grpSpPr>
        <p:sp>
          <p:nvSpPr>
            <p:cNvPr id="154" name="Oval 26"/>
            <p:cNvSpPr/>
            <p:nvPr/>
          </p:nvSpPr>
          <p:spPr>
            <a:xfrm>
              <a:off x="6740410" y="578561"/>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55" name="Freeform 6"/>
            <p:cNvSpPr>
              <a:spLocks noEditPoints="1"/>
            </p:cNvSpPr>
            <p:nvPr/>
          </p:nvSpPr>
          <p:spPr bwMode="auto">
            <a:xfrm>
              <a:off x="6895800" y="727929"/>
              <a:ext cx="515401" cy="527448"/>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sp>
        <p:nvSpPr>
          <p:cNvPr id="156" name="Content Placeholder 2"/>
          <p:cNvSpPr txBox="1"/>
          <p:nvPr/>
        </p:nvSpPr>
        <p:spPr>
          <a:xfrm>
            <a:off x="1905183" y="1871327"/>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Social Media</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157" name="Content Placeholder 2"/>
          <p:cNvSpPr txBox="1"/>
          <p:nvPr/>
        </p:nvSpPr>
        <p:spPr>
          <a:xfrm>
            <a:off x="1905183" y="3209665"/>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Code</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158" name="Content Placeholder 2"/>
          <p:cNvSpPr txBox="1"/>
          <p:nvPr/>
        </p:nvSpPr>
        <p:spPr>
          <a:xfrm>
            <a:off x="1905183" y="4562643"/>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Photography</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159" name="Content Placeholder 2"/>
          <p:cNvSpPr txBox="1"/>
          <p:nvPr/>
        </p:nvSpPr>
        <p:spPr>
          <a:xfrm>
            <a:off x="7344139" y="1871327"/>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Audio Productions</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160" name="Content Placeholder 2"/>
          <p:cNvSpPr txBox="1"/>
          <p:nvPr/>
        </p:nvSpPr>
        <p:spPr>
          <a:xfrm>
            <a:off x="7344139" y="3209665"/>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Copywriting</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161" name="Content Placeholder 2"/>
          <p:cNvSpPr txBox="1"/>
          <p:nvPr/>
        </p:nvSpPr>
        <p:spPr>
          <a:xfrm>
            <a:off x="7344139" y="4562643"/>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Films</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wipe(left)">
                                      <p:cBhvr>
                                        <p:cTn id="7" dur="500"/>
                                        <p:tgtEl>
                                          <p:spTgt spid="13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38"/>
                                        </p:tgtEl>
                                        <p:attrNameLst>
                                          <p:attrName>style.visibility</p:attrName>
                                        </p:attrNameLst>
                                      </p:cBhvr>
                                      <p:to>
                                        <p:strVal val="visible"/>
                                      </p:to>
                                    </p:set>
                                    <p:anim calcmode="lin" valueType="num">
                                      <p:cBhvr>
                                        <p:cTn id="11" dur="500" fill="hold"/>
                                        <p:tgtEl>
                                          <p:spTgt spid="138"/>
                                        </p:tgtEl>
                                        <p:attrNameLst>
                                          <p:attrName>ppt_w</p:attrName>
                                        </p:attrNameLst>
                                      </p:cBhvr>
                                      <p:tavLst>
                                        <p:tav tm="0">
                                          <p:val>
                                            <p:fltVal val="0"/>
                                          </p:val>
                                        </p:tav>
                                        <p:tav tm="100000">
                                          <p:val>
                                            <p:strVal val="#ppt_w"/>
                                          </p:val>
                                        </p:tav>
                                      </p:tavLst>
                                    </p:anim>
                                    <p:anim calcmode="lin" valueType="num">
                                      <p:cBhvr>
                                        <p:cTn id="12" dur="500" fill="hold"/>
                                        <p:tgtEl>
                                          <p:spTgt spid="138"/>
                                        </p:tgtEl>
                                        <p:attrNameLst>
                                          <p:attrName>ppt_h</p:attrName>
                                        </p:attrNameLst>
                                      </p:cBhvr>
                                      <p:tavLst>
                                        <p:tav tm="0">
                                          <p:val>
                                            <p:fltVal val="0"/>
                                          </p:val>
                                        </p:tav>
                                        <p:tav tm="100000">
                                          <p:val>
                                            <p:strVal val="#ppt_h"/>
                                          </p:val>
                                        </p:tav>
                                      </p:tavLst>
                                    </p:anim>
                                    <p:animEffect transition="in" filter="fade">
                                      <p:cBhvr>
                                        <p:cTn id="13" dur="500"/>
                                        <p:tgtEl>
                                          <p:spTgt spid="13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6"/>
                                        </p:tgtEl>
                                        <p:attrNameLst>
                                          <p:attrName>style.visibility</p:attrName>
                                        </p:attrNameLst>
                                      </p:cBhvr>
                                      <p:to>
                                        <p:strVal val="visible"/>
                                      </p:to>
                                    </p:set>
                                    <p:animEffect transition="in" filter="fade">
                                      <p:cBhvr>
                                        <p:cTn id="17" dur="500"/>
                                        <p:tgtEl>
                                          <p:spTgt spid="156"/>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53"/>
                                        </p:tgtEl>
                                        <p:attrNameLst>
                                          <p:attrName>style.visibility</p:attrName>
                                        </p:attrNameLst>
                                      </p:cBhvr>
                                      <p:to>
                                        <p:strVal val="visible"/>
                                      </p:to>
                                    </p:set>
                                    <p:anim calcmode="lin" valueType="num">
                                      <p:cBhvr>
                                        <p:cTn id="21" dur="500" fill="hold"/>
                                        <p:tgtEl>
                                          <p:spTgt spid="153"/>
                                        </p:tgtEl>
                                        <p:attrNameLst>
                                          <p:attrName>ppt_w</p:attrName>
                                        </p:attrNameLst>
                                      </p:cBhvr>
                                      <p:tavLst>
                                        <p:tav tm="0">
                                          <p:val>
                                            <p:fltVal val="0"/>
                                          </p:val>
                                        </p:tav>
                                        <p:tav tm="100000">
                                          <p:val>
                                            <p:strVal val="#ppt_w"/>
                                          </p:val>
                                        </p:tav>
                                      </p:tavLst>
                                    </p:anim>
                                    <p:anim calcmode="lin" valueType="num">
                                      <p:cBhvr>
                                        <p:cTn id="22" dur="500" fill="hold"/>
                                        <p:tgtEl>
                                          <p:spTgt spid="153"/>
                                        </p:tgtEl>
                                        <p:attrNameLst>
                                          <p:attrName>ppt_h</p:attrName>
                                        </p:attrNameLst>
                                      </p:cBhvr>
                                      <p:tavLst>
                                        <p:tav tm="0">
                                          <p:val>
                                            <p:fltVal val="0"/>
                                          </p:val>
                                        </p:tav>
                                        <p:tav tm="100000">
                                          <p:val>
                                            <p:strVal val="#ppt_h"/>
                                          </p:val>
                                        </p:tav>
                                      </p:tavLst>
                                    </p:anim>
                                    <p:animEffect transition="in" filter="fade">
                                      <p:cBhvr>
                                        <p:cTn id="23" dur="500"/>
                                        <p:tgtEl>
                                          <p:spTgt spid="153"/>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59"/>
                                        </p:tgtEl>
                                        <p:attrNameLst>
                                          <p:attrName>style.visibility</p:attrName>
                                        </p:attrNameLst>
                                      </p:cBhvr>
                                      <p:to>
                                        <p:strVal val="visible"/>
                                      </p:to>
                                    </p:set>
                                    <p:animEffect transition="in" filter="fade">
                                      <p:cBhvr>
                                        <p:cTn id="27" dur="500"/>
                                        <p:tgtEl>
                                          <p:spTgt spid="159"/>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41"/>
                                        </p:tgtEl>
                                        <p:attrNameLst>
                                          <p:attrName>style.visibility</p:attrName>
                                        </p:attrNameLst>
                                      </p:cBhvr>
                                      <p:to>
                                        <p:strVal val="visible"/>
                                      </p:to>
                                    </p:set>
                                    <p:anim calcmode="lin" valueType="num">
                                      <p:cBhvr>
                                        <p:cTn id="31" dur="500" fill="hold"/>
                                        <p:tgtEl>
                                          <p:spTgt spid="141"/>
                                        </p:tgtEl>
                                        <p:attrNameLst>
                                          <p:attrName>ppt_w</p:attrName>
                                        </p:attrNameLst>
                                      </p:cBhvr>
                                      <p:tavLst>
                                        <p:tav tm="0">
                                          <p:val>
                                            <p:fltVal val="0"/>
                                          </p:val>
                                        </p:tav>
                                        <p:tav tm="100000">
                                          <p:val>
                                            <p:strVal val="#ppt_w"/>
                                          </p:val>
                                        </p:tav>
                                      </p:tavLst>
                                    </p:anim>
                                    <p:anim calcmode="lin" valueType="num">
                                      <p:cBhvr>
                                        <p:cTn id="32" dur="500" fill="hold"/>
                                        <p:tgtEl>
                                          <p:spTgt spid="141"/>
                                        </p:tgtEl>
                                        <p:attrNameLst>
                                          <p:attrName>ppt_h</p:attrName>
                                        </p:attrNameLst>
                                      </p:cBhvr>
                                      <p:tavLst>
                                        <p:tav tm="0">
                                          <p:val>
                                            <p:fltVal val="0"/>
                                          </p:val>
                                        </p:tav>
                                        <p:tav tm="100000">
                                          <p:val>
                                            <p:strVal val="#ppt_h"/>
                                          </p:val>
                                        </p:tav>
                                      </p:tavLst>
                                    </p:anim>
                                    <p:animEffect transition="in" filter="fade">
                                      <p:cBhvr>
                                        <p:cTn id="33" dur="500"/>
                                        <p:tgtEl>
                                          <p:spTgt spid="141"/>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57"/>
                                        </p:tgtEl>
                                        <p:attrNameLst>
                                          <p:attrName>style.visibility</p:attrName>
                                        </p:attrNameLst>
                                      </p:cBhvr>
                                      <p:to>
                                        <p:strVal val="visible"/>
                                      </p:to>
                                    </p:set>
                                    <p:animEffect transition="in" filter="fade">
                                      <p:cBhvr>
                                        <p:cTn id="37" dur="500"/>
                                        <p:tgtEl>
                                          <p:spTgt spid="157"/>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147"/>
                                        </p:tgtEl>
                                        <p:attrNameLst>
                                          <p:attrName>style.visibility</p:attrName>
                                        </p:attrNameLst>
                                      </p:cBhvr>
                                      <p:to>
                                        <p:strVal val="visible"/>
                                      </p:to>
                                    </p:set>
                                    <p:anim calcmode="lin" valueType="num">
                                      <p:cBhvr>
                                        <p:cTn id="41" dur="500" fill="hold"/>
                                        <p:tgtEl>
                                          <p:spTgt spid="147"/>
                                        </p:tgtEl>
                                        <p:attrNameLst>
                                          <p:attrName>ppt_w</p:attrName>
                                        </p:attrNameLst>
                                      </p:cBhvr>
                                      <p:tavLst>
                                        <p:tav tm="0">
                                          <p:val>
                                            <p:fltVal val="0"/>
                                          </p:val>
                                        </p:tav>
                                        <p:tav tm="100000">
                                          <p:val>
                                            <p:strVal val="#ppt_w"/>
                                          </p:val>
                                        </p:tav>
                                      </p:tavLst>
                                    </p:anim>
                                    <p:anim calcmode="lin" valueType="num">
                                      <p:cBhvr>
                                        <p:cTn id="42" dur="500" fill="hold"/>
                                        <p:tgtEl>
                                          <p:spTgt spid="147"/>
                                        </p:tgtEl>
                                        <p:attrNameLst>
                                          <p:attrName>ppt_h</p:attrName>
                                        </p:attrNameLst>
                                      </p:cBhvr>
                                      <p:tavLst>
                                        <p:tav tm="0">
                                          <p:val>
                                            <p:fltVal val="0"/>
                                          </p:val>
                                        </p:tav>
                                        <p:tav tm="100000">
                                          <p:val>
                                            <p:strVal val="#ppt_h"/>
                                          </p:val>
                                        </p:tav>
                                      </p:tavLst>
                                    </p:anim>
                                    <p:animEffect transition="in" filter="fade">
                                      <p:cBhvr>
                                        <p:cTn id="43" dur="500"/>
                                        <p:tgtEl>
                                          <p:spTgt spid="147"/>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160"/>
                                        </p:tgtEl>
                                        <p:attrNameLst>
                                          <p:attrName>style.visibility</p:attrName>
                                        </p:attrNameLst>
                                      </p:cBhvr>
                                      <p:to>
                                        <p:strVal val="visible"/>
                                      </p:to>
                                    </p:set>
                                    <p:animEffect transition="in" filter="fade">
                                      <p:cBhvr>
                                        <p:cTn id="47" dur="500"/>
                                        <p:tgtEl>
                                          <p:spTgt spid="160"/>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144"/>
                                        </p:tgtEl>
                                        <p:attrNameLst>
                                          <p:attrName>style.visibility</p:attrName>
                                        </p:attrNameLst>
                                      </p:cBhvr>
                                      <p:to>
                                        <p:strVal val="visible"/>
                                      </p:to>
                                    </p:set>
                                    <p:anim calcmode="lin" valueType="num">
                                      <p:cBhvr>
                                        <p:cTn id="51" dur="500" fill="hold"/>
                                        <p:tgtEl>
                                          <p:spTgt spid="144"/>
                                        </p:tgtEl>
                                        <p:attrNameLst>
                                          <p:attrName>ppt_w</p:attrName>
                                        </p:attrNameLst>
                                      </p:cBhvr>
                                      <p:tavLst>
                                        <p:tav tm="0">
                                          <p:val>
                                            <p:fltVal val="0"/>
                                          </p:val>
                                        </p:tav>
                                        <p:tav tm="100000">
                                          <p:val>
                                            <p:strVal val="#ppt_w"/>
                                          </p:val>
                                        </p:tav>
                                      </p:tavLst>
                                    </p:anim>
                                    <p:anim calcmode="lin" valueType="num">
                                      <p:cBhvr>
                                        <p:cTn id="52" dur="500" fill="hold"/>
                                        <p:tgtEl>
                                          <p:spTgt spid="144"/>
                                        </p:tgtEl>
                                        <p:attrNameLst>
                                          <p:attrName>ppt_h</p:attrName>
                                        </p:attrNameLst>
                                      </p:cBhvr>
                                      <p:tavLst>
                                        <p:tav tm="0">
                                          <p:val>
                                            <p:fltVal val="0"/>
                                          </p:val>
                                        </p:tav>
                                        <p:tav tm="100000">
                                          <p:val>
                                            <p:strVal val="#ppt_h"/>
                                          </p:val>
                                        </p:tav>
                                      </p:tavLst>
                                    </p:anim>
                                    <p:animEffect transition="in" filter="fade">
                                      <p:cBhvr>
                                        <p:cTn id="53" dur="500"/>
                                        <p:tgtEl>
                                          <p:spTgt spid="144"/>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158"/>
                                        </p:tgtEl>
                                        <p:attrNameLst>
                                          <p:attrName>style.visibility</p:attrName>
                                        </p:attrNameLst>
                                      </p:cBhvr>
                                      <p:to>
                                        <p:strVal val="visible"/>
                                      </p:to>
                                    </p:set>
                                    <p:animEffect transition="in" filter="fade">
                                      <p:cBhvr>
                                        <p:cTn id="57" dur="500"/>
                                        <p:tgtEl>
                                          <p:spTgt spid="158"/>
                                        </p:tgtEl>
                                      </p:cBhvr>
                                    </p:animEffect>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150"/>
                                        </p:tgtEl>
                                        <p:attrNameLst>
                                          <p:attrName>style.visibility</p:attrName>
                                        </p:attrNameLst>
                                      </p:cBhvr>
                                      <p:to>
                                        <p:strVal val="visible"/>
                                      </p:to>
                                    </p:set>
                                    <p:anim calcmode="lin" valueType="num">
                                      <p:cBhvr>
                                        <p:cTn id="61" dur="500" fill="hold"/>
                                        <p:tgtEl>
                                          <p:spTgt spid="150"/>
                                        </p:tgtEl>
                                        <p:attrNameLst>
                                          <p:attrName>ppt_w</p:attrName>
                                        </p:attrNameLst>
                                      </p:cBhvr>
                                      <p:tavLst>
                                        <p:tav tm="0">
                                          <p:val>
                                            <p:fltVal val="0"/>
                                          </p:val>
                                        </p:tav>
                                        <p:tav tm="100000">
                                          <p:val>
                                            <p:strVal val="#ppt_w"/>
                                          </p:val>
                                        </p:tav>
                                      </p:tavLst>
                                    </p:anim>
                                    <p:anim calcmode="lin" valueType="num">
                                      <p:cBhvr>
                                        <p:cTn id="62" dur="500" fill="hold"/>
                                        <p:tgtEl>
                                          <p:spTgt spid="150"/>
                                        </p:tgtEl>
                                        <p:attrNameLst>
                                          <p:attrName>ppt_h</p:attrName>
                                        </p:attrNameLst>
                                      </p:cBhvr>
                                      <p:tavLst>
                                        <p:tav tm="0">
                                          <p:val>
                                            <p:fltVal val="0"/>
                                          </p:val>
                                        </p:tav>
                                        <p:tav tm="100000">
                                          <p:val>
                                            <p:strVal val="#ppt_h"/>
                                          </p:val>
                                        </p:tav>
                                      </p:tavLst>
                                    </p:anim>
                                    <p:animEffect transition="in" filter="fade">
                                      <p:cBhvr>
                                        <p:cTn id="63" dur="500"/>
                                        <p:tgtEl>
                                          <p:spTgt spid="150"/>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161"/>
                                        </p:tgtEl>
                                        <p:attrNameLst>
                                          <p:attrName>style.visibility</p:attrName>
                                        </p:attrNameLst>
                                      </p:cBhvr>
                                      <p:to>
                                        <p:strVal val="visible"/>
                                      </p:to>
                                    </p:set>
                                    <p:animEffect transition="in" filter="fade">
                                      <p:cBhvr>
                                        <p:cTn id="67"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56" grpId="0"/>
      <p:bldP spid="157" grpId="0"/>
      <p:bldP spid="158" grpId="0"/>
      <p:bldP spid="159" grpId="0"/>
      <p:bldP spid="160" grpId="0"/>
      <p:bldP spid="1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15" name="矩形 68"/>
          <p:cNvSpPr>
            <a:spLocks noChangeArrowheads="1"/>
          </p:cNvSpPr>
          <p:nvPr/>
        </p:nvSpPr>
        <p:spPr bwMode="auto">
          <a:xfrm>
            <a:off x="1096963" y="1525199"/>
            <a:ext cx="4859337" cy="2997200"/>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6" name="矩形 69"/>
          <p:cNvSpPr>
            <a:spLocks noChangeArrowheads="1"/>
          </p:cNvSpPr>
          <p:nvPr/>
        </p:nvSpPr>
        <p:spPr bwMode="auto">
          <a:xfrm>
            <a:off x="6019800" y="1525199"/>
            <a:ext cx="4859338" cy="29972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17" name="组合 16"/>
          <p:cNvGrpSpPr/>
          <p:nvPr/>
        </p:nvGrpSpPr>
        <p:grpSpPr>
          <a:xfrm>
            <a:off x="1096963" y="4590661"/>
            <a:ext cx="4859337" cy="1219200"/>
            <a:chOff x="1096963" y="5029200"/>
            <a:chExt cx="4859337" cy="1219200"/>
          </a:xfrm>
        </p:grpSpPr>
        <p:sp>
          <p:nvSpPr>
            <p:cNvPr id="18" name="矩形 70"/>
            <p:cNvSpPr>
              <a:spLocks noChangeArrowheads="1"/>
            </p:cNvSpPr>
            <p:nvPr/>
          </p:nvSpPr>
          <p:spPr bwMode="auto">
            <a:xfrm>
              <a:off x="1096963" y="5029200"/>
              <a:ext cx="4859337" cy="1219200"/>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9" name="文本框 72"/>
            <p:cNvSpPr>
              <a:spLocks noChangeArrowheads="1"/>
            </p:cNvSpPr>
            <p:nvPr/>
          </p:nvSpPr>
          <p:spPr bwMode="auto">
            <a:xfrm>
              <a:off x="1862138" y="5144276"/>
              <a:ext cx="23055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dirty="0">
                  <a:solidFill>
                    <a:schemeClr val="bg1"/>
                  </a:solidFill>
                  <a:latin typeface="+mn-lt"/>
                  <a:ea typeface="+mn-ea"/>
                  <a:cs typeface="+mn-ea"/>
                  <a:sym typeface="+mn-lt"/>
                </a:rPr>
                <a:t>MORE  THAN  TEMPLATE</a:t>
              </a:r>
              <a:endParaRPr lang="zh-CN" altLang="en-US" sz="1400" dirty="0">
                <a:solidFill>
                  <a:schemeClr val="bg1"/>
                </a:solidFill>
                <a:latin typeface="+mn-lt"/>
                <a:ea typeface="+mn-ea"/>
                <a:cs typeface="+mn-ea"/>
                <a:sym typeface="+mn-lt"/>
              </a:endParaRPr>
            </a:p>
          </p:txBody>
        </p:sp>
        <p:sp>
          <p:nvSpPr>
            <p:cNvPr id="20" name="文本框 73"/>
            <p:cNvSpPr>
              <a:spLocks noChangeArrowheads="1"/>
            </p:cNvSpPr>
            <p:nvPr/>
          </p:nvSpPr>
          <p:spPr bwMode="auto">
            <a:xfrm>
              <a:off x="1880991" y="5482830"/>
              <a:ext cx="35992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bg1"/>
                  </a:solidFill>
                  <a:latin typeface="+mn-lt"/>
                  <a:ea typeface="+mn-ea"/>
                  <a:cs typeface="+mn-ea"/>
                  <a:sym typeface="+mn-lt"/>
                </a:rPr>
                <a:t>Click here to add  you to the Center of the  narrative </a:t>
              </a:r>
              <a:endParaRPr lang="zh-CN" altLang="en-US" sz="1200" dirty="0">
                <a:solidFill>
                  <a:schemeClr val="bg1"/>
                </a:solidFill>
                <a:latin typeface="+mn-lt"/>
                <a:ea typeface="+mn-ea"/>
                <a:cs typeface="+mn-ea"/>
                <a:sym typeface="+mn-lt"/>
              </a:endParaRPr>
            </a:p>
            <a:p>
              <a:pPr eaLnBrk="1" hangingPunct="1"/>
              <a:r>
                <a:rPr lang="en-US" altLang="zh-CN" sz="1200" dirty="0">
                  <a:solidFill>
                    <a:schemeClr val="bg1"/>
                  </a:solidFill>
                  <a:latin typeface="+mn-lt"/>
                  <a:ea typeface="+mn-ea"/>
                  <a:cs typeface="+mn-ea"/>
                  <a:sym typeface="+mn-lt"/>
                </a:rPr>
                <a:t>Thought Click here to add  you to the Center of the </a:t>
              </a:r>
            </a:p>
            <a:p>
              <a:pPr eaLnBrk="1" hangingPunct="1"/>
              <a:r>
                <a:rPr lang="en-US" altLang="zh-CN" sz="1200" dirty="0">
                  <a:solidFill>
                    <a:schemeClr val="bg1"/>
                  </a:solidFill>
                  <a:latin typeface="+mn-lt"/>
                  <a:ea typeface="+mn-ea"/>
                  <a:cs typeface="+mn-ea"/>
                  <a:sym typeface="+mn-lt"/>
                </a:rPr>
                <a:t>narrative thought</a:t>
              </a:r>
              <a:endParaRPr lang="zh-CN" altLang="en-US" sz="1400" dirty="0">
                <a:solidFill>
                  <a:schemeClr val="bg1"/>
                </a:solidFill>
                <a:latin typeface="+mn-lt"/>
                <a:ea typeface="+mn-ea"/>
                <a:cs typeface="+mn-ea"/>
                <a:sym typeface="+mn-lt"/>
              </a:endParaRPr>
            </a:p>
          </p:txBody>
        </p:sp>
      </p:grpSp>
      <p:grpSp>
        <p:nvGrpSpPr>
          <p:cNvPr id="21" name="组合 20"/>
          <p:cNvGrpSpPr/>
          <p:nvPr/>
        </p:nvGrpSpPr>
        <p:grpSpPr>
          <a:xfrm>
            <a:off x="6019800" y="4590661"/>
            <a:ext cx="4859338" cy="1219200"/>
            <a:chOff x="6019800" y="5029200"/>
            <a:chExt cx="4859338" cy="1219200"/>
          </a:xfrm>
        </p:grpSpPr>
        <p:sp>
          <p:nvSpPr>
            <p:cNvPr id="22" name="矩形 71"/>
            <p:cNvSpPr>
              <a:spLocks noChangeArrowheads="1"/>
            </p:cNvSpPr>
            <p:nvPr/>
          </p:nvSpPr>
          <p:spPr bwMode="auto">
            <a:xfrm>
              <a:off x="6019800" y="5029200"/>
              <a:ext cx="4859338" cy="1219200"/>
            </a:xfrm>
            <a:prstGeom prst="rect">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 name="文本框 73"/>
            <p:cNvSpPr>
              <a:spLocks noChangeArrowheads="1"/>
            </p:cNvSpPr>
            <p:nvPr/>
          </p:nvSpPr>
          <p:spPr bwMode="auto">
            <a:xfrm>
              <a:off x="6649841" y="5520154"/>
              <a:ext cx="35992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bg1"/>
                  </a:solidFill>
                  <a:latin typeface="+mn-lt"/>
                  <a:ea typeface="+mn-ea"/>
                  <a:cs typeface="+mn-ea"/>
                  <a:sym typeface="+mn-lt"/>
                </a:rPr>
                <a:t>Click here to add  you to the Center of the  narrative </a:t>
              </a:r>
              <a:endParaRPr lang="zh-CN" altLang="en-US" sz="1200" dirty="0">
                <a:solidFill>
                  <a:schemeClr val="bg1"/>
                </a:solidFill>
                <a:latin typeface="+mn-lt"/>
                <a:ea typeface="+mn-ea"/>
                <a:cs typeface="+mn-ea"/>
                <a:sym typeface="+mn-lt"/>
              </a:endParaRPr>
            </a:p>
            <a:p>
              <a:pPr eaLnBrk="1" hangingPunct="1"/>
              <a:r>
                <a:rPr lang="en-US" altLang="zh-CN" sz="1200" dirty="0">
                  <a:solidFill>
                    <a:schemeClr val="bg1"/>
                  </a:solidFill>
                  <a:latin typeface="+mn-lt"/>
                  <a:ea typeface="+mn-ea"/>
                  <a:cs typeface="+mn-ea"/>
                  <a:sym typeface="+mn-lt"/>
                </a:rPr>
                <a:t>Thought Click here to add  you to the Center of the </a:t>
              </a:r>
            </a:p>
            <a:p>
              <a:pPr eaLnBrk="1" hangingPunct="1"/>
              <a:r>
                <a:rPr lang="en-US" altLang="zh-CN" sz="1200" dirty="0">
                  <a:solidFill>
                    <a:schemeClr val="bg1"/>
                  </a:solidFill>
                  <a:latin typeface="+mn-lt"/>
                  <a:ea typeface="+mn-ea"/>
                  <a:cs typeface="+mn-ea"/>
                  <a:sym typeface="+mn-lt"/>
                </a:rPr>
                <a:t>narrative thought</a:t>
              </a:r>
              <a:endParaRPr lang="zh-CN" altLang="en-US" sz="1400" dirty="0">
                <a:solidFill>
                  <a:schemeClr val="bg1"/>
                </a:solidFill>
                <a:latin typeface="+mn-lt"/>
                <a:ea typeface="+mn-ea"/>
                <a:cs typeface="+mn-ea"/>
                <a:sym typeface="+mn-lt"/>
              </a:endParaRPr>
            </a:p>
          </p:txBody>
        </p:sp>
        <p:sp>
          <p:nvSpPr>
            <p:cNvPr id="24" name="文本框 72"/>
            <p:cNvSpPr>
              <a:spLocks noChangeArrowheads="1"/>
            </p:cNvSpPr>
            <p:nvPr/>
          </p:nvSpPr>
          <p:spPr bwMode="auto">
            <a:xfrm>
              <a:off x="6641395" y="5181600"/>
              <a:ext cx="23055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dirty="0">
                  <a:solidFill>
                    <a:schemeClr val="bg1"/>
                  </a:solidFill>
                  <a:latin typeface="+mn-lt"/>
                  <a:ea typeface="+mn-ea"/>
                  <a:cs typeface="+mn-ea"/>
                  <a:sym typeface="+mn-lt"/>
                </a:rPr>
                <a:t>MORE  THAN  TEMPLATE</a:t>
              </a:r>
              <a:endParaRPr lang="zh-CN" altLang="en-US" sz="1400" dirty="0">
                <a:solidFill>
                  <a:schemeClr val="bg1"/>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2" presetClass="entr" presetSubtype="2"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1+#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528344" y="2846892"/>
            <a:ext cx="9509125" cy="2006600"/>
            <a:chOff x="1362075" y="2755900"/>
            <a:chExt cx="9509125" cy="2006600"/>
          </a:xfrm>
        </p:grpSpPr>
        <p:grpSp>
          <p:nvGrpSpPr>
            <p:cNvPr id="11" name="组合 10"/>
            <p:cNvGrpSpPr/>
            <p:nvPr/>
          </p:nvGrpSpPr>
          <p:grpSpPr>
            <a:xfrm>
              <a:off x="1703539" y="2755900"/>
              <a:ext cx="8826197" cy="2006600"/>
              <a:chOff x="1703539" y="2755900"/>
              <a:chExt cx="8826197" cy="2006600"/>
            </a:xfrm>
          </p:grpSpPr>
          <p:cxnSp>
            <p:nvCxnSpPr>
              <p:cNvPr id="22" name="直接连接符 21"/>
              <p:cNvCxnSpPr/>
              <p:nvPr/>
            </p:nvCxnSpPr>
            <p:spPr>
              <a:xfrm>
                <a:off x="8785225" y="2844800"/>
                <a:ext cx="1479550" cy="19177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703539" y="2755900"/>
                <a:ext cx="8826197" cy="2006600"/>
                <a:chOff x="1703539" y="2755900"/>
                <a:chExt cx="8826197" cy="2006600"/>
              </a:xfrm>
            </p:grpSpPr>
            <p:cxnSp>
              <p:nvCxnSpPr>
                <p:cNvPr id="10" name="直接连接符 9"/>
                <p:cNvCxnSpPr>
                  <a:stCxn id="8" idx="5"/>
                </p:cNvCxnSpPr>
                <p:nvPr/>
              </p:nvCxnSpPr>
              <p:spPr>
                <a:xfrm flipV="1">
                  <a:off x="1703539" y="2755900"/>
                  <a:ext cx="658661" cy="96028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362200" y="2755900"/>
                  <a:ext cx="1357313" cy="189865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719513" y="2755900"/>
                  <a:ext cx="1969293" cy="189865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688806" y="2755900"/>
                  <a:ext cx="2210594" cy="20066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891066" y="2844800"/>
                  <a:ext cx="894159" cy="19177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7" idx="1"/>
                </p:cNvCxnSpPr>
                <p:nvPr/>
              </p:nvCxnSpPr>
              <p:spPr>
                <a:xfrm flipV="1">
                  <a:off x="10264775" y="4005414"/>
                  <a:ext cx="264961" cy="75708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sp>
          <p:nvSpPr>
            <p:cNvPr id="7" name="椭圆 6"/>
            <p:cNvSpPr/>
            <p:nvPr/>
          </p:nvSpPr>
          <p:spPr>
            <a:xfrm flipV="1">
              <a:off x="10471150" y="3663950"/>
              <a:ext cx="400050" cy="4000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8" name="椭圆 7"/>
            <p:cNvSpPr/>
            <p:nvPr/>
          </p:nvSpPr>
          <p:spPr>
            <a:xfrm flipV="1">
              <a:off x="1362075" y="3657600"/>
              <a:ext cx="400050" cy="4000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grpSp>
      <p:grpSp>
        <p:nvGrpSpPr>
          <p:cNvPr id="14" name="组合 13"/>
          <p:cNvGrpSpPr/>
          <p:nvPr/>
        </p:nvGrpSpPr>
        <p:grpSpPr>
          <a:xfrm>
            <a:off x="4547771" y="3310446"/>
            <a:ext cx="1276351" cy="1276351"/>
            <a:chOff x="4381500" y="3219450"/>
            <a:chExt cx="1276350" cy="1276350"/>
          </a:xfrm>
        </p:grpSpPr>
        <p:sp>
          <p:nvSpPr>
            <p:cNvPr id="4" name="椭圆 3"/>
            <p:cNvSpPr/>
            <p:nvPr/>
          </p:nvSpPr>
          <p:spPr>
            <a:xfrm>
              <a:off x="4381500" y="3219450"/>
              <a:ext cx="1276350" cy="1276350"/>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42" name="Freeform 173"/>
            <p:cNvSpPr>
              <a:spLocks noChangeAspect="1" noEditPoints="1"/>
            </p:cNvSpPr>
            <p:nvPr/>
          </p:nvSpPr>
          <p:spPr bwMode="auto">
            <a:xfrm>
              <a:off x="4790107" y="3612825"/>
              <a:ext cx="459136" cy="48960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36" name="组合 35"/>
          <p:cNvGrpSpPr/>
          <p:nvPr/>
        </p:nvGrpSpPr>
        <p:grpSpPr>
          <a:xfrm>
            <a:off x="9053097" y="3310446"/>
            <a:ext cx="1276351" cy="1276351"/>
            <a:chOff x="8886825" y="3219450"/>
            <a:chExt cx="1276350" cy="1276350"/>
          </a:xfrm>
        </p:grpSpPr>
        <p:sp>
          <p:nvSpPr>
            <p:cNvPr id="6" name="椭圆 5"/>
            <p:cNvSpPr/>
            <p:nvPr/>
          </p:nvSpPr>
          <p:spPr>
            <a:xfrm>
              <a:off x="8886825" y="3219450"/>
              <a:ext cx="1276350" cy="1276350"/>
            </a:xfrm>
            <a:prstGeom prst="ellipse">
              <a:avLst/>
            </a:prstGeom>
            <a:solidFill>
              <a:srgbClr val="4A7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43" name="Freeform 122"/>
            <p:cNvSpPr>
              <a:spLocks noChangeAspect="1" noEditPoints="1"/>
            </p:cNvSpPr>
            <p:nvPr/>
          </p:nvSpPr>
          <p:spPr bwMode="auto">
            <a:xfrm>
              <a:off x="9365640" y="3612825"/>
              <a:ext cx="318721" cy="489600"/>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13" name="组合 12"/>
          <p:cNvGrpSpPr/>
          <p:nvPr/>
        </p:nvGrpSpPr>
        <p:grpSpPr>
          <a:xfrm>
            <a:off x="2376072" y="3310446"/>
            <a:ext cx="1276351" cy="1276351"/>
            <a:chOff x="2209800" y="3219450"/>
            <a:chExt cx="1276350" cy="1276350"/>
          </a:xfrm>
        </p:grpSpPr>
        <p:sp>
          <p:nvSpPr>
            <p:cNvPr id="3" name="椭圆 2"/>
            <p:cNvSpPr/>
            <p:nvPr/>
          </p:nvSpPr>
          <p:spPr>
            <a:xfrm>
              <a:off x="2209800" y="3219450"/>
              <a:ext cx="1276350" cy="1276350"/>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44" name="Freeform 357"/>
            <p:cNvSpPr>
              <a:spLocks noChangeAspect="1" noEditPoints="1"/>
            </p:cNvSpPr>
            <p:nvPr/>
          </p:nvSpPr>
          <p:spPr bwMode="auto">
            <a:xfrm>
              <a:off x="2543114" y="3641625"/>
              <a:ext cx="609723" cy="43200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16" name="组合 15"/>
          <p:cNvGrpSpPr/>
          <p:nvPr/>
        </p:nvGrpSpPr>
        <p:grpSpPr>
          <a:xfrm>
            <a:off x="6890921" y="3310446"/>
            <a:ext cx="1276351" cy="1276351"/>
            <a:chOff x="6724650" y="3219450"/>
            <a:chExt cx="1276350" cy="1276350"/>
          </a:xfrm>
        </p:grpSpPr>
        <p:sp>
          <p:nvSpPr>
            <p:cNvPr id="5" name="椭圆 4"/>
            <p:cNvSpPr/>
            <p:nvPr/>
          </p:nvSpPr>
          <p:spPr>
            <a:xfrm>
              <a:off x="6724650" y="3219450"/>
              <a:ext cx="1276350" cy="1276350"/>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45" name="Freeform 359"/>
            <p:cNvSpPr>
              <a:spLocks noChangeAspect="1" noEditPoints="1"/>
            </p:cNvSpPr>
            <p:nvPr/>
          </p:nvSpPr>
          <p:spPr bwMode="auto">
            <a:xfrm>
              <a:off x="7167647" y="3612825"/>
              <a:ext cx="390357" cy="489600"/>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sp>
        <p:nvSpPr>
          <p:cNvPr id="54" name="矩形 53"/>
          <p:cNvSpPr/>
          <p:nvPr/>
        </p:nvSpPr>
        <p:spPr>
          <a:xfrm>
            <a:off x="1910208" y="1586914"/>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1504750" y="1974463"/>
            <a:ext cx="2124077"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56" name="矩形 55"/>
          <p:cNvSpPr/>
          <p:nvPr/>
        </p:nvSpPr>
        <p:spPr>
          <a:xfrm>
            <a:off x="3240423" y="4930963"/>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2837631" y="5334279"/>
            <a:ext cx="2118744"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58" name="矩形 57"/>
          <p:cNvSpPr/>
          <p:nvPr/>
        </p:nvSpPr>
        <p:spPr>
          <a:xfrm>
            <a:off x="5217336" y="1586914"/>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4918555" y="1974463"/>
            <a:ext cx="2018224"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60" name="矩形 59"/>
          <p:cNvSpPr/>
          <p:nvPr/>
        </p:nvSpPr>
        <p:spPr>
          <a:xfrm>
            <a:off x="8382194" y="1586914"/>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矩形 47"/>
          <p:cNvSpPr>
            <a:spLocks noChangeArrowheads="1"/>
          </p:cNvSpPr>
          <p:nvPr/>
        </p:nvSpPr>
        <p:spPr bwMode="auto">
          <a:xfrm>
            <a:off x="7960963" y="1974463"/>
            <a:ext cx="2155628"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62" name="矩形 61"/>
          <p:cNvSpPr/>
          <p:nvPr/>
        </p:nvSpPr>
        <p:spPr>
          <a:xfrm>
            <a:off x="7383653" y="4930963"/>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47"/>
          <p:cNvSpPr>
            <a:spLocks noChangeArrowheads="1"/>
          </p:cNvSpPr>
          <p:nvPr/>
        </p:nvSpPr>
        <p:spPr bwMode="auto">
          <a:xfrm>
            <a:off x="6888653" y="5334280"/>
            <a:ext cx="2303160"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8"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2" presetClass="entr" presetSubtype="8" fill="hold" nodeType="afterEffect">
                                  <p:stCondLst>
                                    <p:cond delay="25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1000"/>
                                        <p:tgtEl>
                                          <p:spTgt spid="37"/>
                                        </p:tgtEl>
                                      </p:cBhvr>
                                    </p:animEffect>
                                  </p:childTnLst>
                                </p:cTn>
                              </p:par>
                              <p:par>
                                <p:cTn id="12" presetID="53" presetClass="entr" presetSubtype="16" fill="hold" grpId="0" nodeType="withEffect">
                                  <p:stCondLst>
                                    <p:cond delay="1750"/>
                                  </p:stCondLst>
                                  <p:childTnLst>
                                    <p:set>
                                      <p:cBhvr>
                                        <p:cTn id="13" dur="1" fill="hold">
                                          <p:stCondLst>
                                            <p:cond delay="0"/>
                                          </p:stCondLst>
                                        </p:cTn>
                                        <p:tgtEl>
                                          <p:spTgt spid="54"/>
                                        </p:tgtEl>
                                        <p:attrNameLst>
                                          <p:attrName>style.visibility</p:attrName>
                                        </p:attrNameLst>
                                      </p:cBhvr>
                                      <p:to>
                                        <p:strVal val="visible"/>
                                      </p:to>
                                    </p:set>
                                    <p:anim calcmode="lin" valueType="num">
                                      <p:cBhvr>
                                        <p:cTn id="14" dur="500" fill="hold"/>
                                        <p:tgtEl>
                                          <p:spTgt spid="54"/>
                                        </p:tgtEl>
                                        <p:attrNameLst>
                                          <p:attrName>ppt_w</p:attrName>
                                        </p:attrNameLst>
                                      </p:cBhvr>
                                      <p:tavLst>
                                        <p:tav tm="0">
                                          <p:val>
                                            <p:fltVal val="0"/>
                                          </p:val>
                                        </p:tav>
                                        <p:tav tm="100000">
                                          <p:val>
                                            <p:strVal val="#ppt_w"/>
                                          </p:val>
                                        </p:tav>
                                      </p:tavLst>
                                    </p:anim>
                                    <p:anim calcmode="lin" valueType="num">
                                      <p:cBhvr>
                                        <p:cTn id="15" dur="500" fill="hold"/>
                                        <p:tgtEl>
                                          <p:spTgt spid="54"/>
                                        </p:tgtEl>
                                        <p:attrNameLst>
                                          <p:attrName>ppt_h</p:attrName>
                                        </p:attrNameLst>
                                      </p:cBhvr>
                                      <p:tavLst>
                                        <p:tav tm="0">
                                          <p:val>
                                            <p:fltVal val="0"/>
                                          </p:val>
                                        </p:tav>
                                        <p:tav tm="100000">
                                          <p:val>
                                            <p:strVal val="#ppt_h"/>
                                          </p:val>
                                        </p:tav>
                                      </p:tavLst>
                                    </p:anim>
                                    <p:animEffect transition="in" filter="fade">
                                      <p:cBhvr>
                                        <p:cTn id="16" dur="500"/>
                                        <p:tgtEl>
                                          <p:spTgt spid="54"/>
                                        </p:tgtEl>
                                      </p:cBhvr>
                                    </p:animEffect>
                                  </p:childTnLst>
                                </p:cTn>
                              </p:par>
                              <p:par>
                                <p:cTn id="17" presetID="53" presetClass="entr" presetSubtype="16" fill="hold" grpId="0" nodeType="withEffect">
                                  <p:stCondLst>
                                    <p:cond delay="175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fltVal val="0"/>
                                          </p:val>
                                        </p:tav>
                                        <p:tav tm="100000">
                                          <p:val>
                                            <p:strVal val="#ppt_w"/>
                                          </p:val>
                                        </p:tav>
                                      </p:tavLst>
                                    </p:anim>
                                    <p:anim calcmode="lin" valueType="num">
                                      <p:cBhvr>
                                        <p:cTn id="20" dur="500" fill="hold"/>
                                        <p:tgtEl>
                                          <p:spTgt spid="55"/>
                                        </p:tgtEl>
                                        <p:attrNameLst>
                                          <p:attrName>ppt_h</p:attrName>
                                        </p:attrNameLst>
                                      </p:cBhvr>
                                      <p:tavLst>
                                        <p:tav tm="0">
                                          <p:val>
                                            <p:fltVal val="0"/>
                                          </p:val>
                                        </p:tav>
                                        <p:tav tm="100000">
                                          <p:val>
                                            <p:strVal val="#ppt_h"/>
                                          </p:val>
                                        </p:tav>
                                      </p:tavLst>
                                    </p:anim>
                                    <p:animEffect transition="in" filter="fade">
                                      <p:cBhvr>
                                        <p:cTn id="21" dur="500"/>
                                        <p:tgtEl>
                                          <p:spTgt spid="55"/>
                                        </p:tgtEl>
                                      </p:cBhvr>
                                    </p:animEffect>
                                  </p:childTnLst>
                                </p:cTn>
                              </p:par>
                              <p:par>
                                <p:cTn id="22" presetID="53" presetClass="entr" presetSubtype="16" fill="hold" nodeType="withEffect">
                                  <p:stCondLst>
                                    <p:cond delay="175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2750"/>
                                  </p:stCondLst>
                                  <p:childTnLst>
                                    <p:set>
                                      <p:cBhvr>
                                        <p:cTn id="28" dur="1" fill="hold">
                                          <p:stCondLst>
                                            <p:cond delay="0"/>
                                          </p:stCondLst>
                                        </p:cTn>
                                        <p:tgtEl>
                                          <p:spTgt spid="56"/>
                                        </p:tgtEl>
                                        <p:attrNameLst>
                                          <p:attrName>style.visibility</p:attrName>
                                        </p:attrNameLst>
                                      </p:cBhvr>
                                      <p:to>
                                        <p:strVal val="visible"/>
                                      </p:to>
                                    </p:set>
                                    <p:anim calcmode="lin" valueType="num">
                                      <p:cBhvr>
                                        <p:cTn id="29" dur="500" fill="hold"/>
                                        <p:tgtEl>
                                          <p:spTgt spid="56"/>
                                        </p:tgtEl>
                                        <p:attrNameLst>
                                          <p:attrName>ppt_w</p:attrName>
                                        </p:attrNameLst>
                                      </p:cBhvr>
                                      <p:tavLst>
                                        <p:tav tm="0">
                                          <p:val>
                                            <p:fltVal val="0"/>
                                          </p:val>
                                        </p:tav>
                                        <p:tav tm="100000">
                                          <p:val>
                                            <p:strVal val="#ppt_w"/>
                                          </p:val>
                                        </p:tav>
                                      </p:tavLst>
                                    </p:anim>
                                    <p:anim calcmode="lin" valueType="num">
                                      <p:cBhvr>
                                        <p:cTn id="30" dur="500" fill="hold"/>
                                        <p:tgtEl>
                                          <p:spTgt spid="56"/>
                                        </p:tgtEl>
                                        <p:attrNameLst>
                                          <p:attrName>ppt_h</p:attrName>
                                        </p:attrNameLst>
                                      </p:cBhvr>
                                      <p:tavLst>
                                        <p:tav tm="0">
                                          <p:val>
                                            <p:fltVal val="0"/>
                                          </p:val>
                                        </p:tav>
                                        <p:tav tm="100000">
                                          <p:val>
                                            <p:strVal val="#ppt_h"/>
                                          </p:val>
                                        </p:tav>
                                      </p:tavLst>
                                    </p:anim>
                                    <p:animEffect transition="in" filter="fade">
                                      <p:cBhvr>
                                        <p:cTn id="31" dur="500"/>
                                        <p:tgtEl>
                                          <p:spTgt spid="56"/>
                                        </p:tgtEl>
                                      </p:cBhvr>
                                    </p:animEffect>
                                  </p:childTnLst>
                                </p:cTn>
                              </p:par>
                              <p:par>
                                <p:cTn id="32" presetID="53" presetClass="entr" presetSubtype="16" fill="hold" grpId="0" nodeType="withEffect">
                                  <p:stCondLst>
                                    <p:cond delay="2750"/>
                                  </p:stCondLst>
                                  <p:childTnLst>
                                    <p:set>
                                      <p:cBhvr>
                                        <p:cTn id="33" dur="1" fill="hold">
                                          <p:stCondLst>
                                            <p:cond delay="0"/>
                                          </p:stCondLst>
                                        </p:cTn>
                                        <p:tgtEl>
                                          <p:spTgt spid="57"/>
                                        </p:tgtEl>
                                        <p:attrNameLst>
                                          <p:attrName>style.visibility</p:attrName>
                                        </p:attrNameLst>
                                      </p:cBhvr>
                                      <p:to>
                                        <p:strVal val="visible"/>
                                      </p:to>
                                    </p:set>
                                    <p:anim calcmode="lin" valueType="num">
                                      <p:cBhvr>
                                        <p:cTn id="34" dur="500" fill="hold"/>
                                        <p:tgtEl>
                                          <p:spTgt spid="57"/>
                                        </p:tgtEl>
                                        <p:attrNameLst>
                                          <p:attrName>ppt_w</p:attrName>
                                        </p:attrNameLst>
                                      </p:cBhvr>
                                      <p:tavLst>
                                        <p:tav tm="0">
                                          <p:val>
                                            <p:fltVal val="0"/>
                                          </p:val>
                                        </p:tav>
                                        <p:tav tm="100000">
                                          <p:val>
                                            <p:strVal val="#ppt_w"/>
                                          </p:val>
                                        </p:tav>
                                      </p:tavLst>
                                    </p:anim>
                                    <p:anim calcmode="lin" valueType="num">
                                      <p:cBhvr>
                                        <p:cTn id="35" dur="500" fill="hold"/>
                                        <p:tgtEl>
                                          <p:spTgt spid="57"/>
                                        </p:tgtEl>
                                        <p:attrNameLst>
                                          <p:attrName>ppt_h</p:attrName>
                                        </p:attrNameLst>
                                      </p:cBhvr>
                                      <p:tavLst>
                                        <p:tav tm="0">
                                          <p:val>
                                            <p:fltVal val="0"/>
                                          </p:val>
                                        </p:tav>
                                        <p:tav tm="100000">
                                          <p:val>
                                            <p:strVal val="#ppt_h"/>
                                          </p:val>
                                        </p:tav>
                                      </p:tavLst>
                                    </p:anim>
                                    <p:animEffect transition="in" filter="fade">
                                      <p:cBhvr>
                                        <p:cTn id="36" dur="500"/>
                                        <p:tgtEl>
                                          <p:spTgt spid="57"/>
                                        </p:tgtEl>
                                      </p:cBhvr>
                                    </p:animEffect>
                                  </p:childTnLst>
                                </p:cTn>
                              </p:par>
                              <p:par>
                                <p:cTn id="37" presetID="53" presetClass="entr" presetSubtype="16" fill="hold" nodeType="withEffect">
                                  <p:stCondLst>
                                    <p:cond delay="275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par>
                                <p:cTn id="42" presetID="53" presetClass="entr" presetSubtype="16" fill="hold" grpId="0" nodeType="withEffect">
                                  <p:stCondLst>
                                    <p:cond delay="3750"/>
                                  </p:stCondLst>
                                  <p:childTnLst>
                                    <p:set>
                                      <p:cBhvr>
                                        <p:cTn id="43" dur="1" fill="hold">
                                          <p:stCondLst>
                                            <p:cond delay="0"/>
                                          </p:stCondLst>
                                        </p:cTn>
                                        <p:tgtEl>
                                          <p:spTgt spid="58"/>
                                        </p:tgtEl>
                                        <p:attrNameLst>
                                          <p:attrName>style.visibility</p:attrName>
                                        </p:attrNameLst>
                                      </p:cBhvr>
                                      <p:to>
                                        <p:strVal val="visible"/>
                                      </p:to>
                                    </p:set>
                                    <p:anim calcmode="lin" valueType="num">
                                      <p:cBhvr>
                                        <p:cTn id="44" dur="500" fill="hold"/>
                                        <p:tgtEl>
                                          <p:spTgt spid="58"/>
                                        </p:tgtEl>
                                        <p:attrNameLst>
                                          <p:attrName>ppt_w</p:attrName>
                                        </p:attrNameLst>
                                      </p:cBhvr>
                                      <p:tavLst>
                                        <p:tav tm="0">
                                          <p:val>
                                            <p:fltVal val="0"/>
                                          </p:val>
                                        </p:tav>
                                        <p:tav tm="100000">
                                          <p:val>
                                            <p:strVal val="#ppt_w"/>
                                          </p:val>
                                        </p:tav>
                                      </p:tavLst>
                                    </p:anim>
                                    <p:anim calcmode="lin" valueType="num">
                                      <p:cBhvr>
                                        <p:cTn id="45" dur="500" fill="hold"/>
                                        <p:tgtEl>
                                          <p:spTgt spid="58"/>
                                        </p:tgtEl>
                                        <p:attrNameLst>
                                          <p:attrName>ppt_h</p:attrName>
                                        </p:attrNameLst>
                                      </p:cBhvr>
                                      <p:tavLst>
                                        <p:tav tm="0">
                                          <p:val>
                                            <p:fltVal val="0"/>
                                          </p:val>
                                        </p:tav>
                                        <p:tav tm="100000">
                                          <p:val>
                                            <p:strVal val="#ppt_h"/>
                                          </p:val>
                                        </p:tav>
                                      </p:tavLst>
                                    </p:anim>
                                    <p:animEffect transition="in" filter="fade">
                                      <p:cBhvr>
                                        <p:cTn id="46" dur="500"/>
                                        <p:tgtEl>
                                          <p:spTgt spid="58"/>
                                        </p:tgtEl>
                                      </p:cBhvr>
                                    </p:animEffect>
                                  </p:childTnLst>
                                </p:cTn>
                              </p:par>
                              <p:par>
                                <p:cTn id="47" presetID="53" presetClass="entr" presetSubtype="16" fill="hold" grpId="0" nodeType="withEffect">
                                  <p:stCondLst>
                                    <p:cond delay="3750"/>
                                  </p:stCondLst>
                                  <p:childTnLst>
                                    <p:set>
                                      <p:cBhvr>
                                        <p:cTn id="48" dur="1" fill="hold">
                                          <p:stCondLst>
                                            <p:cond delay="0"/>
                                          </p:stCondLst>
                                        </p:cTn>
                                        <p:tgtEl>
                                          <p:spTgt spid="59"/>
                                        </p:tgtEl>
                                        <p:attrNameLst>
                                          <p:attrName>style.visibility</p:attrName>
                                        </p:attrNameLst>
                                      </p:cBhvr>
                                      <p:to>
                                        <p:strVal val="visible"/>
                                      </p:to>
                                    </p:set>
                                    <p:anim calcmode="lin" valueType="num">
                                      <p:cBhvr>
                                        <p:cTn id="49" dur="500" fill="hold"/>
                                        <p:tgtEl>
                                          <p:spTgt spid="59"/>
                                        </p:tgtEl>
                                        <p:attrNameLst>
                                          <p:attrName>ppt_w</p:attrName>
                                        </p:attrNameLst>
                                      </p:cBhvr>
                                      <p:tavLst>
                                        <p:tav tm="0">
                                          <p:val>
                                            <p:fltVal val="0"/>
                                          </p:val>
                                        </p:tav>
                                        <p:tav tm="100000">
                                          <p:val>
                                            <p:strVal val="#ppt_w"/>
                                          </p:val>
                                        </p:tav>
                                      </p:tavLst>
                                    </p:anim>
                                    <p:anim calcmode="lin" valueType="num">
                                      <p:cBhvr>
                                        <p:cTn id="50" dur="500" fill="hold"/>
                                        <p:tgtEl>
                                          <p:spTgt spid="59"/>
                                        </p:tgtEl>
                                        <p:attrNameLst>
                                          <p:attrName>ppt_h</p:attrName>
                                        </p:attrNameLst>
                                      </p:cBhvr>
                                      <p:tavLst>
                                        <p:tav tm="0">
                                          <p:val>
                                            <p:fltVal val="0"/>
                                          </p:val>
                                        </p:tav>
                                        <p:tav tm="100000">
                                          <p:val>
                                            <p:strVal val="#ppt_h"/>
                                          </p:val>
                                        </p:tav>
                                      </p:tavLst>
                                    </p:anim>
                                    <p:animEffect transition="in" filter="fade">
                                      <p:cBhvr>
                                        <p:cTn id="51" dur="500"/>
                                        <p:tgtEl>
                                          <p:spTgt spid="59"/>
                                        </p:tgtEl>
                                      </p:cBhvr>
                                    </p:animEffect>
                                  </p:childTnLst>
                                </p:cTn>
                              </p:par>
                              <p:par>
                                <p:cTn id="52" presetID="53" presetClass="entr" presetSubtype="16" fill="hold" nodeType="withEffect">
                                  <p:stCondLst>
                                    <p:cond delay="375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3750"/>
                                  </p:stCondLst>
                                  <p:childTnLst>
                                    <p:set>
                                      <p:cBhvr>
                                        <p:cTn id="58" dur="1" fill="hold">
                                          <p:stCondLst>
                                            <p:cond delay="0"/>
                                          </p:stCondLst>
                                        </p:cTn>
                                        <p:tgtEl>
                                          <p:spTgt spid="62"/>
                                        </p:tgtEl>
                                        <p:attrNameLst>
                                          <p:attrName>style.visibility</p:attrName>
                                        </p:attrNameLst>
                                      </p:cBhvr>
                                      <p:to>
                                        <p:strVal val="visible"/>
                                      </p:to>
                                    </p:set>
                                    <p:anim calcmode="lin" valueType="num">
                                      <p:cBhvr>
                                        <p:cTn id="59" dur="500" fill="hold"/>
                                        <p:tgtEl>
                                          <p:spTgt spid="62"/>
                                        </p:tgtEl>
                                        <p:attrNameLst>
                                          <p:attrName>ppt_w</p:attrName>
                                        </p:attrNameLst>
                                      </p:cBhvr>
                                      <p:tavLst>
                                        <p:tav tm="0">
                                          <p:val>
                                            <p:fltVal val="0"/>
                                          </p:val>
                                        </p:tav>
                                        <p:tav tm="100000">
                                          <p:val>
                                            <p:strVal val="#ppt_w"/>
                                          </p:val>
                                        </p:tav>
                                      </p:tavLst>
                                    </p:anim>
                                    <p:anim calcmode="lin" valueType="num">
                                      <p:cBhvr>
                                        <p:cTn id="60" dur="500" fill="hold"/>
                                        <p:tgtEl>
                                          <p:spTgt spid="62"/>
                                        </p:tgtEl>
                                        <p:attrNameLst>
                                          <p:attrName>ppt_h</p:attrName>
                                        </p:attrNameLst>
                                      </p:cBhvr>
                                      <p:tavLst>
                                        <p:tav tm="0">
                                          <p:val>
                                            <p:fltVal val="0"/>
                                          </p:val>
                                        </p:tav>
                                        <p:tav tm="100000">
                                          <p:val>
                                            <p:strVal val="#ppt_h"/>
                                          </p:val>
                                        </p:tav>
                                      </p:tavLst>
                                    </p:anim>
                                    <p:animEffect transition="in" filter="fade">
                                      <p:cBhvr>
                                        <p:cTn id="61" dur="500"/>
                                        <p:tgtEl>
                                          <p:spTgt spid="62"/>
                                        </p:tgtEl>
                                      </p:cBhvr>
                                    </p:animEffect>
                                  </p:childTnLst>
                                </p:cTn>
                              </p:par>
                              <p:par>
                                <p:cTn id="62" presetID="53" presetClass="entr" presetSubtype="16" fill="hold" grpId="0" nodeType="withEffect">
                                  <p:stCondLst>
                                    <p:cond delay="3750"/>
                                  </p:stCondLst>
                                  <p:childTnLst>
                                    <p:set>
                                      <p:cBhvr>
                                        <p:cTn id="63" dur="1" fill="hold">
                                          <p:stCondLst>
                                            <p:cond delay="0"/>
                                          </p:stCondLst>
                                        </p:cTn>
                                        <p:tgtEl>
                                          <p:spTgt spid="63"/>
                                        </p:tgtEl>
                                        <p:attrNameLst>
                                          <p:attrName>style.visibility</p:attrName>
                                        </p:attrNameLst>
                                      </p:cBhvr>
                                      <p:to>
                                        <p:strVal val="visible"/>
                                      </p:to>
                                    </p:set>
                                    <p:anim calcmode="lin" valueType="num">
                                      <p:cBhvr>
                                        <p:cTn id="64" dur="500" fill="hold"/>
                                        <p:tgtEl>
                                          <p:spTgt spid="63"/>
                                        </p:tgtEl>
                                        <p:attrNameLst>
                                          <p:attrName>ppt_w</p:attrName>
                                        </p:attrNameLst>
                                      </p:cBhvr>
                                      <p:tavLst>
                                        <p:tav tm="0">
                                          <p:val>
                                            <p:fltVal val="0"/>
                                          </p:val>
                                        </p:tav>
                                        <p:tav tm="100000">
                                          <p:val>
                                            <p:strVal val="#ppt_w"/>
                                          </p:val>
                                        </p:tav>
                                      </p:tavLst>
                                    </p:anim>
                                    <p:anim calcmode="lin" valueType="num">
                                      <p:cBhvr>
                                        <p:cTn id="65" dur="500" fill="hold"/>
                                        <p:tgtEl>
                                          <p:spTgt spid="63"/>
                                        </p:tgtEl>
                                        <p:attrNameLst>
                                          <p:attrName>ppt_h</p:attrName>
                                        </p:attrNameLst>
                                      </p:cBhvr>
                                      <p:tavLst>
                                        <p:tav tm="0">
                                          <p:val>
                                            <p:fltVal val="0"/>
                                          </p:val>
                                        </p:tav>
                                        <p:tav tm="100000">
                                          <p:val>
                                            <p:strVal val="#ppt_h"/>
                                          </p:val>
                                        </p:tav>
                                      </p:tavLst>
                                    </p:anim>
                                    <p:animEffect transition="in" filter="fade">
                                      <p:cBhvr>
                                        <p:cTn id="66" dur="500"/>
                                        <p:tgtEl>
                                          <p:spTgt spid="63"/>
                                        </p:tgtEl>
                                      </p:cBhvr>
                                    </p:animEffect>
                                  </p:childTnLst>
                                </p:cTn>
                              </p:par>
                              <p:par>
                                <p:cTn id="67" presetID="53" presetClass="entr" presetSubtype="16" fill="hold" grpId="0" nodeType="withEffect">
                                  <p:stCondLst>
                                    <p:cond delay="4750"/>
                                  </p:stCondLst>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par>
                                <p:cTn id="72" presetID="53" presetClass="entr" presetSubtype="16" fill="hold" grpId="0" nodeType="withEffect">
                                  <p:stCondLst>
                                    <p:cond delay="475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childTnLst>
                                </p:cTn>
                              </p:par>
                              <p:par>
                                <p:cTn id="77" presetID="53" presetClass="entr" presetSubtype="16" fill="hold" nodeType="withEffect">
                                  <p:stCondLst>
                                    <p:cond delay="475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59" grpId="0"/>
      <p:bldP spid="60" grpId="0"/>
      <p:bldP spid="61" grpId="0"/>
      <p:bldP spid="62" grpId="0"/>
      <p:bldP spid="63"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25" name="组合 24"/>
          <p:cNvGrpSpPr/>
          <p:nvPr/>
        </p:nvGrpSpPr>
        <p:grpSpPr>
          <a:xfrm>
            <a:off x="6608158" y="1970264"/>
            <a:ext cx="1103150" cy="1103150"/>
            <a:chOff x="6353175" y="3550672"/>
            <a:chExt cx="1103150" cy="1103150"/>
          </a:xfrm>
        </p:grpSpPr>
        <p:sp>
          <p:nvSpPr>
            <p:cNvPr id="26" name="椭圆 25"/>
            <p:cNvSpPr/>
            <p:nvPr/>
          </p:nvSpPr>
          <p:spPr>
            <a:xfrm>
              <a:off x="6353175" y="355067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7" name="椭圆 26"/>
            <p:cNvSpPr/>
            <p:nvPr/>
          </p:nvSpPr>
          <p:spPr>
            <a:xfrm>
              <a:off x="6508750" y="3706247"/>
              <a:ext cx="792000" cy="792000"/>
            </a:xfrm>
            <a:prstGeom prst="ellipse">
              <a:avLst/>
            </a:prstGeom>
            <a:solidFill>
              <a:srgbClr val="4E7730"/>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6" name="Freeform 61"/>
            <p:cNvSpPr>
              <a:spLocks noEditPoints="1"/>
            </p:cNvSpPr>
            <p:nvPr/>
          </p:nvSpPr>
          <p:spPr bwMode="auto">
            <a:xfrm>
              <a:off x="6743619" y="394008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5A6478"/>
                </a:solidFill>
                <a:effectLst/>
                <a:uLnTx/>
                <a:uFillTx/>
                <a:latin typeface="小米兰亭_GB外压缩" panose="03000502000000000000" charset="-122"/>
                <a:ea typeface="小米兰亭_GB外压缩" panose="03000502000000000000" charset="-122"/>
              </a:endParaRPr>
            </a:p>
          </p:txBody>
        </p:sp>
      </p:grpSp>
      <p:grpSp>
        <p:nvGrpSpPr>
          <p:cNvPr id="37" name="组合 36"/>
          <p:cNvGrpSpPr/>
          <p:nvPr/>
        </p:nvGrpSpPr>
        <p:grpSpPr>
          <a:xfrm>
            <a:off x="4317170" y="1970264"/>
            <a:ext cx="1103150" cy="1103150"/>
            <a:chOff x="6353175" y="2204180"/>
            <a:chExt cx="1103150" cy="1103150"/>
          </a:xfrm>
        </p:grpSpPr>
        <p:sp>
          <p:nvSpPr>
            <p:cNvPr id="38" name="椭圆 37"/>
            <p:cNvSpPr/>
            <p:nvPr/>
          </p:nvSpPr>
          <p:spPr>
            <a:xfrm>
              <a:off x="6353175" y="2204180"/>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9" name="椭圆 38"/>
            <p:cNvSpPr/>
            <p:nvPr/>
          </p:nvSpPr>
          <p:spPr>
            <a:xfrm>
              <a:off x="6508750" y="2359755"/>
              <a:ext cx="792000" cy="792000"/>
            </a:xfrm>
            <a:prstGeom prst="ellipse">
              <a:avLst/>
            </a:prstGeom>
            <a:solidFill>
              <a:schemeClr val="tx1">
                <a:lumMod val="65000"/>
                <a:lumOff val="3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0" name="Freeform 84"/>
            <p:cNvSpPr>
              <a:spLocks noEditPoints="1"/>
            </p:cNvSpPr>
            <p:nvPr/>
          </p:nvSpPr>
          <p:spPr bwMode="auto">
            <a:xfrm>
              <a:off x="6743619" y="2594107"/>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5A6478"/>
                </a:solidFill>
                <a:effectLst/>
                <a:uLnTx/>
                <a:uFillTx/>
                <a:latin typeface="小米兰亭_GB外压缩" panose="03000502000000000000" charset="-122"/>
                <a:ea typeface="小米兰亭_GB外压缩" panose="03000502000000000000" charset="-122"/>
              </a:endParaRPr>
            </a:p>
          </p:txBody>
        </p:sp>
      </p:grpSp>
      <p:grpSp>
        <p:nvGrpSpPr>
          <p:cNvPr id="41" name="组合 40"/>
          <p:cNvGrpSpPr/>
          <p:nvPr/>
        </p:nvGrpSpPr>
        <p:grpSpPr>
          <a:xfrm>
            <a:off x="8899146" y="1970264"/>
            <a:ext cx="1103150" cy="1103150"/>
            <a:chOff x="6353175" y="857688"/>
            <a:chExt cx="1103150" cy="1103150"/>
          </a:xfrm>
        </p:grpSpPr>
        <p:sp>
          <p:nvSpPr>
            <p:cNvPr id="42" name="椭圆 41"/>
            <p:cNvSpPr/>
            <p:nvPr/>
          </p:nvSpPr>
          <p:spPr>
            <a:xfrm>
              <a:off x="6353175" y="857688"/>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3" name="椭圆 42"/>
            <p:cNvSpPr/>
            <p:nvPr/>
          </p:nvSpPr>
          <p:spPr>
            <a:xfrm>
              <a:off x="6508750" y="1013263"/>
              <a:ext cx="792000" cy="792000"/>
            </a:xfrm>
            <a:prstGeom prst="ellipse">
              <a:avLst/>
            </a:prstGeom>
            <a:solidFill>
              <a:schemeClr val="tx1">
                <a:lumMod val="65000"/>
                <a:lumOff val="3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4" name="Freeform 96"/>
            <p:cNvSpPr>
              <a:spLocks noEditPoints="1"/>
            </p:cNvSpPr>
            <p:nvPr/>
          </p:nvSpPr>
          <p:spPr bwMode="auto">
            <a:xfrm>
              <a:off x="6743619" y="1248132"/>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5A6478"/>
                </a:solidFill>
                <a:effectLst/>
                <a:uLnTx/>
                <a:uFillTx/>
                <a:latin typeface="小米兰亭_GB外压缩" panose="03000502000000000000" charset="-122"/>
                <a:ea typeface="小米兰亭_GB外压缩" panose="03000502000000000000" charset="-122"/>
              </a:endParaRPr>
            </a:p>
          </p:txBody>
        </p:sp>
      </p:grpSp>
      <p:grpSp>
        <p:nvGrpSpPr>
          <p:cNvPr id="45" name="组合 44"/>
          <p:cNvGrpSpPr/>
          <p:nvPr/>
        </p:nvGrpSpPr>
        <p:grpSpPr>
          <a:xfrm>
            <a:off x="2026182" y="1970264"/>
            <a:ext cx="1103150" cy="1103150"/>
            <a:chOff x="6353175" y="4895612"/>
            <a:chExt cx="1103150" cy="1103150"/>
          </a:xfrm>
        </p:grpSpPr>
        <p:sp>
          <p:nvSpPr>
            <p:cNvPr id="46" name="椭圆 45"/>
            <p:cNvSpPr/>
            <p:nvPr/>
          </p:nvSpPr>
          <p:spPr>
            <a:xfrm>
              <a:off x="6353175" y="489561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7" name="椭圆 46"/>
            <p:cNvSpPr/>
            <p:nvPr/>
          </p:nvSpPr>
          <p:spPr>
            <a:xfrm>
              <a:off x="6508750" y="5051187"/>
              <a:ext cx="792000" cy="792000"/>
            </a:xfrm>
            <a:prstGeom prst="ellipse">
              <a:avLst/>
            </a:prstGeom>
            <a:solidFill>
              <a:srgbClr val="1A6C37"/>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8" name="Freeform 112"/>
            <p:cNvSpPr>
              <a:spLocks noEditPoints="1"/>
            </p:cNvSpPr>
            <p:nvPr/>
          </p:nvSpPr>
          <p:spPr bwMode="auto">
            <a:xfrm>
              <a:off x="6743619" y="5286056"/>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5A6478"/>
                </a:solidFill>
                <a:effectLst/>
                <a:uLnTx/>
                <a:uFillTx/>
                <a:latin typeface="小米兰亭_GB外压缩" panose="03000502000000000000" charset="-122"/>
                <a:ea typeface="小米兰亭_GB外压缩" panose="03000502000000000000" charset="-122"/>
              </a:endParaRPr>
            </a:p>
          </p:txBody>
        </p:sp>
      </p:grpSp>
      <p:sp>
        <p:nvSpPr>
          <p:cNvPr id="49" name="矩形 48"/>
          <p:cNvSpPr/>
          <p:nvPr/>
        </p:nvSpPr>
        <p:spPr>
          <a:xfrm>
            <a:off x="6377034" y="3228989"/>
            <a:ext cx="1565398" cy="369332"/>
          </a:xfrm>
          <a:prstGeom prst="rect">
            <a:avLst/>
          </a:prstGeom>
        </p:spPr>
        <p:txBody>
          <a:bodyPr wrap="square">
            <a:spAutoFit/>
          </a:bodyPr>
          <a:lstStyle/>
          <a:p>
            <a:pPr algn="ctr"/>
            <a:r>
              <a:rPr lang="zh-CN" altLang="en-US" dirty="0" smtClean="0">
                <a:solidFill>
                  <a:schemeClr val="tx1">
                    <a:lumMod val="65000"/>
                    <a:lumOff val="35000"/>
                  </a:schemeClr>
                </a:solidFill>
                <a:latin typeface="+mj-ea"/>
                <a:ea typeface="+mj-ea"/>
              </a:rPr>
              <a:t>企业宗旨</a:t>
            </a:r>
            <a:endParaRPr lang="en-US" altLang="zh-CN" sz="1400" dirty="0" smtClean="0">
              <a:solidFill>
                <a:schemeClr val="tx1">
                  <a:lumMod val="65000"/>
                  <a:lumOff val="35000"/>
                </a:schemeClr>
              </a:solidFill>
              <a:latin typeface="+mj-ea"/>
              <a:ea typeface="+mj-ea"/>
            </a:endParaRPr>
          </a:p>
        </p:txBody>
      </p:sp>
      <p:sp>
        <p:nvSpPr>
          <p:cNvPr id="50" name="矩形 49"/>
          <p:cNvSpPr/>
          <p:nvPr/>
        </p:nvSpPr>
        <p:spPr>
          <a:xfrm>
            <a:off x="8762844" y="3209281"/>
            <a:ext cx="1565398" cy="369332"/>
          </a:xfrm>
          <a:prstGeom prst="rect">
            <a:avLst/>
          </a:prstGeom>
        </p:spPr>
        <p:txBody>
          <a:bodyPr wrap="square">
            <a:spAutoFit/>
          </a:bodyPr>
          <a:lstStyle/>
          <a:p>
            <a:pPr algn="ctr"/>
            <a:r>
              <a:rPr lang="zh-CN" altLang="en-US" dirty="0" smtClean="0">
                <a:solidFill>
                  <a:schemeClr val="tx1">
                    <a:lumMod val="65000"/>
                    <a:lumOff val="35000"/>
                  </a:schemeClr>
                </a:solidFill>
                <a:latin typeface="+mj-ea"/>
                <a:ea typeface="+mj-ea"/>
              </a:rPr>
              <a:t>服务理念</a:t>
            </a:r>
            <a:endParaRPr lang="en-US" altLang="zh-CN" sz="1400" dirty="0" smtClean="0">
              <a:solidFill>
                <a:schemeClr val="tx1">
                  <a:lumMod val="65000"/>
                  <a:lumOff val="35000"/>
                </a:schemeClr>
              </a:solidFill>
              <a:latin typeface="+mj-ea"/>
              <a:ea typeface="+mj-ea"/>
            </a:endParaRPr>
          </a:p>
        </p:txBody>
      </p:sp>
      <p:sp>
        <p:nvSpPr>
          <p:cNvPr id="51" name="矩形 50"/>
          <p:cNvSpPr/>
          <p:nvPr/>
        </p:nvSpPr>
        <p:spPr>
          <a:xfrm>
            <a:off x="1701209" y="3228989"/>
            <a:ext cx="1565398" cy="369332"/>
          </a:xfrm>
          <a:prstGeom prst="rect">
            <a:avLst/>
          </a:prstGeom>
        </p:spPr>
        <p:txBody>
          <a:bodyPr wrap="square">
            <a:spAutoFit/>
          </a:bodyPr>
          <a:lstStyle/>
          <a:p>
            <a:pPr algn="ctr"/>
            <a:r>
              <a:rPr lang="zh-CN" altLang="en-US" dirty="0" smtClean="0">
                <a:solidFill>
                  <a:schemeClr val="tx1">
                    <a:lumMod val="65000"/>
                    <a:lumOff val="35000"/>
                  </a:schemeClr>
                </a:solidFill>
                <a:latin typeface="+mj-ea"/>
                <a:ea typeface="+mj-ea"/>
              </a:rPr>
              <a:t>企业精神</a:t>
            </a:r>
            <a:endParaRPr lang="en-US" altLang="zh-CN" sz="1400" dirty="0">
              <a:solidFill>
                <a:schemeClr val="tx1">
                  <a:lumMod val="65000"/>
                  <a:lumOff val="35000"/>
                </a:schemeClr>
              </a:solidFill>
              <a:latin typeface="+mj-ea"/>
              <a:ea typeface="+mj-ea"/>
            </a:endParaRPr>
          </a:p>
        </p:txBody>
      </p:sp>
      <p:sp>
        <p:nvSpPr>
          <p:cNvPr id="52" name="矩形 51"/>
          <p:cNvSpPr/>
          <p:nvPr/>
        </p:nvSpPr>
        <p:spPr>
          <a:xfrm>
            <a:off x="4086046" y="3228989"/>
            <a:ext cx="1565398" cy="369332"/>
          </a:xfrm>
          <a:prstGeom prst="rect">
            <a:avLst/>
          </a:prstGeom>
        </p:spPr>
        <p:txBody>
          <a:bodyPr wrap="square">
            <a:spAutoFit/>
          </a:bodyPr>
          <a:lstStyle/>
          <a:p>
            <a:pPr algn="ctr"/>
            <a:r>
              <a:rPr lang="zh-CN" altLang="en-US" dirty="0" smtClean="0">
                <a:solidFill>
                  <a:schemeClr val="tx1">
                    <a:lumMod val="65000"/>
                    <a:lumOff val="35000"/>
                  </a:schemeClr>
                </a:solidFill>
                <a:latin typeface="+mj-ea"/>
                <a:ea typeface="+mj-ea"/>
              </a:rPr>
              <a:t>经营理念</a:t>
            </a:r>
            <a:endParaRPr lang="en-US" altLang="zh-CN" sz="1400" dirty="0" smtClean="0">
              <a:solidFill>
                <a:schemeClr val="tx1">
                  <a:lumMod val="65000"/>
                  <a:lumOff val="35000"/>
                </a:schemeClr>
              </a:solidFill>
              <a:latin typeface="+mj-ea"/>
              <a:ea typeface="+mj-ea"/>
            </a:endParaRPr>
          </a:p>
        </p:txBody>
      </p:sp>
      <p:sp>
        <p:nvSpPr>
          <p:cNvPr id="53" name="矩形 52"/>
          <p:cNvSpPr/>
          <p:nvPr/>
        </p:nvSpPr>
        <p:spPr>
          <a:xfrm>
            <a:off x="6051452" y="3630129"/>
            <a:ext cx="2216562" cy="377411"/>
          </a:xfrm>
          <a:prstGeom prst="rect">
            <a:avLst/>
          </a:prstGeom>
        </p:spPr>
        <p:txBody>
          <a:bodyPr wrap="square">
            <a:spAutoFit/>
          </a:bodyPr>
          <a:lstStyle/>
          <a:p>
            <a:pPr algn="ctr">
              <a:lnSpc>
                <a:spcPct val="150000"/>
              </a:lnSpc>
              <a:spcAft>
                <a:spcPts val="600"/>
              </a:spcAft>
            </a:pPr>
            <a:r>
              <a:rPr lang="zh-CN" altLang="en-US" sz="1400" dirty="0" smtClean="0">
                <a:solidFill>
                  <a:schemeClr val="tx1">
                    <a:lumMod val="65000"/>
                    <a:lumOff val="35000"/>
                  </a:schemeClr>
                </a:solidFill>
                <a:latin typeface="+mj-ea"/>
                <a:ea typeface="+mj-ea"/>
              </a:rPr>
              <a:t>质量</a:t>
            </a:r>
            <a:r>
              <a:rPr lang="zh-CN" altLang="en-US" sz="1400" dirty="0">
                <a:solidFill>
                  <a:schemeClr val="tx1">
                    <a:lumMod val="65000"/>
                    <a:lumOff val="35000"/>
                  </a:schemeClr>
                </a:solidFill>
                <a:latin typeface="+mj-ea"/>
                <a:ea typeface="+mj-ea"/>
              </a:rPr>
              <a:t>第一、诚信为</a:t>
            </a:r>
            <a:r>
              <a:rPr lang="zh-CN" altLang="en-US" sz="1400" dirty="0" smtClean="0">
                <a:solidFill>
                  <a:schemeClr val="tx1">
                    <a:lumMod val="65000"/>
                    <a:lumOff val="35000"/>
                  </a:schemeClr>
                </a:solidFill>
                <a:latin typeface="+mj-ea"/>
                <a:ea typeface="+mj-ea"/>
              </a:rPr>
              <a:t>本</a:t>
            </a:r>
            <a:endParaRPr lang="en-US" altLang="zh-CN" sz="1400" dirty="0" smtClean="0">
              <a:solidFill>
                <a:schemeClr val="tx1">
                  <a:lumMod val="65000"/>
                  <a:lumOff val="35000"/>
                </a:schemeClr>
              </a:solidFill>
              <a:latin typeface="+mj-ea"/>
              <a:ea typeface="+mj-ea"/>
            </a:endParaRPr>
          </a:p>
        </p:txBody>
      </p:sp>
      <p:sp>
        <p:nvSpPr>
          <p:cNvPr id="54" name="矩形 53"/>
          <p:cNvSpPr/>
          <p:nvPr/>
        </p:nvSpPr>
        <p:spPr>
          <a:xfrm>
            <a:off x="8437262" y="3610421"/>
            <a:ext cx="2216562" cy="377411"/>
          </a:xfrm>
          <a:prstGeom prst="rect">
            <a:avLst/>
          </a:prstGeom>
        </p:spPr>
        <p:txBody>
          <a:bodyPr wrap="square">
            <a:spAutoFit/>
          </a:bodyPr>
          <a:lstStyle/>
          <a:p>
            <a:pPr algn="ctr">
              <a:lnSpc>
                <a:spcPct val="150000"/>
              </a:lnSpc>
              <a:spcAft>
                <a:spcPts val="600"/>
              </a:spcAft>
            </a:pPr>
            <a:r>
              <a:rPr lang="zh-CN" altLang="en-US" sz="1400" dirty="0" smtClean="0">
                <a:solidFill>
                  <a:schemeClr val="tx1">
                    <a:lumMod val="65000"/>
                    <a:lumOff val="35000"/>
                  </a:schemeClr>
                </a:solidFill>
                <a:latin typeface="+mj-ea"/>
                <a:ea typeface="+mj-ea"/>
              </a:rPr>
              <a:t>用户</a:t>
            </a:r>
            <a:r>
              <a:rPr lang="zh-CN" altLang="en-US" sz="1400" dirty="0">
                <a:solidFill>
                  <a:schemeClr val="tx1">
                    <a:lumMod val="65000"/>
                    <a:lumOff val="35000"/>
                  </a:schemeClr>
                </a:solidFill>
                <a:latin typeface="+mj-ea"/>
                <a:ea typeface="+mj-ea"/>
              </a:rPr>
              <a:t>至上、用心</a:t>
            </a:r>
            <a:r>
              <a:rPr lang="zh-CN" altLang="en-US" sz="1400" dirty="0" smtClean="0">
                <a:solidFill>
                  <a:schemeClr val="tx1">
                    <a:lumMod val="65000"/>
                    <a:lumOff val="35000"/>
                  </a:schemeClr>
                </a:solidFill>
                <a:latin typeface="+mj-ea"/>
                <a:ea typeface="+mj-ea"/>
              </a:rPr>
              <a:t>服务</a:t>
            </a:r>
            <a:endParaRPr lang="en-US" altLang="zh-CN" sz="1400" dirty="0" smtClean="0">
              <a:solidFill>
                <a:schemeClr val="tx1">
                  <a:lumMod val="65000"/>
                  <a:lumOff val="35000"/>
                </a:schemeClr>
              </a:solidFill>
              <a:latin typeface="+mj-ea"/>
              <a:ea typeface="+mj-ea"/>
            </a:endParaRPr>
          </a:p>
        </p:txBody>
      </p:sp>
      <p:sp>
        <p:nvSpPr>
          <p:cNvPr id="55" name="矩形 54"/>
          <p:cNvSpPr/>
          <p:nvPr/>
        </p:nvSpPr>
        <p:spPr>
          <a:xfrm>
            <a:off x="1375627" y="3630129"/>
            <a:ext cx="2216562" cy="377411"/>
          </a:xfrm>
          <a:prstGeom prst="rect">
            <a:avLst/>
          </a:prstGeom>
        </p:spPr>
        <p:txBody>
          <a:bodyPr wrap="square">
            <a:spAutoFit/>
          </a:bodyPr>
          <a:lstStyle/>
          <a:p>
            <a:pPr algn="ctr">
              <a:lnSpc>
                <a:spcPct val="150000"/>
              </a:lnSpc>
              <a:spcAft>
                <a:spcPts val="600"/>
              </a:spcAft>
            </a:pPr>
            <a:r>
              <a:rPr lang="zh-CN" altLang="en-US" sz="1400" dirty="0" smtClean="0">
                <a:solidFill>
                  <a:schemeClr val="tx1">
                    <a:lumMod val="65000"/>
                    <a:lumOff val="35000"/>
                  </a:schemeClr>
                </a:solidFill>
                <a:latin typeface="+mj-ea"/>
                <a:ea typeface="+mj-ea"/>
              </a:rPr>
              <a:t>求实</a:t>
            </a:r>
            <a:r>
              <a:rPr lang="zh-CN" altLang="en-US" sz="1400" dirty="0">
                <a:solidFill>
                  <a:schemeClr val="tx1">
                    <a:lumMod val="65000"/>
                    <a:lumOff val="35000"/>
                  </a:schemeClr>
                </a:solidFill>
                <a:latin typeface="+mj-ea"/>
                <a:ea typeface="+mj-ea"/>
              </a:rPr>
              <a:t>、创新、</a:t>
            </a:r>
            <a:r>
              <a:rPr lang="zh-CN" altLang="en-US" sz="1400" dirty="0" smtClean="0">
                <a:solidFill>
                  <a:schemeClr val="tx1">
                    <a:lumMod val="65000"/>
                    <a:lumOff val="35000"/>
                  </a:schemeClr>
                </a:solidFill>
                <a:latin typeface="+mj-ea"/>
                <a:ea typeface="+mj-ea"/>
              </a:rPr>
              <a:t>团结</a:t>
            </a:r>
            <a:endParaRPr lang="en-US" altLang="zh-CN" sz="1400" dirty="0">
              <a:solidFill>
                <a:schemeClr val="tx1">
                  <a:lumMod val="65000"/>
                  <a:lumOff val="35000"/>
                </a:schemeClr>
              </a:solidFill>
              <a:latin typeface="+mj-ea"/>
              <a:ea typeface="+mj-ea"/>
            </a:endParaRPr>
          </a:p>
        </p:txBody>
      </p:sp>
      <p:sp>
        <p:nvSpPr>
          <p:cNvPr id="56" name="矩形 55"/>
          <p:cNvSpPr/>
          <p:nvPr/>
        </p:nvSpPr>
        <p:spPr>
          <a:xfrm>
            <a:off x="3760464" y="3630129"/>
            <a:ext cx="2216562" cy="377411"/>
          </a:xfrm>
          <a:prstGeom prst="rect">
            <a:avLst/>
          </a:prstGeom>
        </p:spPr>
        <p:txBody>
          <a:bodyPr wrap="square">
            <a:spAutoFit/>
          </a:bodyPr>
          <a:lstStyle/>
          <a:p>
            <a:pPr algn="ctr">
              <a:lnSpc>
                <a:spcPct val="150000"/>
              </a:lnSpc>
              <a:spcAft>
                <a:spcPts val="600"/>
              </a:spcAft>
            </a:pPr>
            <a:r>
              <a:rPr lang="zh-CN" altLang="en-US" sz="1400" dirty="0" smtClean="0">
                <a:solidFill>
                  <a:schemeClr val="tx1">
                    <a:lumMod val="65000"/>
                    <a:lumOff val="35000"/>
                  </a:schemeClr>
                </a:solidFill>
                <a:latin typeface="+mj-ea"/>
                <a:ea typeface="+mj-ea"/>
              </a:rPr>
              <a:t>科学管理、</a:t>
            </a:r>
            <a:r>
              <a:rPr lang="zh-CN" altLang="en-US" sz="1400" dirty="0">
                <a:solidFill>
                  <a:schemeClr val="tx1">
                    <a:lumMod val="65000"/>
                    <a:lumOff val="35000"/>
                  </a:schemeClr>
                </a:solidFill>
                <a:latin typeface="+mj-ea"/>
                <a:ea typeface="+mj-ea"/>
              </a:rPr>
              <a:t>诚信</a:t>
            </a:r>
            <a:r>
              <a:rPr lang="zh-CN" altLang="en-US" sz="1400" dirty="0" smtClean="0">
                <a:solidFill>
                  <a:schemeClr val="tx1">
                    <a:lumMod val="65000"/>
                    <a:lumOff val="35000"/>
                  </a:schemeClr>
                </a:solidFill>
                <a:latin typeface="+mj-ea"/>
                <a:ea typeface="+mj-ea"/>
              </a:rPr>
              <a:t>经营</a:t>
            </a:r>
            <a:endParaRPr lang="en-US" altLang="zh-CN" sz="1400" dirty="0" smtClean="0">
              <a:solidFill>
                <a:schemeClr val="tx1">
                  <a:lumMod val="65000"/>
                  <a:lumOff val="35000"/>
                </a:schemeClr>
              </a:solidFill>
              <a:latin typeface="+mj-ea"/>
              <a:ea typeface="+mj-ea"/>
            </a:endParaRPr>
          </a:p>
        </p:txBody>
      </p:sp>
      <p:sp>
        <p:nvSpPr>
          <p:cNvPr id="57" name="矩形 47"/>
          <p:cNvSpPr>
            <a:spLocks noChangeArrowheads="1"/>
          </p:cNvSpPr>
          <p:nvPr/>
        </p:nvSpPr>
        <p:spPr bwMode="auto">
          <a:xfrm>
            <a:off x="1335839" y="4592542"/>
            <a:ext cx="9578879"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0-#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0-#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0-#ppt_w/2"/>
                                          </p:val>
                                        </p:tav>
                                        <p:tav tm="100000">
                                          <p:val>
                                            <p:strVal val="#ppt_x"/>
                                          </p:val>
                                        </p:tav>
                                      </p:tavLst>
                                    </p:anim>
                                    <p:anim calcmode="lin" valueType="num">
                                      <p:cBhvr additive="base">
                                        <p:cTn id="24" dur="500" fill="hold"/>
                                        <p:tgtEl>
                                          <p:spTgt spid="4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1+#ppt_w/2"/>
                                          </p:val>
                                        </p:tav>
                                        <p:tav tm="100000">
                                          <p:val>
                                            <p:strVal val="#ppt_x"/>
                                          </p:val>
                                        </p:tav>
                                      </p:tavLst>
                                    </p:anim>
                                    <p:anim calcmode="lin" valueType="num">
                                      <p:cBhvr additive="base">
                                        <p:cTn id="28" dur="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1+#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1+#ppt_w/2"/>
                                          </p:val>
                                        </p:tav>
                                        <p:tav tm="100000">
                                          <p:val>
                                            <p:strVal val="#ppt_x"/>
                                          </p:val>
                                        </p:tav>
                                      </p:tavLst>
                                    </p:anim>
                                    <p:anim calcmode="lin" valueType="num">
                                      <p:cBhvr additive="base">
                                        <p:cTn id="36" dur="500" fill="hold"/>
                                        <p:tgtEl>
                                          <p:spTgt spid="4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1+#ppt_w/2"/>
                                          </p:val>
                                        </p:tav>
                                        <p:tav tm="100000">
                                          <p:val>
                                            <p:strVal val="#ppt_x"/>
                                          </p:val>
                                        </p:tav>
                                      </p:tavLst>
                                    </p:anim>
                                    <p:anim calcmode="lin" valueType="num">
                                      <p:cBhvr additive="base">
                                        <p:cTn id="40" dur="500" fill="hold"/>
                                        <p:tgtEl>
                                          <p:spTgt spid="50"/>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5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1+#ppt_w/2"/>
                                          </p:val>
                                        </p:tav>
                                        <p:tav tm="100000">
                                          <p:val>
                                            <p:strVal val="#ppt_x"/>
                                          </p:val>
                                        </p:tav>
                                      </p:tavLst>
                                    </p:anim>
                                    <p:anim calcmode="lin" valueType="num">
                                      <p:cBhvr additive="base">
                                        <p:cTn id="44" dur="500" fill="hold"/>
                                        <p:tgtEl>
                                          <p:spTgt spid="5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1+#ppt_w/2"/>
                                          </p:val>
                                        </p:tav>
                                        <p:tav tm="100000">
                                          <p:val>
                                            <p:strVal val="#ppt_x"/>
                                          </p:val>
                                        </p:tav>
                                      </p:tavLst>
                                    </p:anim>
                                    <p:anim calcmode="lin" valueType="num">
                                      <p:cBhvr additive="base">
                                        <p:cTn id="48" dur="500" fill="hold"/>
                                        <p:tgtEl>
                                          <p:spTgt spid="5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25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1+#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25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1+#ppt_w/2"/>
                                          </p:val>
                                        </p:tav>
                                        <p:tav tm="100000">
                                          <p:val>
                                            <p:strVal val="#ppt_x"/>
                                          </p:val>
                                        </p:tav>
                                      </p:tavLst>
                                    </p:anim>
                                    <p:anim calcmode="lin" valueType="num">
                                      <p:cBhvr additive="base">
                                        <p:cTn id="56" dur="500" fill="hold"/>
                                        <p:tgtEl>
                                          <p:spTgt spid="54"/>
                                        </p:tgtEl>
                                        <p:attrNameLst>
                                          <p:attrName>ppt_y</p:attrName>
                                        </p:attrNameLst>
                                      </p:cBhvr>
                                      <p:tavLst>
                                        <p:tav tm="0">
                                          <p:val>
                                            <p:strVal val="#ppt_y"/>
                                          </p:val>
                                        </p:tav>
                                        <p:tav tm="100000">
                                          <p:val>
                                            <p:strVal val="#ppt_y"/>
                                          </p:val>
                                        </p:tav>
                                      </p:tavLst>
                                    </p:anim>
                                  </p:childTnLst>
                                </p:cTn>
                              </p:par>
                            </p:childTnLst>
                          </p:cTn>
                        </p:par>
                        <p:par>
                          <p:cTn id="57" fill="hold">
                            <p:stCondLst>
                              <p:cond delay="1000"/>
                            </p:stCondLst>
                            <p:childTnLst>
                              <p:par>
                                <p:cTn id="58" presetID="16" presetClass="entr" presetSubtype="37" fill="hold" grpId="0" nodeType="after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barn(outVertical)">
                                      <p:cBhvr>
                                        <p:cTn id="6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49" grpId="0"/>
      <p:bldP spid="50" grpId="0"/>
      <p:bldP spid="51" grpId="0"/>
      <p:bldP spid="52" grpId="0"/>
      <p:bldP spid="53" grpId="0"/>
      <p:bldP spid="54" grpId="0"/>
      <p:bldP spid="55" grpId="0"/>
      <p:bldP spid="56" grpId="0"/>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p:nvPr/>
        </p:nvSpPr>
        <p:spPr>
          <a:xfrm>
            <a:off x="2286195" y="4304897"/>
            <a:ext cx="4485066"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1400" dirty="0" err="1" smtClean="0">
                <a:solidFill>
                  <a:srgbClr val="07502B"/>
                </a:solidFill>
                <a:latin typeface="Calibri" panose="020F0502020204030204"/>
                <a:ea typeface="Roboto" pitchFamily="2" charset="0"/>
              </a:rPr>
              <a:t>Lorem</a:t>
            </a:r>
            <a:r>
              <a:rPr lang="en-US" sz="1400" dirty="0" smtClean="0">
                <a:solidFill>
                  <a:srgbClr val="07502B"/>
                </a:solidFill>
                <a:latin typeface="Calibri" panose="020F0502020204030204"/>
                <a:ea typeface="Roboto" pitchFamily="2" charset="0"/>
              </a:rPr>
              <a:t> </a:t>
            </a:r>
            <a:r>
              <a:rPr lang="en-US" sz="1400" dirty="0">
                <a:solidFill>
                  <a:srgbClr val="07502B"/>
                </a:solidFill>
                <a:latin typeface="Calibri" panose="020F0502020204030204"/>
                <a:ea typeface="Roboto" pitchFamily="2" charset="0"/>
              </a:rPr>
              <a:t>ipsum dolor sit amet, consectetur adipiscing elit. Fusce suscipit neque non </a:t>
            </a:r>
            <a:r>
              <a:rPr lang="en-US" sz="1400" dirty="0" err="1">
                <a:solidFill>
                  <a:srgbClr val="07502B"/>
                </a:solidFill>
                <a:latin typeface="Calibri" panose="020F0502020204030204"/>
                <a:ea typeface="Roboto" pitchFamily="2" charset="0"/>
              </a:rPr>
              <a:t>libero</a:t>
            </a:r>
            <a:r>
              <a:rPr lang="en-US" sz="1400" dirty="0">
                <a:solidFill>
                  <a:srgbClr val="07502B"/>
                </a:solidFill>
                <a:latin typeface="Calibri" panose="020F0502020204030204"/>
                <a:ea typeface="Roboto" pitchFamily="2" charset="0"/>
              </a:rPr>
              <a:t> </a:t>
            </a:r>
            <a:r>
              <a:rPr lang="en-US" sz="1400" dirty="0" err="1" smtClean="0">
                <a:solidFill>
                  <a:srgbClr val="07502B"/>
                </a:solidFill>
                <a:latin typeface="Calibri" panose="020F0502020204030204"/>
                <a:ea typeface="Roboto" pitchFamily="2" charset="0"/>
              </a:rPr>
              <a:t>aliquam</a:t>
            </a:r>
            <a:endParaRPr lang="en-US" sz="1400" dirty="0">
              <a:solidFill>
                <a:srgbClr val="07502B"/>
              </a:solidFill>
              <a:latin typeface="Calibri" panose="020F0502020204030204"/>
              <a:ea typeface="Roboto" pitchFamily="2" charset="0"/>
            </a:endParaRPr>
          </a:p>
        </p:txBody>
      </p:sp>
      <p:grpSp>
        <p:nvGrpSpPr>
          <p:cNvPr id="13" name="组合 12"/>
          <p:cNvGrpSpPr/>
          <p:nvPr/>
        </p:nvGrpSpPr>
        <p:grpSpPr>
          <a:xfrm>
            <a:off x="652465" y="3684669"/>
            <a:ext cx="6607894" cy="574574"/>
            <a:chOff x="2565829" y="1676078"/>
            <a:chExt cx="5995555" cy="521330"/>
          </a:xfrm>
        </p:grpSpPr>
        <p:sp>
          <p:nvSpPr>
            <p:cNvPr id="14" name="圆角矩形 13"/>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5" name="矩形 14"/>
            <p:cNvSpPr/>
            <p:nvPr/>
          </p:nvSpPr>
          <p:spPr>
            <a:xfrm>
              <a:off x="3978523" y="1778524"/>
              <a:ext cx="3776118" cy="418884"/>
            </a:xfrm>
            <a:prstGeom prst="rect">
              <a:avLst/>
            </a:prstGeom>
          </p:spPr>
          <p:txBody>
            <a:bodyPr wrap="square">
              <a:spAutoFit/>
            </a:bodyPr>
            <a:lstStyle/>
            <a:p>
              <a:pPr algn="just"/>
              <a:r>
                <a:rPr lang="zh-CN" altLang="en-US" sz="24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400" b="1" spc="300" dirty="0" smtClean="0">
                  <a:solidFill>
                    <a:schemeClr val="bg1"/>
                  </a:solidFill>
                  <a:latin typeface="+mj-ea"/>
                  <a:ea typeface="+mj-ea"/>
                </a:rPr>
                <a:t>段落标题</a:t>
              </a:r>
              <a:endParaRPr lang="zh-CN" altLang="en-US" sz="2000" b="1" spc="300" dirty="0">
                <a:solidFill>
                  <a:schemeClr val="bg1"/>
                </a:solidFill>
                <a:latin typeface="+mj-ea"/>
                <a:ea typeface="+mj-ea"/>
              </a:endParaRPr>
            </a:p>
          </p:txBody>
        </p:sp>
      </p:grpSp>
      <p:grpSp>
        <p:nvGrpSpPr>
          <p:cNvPr id="16" name="组合 15"/>
          <p:cNvGrpSpPr/>
          <p:nvPr/>
        </p:nvGrpSpPr>
        <p:grpSpPr>
          <a:xfrm>
            <a:off x="1093819" y="3462013"/>
            <a:ext cx="1021794" cy="1019886"/>
            <a:chOff x="2830894" y="1474056"/>
            <a:chExt cx="927106" cy="925374"/>
          </a:xfrm>
        </p:grpSpPr>
        <p:sp>
          <p:nvSpPr>
            <p:cNvPr id="17"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400" kern="0">
                <a:solidFill>
                  <a:schemeClr val="bg1"/>
                </a:solidFill>
                <a:latin typeface="Calibri" panose="020F0502020204030204"/>
                <a:ea typeface="宋体" panose="02010600030101010101" pitchFamily="2" charset="-122"/>
              </a:endParaRPr>
            </a:p>
          </p:txBody>
        </p:sp>
        <p:sp>
          <p:nvSpPr>
            <p:cNvPr id="18" name="标题层"/>
            <p:cNvSpPr txBox="1"/>
            <p:nvPr/>
          </p:nvSpPr>
          <p:spPr bwMode="auto">
            <a:xfrm>
              <a:off x="2882635" y="1652999"/>
              <a:ext cx="823624" cy="586436"/>
            </a:xfrm>
            <a:prstGeom prst="rect">
              <a:avLst/>
            </a:prstGeom>
            <a:noFill/>
            <a:effectLst/>
          </p:spPr>
          <p:txBody>
            <a:bodyPr wrap="square">
              <a:spAutoFit/>
            </a:bodyPr>
            <a:lstStyle/>
            <a:p>
              <a:pPr algn="ctr" defTabSz="1218565" fontAlgn="auto">
                <a:spcBef>
                  <a:spcPts val="0"/>
                </a:spcBef>
                <a:spcAft>
                  <a:spcPts val="0"/>
                </a:spcAft>
                <a:defRPr/>
              </a:pPr>
              <a:r>
                <a:rPr lang="en-US" altLang="zh-CN" sz="36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02</a:t>
              </a:r>
              <a:endParaRPr lang="zh-CN" altLang="en-US" sz="36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46" name="矩形 45"/>
          <p:cNvSpPr/>
          <p:nvPr/>
        </p:nvSpPr>
        <p:spPr>
          <a:xfrm>
            <a:off x="278955" y="1075991"/>
            <a:ext cx="3819576" cy="274089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7" name="矩形 46"/>
          <p:cNvSpPr/>
          <p:nvPr/>
        </p:nvSpPr>
        <p:spPr>
          <a:xfrm>
            <a:off x="4186212" y="1075991"/>
            <a:ext cx="3819576" cy="2740893"/>
          </a:xfrm>
          <a:prstGeom prst="rect">
            <a:avLst/>
          </a:prstGeom>
          <a:solidFill>
            <a:srgbClr val="4A7C2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8" name="矩形 47"/>
          <p:cNvSpPr/>
          <p:nvPr/>
        </p:nvSpPr>
        <p:spPr>
          <a:xfrm>
            <a:off x="8093469" y="1075991"/>
            <a:ext cx="3819576" cy="2740893"/>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9" name="矩形 48"/>
          <p:cNvSpPr/>
          <p:nvPr/>
        </p:nvSpPr>
        <p:spPr>
          <a:xfrm>
            <a:off x="278955" y="3888125"/>
            <a:ext cx="3819576" cy="2740893"/>
          </a:xfrm>
          <a:prstGeom prst="rect">
            <a:avLst/>
          </a:prstGeom>
          <a:solidFill>
            <a:srgbClr val="29590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0" name="矩形 49"/>
          <p:cNvSpPr/>
          <p:nvPr/>
        </p:nvSpPr>
        <p:spPr>
          <a:xfrm>
            <a:off x="4186212" y="3888125"/>
            <a:ext cx="3819576" cy="2740893"/>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1" name="矩形 50"/>
          <p:cNvSpPr/>
          <p:nvPr/>
        </p:nvSpPr>
        <p:spPr>
          <a:xfrm>
            <a:off x="8093469" y="3888123"/>
            <a:ext cx="3819576" cy="2740893"/>
          </a:xfrm>
          <a:prstGeom prst="rect">
            <a:avLst/>
          </a:prstGeom>
          <a:solidFill>
            <a:srgbClr val="29590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2" name="TextBox 3"/>
          <p:cNvSpPr>
            <a:spLocks noChangeArrowheads="1"/>
          </p:cNvSpPr>
          <p:nvPr/>
        </p:nvSpPr>
        <p:spPr bwMode="auto">
          <a:xfrm>
            <a:off x="4643547" y="2051430"/>
            <a:ext cx="3352075" cy="835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工程名称：</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输入具体的项目名称</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工程时间</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smtClean="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2018</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工程造价：</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总造价</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50</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万</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p:txBody>
      </p:sp>
      <p:sp>
        <p:nvSpPr>
          <p:cNvPr id="53" name="TextBox 3"/>
          <p:cNvSpPr>
            <a:spLocks noChangeArrowheads="1"/>
          </p:cNvSpPr>
          <p:nvPr/>
        </p:nvSpPr>
        <p:spPr bwMode="auto">
          <a:xfrm>
            <a:off x="1199457" y="4863563"/>
            <a:ext cx="2556225" cy="835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工程名称：</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输入具体的项目名称</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工程时间</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smtClean="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2017</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工程造价：</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总造价</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50</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万</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p:txBody>
      </p:sp>
      <p:sp>
        <p:nvSpPr>
          <p:cNvPr id="54" name="TextBox 3"/>
          <p:cNvSpPr>
            <a:spLocks noChangeArrowheads="1"/>
          </p:cNvSpPr>
          <p:nvPr/>
        </p:nvSpPr>
        <p:spPr bwMode="auto">
          <a:xfrm>
            <a:off x="8551567" y="4863562"/>
            <a:ext cx="3352075" cy="835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工程名称：</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输入具体的项目名称</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工程时间</a:t>
            </a:r>
            <a:r>
              <a:rPr lang="zh-CN" altLang="en-US" sz="1065"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a:t>
            </a:r>
            <a:r>
              <a:rPr lang="en-US" altLang="zh-CN" sz="1065" dirty="0" smtClean="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2019</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a:p>
            <a:pPr algn="just">
              <a:lnSpc>
                <a:spcPct val="150000"/>
              </a:lnSpc>
            </a:pPr>
            <a:r>
              <a:rPr lang="zh-CN" altLang="en-US" sz="1065"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宋体" panose="02010600030101010101" pitchFamily="2" charset="-122"/>
              </a:rPr>
              <a:t>工程造价：</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总造价</a:t>
            </a:r>
            <a:r>
              <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50</a:t>
            </a:r>
            <a:r>
              <a:rPr lang="zh-CN" altLang="en-US"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rPr>
              <a:t>万</a:t>
            </a:r>
            <a:endParaRPr lang="en-US" altLang="zh-CN" sz="1065" dirty="0">
              <a:solidFill>
                <a:schemeClr val="bg1"/>
              </a:solidFill>
              <a:latin typeface="方正兰亭细黑_GBK" panose="02000000000000000000" pitchFamily="2" charset="-122"/>
              <a:ea typeface="方正兰亭细黑_GBK" panose="02000000000000000000" pitchFamily="2" charset="-122"/>
              <a:cs typeface="Arial" panose="020B0604020202020204" pitchFamily="34" charset="0"/>
              <a:sym typeface="宋体" panose="02010600030101010101" pitchFamily="2" charset="-122"/>
            </a:endParaRPr>
          </a:p>
        </p:txBody>
      </p:sp>
      <p:sp>
        <p:nvSpPr>
          <p:cNvPr id="55" name="矩形 32"/>
          <p:cNvSpPr/>
          <p:nvPr/>
        </p:nvSpPr>
        <p:spPr>
          <a:xfrm flipH="1">
            <a:off x="4186212" y="2899634"/>
            <a:ext cx="883115" cy="91725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6" name="矩形 32"/>
          <p:cNvSpPr/>
          <p:nvPr/>
        </p:nvSpPr>
        <p:spPr>
          <a:xfrm>
            <a:off x="3215416" y="5711767"/>
            <a:ext cx="883115" cy="91725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7" name="矩形 32"/>
          <p:cNvSpPr/>
          <p:nvPr/>
        </p:nvSpPr>
        <p:spPr>
          <a:xfrm rot="16200000">
            <a:off x="8110537" y="3871056"/>
            <a:ext cx="883115" cy="91725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 calcmode="lin" valueType="num">
                                      <p:cBhvr>
                                        <p:cTn id="13" dur="500" fill="hold"/>
                                        <p:tgtEl>
                                          <p:spTgt spid="46"/>
                                        </p:tgtEl>
                                        <p:attrNameLst>
                                          <p:attrName>ppt_x</p:attrName>
                                        </p:attrNameLst>
                                      </p:cBhvr>
                                      <p:tavLst>
                                        <p:tav tm="0">
                                          <p:val>
                                            <p:fltVal val="0.5"/>
                                          </p:val>
                                        </p:tav>
                                        <p:tav tm="100000">
                                          <p:val>
                                            <p:strVal val="#ppt_x"/>
                                          </p:val>
                                        </p:tav>
                                      </p:tavLst>
                                    </p:anim>
                                    <p:anim calcmode="lin" valueType="num">
                                      <p:cBhvr>
                                        <p:cTn id="14" dur="500" fill="hold"/>
                                        <p:tgtEl>
                                          <p:spTgt spid="46"/>
                                        </p:tgtEl>
                                        <p:attrNameLst>
                                          <p:attrName>ppt_y</p:attrName>
                                        </p:attrNameLst>
                                      </p:cBhvr>
                                      <p:tavLst>
                                        <p:tav tm="0">
                                          <p:val>
                                            <p:fltVal val="0.5"/>
                                          </p:val>
                                        </p:tav>
                                        <p:tav tm="100000">
                                          <p:val>
                                            <p:strVal val="#ppt_y"/>
                                          </p:val>
                                        </p:tav>
                                      </p:tavLst>
                                    </p:anim>
                                  </p:childTnLst>
                                </p:cTn>
                              </p:par>
                              <p:par>
                                <p:cTn id="15" presetID="49" presetClass="entr" presetSubtype="0" decel="100000" fill="hold" grpId="1" nodeType="with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 calcmode="lin" valueType="num">
                                      <p:cBhvr>
                                        <p:cTn id="19" dur="500" fill="hold"/>
                                        <p:tgtEl>
                                          <p:spTgt spid="46"/>
                                        </p:tgtEl>
                                        <p:attrNameLst>
                                          <p:attrName>style.rotation</p:attrName>
                                        </p:attrNameLst>
                                      </p:cBhvr>
                                      <p:tavLst>
                                        <p:tav tm="0">
                                          <p:val>
                                            <p:fltVal val="360"/>
                                          </p:val>
                                        </p:tav>
                                        <p:tav tm="100000">
                                          <p:val>
                                            <p:fltVal val="0"/>
                                          </p:val>
                                        </p:tav>
                                      </p:tavLst>
                                    </p:anim>
                                    <p:animEffect transition="in" filter="fade">
                                      <p:cBhvr>
                                        <p:cTn id="20" dur="500"/>
                                        <p:tgtEl>
                                          <p:spTgt spid="46"/>
                                        </p:tgtEl>
                                      </p:cBhvr>
                                    </p:animEffect>
                                  </p:childTnLst>
                                </p:cTn>
                              </p:par>
                              <p:par>
                                <p:cTn id="21" presetID="23" presetClass="entr" presetSubtype="528"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fltVal val="0"/>
                                          </p:val>
                                        </p:tav>
                                        <p:tav tm="100000">
                                          <p:val>
                                            <p:strVal val="#ppt_w"/>
                                          </p:val>
                                        </p:tav>
                                      </p:tavLst>
                                    </p:anim>
                                    <p:anim calcmode="lin" valueType="num">
                                      <p:cBhvr>
                                        <p:cTn id="24" dur="500" fill="hold"/>
                                        <p:tgtEl>
                                          <p:spTgt spid="47"/>
                                        </p:tgtEl>
                                        <p:attrNameLst>
                                          <p:attrName>ppt_h</p:attrName>
                                        </p:attrNameLst>
                                      </p:cBhvr>
                                      <p:tavLst>
                                        <p:tav tm="0">
                                          <p:val>
                                            <p:fltVal val="0"/>
                                          </p:val>
                                        </p:tav>
                                        <p:tav tm="100000">
                                          <p:val>
                                            <p:strVal val="#ppt_h"/>
                                          </p:val>
                                        </p:tav>
                                      </p:tavLst>
                                    </p:anim>
                                    <p:anim calcmode="lin" valueType="num">
                                      <p:cBhvr>
                                        <p:cTn id="25" dur="500" fill="hold"/>
                                        <p:tgtEl>
                                          <p:spTgt spid="47"/>
                                        </p:tgtEl>
                                        <p:attrNameLst>
                                          <p:attrName>ppt_x</p:attrName>
                                        </p:attrNameLst>
                                      </p:cBhvr>
                                      <p:tavLst>
                                        <p:tav tm="0">
                                          <p:val>
                                            <p:fltVal val="0.5"/>
                                          </p:val>
                                        </p:tav>
                                        <p:tav tm="100000">
                                          <p:val>
                                            <p:strVal val="#ppt_x"/>
                                          </p:val>
                                        </p:tav>
                                      </p:tavLst>
                                    </p:anim>
                                    <p:anim calcmode="lin" valueType="num">
                                      <p:cBhvr>
                                        <p:cTn id="26" dur="500" fill="hold"/>
                                        <p:tgtEl>
                                          <p:spTgt spid="47"/>
                                        </p:tgtEl>
                                        <p:attrNameLst>
                                          <p:attrName>ppt_y</p:attrName>
                                        </p:attrNameLst>
                                      </p:cBhvr>
                                      <p:tavLst>
                                        <p:tav tm="0">
                                          <p:val>
                                            <p:fltVal val="0.5"/>
                                          </p:val>
                                        </p:tav>
                                        <p:tav tm="100000">
                                          <p:val>
                                            <p:strVal val="#ppt_y"/>
                                          </p:val>
                                        </p:tav>
                                      </p:tavLst>
                                    </p:anim>
                                  </p:childTnLst>
                                </p:cTn>
                              </p:par>
                              <p:par>
                                <p:cTn id="27" presetID="49" presetClass="entr" presetSubtype="0" decel="100000" fill="hold" grpId="1"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 calcmode="lin" valueType="num">
                                      <p:cBhvr>
                                        <p:cTn id="31" dur="500" fill="hold"/>
                                        <p:tgtEl>
                                          <p:spTgt spid="47"/>
                                        </p:tgtEl>
                                        <p:attrNameLst>
                                          <p:attrName>style.rotation</p:attrName>
                                        </p:attrNameLst>
                                      </p:cBhvr>
                                      <p:tavLst>
                                        <p:tav tm="0">
                                          <p:val>
                                            <p:fltVal val="360"/>
                                          </p:val>
                                        </p:tav>
                                        <p:tav tm="100000">
                                          <p:val>
                                            <p:fltVal val="0"/>
                                          </p:val>
                                        </p:tav>
                                      </p:tavLst>
                                    </p:anim>
                                    <p:animEffect transition="in" filter="fade">
                                      <p:cBhvr>
                                        <p:cTn id="32" dur="500"/>
                                        <p:tgtEl>
                                          <p:spTgt spid="47"/>
                                        </p:tgtEl>
                                      </p:cBhvr>
                                    </p:animEffect>
                                  </p:childTnLst>
                                </p:cTn>
                              </p:par>
                              <p:par>
                                <p:cTn id="33" presetID="23" presetClass="entr" presetSubtype="528"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ppt_x</p:attrName>
                                        </p:attrNameLst>
                                      </p:cBhvr>
                                      <p:tavLst>
                                        <p:tav tm="0">
                                          <p:val>
                                            <p:fltVal val="0.5"/>
                                          </p:val>
                                        </p:tav>
                                        <p:tav tm="100000">
                                          <p:val>
                                            <p:strVal val="#ppt_x"/>
                                          </p:val>
                                        </p:tav>
                                      </p:tavLst>
                                    </p:anim>
                                    <p:anim calcmode="lin" valueType="num">
                                      <p:cBhvr>
                                        <p:cTn id="38" dur="500" fill="hold"/>
                                        <p:tgtEl>
                                          <p:spTgt spid="48"/>
                                        </p:tgtEl>
                                        <p:attrNameLst>
                                          <p:attrName>ppt_y</p:attrName>
                                        </p:attrNameLst>
                                      </p:cBhvr>
                                      <p:tavLst>
                                        <p:tav tm="0">
                                          <p:val>
                                            <p:fltVal val="0.5"/>
                                          </p:val>
                                        </p:tav>
                                        <p:tav tm="100000">
                                          <p:val>
                                            <p:strVal val="#ppt_y"/>
                                          </p:val>
                                        </p:tav>
                                      </p:tavLst>
                                    </p:anim>
                                  </p:childTnLst>
                                </p:cTn>
                              </p:par>
                              <p:par>
                                <p:cTn id="39" presetID="49" presetClass="entr" presetSubtype="0" decel="100000" fill="hold" grpId="1" nodeType="with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fltVal val="0"/>
                                          </p:val>
                                        </p:tav>
                                        <p:tav tm="100000">
                                          <p:val>
                                            <p:strVal val="#ppt_w"/>
                                          </p:val>
                                        </p:tav>
                                      </p:tavLst>
                                    </p:anim>
                                    <p:anim calcmode="lin" valueType="num">
                                      <p:cBhvr>
                                        <p:cTn id="42" dur="500" fill="hold"/>
                                        <p:tgtEl>
                                          <p:spTgt spid="48"/>
                                        </p:tgtEl>
                                        <p:attrNameLst>
                                          <p:attrName>ppt_h</p:attrName>
                                        </p:attrNameLst>
                                      </p:cBhvr>
                                      <p:tavLst>
                                        <p:tav tm="0">
                                          <p:val>
                                            <p:fltVal val="0"/>
                                          </p:val>
                                        </p:tav>
                                        <p:tav tm="100000">
                                          <p:val>
                                            <p:strVal val="#ppt_h"/>
                                          </p:val>
                                        </p:tav>
                                      </p:tavLst>
                                    </p:anim>
                                    <p:anim calcmode="lin" valueType="num">
                                      <p:cBhvr>
                                        <p:cTn id="43" dur="500" fill="hold"/>
                                        <p:tgtEl>
                                          <p:spTgt spid="48"/>
                                        </p:tgtEl>
                                        <p:attrNameLst>
                                          <p:attrName>style.rotation</p:attrName>
                                        </p:attrNameLst>
                                      </p:cBhvr>
                                      <p:tavLst>
                                        <p:tav tm="0">
                                          <p:val>
                                            <p:fltVal val="360"/>
                                          </p:val>
                                        </p:tav>
                                        <p:tav tm="100000">
                                          <p:val>
                                            <p:fltVal val="0"/>
                                          </p:val>
                                        </p:tav>
                                      </p:tavLst>
                                    </p:anim>
                                    <p:animEffect transition="in" filter="fade">
                                      <p:cBhvr>
                                        <p:cTn id="44" dur="500"/>
                                        <p:tgtEl>
                                          <p:spTgt spid="48"/>
                                        </p:tgtEl>
                                      </p:cBhvr>
                                    </p:animEffect>
                                  </p:childTnLst>
                                </p:cTn>
                              </p:par>
                              <p:par>
                                <p:cTn id="45" presetID="23" presetClass="entr" presetSubtype="528"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 calcmode="lin" valueType="num">
                                      <p:cBhvr>
                                        <p:cTn id="49" dur="500" fill="hold"/>
                                        <p:tgtEl>
                                          <p:spTgt spid="49"/>
                                        </p:tgtEl>
                                        <p:attrNameLst>
                                          <p:attrName>ppt_x</p:attrName>
                                        </p:attrNameLst>
                                      </p:cBhvr>
                                      <p:tavLst>
                                        <p:tav tm="0">
                                          <p:val>
                                            <p:fltVal val="0.5"/>
                                          </p:val>
                                        </p:tav>
                                        <p:tav tm="100000">
                                          <p:val>
                                            <p:strVal val="#ppt_x"/>
                                          </p:val>
                                        </p:tav>
                                      </p:tavLst>
                                    </p:anim>
                                    <p:anim calcmode="lin" valueType="num">
                                      <p:cBhvr>
                                        <p:cTn id="50" dur="500" fill="hold"/>
                                        <p:tgtEl>
                                          <p:spTgt spid="49"/>
                                        </p:tgtEl>
                                        <p:attrNameLst>
                                          <p:attrName>ppt_y</p:attrName>
                                        </p:attrNameLst>
                                      </p:cBhvr>
                                      <p:tavLst>
                                        <p:tav tm="0">
                                          <p:val>
                                            <p:fltVal val="0.5"/>
                                          </p:val>
                                        </p:tav>
                                        <p:tav tm="100000">
                                          <p:val>
                                            <p:strVal val="#ppt_y"/>
                                          </p:val>
                                        </p:tav>
                                      </p:tavLst>
                                    </p:anim>
                                  </p:childTnLst>
                                </p:cTn>
                              </p:par>
                              <p:par>
                                <p:cTn id="51" presetID="49" presetClass="entr" presetSubtype="0" decel="100000" fill="hold" grpId="1"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p:cTn id="53" dur="500" fill="hold"/>
                                        <p:tgtEl>
                                          <p:spTgt spid="49"/>
                                        </p:tgtEl>
                                        <p:attrNameLst>
                                          <p:attrName>ppt_w</p:attrName>
                                        </p:attrNameLst>
                                      </p:cBhvr>
                                      <p:tavLst>
                                        <p:tav tm="0">
                                          <p:val>
                                            <p:fltVal val="0"/>
                                          </p:val>
                                        </p:tav>
                                        <p:tav tm="100000">
                                          <p:val>
                                            <p:strVal val="#ppt_w"/>
                                          </p:val>
                                        </p:tav>
                                      </p:tavLst>
                                    </p:anim>
                                    <p:anim calcmode="lin" valueType="num">
                                      <p:cBhvr>
                                        <p:cTn id="54" dur="500" fill="hold"/>
                                        <p:tgtEl>
                                          <p:spTgt spid="49"/>
                                        </p:tgtEl>
                                        <p:attrNameLst>
                                          <p:attrName>ppt_h</p:attrName>
                                        </p:attrNameLst>
                                      </p:cBhvr>
                                      <p:tavLst>
                                        <p:tav tm="0">
                                          <p:val>
                                            <p:fltVal val="0"/>
                                          </p:val>
                                        </p:tav>
                                        <p:tav tm="100000">
                                          <p:val>
                                            <p:strVal val="#ppt_h"/>
                                          </p:val>
                                        </p:tav>
                                      </p:tavLst>
                                    </p:anim>
                                    <p:anim calcmode="lin" valueType="num">
                                      <p:cBhvr>
                                        <p:cTn id="55" dur="500" fill="hold"/>
                                        <p:tgtEl>
                                          <p:spTgt spid="49"/>
                                        </p:tgtEl>
                                        <p:attrNameLst>
                                          <p:attrName>style.rotation</p:attrName>
                                        </p:attrNameLst>
                                      </p:cBhvr>
                                      <p:tavLst>
                                        <p:tav tm="0">
                                          <p:val>
                                            <p:fltVal val="360"/>
                                          </p:val>
                                        </p:tav>
                                        <p:tav tm="100000">
                                          <p:val>
                                            <p:fltVal val="0"/>
                                          </p:val>
                                        </p:tav>
                                      </p:tavLst>
                                    </p:anim>
                                    <p:animEffect transition="in" filter="fade">
                                      <p:cBhvr>
                                        <p:cTn id="56" dur="500"/>
                                        <p:tgtEl>
                                          <p:spTgt spid="49"/>
                                        </p:tgtEl>
                                      </p:cBhvr>
                                    </p:animEffect>
                                  </p:childTnLst>
                                </p:cTn>
                              </p:par>
                              <p:par>
                                <p:cTn id="57" presetID="23" presetClass="entr" presetSubtype="528"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p:cTn id="59" dur="500" fill="hold"/>
                                        <p:tgtEl>
                                          <p:spTgt spid="50"/>
                                        </p:tgtEl>
                                        <p:attrNameLst>
                                          <p:attrName>ppt_w</p:attrName>
                                        </p:attrNameLst>
                                      </p:cBhvr>
                                      <p:tavLst>
                                        <p:tav tm="0">
                                          <p:val>
                                            <p:fltVal val="0"/>
                                          </p:val>
                                        </p:tav>
                                        <p:tav tm="100000">
                                          <p:val>
                                            <p:strVal val="#ppt_w"/>
                                          </p:val>
                                        </p:tav>
                                      </p:tavLst>
                                    </p:anim>
                                    <p:anim calcmode="lin" valueType="num">
                                      <p:cBhvr>
                                        <p:cTn id="60" dur="500" fill="hold"/>
                                        <p:tgtEl>
                                          <p:spTgt spid="50"/>
                                        </p:tgtEl>
                                        <p:attrNameLst>
                                          <p:attrName>ppt_h</p:attrName>
                                        </p:attrNameLst>
                                      </p:cBhvr>
                                      <p:tavLst>
                                        <p:tav tm="0">
                                          <p:val>
                                            <p:fltVal val="0"/>
                                          </p:val>
                                        </p:tav>
                                        <p:tav tm="100000">
                                          <p:val>
                                            <p:strVal val="#ppt_h"/>
                                          </p:val>
                                        </p:tav>
                                      </p:tavLst>
                                    </p:anim>
                                    <p:anim calcmode="lin" valueType="num">
                                      <p:cBhvr>
                                        <p:cTn id="61" dur="500" fill="hold"/>
                                        <p:tgtEl>
                                          <p:spTgt spid="50"/>
                                        </p:tgtEl>
                                        <p:attrNameLst>
                                          <p:attrName>ppt_x</p:attrName>
                                        </p:attrNameLst>
                                      </p:cBhvr>
                                      <p:tavLst>
                                        <p:tav tm="0">
                                          <p:val>
                                            <p:fltVal val="0.5"/>
                                          </p:val>
                                        </p:tav>
                                        <p:tav tm="100000">
                                          <p:val>
                                            <p:strVal val="#ppt_x"/>
                                          </p:val>
                                        </p:tav>
                                      </p:tavLst>
                                    </p:anim>
                                    <p:anim calcmode="lin" valueType="num">
                                      <p:cBhvr>
                                        <p:cTn id="62" dur="500" fill="hold"/>
                                        <p:tgtEl>
                                          <p:spTgt spid="50"/>
                                        </p:tgtEl>
                                        <p:attrNameLst>
                                          <p:attrName>ppt_y</p:attrName>
                                        </p:attrNameLst>
                                      </p:cBhvr>
                                      <p:tavLst>
                                        <p:tav tm="0">
                                          <p:val>
                                            <p:fltVal val="0.5"/>
                                          </p:val>
                                        </p:tav>
                                        <p:tav tm="100000">
                                          <p:val>
                                            <p:strVal val="#ppt_y"/>
                                          </p:val>
                                        </p:tav>
                                      </p:tavLst>
                                    </p:anim>
                                  </p:childTnLst>
                                </p:cTn>
                              </p:par>
                              <p:par>
                                <p:cTn id="63" presetID="49" presetClass="entr" presetSubtype="0" decel="100000" fill="hold" grpId="1" nodeType="with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 calcmode="lin" valueType="num">
                                      <p:cBhvr>
                                        <p:cTn id="67" dur="500" fill="hold"/>
                                        <p:tgtEl>
                                          <p:spTgt spid="50"/>
                                        </p:tgtEl>
                                        <p:attrNameLst>
                                          <p:attrName>style.rotation</p:attrName>
                                        </p:attrNameLst>
                                      </p:cBhvr>
                                      <p:tavLst>
                                        <p:tav tm="0">
                                          <p:val>
                                            <p:fltVal val="360"/>
                                          </p:val>
                                        </p:tav>
                                        <p:tav tm="100000">
                                          <p:val>
                                            <p:fltVal val="0"/>
                                          </p:val>
                                        </p:tav>
                                      </p:tavLst>
                                    </p:anim>
                                    <p:animEffect transition="in" filter="fade">
                                      <p:cBhvr>
                                        <p:cTn id="68" dur="500"/>
                                        <p:tgtEl>
                                          <p:spTgt spid="50"/>
                                        </p:tgtEl>
                                      </p:cBhvr>
                                    </p:animEffect>
                                  </p:childTnLst>
                                </p:cTn>
                              </p:par>
                              <p:par>
                                <p:cTn id="69" presetID="23" presetClass="entr" presetSubtype="528"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anim calcmode="lin" valueType="num">
                                      <p:cBhvr>
                                        <p:cTn id="71" dur="500" fill="hold"/>
                                        <p:tgtEl>
                                          <p:spTgt spid="51"/>
                                        </p:tgtEl>
                                        <p:attrNameLst>
                                          <p:attrName>ppt_w</p:attrName>
                                        </p:attrNameLst>
                                      </p:cBhvr>
                                      <p:tavLst>
                                        <p:tav tm="0">
                                          <p:val>
                                            <p:fltVal val="0"/>
                                          </p:val>
                                        </p:tav>
                                        <p:tav tm="100000">
                                          <p:val>
                                            <p:strVal val="#ppt_w"/>
                                          </p:val>
                                        </p:tav>
                                      </p:tavLst>
                                    </p:anim>
                                    <p:anim calcmode="lin" valueType="num">
                                      <p:cBhvr>
                                        <p:cTn id="72" dur="500" fill="hold"/>
                                        <p:tgtEl>
                                          <p:spTgt spid="51"/>
                                        </p:tgtEl>
                                        <p:attrNameLst>
                                          <p:attrName>ppt_h</p:attrName>
                                        </p:attrNameLst>
                                      </p:cBhvr>
                                      <p:tavLst>
                                        <p:tav tm="0">
                                          <p:val>
                                            <p:fltVal val="0"/>
                                          </p:val>
                                        </p:tav>
                                        <p:tav tm="100000">
                                          <p:val>
                                            <p:strVal val="#ppt_h"/>
                                          </p:val>
                                        </p:tav>
                                      </p:tavLst>
                                    </p:anim>
                                    <p:anim calcmode="lin" valueType="num">
                                      <p:cBhvr>
                                        <p:cTn id="73" dur="500" fill="hold"/>
                                        <p:tgtEl>
                                          <p:spTgt spid="51"/>
                                        </p:tgtEl>
                                        <p:attrNameLst>
                                          <p:attrName>ppt_x</p:attrName>
                                        </p:attrNameLst>
                                      </p:cBhvr>
                                      <p:tavLst>
                                        <p:tav tm="0">
                                          <p:val>
                                            <p:fltVal val="0.5"/>
                                          </p:val>
                                        </p:tav>
                                        <p:tav tm="100000">
                                          <p:val>
                                            <p:strVal val="#ppt_x"/>
                                          </p:val>
                                        </p:tav>
                                      </p:tavLst>
                                    </p:anim>
                                    <p:anim calcmode="lin" valueType="num">
                                      <p:cBhvr>
                                        <p:cTn id="74" dur="500" fill="hold"/>
                                        <p:tgtEl>
                                          <p:spTgt spid="51"/>
                                        </p:tgtEl>
                                        <p:attrNameLst>
                                          <p:attrName>ppt_y</p:attrName>
                                        </p:attrNameLst>
                                      </p:cBhvr>
                                      <p:tavLst>
                                        <p:tav tm="0">
                                          <p:val>
                                            <p:fltVal val="0.5"/>
                                          </p:val>
                                        </p:tav>
                                        <p:tav tm="100000">
                                          <p:val>
                                            <p:strVal val="#ppt_y"/>
                                          </p:val>
                                        </p:tav>
                                      </p:tavLst>
                                    </p:anim>
                                  </p:childTnLst>
                                </p:cTn>
                              </p:par>
                              <p:par>
                                <p:cTn id="75" presetID="49" presetClass="entr" presetSubtype="0" decel="100000" fill="hold" grpId="1" nodeType="with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 calcmode="lin" valueType="num">
                                      <p:cBhvr>
                                        <p:cTn id="79" dur="500" fill="hold"/>
                                        <p:tgtEl>
                                          <p:spTgt spid="51"/>
                                        </p:tgtEl>
                                        <p:attrNameLst>
                                          <p:attrName>style.rotation</p:attrName>
                                        </p:attrNameLst>
                                      </p:cBhvr>
                                      <p:tavLst>
                                        <p:tav tm="0">
                                          <p:val>
                                            <p:fltVal val="360"/>
                                          </p:val>
                                        </p:tav>
                                        <p:tav tm="100000">
                                          <p:val>
                                            <p:fltVal val="0"/>
                                          </p:val>
                                        </p:tav>
                                      </p:tavLst>
                                    </p:anim>
                                    <p:animEffect transition="in" filter="fade">
                                      <p:cBhvr>
                                        <p:cTn id="80" dur="500"/>
                                        <p:tgtEl>
                                          <p:spTgt spid="51"/>
                                        </p:tgtEl>
                                      </p:cBhvr>
                                    </p:animEffect>
                                  </p:childTnLst>
                                </p:cTn>
                              </p:par>
                            </p:childTnLst>
                          </p:cTn>
                        </p:par>
                        <p:par>
                          <p:cTn id="81" fill="hold">
                            <p:stCondLst>
                              <p:cond delay="1000"/>
                            </p:stCondLst>
                            <p:childTnLst>
                              <p:par>
                                <p:cTn id="82" presetID="2" presetClass="entr" presetSubtype="2" fill="hold" grpId="0" nodeType="after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additive="base">
                                        <p:cTn id="84" dur="500" fill="hold"/>
                                        <p:tgtEl>
                                          <p:spTgt spid="52"/>
                                        </p:tgtEl>
                                        <p:attrNameLst>
                                          <p:attrName>ppt_x</p:attrName>
                                        </p:attrNameLst>
                                      </p:cBhvr>
                                      <p:tavLst>
                                        <p:tav tm="0">
                                          <p:val>
                                            <p:strVal val="1+#ppt_w/2"/>
                                          </p:val>
                                        </p:tav>
                                        <p:tav tm="100000">
                                          <p:val>
                                            <p:strVal val="#ppt_x"/>
                                          </p:val>
                                        </p:tav>
                                      </p:tavLst>
                                    </p:anim>
                                    <p:anim calcmode="lin" valueType="num">
                                      <p:cBhvr additive="base">
                                        <p:cTn id="85" dur="500" fill="hold"/>
                                        <p:tgtEl>
                                          <p:spTgt spid="52"/>
                                        </p:tgtEl>
                                        <p:attrNameLst>
                                          <p:attrName>ppt_y</p:attrName>
                                        </p:attrNameLst>
                                      </p:cBhvr>
                                      <p:tavLst>
                                        <p:tav tm="0">
                                          <p:val>
                                            <p:strVal val="#ppt_y"/>
                                          </p:val>
                                        </p:tav>
                                        <p:tav tm="100000">
                                          <p:val>
                                            <p:strVal val="#ppt_y"/>
                                          </p:val>
                                        </p:tav>
                                      </p:tavLst>
                                    </p:anim>
                                  </p:childTnLst>
                                </p:cTn>
                              </p:par>
                            </p:childTnLst>
                          </p:cTn>
                        </p:par>
                        <p:par>
                          <p:cTn id="86" fill="hold">
                            <p:stCondLst>
                              <p:cond delay="1500"/>
                            </p:stCondLst>
                            <p:childTnLst>
                              <p:par>
                                <p:cTn id="87" presetID="12" presetClass="entr" presetSubtype="2"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 calcmode="lin" valueType="num">
                                      <p:cBhvr additive="base">
                                        <p:cTn id="89" dur="1000"/>
                                        <p:tgtEl>
                                          <p:spTgt spid="55"/>
                                        </p:tgtEl>
                                        <p:attrNameLst>
                                          <p:attrName>ppt_x</p:attrName>
                                        </p:attrNameLst>
                                      </p:cBhvr>
                                      <p:tavLst>
                                        <p:tav tm="0">
                                          <p:val>
                                            <p:strVal val="#ppt_x+#ppt_w*1.125000"/>
                                          </p:val>
                                        </p:tav>
                                        <p:tav tm="100000">
                                          <p:val>
                                            <p:strVal val="#ppt_x"/>
                                          </p:val>
                                        </p:tav>
                                      </p:tavLst>
                                    </p:anim>
                                    <p:animEffect transition="in" filter="wipe(left)">
                                      <p:cBhvr>
                                        <p:cTn id="90" dur="1000"/>
                                        <p:tgtEl>
                                          <p:spTgt spid="55"/>
                                        </p:tgtEl>
                                      </p:cBhvr>
                                    </p:animEffect>
                                  </p:childTnLst>
                                </p:cTn>
                              </p:par>
                            </p:childTnLst>
                          </p:cTn>
                        </p:par>
                        <p:par>
                          <p:cTn id="91" fill="hold">
                            <p:stCondLst>
                              <p:cond delay="2500"/>
                            </p:stCondLst>
                            <p:childTnLst>
                              <p:par>
                                <p:cTn id="92" presetID="2" presetClass="entr" presetSubtype="2" fill="hold" grpId="0" nodeType="afterEffect">
                                  <p:stCondLst>
                                    <p:cond delay="0"/>
                                  </p:stCondLst>
                                  <p:childTnLst>
                                    <p:set>
                                      <p:cBhvr>
                                        <p:cTn id="93" dur="1" fill="hold">
                                          <p:stCondLst>
                                            <p:cond delay="0"/>
                                          </p:stCondLst>
                                        </p:cTn>
                                        <p:tgtEl>
                                          <p:spTgt spid="53"/>
                                        </p:tgtEl>
                                        <p:attrNameLst>
                                          <p:attrName>style.visibility</p:attrName>
                                        </p:attrNameLst>
                                      </p:cBhvr>
                                      <p:to>
                                        <p:strVal val="visible"/>
                                      </p:to>
                                    </p:set>
                                    <p:anim calcmode="lin" valueType="num">
                                      <p:cBhvr additive="base">
                                        <p:cTn id="94" dur="500" fill="hold"/>
                                        <p:tgtEl>
                                          <p:spTgt spid="53"/>
                                        </p:tgtEl>
                                        <p:attrNameLst>
                                          <p:attrName>ppt_x</p:attrName>
                                        </p:attrNameLst>
                                      </p:cBhvr>
                                      <p:tavLst>
                                        <p:tav tm="0">
                                          <p:val>
                                            <p:strVal val="1+#ppt_w/2"/>
                                          </p:val>
                                        </p:tav>
                                        <p:tav tm="100000">
                                          <p:val>
                                            <p:strVal val="#ppt_x"/>
                                          </p:val>
                                        </p:tav>
                                      </p:tavLst>
                                    </p:anim>
                                    <p:anim calcmode="lin" valueType="num">
                                      <p:cBhvr additive="base">
                                        <p:cTn id="95" dur="500" fill="hold"/>
                                        <p:tgtEl>
                                          <p:spTgt spid="53"/>
                                        </p:tgtEl>
                                        <p:attrNameLst>
                                          <p:attrName>ppt_y</p:attrName>
                                        </p:attrNameLst>
                                      </p:cBhvr>
                                      <p:tavLst>
                                        <p:tav tm="0">
                                          <p:val>
                                            <p:strVal val="#ppt_y"/>
                                          </p:val>
                                        </p:tav>
                                        <p:tav tm="100000">
                                          <p:val>
                                            <p:strVal val="#ppt_y"/>
                                          </p:val>
                                        </p:tav>
                                      </p:tavLst>
                                    </p:anim>
                                  </p:childTnLst>
                                </p:cTn>
                              </p:par>
                            </p:childTnLst>
                          </p:cTn>
                        </p:par>
                        <p:par>
                          <p:cTn id="96" fill="hold">
                            <p:stCondLst>
                              <p:cond delay="3000"/>
                            </p:stCondLst>
                            <p:childTnLst>
                              <p:par>
                                <p:cTn id="97" presetID="12" presetClass="entr" presetSubtype="8" fill="hold" grpId="0" nodeType="after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additive="base">
                                        <p:cTn id="99" dur="1000"/>
                                        <p:tgtEl>
                                          <p:spTgt spid="56"/>
                                        </p:tgtEl>
                                        <p:attrNameLst>
                                          <p:attrName>ppt_x</p:attrName>
                                        </p:attrNameLst>
                                      </p:cBhvr>
                                      <p:tavLst>
                                        <p:tav tm="0">
                                          <p:val>
                                            <p:strVal val="#ppt_x-#ppt_w*1.125000"/>
                                          </p:val>
                                        </p:tav>
                                        <p:tav tm="100000">
                                          <p:val>
                                            <p:strVal val="#ppt_x"/>
                                          </p:val>
                                        </p:tav>
                                      </p:tavLst>
                                    </p:anim>
                                    <p:animEffect transition="in" filter="wipe(right)">
                                      <p:cBhvr>
                                        <p:cTn id="100" dur="1000"/>
                                        <p:tgtEl>
                                          <p:spTgt spid="56"/>
                                        </p:tgtEl>
                                      </p:cBhvr>
                                    </p:animEffect>
                                  </p:childTnLst>
                                </p:cTn>
                              </p:par>
                            </p:childTnLst>
                          </p:cTn>
                        </p:par>
                        <p:par>
                          <p:cTn id="101" fill="hold">
                            <p:stCondLst>
                              <p:cond delay="4000"/>
                            </p:stCondLst>
                            <p:childTnLst>
                              <p:par>
                                <p:cTn id="102" presetID="2" presetClass="entr" presetSubtype="2" fill="hold" grpId="0" nodeType="afterEffect">
                                  <p:stCondLst>
                                    <p:cond delay="0"/>
                                  </p:stCondLst>
                                  <p:childTnLst>
                                    <p:set>
                                      <p:cBhvr>
                                        <p:cTn id="103" dur="1" fill="hold">
                                          <p:stCondLst>
                                            <p:cond delay="0"/>
                                          </p:stCondLst>
                                        </p:cTn>
                                        <p:tgtEl>
                                          <p:spTgt spid="54"/>
                                        </p:tgtEl>
                                        <p:attrNameLst>
                                          <p:attrName>style.visibility</p:attrName>
                                        </p:attrNameLst>
                                      </p:cBhvr>
                                      <p:to>
                                        <p:strVal val="visible"/>
                                      </p:to>
                                    </p:set>
                                    <p:anim calcmode="lin" valueType="num">
                                      <p:cBhvr additive="base">
                                        <p:cTn id="104" dur="500" fill="hold"/>
                                        <p:tgtEl>
                                          <p:spTgt spid="54"/>
                                        </p:tgtEl>
                                        <p:attrNameLst>
                                          <p:attrName>ppt_x</p:attrName>
                                        </p:attrNameLst>
                                      </p:cBhvr>
                                      <p:tavLst>
                                        <p:tav tm="0">
                                          <p:val>
                                            <p:strVal val="1+#ppt_w/2"/>
                                          </p:val>
                                        </p:tav>
                                        <p:tav tm="100000">
                                          <p:val>
                                            <p:strVal val="#ppt_x"/>
                                          </p:val>
                                        </p:tav>
                                      </p:tavLst>
                                    </p:anim>
                                    <p:anim calcmode="lin" valueType="num">
                                      <p:cBhvr additive="base">
                                        <p:cTn id="105" dur="500" fill="hold"/>
                                        <p:tgtEl>
                                          <p:spTgt spid="54"/>
                                        </p:tgtEl>
                                        <p:attrNameLst>
                                          <p:attrName>ppt_y</p:attrName>
                                        </p:attrNameLst>
                                      </p:cBhvr>
                                      <p:tavLst>
                                        <p:tav tm="0">
                                          <p:val>
                                            <p:strVal val="#ppt_y"/>
                                          </p:val>
                                        </p:tav>
                                        <p:tav tm="100000">
                                          <p:val>
                                            <p:strVal val="#ppt_y"/>
                                          </p:val>
                                        </p:tav>
                                      </p:tavLst>
                                    </p:anim>
                                  </p:childTnLst>
                                </p:cTn>
                              </p:par>
                            </p:childTnLst>
                          </p:cTn>
                        </p:par>
                        <p:par>
                          <p:cTn id="106" fill="hold">
                            <p:stCondLst>
                              <p:cond delay="4500"/>
                            </p:stCondLst>
                            <p:childTnLst>
                              <p:par>
                                <p:cTn id="107" presetID="12" presetClass="entr" presetSubtype="4" fill="hold" grpId="0" nodeType="afterEffect">
                                  <p:stCondLst>
                                    <p:cond delay="0"/>
                                  </p:stCondLst>
                                  <p:childTnLst>
                                    <p:set>
                                      <p:cBhvr>
                                        <p:cTn id="108" dur="1" fill="hold">
                                          <p:stCondLst>
                                            <p:cond delay="0"/>
                                          </p:stCondLst>
                                        </p:cTn>
                                        <p:tgtEl>
                                          <p:spTgt spid="57"/>
                                        </p:tgtEl>
                                        <p:attrNameLst>
                                          <p:attrName>style.visibility</p:attrName>
                                        </p:attrNameLst>
                                      </p:cBhvr>
                                      <p:to>
                                        <p:strVal val="visible"/>
                                      </p:to>
                                    </p:set>
                                    <p:anim calcmode="lin" valueType="num">
                                      <p:cBhvr additive="base">
                                        <p:cTn id="109" dur="1000"/>
                                        <p:tgtEl>
                                          <p:spTgt spid="57"/>
                                        </p:tgtEl>
                                        <p:attrNameLst>
                                          <p:attrName>ppt_y</p:attrName>
                                        </p:attrNameLst>
                                      </p:cBhvr>
                                      <p:tavLst>
                                        <p:tav tm="0">
                                          <p:val>
                                            <p:strVal val="#ppt_y+#ppt_h*1.125000"/>
                                          </p:val>
                                        </p:tav>
                                        <p:tav tm="100000">
                                          <p:val>
                                            <p:strVal val="#ppt_y"/>
                                          </p:val>
                                        </p:tav>
                                      </p:tavLst>
                                    </p:anim>
                                    <p:animEffect transition="in" filter="wipe(up)">
                                      <p:cBhvr>
                                        <p:cTn id="110"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p:bldP spid="53" grpId="0"/>
      <p:bldP spid="54" grpId="0"/>
      <p:bldP spid="55" grpId="0" animBg="1"/>
      <p:bldP spid="56" grpId="0" animBg="1"/>
      <p:bldP spid="5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34" name="椭圆 33"/>
          <p:cNvSpPr/>
          <p:nvPr/>
        </p:nvSpPr>
        <p:spPr>
          <a:xfrm>
            <a:off x="1143087" y="3378200"/>
            <a:ext cx="936000" cy="936000"/>
          </a:xfrm>
          <a:prstGeom prst="ellipse">
            <a:avLst/>
          </a:prstGeom>
          <a:solidFill>
            <a:srgbClr val="4A7C29"/>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01</a:t>
            </a:r>
            <a:endParaRPr lang="zh-CN" altLang="en-US" sz="2800" dirty="0">
              <a:solidFill>
                <a:schemeClr val="bg1"/>
              </a:solidFill>
              <a:cs typeface="+mn-ea"/>
              <a:sym typeface="+mn-lt"/>
            </a:endParaRPr>
          </a:p>
        </p:txBody>
      </p:sp>
      <p:sp>
        <p:nvSpPr>
          <p:cNvPr id="35" name="椭圆 34"/>
          <p:cNvSpPr/>
          <p:nvPr/>
        </p:nvSpPr>
        <p:spPr>
          <a:xfrm>
            <a:off x="2937052" y="3378200"/>
            <a:ext cx="936000" cy="936000"/>
          </a:xfrm>
          <a:prstGeom prst="ellipse">
            <a:avLst/>
          </a:prstGeom>
          <a:solidFill>
            <a:srgbClr val="295904"/>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02</a:t>
            </a:r>
            <a:endParaRPr lang="zh-CN" altLang="en-US" sz="2800" dirty="0">
              <a:solidFill>
                <a:schemeClr val="bg1"/>
              </a:solidFill>
              <a:cs typeface="+mn-ea"/>
              <a:sym typeface="+mn-lt"/>
            </a:endParaRPr>
          </a:p>
        </p:txBody>
      </p:sp>
      <p:sp>
        <p:nvSpPr>
          <p:cNvPr id="36" name="椭圆 35"/>
          <p:cNvSpPr/>
          <p:nvPr/>
        </p:nvSpPr>
        <p:spPr>
          <a:xfrm>
            <a:off x="4731017" y="3378200"/>
            <a:ext cx="936000" cy="936000"/>
          </a:xfrm>
          <a:prstGeom prst="ellipse">
            <a:avLst/>
          </a:prstGeom>
          <a:solidFill>
            <a:srgbClr val="4A7C29"/>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03</a:t>
            </a:r>
            <a:endParaRPr lang="zh-CN" altLang="en-US" sz="2800" dirty="0">
              <a:solidFill>
                <a:schemeClr val="bg1"/>
              </a:solidFill>
              <a:cs typeface="+mn-ea"/>
              <a:sym typeface="+mn-lt"/>
            </a:endParaRPr>
          </a:p>
        </p:txBody>
      </p:sp>
      <p:sp>
        <p:nvSpPr>
          <p:cNvPr id="37" name="椭圆 36"/>
          <p:cNvSpPr/>
          <p:nvPr/>
        </p:nvSpPr>
        <p:spPr>
          <a:xfrm>
            <a:off x="6524982" y="3378200"/>
            <a:ext cx="936000" cy="936000"/>
          </a:xfrm>
          <a:prstGeom prst="ellipse">
            <a:avLst/>
          </a:prstGeom>
          <a:solidFill>
            <a:srgbClr val="295904"/>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04</a:t>
            </a:r>
            <a:endParaRPr lang="zh-CN" altLang="en-US" sz="2800" dirty="0">
              <a:solidFill>
                <a:schemeClr val="bg1"/>
              </a:solidFill>
              <a:cs typeface="+mn-ea"/>
              <a:sym typeface="+mn-lt"/>
            </a:endParaRPr>
          </a:p>
        </p:txBody>
      </p:sp>
      <p:sp>
        <p:nvSpPr>
          <p:cNvPr id="38" name="椭圆 37"/>
          <p:cNvSpPr/>
          <p:nvPr/>
        </p:nvSpPr>
        <p:spPr>
          <a:xfrm>
            <a:off x="8318947" y="3378200"/>
            <a:ext cx="936000" cy="936000"/>
          </a:xfrm>
          <a:prstGeom prst="ellipse">
            <a:avLst/>
          </a:prstGeom>
          <a:solidFill>
            <a:srgbClr val="4A7C29"/>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05</a:t>
            </a:r>
            <a:endParaRPr lang="zh-CN" altLang="en-US" sz="2800" dirty="0">
              <a:solidFill>
                <a:schemeClr val="bg1"/>
              </a:solidFill>
              <a:cs typeface="+mn-ea"/>
              <a:sym typeface="+mn-lt"/>
            </a:endParaRPr>
          </a:p>
        </p:txBody>
      </p:sp>
      <p:sp>
        <p:nvSpPr>
          <p:cNvPr id="39" name="椭圆 38"/>
          <p:cNvSpPr/>
          <p:nvPr/>
        </p:nvSpPr>
        <p:spPr>
          <a:xfrm>
            <a:off x="10112913" y="3378200"/>
            <a:ext cx="936000" cy="936000"/>
          </a:xfrm>
          <a:prstGeom prst="ellipse">
            <a:avLst/>
          </a:prstGeom>
          <a:solidFill>
            <a:srgbClr val="295904"/>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cs typeface="+mn-ea"/>
                <a:sym typeface="+mn-lt"/>
              </a:rPr>
              <a:t>06</a:t>
            </a:r>
            <a:endParaRPr lang="zh-CN" altLang="en-US" sz="2800" dirty="0">
              <a:solidFill>
                <a:schemeClr val="bg1"/>
              </a:solidFill>
              <a:cs typeface="+mn-ea"/>
              <a:sym typeface="+mn-lt"/>
            </a:endParaRPr>
          </a:p>
        </p:txBody>
      </p:sp>
      <p:grpSp>
        <p:nvGrpSpPr>
          <p:cNvPr id="40" name="组合 39"/>
          <p:cNvGrpSpPr/>
          <p:nvPr/>
        </p:nvGrpSpPr>
        <p:grpSpPr>
          <a:xfrm>
            <a:off x="1611087" y="2737757"/>
            <a:ext cx="8969826" cy="615043"/>
            <a:chOff x="1611087" y="3004457"/>
            <a:chExt cx="8969826" cy="914399"/>
          </a:xfrm>
        </p:grpSpPr>
        <p:cxnSp>
          <p:nvCxnSpPr>
            <p:cNvPr id="41" name="直接连接符 40"/>
            <p:cNvCxnSpPr/>
            <p:nvPr/>
          </p:nvCxnSpPr>
          <p:spPr>
            <a:xfrm flipH="1">
              <a:off x="1611087" y="3454400"/>
              <a:ext cx="8969826" cy="0"/>
            </a:xfrm>
            <a:prstGeom prst="line">
              <a:avLst/>
            </a:prstGeom>
            <a:noFill/>
            <a:ln w="19050" cap="rnd" cmpd="sng" algn="ctr">
              <a:solidFill>
                <a:schemeClr val="tx1">
                  <a:lumMod val="95000"/>
                  <a:lumOff val="5000"/>
                </a:schemeClr>
              </a:solidFill>
              <a:prstDash val="sysDot"/>
              <a:miter lim="800000"/>
            </a:ln>
            <a:effectLst/>
          </p:spPr>
        </p:cxnSp>
        <p:cxnSp>
          <p:nvCxnSpPr>
            <p:cNvPr id="42" name="直接连接符 41"/>
            <p:cNvCxnSpPr/>
            <p:nvPr/>
          </p:nvCxnSpPr>
          <p:spPr>
            <a:xfrm flipV="1">
              <a:off x="1611087"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3" name="直接连接符 42"/>
            <p:cNvCxnSpPr/>
            <p:nvPr/>
          </p:nvCxnSpPr>
          <p:spPr>
            <a:xfrm flipV="1">
              <a:off x="10580913"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4" name="直接连接符 43"/>
            <p:cNvCxnSpPr/>
            <p:nvPr/>
          </p:nvCxnSpPr>
          <p:spPr>
            <a:xfrm flipV="1">
              <a:off x="8786947"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5" name="直接连接符 44"/>
            <p:cNvCxnSpPr/>
            <p:nvPr/>
          </p:nvCxnSpPr>
          <p:spPr>
            <a:xfrm flipV="1">
              <a:off x="6992982"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6" name="直接连接符 45"/>
            <p:cNvCxnSpPr/>
            <p:nvPr/>
          </p:nvCxnSpPr>
          <p:spPr>
            <a:xfrm flipV="1">
              <a:off x="5199017"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7" name="直接连接符 46"/>
            <p:cNvCxnSpPr/>
            <p:nvPr/>
          </p:nvCxnSpPr>
          <p:spPr>
            <a:xfrm flipV="1">
              <a:off x="3405052" y="3454400"/>
              <a:ext cx="0" cy="464456"/>
            </a:xfrm>
            <a:prstGeom prst="line">
              <a:avLst/>
            </a:prstGeom>
            <a:noFill/>
            <a:ln w="19050" cap="rnd" cmpd="sng" algn="ctr">
              <a:solidFill>
                <a:schemeClr val="tx1">
                  <a:lumMod val="95000"/>
                  <a:lumOff val="5000"/>
                </a:schemeClr>
              </a:solidFill>
              <a:prstDash val="sysDot"/>
              <a:miter lim="800000"/>
            </a:ln>
            <a:effectLst/>
          </p:spPr>
        </p:cxnSp>
        <p:cxnSp>
          <p:nvCxnSpPr>
            <p:cNvPr id="48" name="直接连接符 47"/>
            <p:cNvCxnSpPr/>
            <p:nvPr/>
          </p:nvCxnSpPr>
          <p:spPr>
            <a:xfrm>
              <a:off x="6096000" y="3004457"/>
              <a:ext cx="0" cy="449943"/>
            </a:xfrm>
            <a:prstGeom prst="line">
              <a:avLst/>
            </a:prstGeom>
            <a:noFill/>
            <a:ln w="19050" cap="rnd" cmpd="sng" algn="ctr">
              <a:solidFill>
                <a:schemeClr val="tx1">
                  <a:lumMod val="95000"/>
                  <a:lumOff val="5000"/>
                </a:schemeClr>
              </a:solidFill>
              <a:prstDash val="sysDot"/>
              <a:miter lim="800000"/>
            </a:ln>
            <a:effectLst/>
          </p:spPr>
        </p:cxnSp>
      </p:grpSp>
      <p:sp>
        <p:nvSpPr>
          <p:cNvPr id="80" name="椭圆 79"/>
          <p:cNvSpPr/>
          <p:nvPr/>
        </p:nvSpPr>
        <p:spPr>
          <a:xfrm>
            <a:off x="5428343" y="1313940"/>
            <a:ext cx="1335314" cy="1335314"/>
          </a:xfrm>
          <a:prstGeom prst="ellipse">
            <a:avLst/>
          </a:prstGeom>
          <a:solidFill>
            <a:srgbClr val="1A6C37"/>
          </a:solidFill>
          <a:ln w="0">
            <a:noFill/>
          </a:ln>
          <a:effectLst>
            <a:outerShdw blurRad="495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1" name="Freeform 17"/>
          <p:cNvSpPr>
            <a:spLocks noEditPoints="1"/>
          </p:cNvSpPr>
          <p:nvPr/>
        </p:nvSpPr>
        <p:spPr bwMode="auto">
          <a:xfrm>
            <a:off x="5842000" y="1710439"/>
            <a:ext cx="508000" cy="508000"/>
          </a:xfrm>
          <a:custGeom>
            <a:avLst/>
            <a:gdLst>
              <a:gd name="T0" fmla="*/ 553 w 1018"/>
              <a:gd name="T1" fmla="*/ 10 h 1017"/>
              <a:gd name="T2" fmla="*/ 500 w 1018"/>
              <a:gd name="T3" fmla="*/ 0 h 1017"/>
              <a:gd name="T4" fmla="*/ 448 w 1018"/>
              <a:gd name="T5" fmla="*/ 20 h 1017"/>
              <a:gd name="T6" fmla="*/ 11 w 1018"/>
              <a:gd name="T7" fmla="*/ 463 h 1017"/>
              <a:gd name="T8" fmla="*/ 1 w 1018"/>
              <a:gd name="T9" fmla="*/ 517 h 1017"/>
              <a:gd name="T10" fmla="*/ 21 w 1018"/>
              <a:gd name="T11" fmla="*/ 568 h 1017"/>
              <a:gd name="T12" fmla="*/ 59 w 1018"/>
              <a:gd name="T13" fmla="*/ 596 h 1017"/>
              <a:gd name="T14" fmla="*/ 104 w 1018"/>
              <a:gd name="T15" fmla="*/ 603 h 1017"/>
              <a:gd name="T16" fmla="*/ 128 w 1018"/>
              <a:gd name="T17" fmla="*/ 966 h 1017"/>
              <a:gd name="T18" fmla="*/ 178 w 1018"/>
              <a:gd name="T19" fmla="*/ 1016 h 1017"/>
              <a:gd name="T20" fmla="*/ 331 w 1018"/>
              <a:gd name="T21" fmla="*/ 1016 h 1017"/>
              <a:gd name="T22" fmla="*/ 380 w 1018"/>
              <a:gd name="T23" fmla="*/ 966 h 1017"/>
              <a:gd name="T24" fmla="*/ 636 w 1018"/>
              <a:gd name="T25" fmla="*/ 953 h 1017"/>
              <a:gd name="T26" fmla="*/ 664 w 1018"/>
              <a:gd name="T27" fmla="*/ 1006 h 1017"/>
              <a:gd name="T28" fmla="*/ 827 w 1018"/>
              <a:gd name="T29" fmla="*/ 1017 h 1017"/>
              <a:gd name="T30" fmla="*/ 879 w 1018"/>
              <a:gd name="T31" fmla="*/ 989 h 1017"/>
              <a:gd name="T32" fmla="*/ 890 w 1018"/>
              <a:gd name="T33" fmla="*/ 597 h 1017"/>
              <a:gd name="T34" fmla="*/ 932 w 1018"/>
              <a:gd name="T35" fmla="*/ 603 h 1017"/>
              <a:gd name="T36" fmla="*/ 982 w 1018"/>
              <a:gd name="T37" fmla="*/ 581 h 1017"/>
              <a:gd name="T38" fmla="*/ 1010 w 1018"/>
              <a:gd name="T39" fmla="*/ 544 h 1017"/>
              <a:gd name="T40" fmla="*/ 1016 w 1018"/>
              <a:gd name="T41" fmla="*/ 490 h 1017"/>
              <a:gd name="T42" fmla="*/ 990 w 1018"/>
              <a:gd name="T43" fmla="*/ 441 h 1017"/>
              <a:gd name="T44" fmla="*/ 503 w 1018"/>
              <a:gd name="T45" fmla="*/ 63 h 1017"/>
              <a:gd name="T46" fmla="*/ 532 w 1018"/>
              <a:gd name="T47" fmla="*/ 71 h 1017"/>
              <a:gd name="T48" fmla="*/ 540 w 1018"/>
              <a:gd name="T49" fmla="*/ 100 h 1017"/>
              <a:gd name="T50" fmla="*/ 487 w 1018"/>
              <a:gd name="T51" fmla="*/ 117 h 1017"/>
              <a:gd name="T52" fmla="*/ 479 w 1018"/>
              <a:gd name="T53" fmla="*/ 82 h 1017"/>
              <a:gd name="T54" fmla="*/ 113 w 1018"/>
              <a:gd name="T55" fmla="*/ 534 h 1017"/>
              <a:gd name="T56" fmla="*/ 78 w 1018"/>
              <a:gd name="T57" fmla="*/ 534 h 1017"/>
              <a:gd name="T58" fmla="*/ 64 w 1018"/>
              <a:gd name="T59" fmla="*/ 508 h 1017"/>
              <a:gd name="T60" fmla="*/ 423 w 1018"/>
              <a:gd name="T61" fmla="*/ 135 h 1017"/>
              <a:gd name="T62" fmla="*/ 827 w 1018"/>
              <a:gd name="T63" fmla="*/ 953 h 1017"/>
              <a:gd name="T64" fmla="*/ 695 w 1018"/>
              <a:gd name="T65" fmla="*/ 706 h 1017"/>
              <a:gd name="T66" fmla="*/ 642 w 1018"/>
              <a:gd name="T67" fmla="*/ 667 h 1017"/>
              <a:gd name="T68" fmla="*/ 357 w 1018"/>
              <a:gd name="T69" fmla="*/ 672 h 1017"/>
              <a:gd name="T70" fmla="*/ 318 w 1018"/>
              <a:gd name="T71" fmla="*/ 724 h 1017"/>
              <a:gd name="T72" fmla="*/ 827 w 1018"/>
              <a:gd name="T73" fmla="*/ 547 h 1017"/>
              <a:gd name="T74" fmla="*/ 929 w 1018"/>
              <a:gd name="T75" fmla="*/ 538 h 1017"/>
              <a:gd name="T76" fmla="*/ 554 w 1018"/>
              <a:gd name="T77" fmla="*/ 184 h 1017"/>
              <a:gd name="T78" fmla="*/ 945 w 1018"/>
              <a:gd name="T79" fmla="*/ 486 h 1017"/>
              <a:gd name="T80" fmla="*/ 953 w 1018"/>
              <a:gd name="T81" fmla="*/ 514 h 1017"/>
              <a:gd name="T82" fmla="*/ 382 w 1018"/>
              <a:gd name="T83" fmla="*/ 476 h 1017"/>
              <a:gd name="T84" fmla="*/ 403 w 1018"/>
              <a:gd name="T85" fmla="*/ 547 h 1017"/>
              <a:gd name="T86" fmla="*/ 460 w 1018"/>
              <a:gd name="T87" fmla="*/ 593 h 1017"/>
              <a:gd name="T88" fmla="*/ 522 w 1018"/>
              <a:gd name="T89" fmla="*/ 603 h 1017"/>
              <a:gd name="T90" fmla="*/ 590 w 1018"/>
              <a:gd name="T91" fmla="*/ 574 h 1017"/>
              <a:gd name="T92" fmla="*/ 630 w 1018"/>
              <a:gd name="T93" fmla="*/ 514 h 1017"/>
              <a:gd name="T94" fmla="*/ 634 w 1018"/>
              <a:gd name="T95" fmla="*/ 450 h 1017"/>
              <a:gd name="T96" fmla="*/ 598 w 1018"/>
              <a:gd name="T97" fmla="*/ 386 h 1017"/>
              <a:gd name="T98" fmla="*/ 535 w 1018"/>
              <a:gd name="T99" fmla="*/ 352 h 1017"/>
              <a:gd name="T100" fmla="*/ 471 w 1018"/>
              <a:gd name="T101" fmla="*/ 355 h 1017"/>
              <a:gd name="T102" fmla="*/ 411 w 1018"/>
              <a:gd name="T103" fmla="*/ 394 h 1017"/>
              <a:gd name="T104" fmla="*/ 383 w 1018"/>
              <a:gd name="T105" fmla="*/ 463 h 1017"/>
              <a:gd name="T106" fmla="*/ 571 w 1018"/>
              <a:gd name="T107" fmla="*/ 489 h 1017"/>
              <a:gd name="T108" fmla="*/ 522 w 1018"/>
              <a:gd name="T109" fmla="*/ 538 h 1017"/>
              <a:gd name="T110" fmla="*/ 485 w 1018"/>
              <a:gd name="T111" fmla="*/ 535 h 1017"/>
              <a:gd name="T112" fmla="*/ 446 w 1018"/>
              <a:gd name="T113" fmla="*/ 482 h 1017"/>
              <a:gd name="T114" fmla="*/ 457 w 1018"/>
              <a:gd name="T115" fmla="*/ 441 h 1017"/>
              <a:gd name="T116" fmla="*/ 509 w 1018"/>
              <a:gd name="T117" fmla="*/ 413 h 1017"/>
              <a:gd name="T118" fmla="*/ 554 w 1018"/>
              <a:gd name="T119" fmla="*/ 431 h 1017"/>
              <a:gd name="T120" fmla="*/ 573 w 1018"/>
              <a:gd name="T121" fmla="*/ 4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7">
                <a:moveTo>
                  <a:pt x="990" y="441"/>
                </a:moveTo>
                <a:lnTo>
                  <a:pt x="577" y="26"/>
                </a:lnTo>
                <a:lnTo>
                  <a:pt x="577" y="26"/>
                </a:lnTo>
                <a:lnTo>
                  <a:pt x="569" y="20"/>
                </a:lnTo>
                <a:lnTo>
                  <a:pt x="562" y="15"/>
                </a:lnTo>
                <a:lnTo>
                  <a:pt x="553" y="10"/>
                </a:lnTo>
                <a:lnTo>
                  <a:pt x="545" y="6"/>
                </a:lnTo>
                <a:lnTo>
                  <a:pt x="536" y="3"/>
                </a:lnTo>
                <a:lnTo>
                  <a:pt x="527" y="1"/>
                </a:lnTo>
                <a:lnTo>
                  <a:pt x="518" y="0"/>
                </a:lnTo>
                <a:lnTo>
                  <a:pt x="509" y="0"/>
                </a:lnTo>
                <a:lnTo>
                  <a:pt x="500" y="0"/>
                </a:lnTo>
                <a:lnTo>
                  <a:pt x="491" y="1"/>
                </a:lnTo>
                <a:lnTo>
                  <a:pt x="481" y="3"/>
                </a:lnTo>
                <a:lnTo>
                  <a:pt x="473" y="6"/>
                </a:lnTo>
                <a:lnTo>
                  <a:pt x="464" y="10"/>
                </a:lnTo>
                <a:lnTo>
                  <a:pt x="456" y="15"/>
                </a:lnTo>
                <a:lnTo>
                  <a:pt x="448" y="20"/>
                </a:lnTo>
                <a:lnTo>
                  <a:pt x="442" y="26"/>
                </a:lnTo>
                <a:lnTo>
                  <a:pt x="27" y="441"/>
                </a:lnTo>
                <a:lnTo>
                  <a:pt x="27" y="441"/>
                </a:lnTo>
                <a:lnTo>
                  <a:pt x="21" y="447"/>
                </a:lnTo>
                <a:lnTo>
                  <a:pt x="16" y="456"/>
                </a:lnTo>
                <a:lnTo>
                  <a:pt x="11" y="463"/>
                </a:lnTo>
                <a:lnTo>
                  <a:pt x="7" y="472"/>
                </a:lnTo>
                <a:lnTo>
                  <a:pt x="4" y="480"/>
                </a:lnTo>
                <a:lnTo>
                  <a:pt x="2" y="490"/>
                </a:lnTo>
                <a:lnTo>
                  <a:pt x="1" y="499"/>
                </a:lnTo>
                <a:lnTo>
                  <a:pt x="0" y="508"/>
                </a:lnTo>
                <a:lnTo>
                  <a:pt x="1" y="517"/>
                </a:lnTo>
                <a:lnTo>
                  <a:pt x="2" y="526"/>
                </a:lnTo>
                <a:lnTo>
                  <a:pt x="4" y="535"/>
                </a:lnTo>
                <a:lnTo>
                  <a:pt x="7" y="544"/>
                </a:lnTo>
                <a:lnTo>
                  <a:pt x="11" y="552"/>
                </a:lnTo>
                <a:lnTo>
                  <a:pt x="16" y="561"/>
                </a:lnTo>
                <a:lnTo>
                  <a:pt x="21" y="568"/>
                </a:lnTo>
                <a:lnTo>
                  <a:pt x="27" y="576"/>
                </a:lnTo>
                <a:lnTo>
                  <a:pt x="27" y="576"/>
                </a:lnTo>
                <a:lnTo>
                  <a:pt x="35" y="581"/>
                </a:lnTo>
                <a:lnTo>
                  <a:pt x="43" y="588"/>
                </a:lnTo>
                <a:lnTo>
                  <a:pt x="50" y="592"/>
                </a:lnTo>
                <a:lnTo>
                  <a:pt x="59" y="596"/>
                </a:lnTo>
                <a:lnTo>
                  <a:pt x="67" y="599"/>
                </a:lnTo>
                <a:lnTo>
                  <a:pt x="77" y="602"/>
                </a:lnTo>
                <a:lnTo>
                  <a:pt x="87" y="603"/>
                </a:lnTo>
                <a:lnTo>
                  <a:pt x="95" y="604"/>
                </a:lnTo>
                <a:lnTo>
                  <a:pt x="95" y="604"/>
                </a:lnTo>
                <a:lnTo>
                  <a:pt x="104" y="603"/>
                </a:lnTo>
                <a:lnTo>
                  <a:pt x="111" y="602"/>
                </a:lnTo>
                <a:lnTo>
                  <a:pt x="127" y="597"/>
                </a:lnTo>
                <a:lnTo>
                  <a:pt x="127" y="953"/>
                </a:lnTo>
                <a:lnTo>
                  <a:pt x="127" y="953"/>
                </a:lnTo>
                <a:lnTo>
                  <a:pt x="127" y="960"/>
                </a:lnTo>
                <a:lnTo>
                  <a:pt x="128" y="966"/>
                </a:lnTo>
                <a:lnTo>
                  <a:pt x="133" y="978"/>
                </a:lnTo>
                <a:lnTo>
                  <a:pt x="138" y="989"/>
                </a:lnTo>
                <a:lnTo>
                  <a:pt x="146" y="998"/>
                </a:lnTo>
                <a:lnTo>
                  <a:pt x="155" y="1006"/>
                </a:lnTo>
                <a:lnTo>
                  <a:pt x="166" y="1012"/>
                </a:lnTo>
                <a:lnTo>
                  <a:pt x="178" y="1016"/>
                </a:lnTo>
                <a:lnTo>
                  <a:pt x="184" y="1017"/>
                </a:lnTo>
                <a:lnTo>
                  <a:pt x="191" y="1017"/>
                </a:lnTo>
                <a:lnTo>
                  <a:pt x="318" y="1017"/>
                </a:lnTo>
                <a:lnTo>
                  <a:pt x="318" y="1017"/>
                </a:lnTo>
                <a:lnTo>
                  <a:pt x="325" y="1017"/>
                </a:lnTo>
                <a:lnTo>
                  <a:pt x="331" y="1016"/>
                </a:lnTo>
                <a:lnTo>
                  <a:pt x="343" y="1012"/>
                </a:lnTo>
                <a:lnTo>
                  <a:pt x="354" y="1006"/>
                </a:lnTo>
                <a:lnTo>
                  <a:pt x="363" y="998"/>
                </a:lnTo>
                <a:lnTo>
                  <a:pt x="371" y="989"/>
                </a:lnTo>
                <a:lnTo>
                  <a:pt x="376" y="978"/>
                </a:lnTo>
                <a:lnTo>
                  <a:pt x="380" y="966"/>
                </a:lnTo>
                <a:lnTo>
                  <a:pt x="382" y="960"/>
                </a:lnTo>
                <a:lnTo>
                  <a:pt x="382" y="953"/>
                </a:lnTo>
                <a:lnTo>
                  <a:pt x="382" y="730"/>
                </a:lnTo>
                <a:lnTo>
                  <a:pt x="636" y="730"/>
                </a:lnTo>
                <a:lnTo>
                  <a:pt x="636" y="953"/>
                </a:lnTo>
                <a:lnTo>
                  <a:pt x="636" y="953"/>
                </a:lnTo>
                <a:lnTo>
                  <a:pt x="637" y="960"/>
                </a:lnTo>
                <a:lnTo>
                  <a:pt x="637" y="966"/>
                </a:lnTo>
                <a:lnTo>
                  <a:pt x="641" y="978"/>
                </a:lnTo>
                <a:lnTo>
                  <a:pt x="647" y="989"/>
                </a:lnTo>
                <a:lnTo>
                  <a:pt x="655" y="998"/>
                </a:lnTo>
                <a:lnTo>
                  <a:pt x="664" y="1006"/>
                </a:lnTo>
                <a:lnTo>
                  <a:pt x="674" y="1012"/>
                </a:lnTo>
                <a:lnTo>
                  <a:pt x="687" y="1016"/>
                </a:lnTo>
                <a:lnTo>
                  <a:pt x="693" y="1017"/>
                </a:lnTo>
                <a:lnTo>
                  <a:pt x="700" y="1017"/>
                </a:lnTo>
                <a:lnTo>
                  <a:pt x="827" y="1017"/>
                </a:lnTo>
                <a:lnTo>
                  <a:pt x="827" y="1017"/>
                </a:lnTo>
                <a:lnTo>
                  <a:pt x="833" y="1017"/>
                </a:lnTo>
                <a:lnTo>
                  <a:pt x="840" y="1016"/>
                </a:lnTo>
                <a:lnTo>
                  <a:pt x="852" y="1012"/>
                </a:lnTo>
                <a:lnTo>
                  <a:pt x="862" y="1006"/>
                </a:lnTo>
                <a:lnTo>
                  <a:pt x="872" y="998"/>
                </a:lnTo>
                <a:lnTo>
                  <a:pt x="879" y="989"/>
                </a:lnTo>
                <a:lnTo>
                  <a:pt x="886" y="978"/>
                </a:lnTo>
                <a:lnTo>
                  <a:pt x="889" y="966"/>
                </a:lnTo>
                <a:lnTo>
                  <a:pt x="890" y="960"/>
                </a:lnTo>
                <a:lnTo>
                  <a:pt x="890" y="953"/>
                </a:lnTo>
                <a:lnTo>
                  <a:pt x="890" y="597"/>
                </a:lnTo>
                <a:lnTo>
                  <a:pt x="890" y="597"/>
                </a:lnTo>
                <a:lnTo>
                  <a:pt x="899" y="599"/>
                </a:lnTo>
                <a:lnTo>
                  <a:pt x="906" y="602"/>
                </a:lnTo>
                <a:lnTo>
                  <a:pt x="914" y="603"/>
                </a:lnTo>
                <a:lnTo>
                  <a:pt x="922" y="604"/>
                </a:lnTo>
                <a:lnTo>
                  <a:pt x="922" y="604"/>
                </a:lnTo>
                <a:lnTo>
                  <a:pt x="932" y="603"/>
                </a:lnTo>
                <a:lnTo>
                  <a:pt x="942" y="602"/>
                </a:lnTo>
                <a:lnTo>
                  <a:pt x="950" y="599"/>
                </a:lnTo>
                <a:lnTo>
                  <a:pt x="959" y="596"/>
                </a:lnTo>
                <a:lnTo>
                  <a:pt x="967" y="592"/>
                </a:lnTo>
                <a:lnTo>
                  <a:pt x="975" y="588"/>
                </a:lnTo>
                <a:lnTo>
                  <a:pt x="982" y="581"/>
                </a:lnTo>
                <a:lnTo>
                  <a:pt x="990" y="576"/>
                </a:lnTo>
                <a:lnTo>
                  <a:pt x="990" y="576"/>
                </a:lnTo>
                <a:lnTo>
                  <a:pt x="996" y="568"/>
                </a:lnTo>
                <a:lnTo>
                  <a:pt x="1002" y="561"/>
                </a:lnTo>
                <a:lnTo>
                  <a:pt x="1007" y="552"/>
                </a:lnTo>
                <a:lnTo>
                  <a:pt x="1010" y="544"/>
                </a:lnTo>
                <a:lnTo>
                  <a:pt x="1014" y="535"/>
                </a:lnTo>
                <a:lnTo>
                  <a:pt x="1016" y="526"/>
                </a:lnTo>
                <a:lnTo>
                  <a:pt x="1018" y="517"/>
                </a:lnTo>
                <a:lnTo>
                  <a:pt x="1018" y="508"/>
                </a:lnTo>
                <a:lnTo>
                  <a:pt x="1018" y="499"/>
                </a:lnTo>
                <a:lnTo>
                  <a:pt x="1016" y="490"/>
                </a:lnTo>
                <a:lnTo>
                  <a:pt x="1014" y="480"/>
                </a:lnTo>
                <a:lnTo>
                  <a:pt x="1010" y="472"/>
                </a:lnTo>
                <a:lnTo>
                  <a:pt x="1007" y="463"/>
                </a:lnTo>
                <a:lnTo>
                  <a:pt x="1002" y="456"/>
                </a:lnTo>
                <a:lnTo>
                  <a:pt x="996" y="447"/>
                </a:lnTo>
                <a:lnTo>
                  <a:pt x="990" y="441"/>
                </a:lnTo>
                <a:lnTo>
                  <a:pt x="990" y="441"/>
                </a:lnTo>
                <a:close/>
                <a:moveTo>
                  <a:pt x="487" y="71"/>
                </a:moveTo>
                <a:lnTo>
                  <a:pt x="487" y="71"/>
                </a:lnTo>
                <a:lnTo>
                  <a:pt x="491" y="67"/>
                </a:lnTo>
                <a:lnTo>
                  <a:pt x="496" y="64"/>
                </a:lnTo>
                <a:lnTo>
                  <a:pt x="503" y="63"/>
                </a:lnTo>
                <a:lnTo>
                  <a:pt x="509" y="62"/>
                </a:lnTo>
                <a:lnTo>
                  <a:pt x="509" y="62"/>
                </a:lnTo>
                <a:lnTo>
                  <a:pt x="516" y="63"/>
                </a:lnTo>
                <a:lnTo>
                  <a:pt x="521" y="64"/>
                </a:lnTo>
                <a:lnTo>
                  <a:pt x="526" y="67"/>
                </a:lnTo>
                <a:lnTo>
                  <a:pt x="532" y="71"/>
                </a:lnTo>
                <a:lnTo>
                  <a:pt x="532" y="71"/>
                </a:lnTo>
                <a:lnTo>
                  <a:pt x="535" y="77"/>
                </a:lnTo>
                <a:lnTo>
                  <a:pt x="538" y="82"/>
                </a:lnTo>
                <a:lnTo>
                  <a:pt x="540" y="88"/>
                </a:lnTo>
                <a:lnTo>
                  <a:pt x="540" y="94"/>
                </a:lnTo>
                <a:lnTo>
                  <a:pt x="540" y="100"/>
                </a:lnTo>
                <a:lnTo>
                  <a:pt x="538" y="106"/>
                </a:lnTo>
                <a:lnTo>
                  <a:pt x="535" y="111"/>
                </a:lnTo>
                <a:lnTo>
                  <a:pt x="532" y="117"/>
                </a:lnTo>
                <a:lnTo>
                  <a:pt x="509" y="139"/>
                </a:lnTo>
                <a:lnTo>
                  <a:pt x="487" y="117"/>
                </a:lnTo>
                <a:lnTo>
                  <a:pt x="487" y="117"/>
                </a:lnTo>
                <a:lnTo>
                  <a:pt x="482" y="111"/>
                </a:lnTo>
                <a:lnTo>
                  <a:pt x="479" y="106"/>
                </a:lnTo>
                <a:lnTo>
                  <a:pt x="478" y="100"/>
                </a:lnTo>
                <a:lnTo>
                  <a:pt x="477" y="94"/>
                </a:lnTo>
                <a:lnTo>
                  <a:pt x="478" y="88"/>
                </a:lnTo>
                <a:lnTo>
                  <a:pt x="479" y="82"/>
                </a:lnTo>
                <a:lnTo>
                  <a:pt x="482" y="77"/>
                </a:lnTo>
                <a:lnTo>
                  <a:pt x="487" y="71"/>
                </a:lnTo>
                <a:lnTo>
                  <a:pt x="487" y="71"/>
                </a:lnTo>
                <a:close/>
                <a:moveTo>
                  <a:pt x="118" y="531"/>
                </a:moveTo>
                <a:lnTo>
                  <a:pt x="118" y="531"/>
                </a:lnTo>
                <a:lnTo>
                  <a:pt x="113" y="534"/>
                </a:lnTo>
                <a:lnTo>
                  <a:pt x="108" y="537"/>
                </a:lnTo>
                <a:lnTo>
                  <a:pt x="102" y="538"/>
                </a:lnTo>
                <a:lnTo>
                  <a:pt x="95" y="539"/>
                </a:lnTo>
                <a:lnTo>
                  <a:pt x="90" y="538"/>
                </a:lnTo>
                <a:lnTo>
                  <a:pt x="83" y="537"/>
                </a:lnTo>
                <a:lnTo>
                  <a:pt x="78" y="534"/>
                </a:lnTo>
                <a:lnTo>
                  <a:pt x="73" y="531"/>
                </a:lnTo>
                <a:lnTo>
                  <a:pt x="73" y="531"/>
                </a:lnTo>
                <a:lnTo>
                  <a:pt x="69" y="525"/>
                </a:lnTo>
                <a:lnTo>
                  <a:pt x="66" y="520"/>
                </a:lnTo>
                <a:lnTo>
                  <a:pt x="64" y="514"/>
                </a:lnTo>
                <a:lnTo>
                  <a:pt x="64" y="508"/>
                </a:lnTo>
                <a:lnTo>
                  <a:pt x="64" y="502"/>
                </a:lnTo>
                <a:lnTo>
                  <a:pt x="66" y="495"/>
                </a:lnTo>
                <a:lnTo>
                  <a:pt x="69" y="490"/>
                </a:lnTo>
                <a:lnTo>
                  <a:pt x="73" y="486"/>
                </a:lnTo>
                <a:lnTo>
                  <a:pt x="423" y="135"/>
                </a:lnTo>
                <a:lnTo>
                  <a:pt x="423" y="135"/>
                </a:lnTo>
                <a:lnTo>
                  <a:pt x="431" y="149"/>
                </a:lnTo>
                <a:lnTo>
                  <a:pt x="436" y="155"/>
                </a:lnTo>
                <a:lnTo>
                  <a:pt x="442" y="162"/>
                </a:lnTo>
                <a:lnTo>
                  <a:pt x="464" y="184"/>
                </a:lnTo>
                <a:lnTo>
                  <a:pt x="118" y="531"/>
                </a:lnTo>
                <a:close/>
                <a:moveTo>
                  <a:pt x="827" y="953"/>
                </a:moveTo>
                <a:lnTo>
                  <a:pt x="700" y="953"/>
                </a:lnTo>
                <a:lnTo>
                  <a:pt x="700" y="730"/>
                </a:lnTo>
                <a:lnTo>
                  <a:pt x="700" y="730"/>
                </a:lnTo>
                <a:lnTo>
                  <a:pt x="699" y="724"/>
                </a:lnTo>
                <a:lnTo>
                  <a:pt x="698" y="717"/>
                </a:lnTo>
                <a:lnTo>
                  <a:pt x="695" y="706"/>
                </a:lnTo>
                <a:lnTo>
                  <a:pt x="688" y="695"/>
                </a:lnTo>
                <a:lnTo>
                  <a:pt x="681" y="685"/>
                </a:lnTo>
                <a:lnTo>
                  <a:pt x="671" y="678"/>
                </a:lnTo>
                <a:lnTo>
                  <a:pt x="661" y="672"/>
                </a:lnTo>
                <a:lnTo>
                  <a:pt x="649" y="668"/>
                </a:lnTo>
                <a:lnTo>
                  <a:pt x="642" y="667"/>
                </a:lnTo>
                <a:lnTo>
                  <a:pt x="636" y="667"/>
                </a:lnTo>
                <a:lnTo>
                  <a:pt x="382" y="667"/>
                </a:lnTo>
                <a:lnTo>
                  <a:pt x="382" y="667"/>
                </a:lnTo>
                <a:lnTo>
                  <a:pt x="375" y="667"/>
                </a:lnTo>
                <a:lnTo>
                  <a:pt x="369" y="668"/>
                </a:lnTo>
                <a:lnTo>
                  <a:pt x="357" y="672"/>
                </a:lnTo>
                <a:lnTo>
                  <a:pt x="346" y="678"/>
                </a:lnTo>
                <a:lnTo>
                  <a:pt x="337" y="685"/>
                </a:lnTo>
                <a:lnTo>
                  <a:pt x="329" y="695"/>
                </a:lnTo>
                <a:lnTo>
                  <a:pt x="323" y="706"/>
                </a:lnTo>
                <a:lnTo>
                  <a:pt x="319" y="717"/>
                </a:lnTo>
                <a:lnTo>
                  <a:pt x="318" y="724"/>
                </a:lnTo>
                <a:lnTo>
                  <a:pt x="318" y="730"/>
                </a:lnTo>
                <a:lnTo>
                  <a:pt x="318" y="953"/>
                </a:lnTo>
                <a:lnTo>
                  <a:pt x="191" y="953"/>
                </a:lnTo>
                <a:lnTo>
                  <a:pt x="191" y="547"/>
                </a:lnTo>
                <a:lnTo>
                  <a:pt x="509" y="229"/>
                </a:lnTo>
                <a:lnTo>
                  <a:pt x="827" y="547"/>
                </a:lnTo>
                <a:lnTo>
                  <a:pt x="827" y="953"/>
                </a:lnTo>
                <a:close/>
                <a:moveTo>
                  <a:pt x="945" y="531"/>
                </a:moveTo>
                <a:lnTo>
                  <a:pt x="945" y="531"/>
                </a:lnTo>
                <a:lnTo>
                  <a:pt x="939" y="534"/>
                </a:lnTo>
                <a:lnTo>
                  <a:pt x="934" y="537"/>
                </a:lnTo>
                <a:lnTo>
                  <a:pt x="929" y="538"/>
                </a:lnTo>
                <a:lnTo>
                  <a:pt x="922" y="539"/>
                </a:lnTo>
                <a:lnTo>
                  <a:pt x="916" y="538"/>
                </a:lnTo>
                <a:lnTo>
                  <a:pt x="911" y="537"/>
                </a:lnTo>
                <a:lnTo>
                  <a:pt x="905" y="534"/>
                </a:lnTo>
                <a:lnTo>
                  <a:pt x="900" y="531"/>
                </a:lnTo>
                <a:lnTo>
                  <a:pt x="554" y="184"/>
                </a:lnTo>
                <a:lnTo>
                  <a:pt x="577" y="162"/>
                </a:lnTo>
                <a:lnTo>
                  <a:pt x="577" y="162"/>
                </a:lnTo>
                <a:lnTo>
                  <a:pt x="582" y="155"/>
                </a:lnTo>
                <a:lnTo>
                  <a:pt x="586" y="149"/>
                </a:lnTo>
                <a:lnTo>
                  <a:pt x="595" y="135"/>
                </a:lnTo>
                <a:lnTo>
                  <a:pt x="945" y="486"/>
                </a:lnTo>
                <a:lnTo>
                  <a:pt x="945" y="486"/>
                </a:lnTo>
                <a:lnTo>
                  <a:pt x="949" y="490"/>
                </a:lnTo>
                <a:lnTo>
                  <a:pt x="951" y="495"/>
                </a:lnTo>
                <a:lnTo>
                  <a:pt x="953" y="502"/>
                </a:lnTo>
                <a:lnTo>
                  <a:pt x="955" y="508"/>
                </a:lnTo>
                <a:lnTo>
                  <a:pt x="953" y="514"/>
                </a:lnTo>
                <a:lnTo>
                  <a:pt x="951" y="520"/>
                </a:lnTo>
                <a:lnTo>
                  <a:pt x="949" y="525"/>
                </a:lnTo>
                <a:lnTo>
                  <a:pt x="945" y="531"/>
                </a:lnTo>
                <a:lnTo>
                  <a:pt x="945" y="531"/>
                </a:lnTo>
                <a:close/>
                <a:moveTo>
                  <a:pt x="382" y="476"/>
                </a:moveTo>
                <a:lnTo>
                  <a:pt x="382" y="476"/>
                </a:lnTo>
                <a:lnTo>
                  <a:pt x="383" y="489"/>
                </a:lnTo>
                <a:lnTo>
                  <a:pt x="385" y="502"/>
                </a:lnTo>
                <a:lnTo>
                  <a:pt x="387" y="514"/>
                </a:lnTo>
                <a:lnTo>
                  <a:pt x="391" y="525"/>
                </a:lnTo>
                <a:lnTo>
                  <a:pt x="397" y="536"/>
                </a:lnTo>
                <a:lnTo>
                  <a:pt x="403" y="547"/>
                </a:lnTo>
                <a:lnTo>
                  <a:pt x="411" y="556"/>
                </a:lnTo>
                <a:lnTo>
                  <a:pt x="419" y="566"/>
                </a:lnTo>
                <a:lnTo>
                  <a:pt x="428" y="574"/>
                </a:lnTo>
                <a:lnTo>
                  <a:pt x="437" y="581"/>
                </a:lnTo>
                <a:lnTo>
                  <a:pt x="448" y="588"/>
                </a:lnTo>
                <a:lnTo>
                  <a:pt x="460" y="593"/>
                </a:lnTo>
                <a:lnTo>
                  <a:pt x="471" y="597"/>
                </a:lnTo>
                <a:lnTo>
                  <a:pt x="483" y="600"/>
                </a:lnTo>
                <a:lnTo>
                  <a:pt x="496" y="603"/>
                </a:lnTo>
                <a:lnTo>
                  <a:pt x="509" y="604"/>
                </a:lnTo>
                <a:lnTo>
                  <a:pt x="509" y="604"/>
                </a:lnTo>
                <a:lnTo>
                  <a:pt x="522" y="603"/>
                </a:lnTo>
                <a:lnTo>
                  <a:pt x="535" y="600"/>
                </a:lnTo>
                <a:lnTo>
                  <a:pt x="547" y="597"/>
                </a:lnTo>
                <a:lnTo>
                  <a:pt x="559" y="593"/>
                </a:lnTo>
                <a:lnTo>
                  <a:pt x="569" y="588"/>
                </a:lnTo>
                <a:lnTo>
                  <a:pt x="580" y="581"/>
                </a:lnTo>
                <a:lnTo>
                  <a:pt x="590" y="574"/>
                </a:lnTo>
                <a:lnTo>
                  <a:pt x="598" y="566"/>
                </a:lnTo>
                <a:lnTo>
                  <a:pt x="607" y="556"/>
                </a:lnTo>
                <a:lnTo>
                  <a:pt x="614" y="547"/>
                </a:lnTo>
                <a:lnTo>
                  <a:pt x="621" y="536"/>
                </a:lnTo>
                <a:lnTo>
                  <a:pt x="626" y="525"/>
                </a:lnTo>
                <a:lnTo>
                  <a:pt x="630" y="514"/>
                </a:lnTo>
                <a:lnTo>
                  <a:pt x="634" y="502"/>
                </a:lnTo>
                <a:lnTo>
                  <a:pt x="636" y="489"/>
                </a:lnTo>
                <a:lnTo>
                  <a:pt x="636" y="476"/>
                </a:lnTo>
                <a:lnTo>
                  <a:pt x="636" y="476"/>
                </a:lnTo>
                <a:lnTo>
                  <a:pt x="636" y="463"/>
                </a:lnTo>
                <a:lnTo>
                  <a:pt x="634" y="450"/>
                </a:lnTo>
                <a:lnTo>
                  <a:pt x="630" y="438"/>
                </a:lnTo>
                <a:lnTo>
                  <a:pt x="626" y="427"/>
                </a:lnTo>
                <a:lnTo>
                  <a:pt x="621" y="415"/>
                </a:lnTo>
                <a:lnTo>
                  <a:pt x="614" y="405"/>
                </a:lnTo>
                <a:lnTo>
                  <a:pt x="607" y="394"/>
                </a:lnTo>
                <a:lnTo>
                  <a:pt x="598" y="386"/>
                </a:lnTo>
                <a:lnTo>
                  <a:pt x="590" y="377"/>
                </a:lnTo>
                <a:lnTo>
                  <a:pt x="580" y="371"/>
                </a:lnTo>
                <a:lnTo>
                  <a:pt x="569" y="364"/>
                </a:lnTo>
                <a:lnTo>
                  <a:pt x="559" y="359"/>
                </a:lnTo>
                <a:lnTo>
                  <a:pt x="547" y="355"/>
                </a:lnTo>
                <a:lnTo>
                  <a:pt x="535" y="352"/>
                </a:lnTo>
                <a:lnTo>
                  <a:pt x="522" y="349"/>
                </a:lnTo>
                <a:lnTo>
                  <a:pt x="509" y="348"/>
                </a:lnTo>
                <a:lnTo>
                  <a:pt x="509" y="348"/>
                </a:lnTo>
                <a:lnTo>
                  <a:pt x="496" y="349"/>
                </a:lnTo>
                <a:lnTo>
                  <a:pt x="483" y="352"/>
                </a:lnTo>
                <a:lnTo>
                  <a:pt x="471" y="355"/>
                </a:lnTo>
                <a:lnTo>
                  <a:pt x="460" y="359"/>
                </a:lnTo>
                <a:lnTo>
                  <a:pt x="448" y="364"/>
                </a:lnTo>
                <a:lnTo>
                  <a:pt x="437" y="371"/>
                </a:lnTo>
                <a:lnTo>
                  <a:pt x="428" y="377"/>
                </a:lnTo>
                <a:lnTo>
                  <a:pt x="419" y="386"/>
                </a:lnTo>
                <a:lnTo>
                  <a:pt x="411" y="394"/>
                </a:lnTo>
                <a:lnTo>
                  <a:pt x="403" y="405"/>
                </a:lnTo>
                <a:lnTo>
                  <a:pt x="397" y="415"/>
                </a:lnTo>
                <a:lnTo>
                  <a:pt x="391" y="427"/>
                </a:lnTo>
                <a:lnTo>
                  <a:pt x="387" y="438"/>
                </a:lnTo>
                <a:lnTo>
                  <a:pt x="385" y="450"/>
                </a:lnTo>
                <a:lnTo>
                  <a:pt x="383" y="463"/>
                </a:lnTo>
                <a:lnTo>
                  <a:pt x="382" y="476"/>
                </a:lnTo>
                <a:lnTo>
                  <a:pt x="382" y="476"/>
                </a:lnTo>
                <a:close/>
                <a:moveTo>
                  <a:pt x="573" y="476"/>
                </a:moveTo>
                <a:lnTo>
                  <a:pt x="573" y="476"/>
                </a:lnTo>
                <a:lnTo>
                  <a:pt x="573" y="482"/>
                </a:lnTo>
                <a:lnTo>
                  <a:pt x="571" y="489"/>
                </a:lnTo>
                <a:lnTo>
                  <a:pt x="567" y="501"/>
                </a:lnTo>
                <a:lnTo>
                  <a:pt x="562" y="511"/>
                </a:lnTo>
                <a:lnTo>
                  <a:pt x="554" y="521"/>
                </a:lnTo>
                <a:lnTo>
                  <a:pt x="545" y="529"/>
                </a:lnTo>
                <a:lnTo>
                  <a:pt x="534" y="535"/>
                </a:lnTo>
                <a:lnTo>
                  <a:pt x="522" y="538"/>
                </a:lnTo>
                <a:lnTo>
                  <a:pt x="516" y="539"/>
                </a:lnTo>
                <a:lnTo>
                  <a:pt x="509" y="539"/>
                </a:lnTo>
                <a:lnTo>
                  <a:pt x="509" y="539"/>
                </a:lnTo>
                <a:lnTo>
                  <a:pt x="503" y="539"/>
                </a:lnTo>
                <a:lnTo>
                  <a:pt x="496" y="538"/>
                </a:lnTo>
                <a:lnTo>
                  <a:pt x="485" y="535"/>
                </a:lnTo>
                <a:lnTo>
                  <a:pt x="474" y="529"/>
                </a:lnTo>
                <a:lnTo>
                  <a:pt x="464" y="521"/>
                </a:lnTo>
                <a:lnTo>
                  <a:pt x="457" y="511"/>
                </a:lnTo>
                <a:lnTo>
                  <a:pt x="450" y="501"/>
                </a:lnTo>
                <a:lnTo>
                  <a:pt x="447" y="489"/>
                </a:lnTo>
                <a:lnTo>
                  <a:pt x="446" y="482"/>
                </a:lnTo>
                <a:lnTo>
                  <a:pt x="445" y="476"/>
                </a:lnTo>
                <a:lnTo>
                  <a:pt x="445" y="476"/>
                </a:lnTo>
                <a:lnTo>
                  <a:pt x="446" y="470"/>
                </a:lnTo>
                <a:lnTo>
                  <a:pt x="447" y="463"/>
                </a:lnTo>
                <a:lnTo>
                  <a:pt x="450" y="451"/>
                </a:lnTo>
                <a:lnTo>
                  <a:pt x="457" y="441"/>
                </a:lnTo>
                <a:lnTo>
                  <a:pt x="464" y="431"/>
                </a:lnTo>
                <a:lnTo>
                  <a:pt x="474" y="423"/>
                </a:lnTo>
                <a:lnTo>
                  <a:pt x="485" y="417"/>
                </a:lnTo>
                <a:lnTo>
                  <a:pt x="496" y="414"/>
                </a:lnTo>
                <a:lnTo>
                  <a:pt x="503" y="413"/>
                </a:lnTo>
                <a:lnTo>
                  <a:pt x="509" y="413"/>
                </a:lnTo>
                <a:lnTo>
                  <a:pt x="509" y="413"/>
                </a:lnTo>
                <a:lnTo>
                  <a:pt x="516" y="413"/>
                </a:lnTo>
                <a:lnTo>
                  <a:pt x="522" y="414"/>
                </a:lnTo>
                <a:lnTo>
                  <a:pt x="534" y="417"/>
                </a:lnTo>
                <a:lnTo>
                  <a:pt x="545" y="423"/>
                </a:lnTo>
                <a:lnTo>
                  <a:pt x="554" y="431"/>
                </a:lnTo>
                <a:lnTo>
                  <a:pt x="562" y="441"/>
                </a:lnTo>
                <a:lnTo>
                  <a:pt x="567" y="451"/>
                </a:lnTo>
                <a:lnTo>
                  <a:pt x="571" y="463"/>
                </a:lnTo>
                <a:lnTo>
                  <a:pt x="573" y="470"/>
                </a:lnTo>
                <a:lnTo>
                  <a:pt x="573" y="476"/>
                </a:lnTo>
                <a:lnTo>
                  <a:pt x="573" y="476"/>
                </a:ln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cs typeface="+mn-ea"/>
              <a:sym typeface="+mn-lt"/>
            </a:endParaRPr>
          </a:p>
        </p:txBody>
      </p:sp>
      <p:grpSp>
        <p:nvGrpSpPr>
          <p:cNvPr id="82" name="组合 81"/>
          <p:cNvGrpSpPr/>
          <p:nvPr/>
        </p:nvGrpSpPr>
        <p:grpSpPr>
          <a:xfrm>
            <a:off x="680992" y="4401663"/>
            <a:ext cx="1860190" cy="1067485"/>
            <a:chOff x="2261504" y="1673330"/>
            <a:chExt cx="1860190" cy="1067485"/>
          </a:xfrm>
        </p:grpSpPr>
        <p:sp>
          <p:nvSpPr>
            <p:cNvPr id="83" name="矩形 82"/>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84" name="矩形 83"/>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85" name="组合 84"/>
          <p:cNvGrpSpPr/>
          <p:nvPr/>
        </p:nvGrpSpPr>
        <p:grpSpPr>
          <a:xfrm>
            <a:off x="2477894" y="4401663"/>
            <a:ext cx="1860190" cy="1067485"/>
            <a:chOff x="2261504" y="1673330"/>
            <a:chExt cx="1860190" cy="1067485"/>
          </a:xfrm>
        </p:grpSpPr>
        <p:sp>
          <p:nvSpPr>
            <p:cNvPr id="86" name="矩形 85"/>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87" name="矩形 86"/>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88" name="组合 87"/>
          <p:cNvGrpSpPr/>
          <p:nvPr/>
        </p:nvGrpSpPr>
        <p:grpSpPr>
          <a:xfrm>
            <a:off x="4274796" y="4401663"/>
            <a:ext cx="1860190" cy="1067485"/>
            <a:chOff x="2261504" y="1673330"/>
            <a:chExt cx="1860190" cy="1067485"/>
          </a:xfrm>
        </p:grpSpPr>
        <p:sp>
          <p:nvSpPr>
            <p:cNvPr id="89" name="矩形 88"/>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90" name="矩形 89"/>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91" name="组合 90"/>
          <p:cNvGrpSpPr/>
          <p:nvPr/>
        </p:nvGrpSpPr>
        <p:grpSpPr>
          <a:xfrm>
            <a:off x="6082331" y="4401663"/>
            <a:ext cx="1860190" cy="1067485"/>
            <a:chOff x="2261504" y="1673330"/>
            <a:chExt cx="1860190" cy="1067485"/>
          </a:xfrm>
        </p:grpSpPr>
        <p:sp>
          <p:nvSpPr>
            <p:cNvPr id="92" name="矩形 91"/>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93" name="矩形 92"/>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94" name="组合 93"/>
          <p:cNvGrpSpPr/>
          <p:nvPr/>
        </p:nvGrpSpPr>
        <p:grpSpPr>
          <a:xfrm>
            <a:off x="7953661" y="4401663"/>
            <a:ext cx="1860190" cy="1067485"/>
            <a:chOff x="2261504" y="1673330"/>
            <a:chExt cx="1860190" cy="1067485"/>
          </a:xfrm>
        </p:grpSpPr>
        <p:sp>
          <p:nvSpPr>
            <p:cNvPr id="95" name="矩形 94"/>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96" name="矩形 95"/>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97" name="组合 96"/>
          <p:cNvGrpSpPr/>
          <p:nvPr/>
        </p:nvGrpSpPr>
        <p:grpSpPr>
          <a:xfrm>
            <a:off x="9867522" y="4401663"/>
            <a:ext cx="1860190" cy="1067485"/>
            <a:chOff x="2261504" y="1673330"/>
            <a:chExt cx="1860190" cy="1067485"/>
          </a:xfrm>
        </p:grpSpPr>
        <p:sp>
          <p:nvSpPr>
            <p:cNvPr id="98" name="矩形 97"/>
            <p:cNvSpPr/>
            <p:nvPr/>
          </p:nvSpPr>
          <p:spPr>
            <a:xfrm>
              <a:off x="2293402" y="1673330"/>
              <a:ext cx="1796394" cy="340734"/>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85000"/>
                      <a:lumOff val="15000"/>
                    </a:schemeClr>
                  </a:solidFill>
                  <a:cs typeface="+mn-ea"/>
                  <a:sym typeface="+mn-lt"/>
                </a:rPr>
                <a:t>ENTER YOUR TITLE</a:t>
              </a:r>
              <a:endParaRPr lang="zh-CN" altLang="en-US" sz="1000" dirty="0">
                <a:solidFill>
                  <a:schemeClr val="tx1">
                    <a:lumMod val="85000"/>
                    <a:lumOff val="15000"/>
                  </a:schemeClr>
                </a:solidFill>
                <a:cs typeface="+mn-ea"/>
                <a:sym typeface="+mn-lt"/>
              </a:endParaRPr>
            </a:p>
          </p:txBody>
        </p:sp>
        <p:sp>
          <p:nvSpPr>
            <p:cNvPr id="99" name="矩形 98"/>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animEffect transition="in" filter="fade">
                                      <p:cBhvr>
                                        <p:cTn id="13" dur="500"/>
                                        <p:tgtEl>
                                          <p:spTgt spid="8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 calcmode="lin" valueType="num">
                                      <p:cBhvr>
                                        <p:cTn id="16" dur="500" fill="hold"/>
                                        <p:tgtEl>
                                          <p:spTgt spid="81"/>
                                        </p:tgtEl>
                                        <p:attrNameLst>
                                          <p:attrName>ppt_w</p:attrName>
                                        </p:attrNameLst>
                                      </p:cBhvr>
                                      <p:tavLst>
                                        <p:tav tm="0">
                                          <p:val>
                                            <p:fltVal val="0"/>
                                          </p:val>
                                        </p:tav>
                                        <p:tav tm="100000">
                                          <p:val>
                                            <p:strVal val="#ppt_w"/>
                                          </p:val>
                                        </p:tav>
                                      </p:tavLst>
                                    </p:anim>
                                    <p:anim calcmode="lin" valueType="num">
                                      <p:cBhvr>
                                        <p:cTn id="17" dur="500" fill="hold"/>
                                        <p:tgtEl>
                                          <p:spTgt spid="81"/>
                                        </p:tgtEl>
                                        <p:attrNameLst>
                                          <p:attrName>ppt_h</p:attrName>
                                        </p:attrNameLst>
                                      </p:cBhvr>
                                      <p:tavLst>
                                        <p:tav tm="0">
                                          <p:val>
                                            <p:fltVal val="0"/>
                                          </p:val>
                                        </p:tav>
                                        <p:tav tm="100000">
                                          <p:val>
                                            <p:strVal val="#ppt_h"/>
                                          </p:val>
                                        </p:tav>
                                      </p:tavLst>
                                    </p:anim>
                                    <p:animEffect transition="in" filter="fade">
                                      <p:cBhvr>
                                        <p:cTn id="18" dur="500"/>
                                        <p:tgtEl>
                                          <p:spTgt spid="81"/>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up)">
                                      <p:cBhvr>
                                        <p:cTn id="22" dur="500"/>
                                        <p:tgtEl>
                                          <p:spTgt spid="40"/>
                                        </p:tgtEl>
                                      </p:cBhvr>
                                    </p:animEffect>
                                  </p:childTnLst>
                                </p:cTn>
                              </p:par>
                            </p:childTnLst>
                          </p:cTn>
                        </p:par>
                        <p:par>
                          <p:cTn id="23" fill="hold">
                            <p:stCondLst>
                              <p:cond delay="1500"/>
                            </p:stCondLst>
                            <p:childTnLst>
                              <p:par>
                                <p:cTn id="24" presetID="49" presetClass="entr" presetSubtype="0" decel="10000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750" fill="hold"/>
                                        <p:tgtEl>
                                          <p:spTgt spid="34"/>
                                        </p:tgtEl>
                                        <p:attrNameLst>
                                          <p:attrName>ppt_w</p:attrName>
                                        </p:attrNameLst>
                                      </p:cBhvr>
                                      <p:tavLst>
                                        <p:tav tm="0">
                                          <p:val>
                                            <p:fltVal val="0"/>
                                          </p:val>
                                        </p:tav>
                                        <p:tav tm="100000">
                                          <p:val>
                                            <p:strVal val="#ppt_w"/>
                                          </p:val>
                                        </p:tav>
                                      </p:tavLst>
                                    </p:anim>
                                    <p:anim calcmode="lin" valueType="num">
                                      <p:cBhvr>
                                        <p:cTn id="27" dur="750" fill="hold"/>
                                        <p:tgtEl>
                                          <p:spTgt spid="34"/>
                                        </p:tgtEl>
                                        <p:attrNameLst>
                                          <p:attrName>ppt_h</p:attrName>
                                        </p:attrNameLst>
                                      </p:cBhvr>
                                      <p:tavLst>
                                        <p:tav tm="0">
                                          <p:val>
                                            <p:fltVal val="0"/>
                                          </p:val>
                                        </p:tav>
                                        <p:tav tm="100000">
                                          <p:val>
                                            <p:strVal val="#ppt_h"/>
                                          </p:val>
                                        </p:tav>
                                      </p:tavLst>
                                    </p:anim>
                                    <p:anim calcmode="lin" valueType="num">
                                      <p:cBhvr>
                                        <p:cTn id="28" dur="750" fill="hold"/>
                                        <p:tgtEl>
                                          <p:spTgt spid="34"/>
                                        </p:tgtEl>
                                        <p:attrNameLst>
                                          <p:attrName>style.rotation</p:attrName>
                                        </p:attrNameLst>
                                      </p:cBhvr>
                                      <p:tavLst>
                                        <p:tav tm="0">
                                          <p:val>
                                            <p:fltVal val="360"/>
                                          </p:val>
                                        </p:tav>
                                        <p:tav tm="100000">
                                          <p:val>
                                            <p:fltVal val="0"/>
                                          </p:val>
                                        </p:tav>
                                      </p:tavLst>
                                    </p:anim>
                                    <p:animEffect transition="in" filter="fade">
                                      <p:cBhvr>
                                        <p:cTn id="29" dur="750"/>
                                        <p:tgtEl>
                                          <p:spTgt spid="34"/>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750" fill="hold"/>
                                        <p:tgtEl>
                                          <p:spTgt spid="35"/>
                                        </p:tgtEl>
                                        <p:attrNameLst>
                                          <p:attrName>ppt_w</p:attrName>
                                        </p:attrNameLst>
                                      </p:cBhvr>
                                      <p:tavLst>
                                        <p:tav tm="0">
                                          <p:val>
                                            <p:fltVal val="0"/>
                                          </p:val>
                                        </p:tav>
                                        <p:tav tm="100000">
                                          <p:val>
                                            <p:strVal val="#ppt_w"/>
                                          </p:val>
                                        </p:tav>
                                      </p:tavLst>
                                    </p:anim>
                                    <p:anim calcmode="lin" valueType="num">
                                      <p:cBhvr>
                                        <p:cTn id="33" dur="750" fill="hold"/>
                                        <p:tgtEl>
                                          <p:spTgt spid="35"/>
                                        </p:tgtEl>
                                        <p:attrNameLst>
                                          <p:attrName>ppt_h</p:attrName>
                                        </p:attrNameLst>
                                      </p:cBhvr>
                                      <p:tavLst>
                                        <p:tav tm="0">
                                          <p:val>
                                            <p:fltVal val="0"/>
                                          </p:val>
                                        </p:tav>
                                        <p:tav tm="100000">
                                          <p:val>
                                            <p:strVal val="#ppt_h"/>
                                          </p:val>
                                        </p:tav>
                                      </p:tavLst>
                                    </p:anim>
                                    <p:anim calcmode="lin" valueType="num">
                                      <p:cBhvr>
                                        <p:cTn id="34" dur="750" fill="hold"/>
                                        <p:tgtEl>
                                          <p:spTgt spid="35"/>
                                        </p:tgtEl>
                                        <p:attrNameLst>
                                          <p:attrName>style.rotation</p:attrName>
                                        </p:attrNameLst>
                                      </p:cBhvr>
                                      <p:tavLst>
                                        <p:tav tm="0">
                                          <p:val>
                                            <p:fltVal val="360"/>
                                          </p:val>
                                        </p:tav>
                                        <p:tav tm="100000">
                                          <p:val>
                                            <p:fltVal val="0"/>
                                          </p:val>
                                        </p:tav>
                                      </p:tavLst>
                                    </p:anim>
                                    <p:animEffect transition="in" filter="fade">
                                      <p:cBhvr>
                                        <p:cTn id="35" dur="750"/>
                                        <p:tgtEl>
                                          <p:spTgt spid="35"/>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750" fill="hold"/>
                                        <p:tgtEl>
                                          <p:spTgt spid="36"/>
                                        </p:tgtEl>
                                        <p:attrNameLst>
                                          <p:attrName>ppt_w</p:attrName>
                                        </p:attrNameLst>
                                      </p:cBhvr>
                                      <p:tavLst>
                                        <p:tav tm="0">
                                          <p:val>
                                            <p:fltVal val="0"/>
                                          </p:val>
                                        </p:tav>
                                        <p:tav tm="100000">
                                          <p:val>
                                            <p:strVal val="#ppt_w"/>
                                          </p:val>
                                        </p:tav>
                                      </p:tavLst>
                                    </p:anim>
                                    <p:anim calcmode="lin" valueType="num">
                                      <p:cBhvr>
                                        <p:cTn id="39" dur="750" fill="hold"/>
                                        <p:tgtEl>
                                          <p:spTgt spid="36"/>
                                        </p:tgtEl>
                                        <p:attrNameLst>
                                          <p:attrName>ppt_h</p:attrName>
                                        </p:attrNameLst>
                                      </p:cBhvr>
                                      <p:tavLst>
                                        <p:tav tm="0">
                                          <p:val>
                                            <p:fltVal val="0"/>
                                          </p:val>
                                        </p:tav>
                                        <p:tav tm="100000">
                                          <p:val>
                                            <p:strVal val="#ppt_h"/>
                                          </p:val>
                                        </p:tav>
                                      </p:tavLst>
                                    </p:anim>
                                    <p:anim calcmode="lin" valueType="num">
                                      <p:cBhvr>
                                        <p:cTn id="40" dur="750" fill="hold"/>
                                        <p:tgtEl>
                                          <p:spTgt spid="36"/>
                                        </p:tgtEl>
                                        <p:attrNameLst>
                                          <p:attrName>style.rotation</p:attrName>
                                        </p:attrNameLst>
                                      </p:cBhvr>
                                      <p:tavLst>
                                        <p:tav tm="0">
                                          <p:val>
                                            <p:fltVal val="360"/>
                                          </p:val>
                                        </p:tav>
                                        <p:tav tm="100000">
                                          <p:val>
                                            <p:fltVal val="0"/>
                                          </p:val>
                                        </p:tav>
                                      </p:tavLst>
                                    </p:anim>
                                    <p:animEffect transition="in" filter="fade">
                                      <p:cBhvr>
                                        <p:cTn id="41" dur="750"/>
                                        <p:tgtEl>
                                          <p:spTgt spid="36"/>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p:cTn id="44" dur="750" fill="hold"/>
                                        <p:tgtEl>
                                          <p:spTgt spid="37"/>
                                        </p:tgtEl>
                                        <p:attrNameLst>
                                          <p:attrName>ppt_w</p:attrName>
                                        </p:attrNameLst>
                                      </p:cBhvr>
                                      <p:tavLst>
                                        <p:tav tm="0">
                                          <p:val>
                                            <p:fltVal val="0"/>
                                          </p:val>
                                        </p:tav>
                                        <p:tav tm="100000">
                                          <p:val>
                                            <p:strVal val="#ppt_w"/>
                                          </p:val>
                                        </p:tav>
                                      </p:tavLst>
                                    </p:anim>
                                    <p:anim calcmode="lin" valueType="num">
                                      <p:cBhvr>
                                        <p:cTn id="45" dur="750" fill="hold"/>
                                        <p:tgtEl>
                                          <p:spTgt spid="37"/>
                                        </p:tgtEl>
                                        <p:attrNameLst>
                                          <p:attrName>ppt_h</p:attrName>
                                        </p:attrNameLst>
                                      </p:cBhvr>
                                      <p:tavLst>
                                        <p:tav tm="0">
                                          <p:val>
                                            <p:fltVal val="0"/>
                                          </p:val>
                                        </p:tav>
                                        <p:tav tm="100000">
                                          <p:val>
                                            <p:strVal val="#ppt_h"/>
                                          </p:val>
                                        </p:tav>
                                      </p:tavLst>
                                    </p:anim>
                                    <p:anim calcmode="lin" valueType="num">
                                      <p:cBhvr>
                                        <p:cTn id="46" dur="750" fill="hold"/>
                                        <p:tgtEl>
                                          <p:spTgt spid="37"/>
                                        </p:tgtEl>
                                        <p:attrNameLst>
                                          <p:attrName>style.rotation</p:attrName>
                                        </p:attrNameLst>
                                      </p:cBhvr>
                                      <p:tavLst>
                                        <p:tav tm="0">
                                          <p:val>
                                            <p:fltVal val="360"/>
                                          </p:val>
                                        </p:tav>
                                        <p:tav tm="100000">
                                          <p:val>
                                            <p:fltVal val="0"/>
                                          </p:val>
                                        </p:tav>
                                      </p:tavLst>
                                    </p:anim>
                                    <p:animEffect transition="in" filter="fade">
                                      <p:cBhvr>
                                        <p:cTn id="47" dur="750"/>
                                        <p:tgtEl>
                                          <p:spTgt spid="37"/>
                                        </p:tgtEl>
                                      </p:cBhvr>
                                    </p:animEffect>
                                  </p:childTnLst>
                                </p:cTn>
                              </p:par>
                              <p:par>
                                <p:cTn id="48" presetID="49" presetClass="entr" presetSubtype="0" decel="10000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p:cTn id="50" dur="750" fill="hold"/>
                                        <p:tgtEl>
                                          <p:spTgt spid="38"/>
                                        </p:tgtEl>
                                        <p:attrNameLst>
                                          <p:attrName>ppt_w</p:attrName>
                                        </p:attrNameLst>
                                      </p:cBhvr>
                                      <p:tavLst>
                                        <p:tav tm="0">
                                          <p:val>
                                            <p:fltVal val="0"/>
                                          </p:val>
                                        </p:tav>
                                        <p:tav tm="100000">
                                          <p:val>
                                            <p:strVal val="#ppt_w"/>
                                          </p:val>
                                        </p:tav>
                                      </p:tavLst>
                                    </p:anim>
                                    <p:anim calcmode="lin" valueType="num">
                                      <p:cBhvr>
                                        <p:cTn id="51" dur="750" fill="hold"/>
                                        <p:tgtEl>
                                          <p:spTgt spid="38"/>
                                        </p:tgtEl>
                                        <p:attrNameLst>
                                          <p:attrName>ppt_h</p:attrName>
                                        </p:attrNameLst>
                                      </p:cBhvr>
                                      <p:tavLst>
                                        <p:tav tm="0">
                                          <p:val>
                                            <p:fltVal val="0"/>
                                          </p:val>
                                        </p:tav>
                                        <p:tav tm="100000">
                                          <p:val>
                                            <p:strVal val="#ppt_h"/>
                                          </p:val>
                                        </p:tav>
                                      </p:tavLst>
                                    </p:anim>
                                    <p:anim calcmode="lin" valueType="num">
                                      <p:cBhvr>
                                        <p:cTn id="52" dur="750" fill="hold"/>
                                        <p:tgtEl>
                                          <p:spTgt spid="38"/>
                                        </p:tgtEl>
                                        <p:attrNameLst>
                                          <p:attrName>style.rotation</p:attrName>
                                        </p:attrNameLst>
                                      </p:cBhvr>
                                      <p:tavLst>
                                        <p:tav tm="0">
                                          <p:val>
                                            <p:fltVal val="360"/>
                                          </p:val>
                                        </p:tav>
                                        <p:tav tm="100000">
                                          <p:val>
                                            <p:fltVal val="0"/>
                                          </p:val>
                                        </p:tav>
                                      </p:tavLst>
                                    </p:anim>
                                    <p:animEffect transition="in" filter="fade">
                                      <p:cBhvr>
                                        <p:cTn id="53" dur="750"/>
                                        <p:tgtEl>
                                          <p:spTgt spid="38"/>
                                        </p:tgtEl>
                                      </p:cBhvr>
                                    </p:animEffect>
                                  </p:childTnLst>
                                </p:cTn>
                              </p:par>
                              <p:par>
                                <p:cTn id="54" presetID="49" presetClass="entr" presetSubtype="0" decel="100000"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750" fill="hold"/>
                                        <p:tgtEl>
                                          <p:spTgt spid="39"/>
                                        </p:tgtEl>
                                        <p:attrNameLst>
                                          <p:attrName>ppt_w</p:attrName>
                                        </p:attrNameLst>
                                      </p:cBhvr>
                                      <p:tavLst>
                                        <p:tav tm="0">
                                          <p:val>
                                            <p:fltVal val="0"/>
                                          </p:val>
                                        </p:tav>
                                        <p:tav tm="100000">
                                          <p:val>
                                            <p:strVal val="#ppt_w"/>
                                          </p:val>
                                        </p:tav>
                                      </p:tavLst>
                                    </p:anim>
                                    <p:anim calcmode="lin" valueType="num">
                                      <p:cBhvr>
                                        <p:cTn id="57" dur="750" fill="hold"/>
                                        <p:tgtEl>
                                          <p:spTgt spid="39"/>
                                        </p:tgtEl>
                                        <p:attrNameLst>
                                          <p:attrName>ppt_h</p:attrName>
                                        </p:attrNameLst>
                                      </p:cBhvr>
                                      <p:tavLst>
                                        <p:tav tm="0">
                                          <p:val>
                                            <p:fltVal val="0"/>
                                          </p:val>
                                        </p:tav>
                                        <p:tav tm="100000">
                                          <p:val>
                                            <p:strVal val="#ppt_h"/>
                                          </p:val>
                                        </p:tav>
                                      </p:tavLst>
                                    </p:anim>
                                    <p:anim calcmode="lin" valueType="num">
                                      <p:cBhvr>
                                        <p:cTn id="58" dur="750" fill="hold"/>
                                        <p:tgtEl>
                                          <p:spTgt spid="39"/>
                                        </p:tgtEl>
                                        <p:attrNameLst>
                                          <p:attrName>style.rotation</p:attrName>
                                        </p:attrNameLst>
                                      </p:cBhvr>
                                      <p:tavLst>
                                        <p:tav tm="0">
                                          <p:val>
                                            <p:fltVal val="360"/>
                                          </p:val>
                                        </p:tav>
                                        <p:tav tm="100000">
                                          <p:val>
                                            <p:fltVal val="0"/>
                                          </p:val>
                                        </p:tav>
                                      </p:tavLst>
                                    </p:anim>
                                    <p:animEffect transition="in" filter="fade">
                                      <p:cBhvr>
                                        <p:cTn id="59" dur="750"/>
                                        <p:tgtEl>
                                          <p:spTgt spid="39"/>
                                        </p:tgtEl>
                                      </p:cBhvr>
                                    </p:animEffect>
                                  </p:childTnLst>
                                </p:cTn>
                              </p:par>
                            </p:childTnLst>
                          </p:cTn>
                        </p:par>
                        <p:par>
                          <p:cTn id="60" fill="hold">
                            <p:stCondLst>
                              <p:cond delay="2500"/>
                            </p:stCondLst>
                            <p:childTnLst>
                              <p:par>
                                <p:cTn id="61" presetID="22" presetClass="entr" presetSubtype="1" fill="hold"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wipe(up)">
                                      <p:cBhvr>
                                        <p:cTn id="63" dur="500"/>
                                        <p:tgtEl>
                                          <p:spTgt spid="82"/>
                                        </p:tgtEl>
                                      </p:cBhvr>
                                    </p:animEffect>
                                  </p:childTnLst>
                                </p:cTn>
                              </p:par>
                              <p:par>
                                <p:cTn id="64" presetID="22" presetClass="entr" presetSubtype="1" fill="hold" nodeType="withEffect">
                                  <p:stCondLst>
                                    <p:cond delay="100"/>
                                  </p:stCondLst>
                                  <p:childTnLst>
                                    <p:set>
                                      <p:cBhvr>
                                        <p:cTn id="65" dur="1" fill="hold">
                                          <p:stCondLst>
                                            <p:cond delay="0"/>
                                          </p:stCondLst>
                                        </p:cTn>
                                        <p:tgtEl>
                                          <p:spTgt spid="85"/>
                                        </p:tgtEl>
                                        <p:attrNameLst>
                                          <p:attrName>style.visibility</p:attrName>
                                        </p:attrNameLst>
                                      </p:cBhvr>
                                      <p:to>
                                        <p:strVal val="visible"/>
                                      </p:to>
                                    </p:set>
                                    <p:animEffect transition="in" filter="wipe(up)">
                                      <p:cBhvr>
                                        <p:cTn id="66" dur="500"/>
                                        <p:tgtEl>
                                          <p:spTgt spid="85"/>
                                        </p:tgtEl>
                                      </p:cBhvr>
                                    </p:animEffect>
                                  </p:childTnLst>
                                </p:cTn>
                              </p:par>
                              <p:par>
                                <p:cTn id="67" presetID="22" presetClass="entr" presetSubtype="1" fill="hold" nodeType="withEffect">
                                  <p:stCondLst>
                                    <p:cond delay="200"/>
                                  </p:stCondLst>
                                  <p:childTnLst>
                                    <p:set>
                                      <p:cBhvr>
                                        <p:cTn id="68" dur="1" fill="hold">
                                          <p:stCondLst>
                                            <p:cond delay="0"/>
                                          </p:stCondLst>
                                        </p:cTn>
                                        <p:tgtEl>
                                          <p:spTgt spid="88"/>
                                        </p:tgtEl>
                                        <p:attrNameLst>
                                          <p:attrName>style.visibility</p:attrName>
                                        </p:attrNameLst>
                                      </p:cBhvr>
                                      <p:to>
                                        <p:strVal val="visible"/>
                                      </p:to>
                                    </p:set>
                                    <p:animEffect transition="in" filter="wipe(up)">
                                      <p:cBhvr>
                                        <p:cTn id="69" dur="500"/>
                                        <p:tgtEl>
                                          <p:spTgt spid="88"/>
                                        </p:tgtEl>
                                      </p:cBhvr>
                                    </p:animEffect>
                                  </p:childTnLst>
                                </p:cTn>
                              </p:par>
                              <p:par>
                                <p:cTn id="70" presetID="22" presetClass="entr" presetSubtype="1" fill="hold" nodeType="withEffect">
                                  <p:stCondLst>
                                    <p:cond delay="300"/>
                                  </p:stCondLst>
                                  <p:childTnLst>
                                    <p:set>
                                      <p:cBhvr>
                                        <p:cTn id="71" dur="1" fill="hold">
                                          <p:stCondLst>
                                            <p:cond delay="0"/>
                                          </p:stCondLst>
                                        </p:cTn>
                                        <p:tgtEl>
                                          <p:spTgt spid="91"/>
                                        </p:tgtEl>
                                        <p:attrNameLst>
                                          <p:attrName>style.visibility</p:attrName>
                                        </p:attrNameLst>
                                      </p:cBhvr>
                                      <p:to>
                                        <p:strVal val="visible"/>
                                      </p:to>
                                    </p:set>
                                    <p:animEffect transition="in" filter="wipe(up)">
                                      <p:cBhvr>
                                        <p:cTn id="72" dur="500"/>
                                        <p:tgtEl>
                                          <p:spTgt spid="91"/>
                                        </p:tgtEl>
                                      </p:cBhvr>
                                    </p:animEffect>
                                  </p:childTnLst>
                                </p:cTn>
                              </p:par>
                              <p:par>
                                <p:cTn id="73" presetID="22" presetClass="entr" presetSubtype="1" fill="hold" nodeType="withEffect">
                                  <p:stCondLst>
                                    <p:cond delay="400"/>
                                  </p:stCondLst>
                                  <p:childTnLst>
                                    <p:set>
                                      <p:cBhvr>
                                        <p:cTn id="74" dur="1" fill="hold">
                                          <p:stCondLst>
                                            <p:cond delay="0"/>
                                          </p:stCondLst>
                                        </p:cTn>
                                        <p:tgtEl>
                                          <p:spTgt spid="94"/>
                                        </p:tgtEl>
                                        <p:attrNameLst>
                                          <p:attrName>style.visibility</p:attrName>
                                        </p:attrNameLst>
                                      </p:cBhvr>
                                      <p:to>
                                        <p:strVal val="visible"/>
                                      </p:to>
                                    </p:set>
                                    <p:animEffect transition="in" filter="wipe(up)">
                                      <p:cBhvr>
                                        <p:cTn id="75" dur="500"/>
                                        <p:tgtEl>
                                          <p:spTgt spid="94"/>
                                        </p:tgtEl>
                                      </p:cBhvr>
                                    </p:animEffect>
                                  </p:childTnLst>
                                </p:cTn>
                              </p:par>
                              <p:par>
                                <p:cTn id="76" presetID="22" presetClass="entr" presetSubtype="1" fill="hold" nodeType="withEffect">
                                  <p:stCondLst>
                                    <p:cond delay="500"/>
                                  </p:stCondLst>
                                  <p:childTnLst>
                                    <p:set>
                                      <p:cBhvr>
                                        <p:cTn id="77" dur="1" fill="hold">
                                          <p:stCondLst>
                                            <p:cond delay="0"/>
                                          </p:stCondLst>
                                        </p:cTn>
                                        <p:tgtEl>
                                          <p:spTgt spid="97"/>
                                        </p:tgtEl>
                                        <p:attrNameLst>
                                          <p:attrName>style.visibility</p:attrName>
                                        </p:attrNameLst>
                                      </p:cBhvr>
                                      <p:to>
                                        <p:strVal val="visible"/>
                                      </p:to>
                                    </p:set>
                                    <p:animEffect transition="in" filter="wipe(up)">
                                      <p:cBhvr>
                                        <p:cTn id="78"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4" grpId="0" animBg="1"/>
      <p:bldP spid="35" grpId="0" animBg="1"/>
      <p:bldP spid="36" grpId="0" animBg="1"/>
      <p:bldP spid="37" grpId="0" animBg="1"/>
      <p:bldP spid="38" grpId="0" animBg="1"/>
      <p:bldP spid="39" grpId="0" animBg="1"/>
      <p:bldP spid="80" grpId="0" animBg="1"/>
      <p:bldP spid="8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燕尾形箭头 2"/>
          <p:cNvSpPr/>
          <p:nvPr/>
        </p:nvSpPr>
        <p:spPr>
          <a:xfrm>
            <a:off x="1438746" y="3624197"/>
            <a:ext cx="9405532" cy="228600"/>
          </a:xfrm>
          <a:prstGeom prst="notched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9" name="椭圆 8"/>
          <p:cNvSpPr/>
          <p:nvPr/>
        </p:nvSpPr>
        <p:spPr>
          <a:xfrm>
            <a:off x="4779534" y="3655233"/>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0" name="椭圆 9"/>
          <p:cNvSpPr/>
          <p:nvPr/>
        </p:nvSpPr>
        <p:spPr>
          <a:xfrm>
            <a:off x="7274947" y="3655233"/>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1" name="椭圆 10"/>
          <p:cNvSpPr/>
          <p:nvPr/>
        </p:nvSpPr>
        <p:spPr>
          <a:xfrm>
            <a:off x="9755310" y="3655233"/>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2" name="椭圆 11"/>
          <p:cNvSpPr/>
          <p:nvPr/>
        </p:nvSpPr>
        <p:spPr>
          <a:xfrm>
            <a:off x="2299174" y="3655233"/>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13" name="组合 12"/>
          <p:cNvGrpSpPr/>
          <p:nvPr/>
        </p:nvGrpSpPr>
        <p:grpSpPr>
          <a:xfrm>
            <a:off x="4379166" y="2415604"/>
            <a:ext cx="962021" cy="962022"/>
            <a:chOff x="4341368" y="2343128"/>
            <a:chExt cx="962021" cy="962021"/>
          </a:xfrm>
        </p:grpSpPr>
        <p:sp>
          <p:nvSpPr>
            <p:cNvPr id="4" name="泪滴形 3"/>
            <p:cNvSpPr/>
            <p:nvPr/>
          </p:nvSpPr>
          <p:spPr>
            <a:xfrm rot="8100000">
              <a:off x="4341368" y="2343128"/>
              <a:ext cx="962021" cy="962021"/>
            </a:xfrm>
            <a:prstGeom prst="teardrop">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文本框 38"/>
            <p:cNvSpPr txBox="1"/>
            <p:nvPr/>
          </p:nvSpPr>
          <p:spPr>
            <a:xfrm>
              <a:off x="4412016" y="2624083"/>
              <a:ext cx="820724" cy="400110"/>
            </a:xfrm>
            <a:prstGeom prst="rect">
              <a:avLst/>
            </a:prstGeom>
            <a:noFill/>
          </p:spPr>
          <p:txBody>
            <a:bodyPr wrap="square" rtlCol="0">
              <a:spAutoFit/>
            </a:bodyPr>
            <a:lstStyle/>
            <a:p>
              <a:pPr algn="ctr"/>
              <a:r>
                <a:rPr lang="en-US" altLang="zh-CN" sz="2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 name="组合 4"/>
          <p:cNvGrpSpPr/>
          <p:nvPr/>
        </p:nvGrpSpPr>
        <p:grpSpPr>
          <a:xfrm>
            <a:off x="1897494" y="2415601"/>
            <a:ext cx="962021" cy="962021"/>
            <a:chOff x="1784435" y="2343128"/>
            <a:chExt cx="962021" cy="962021"/>
          </a:xfrm>
        </p:grpSpPr>
        <p:sp>
          <p:nvSpPr>
            <p:cNvPr id="6" name="泪滴形 5"/>
            <p:cNvSpPr/>
            <p:nvPr/>
          </p:nvSpPr>
          <p:spPr>
            <a:xfrm rot="8100000">
              <a:off x="1784435" y="2343128"/>
              <a:ext cx="962021" cy="962021"/>
            </a:xfrm>
            <a:prstGeom prst="teardrop">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0" name="文本框 39"/>
            <p:cNvSpPr txBox="1"/>
            <p:nvPr/>
          </p:nvSpPr>
          <p:spPr>
            <a:xfrm>
              <a:off x="1838580" y="2595809"/>
              <a:ext cx="853730" cy="461665"/>
            </a:xfrm>
            <a:prstGeom prst="rect">
              <a:avLst/>
            </a:prstGeom>
            <a:noFill/>
          </p:spPr>
          <p:txBody>
            <a:bodyPr wrap="square" rtlCol="0">
              <a:spAutoFit/>
            </a:bodyPr>
            <a:lstStyle/>
            <a:p>
              <a:pPr algn="ctr">
                <a:lnSpc>
                  <a:spcPct val="120000"/>
                </a:lnSpc>
              </a:pPr>
              <a:r>
                <a:rPr lang="en-US" altLang="zh-CN" sz="2000"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2005</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9357563" y="2415604"/>
            <a:ext cx="962021" cy="962022"/>
            <a:chOff x="9455232" y="2343128"/>
            <a:chExt cx="962021" cy="962021"/>
          </a:xfrm>
        </p:grpSpPr>
        <p:sp>
          <p:nvSpPr>
            <p:cNvPr id="8" name="泪滴形 7"/>
            <p:cNvSpPr/>
            <p:nvPr/>
          </p:nvSpPr>
          <p:spPr>
            <a:xfrm rot="8100000">
              <a:off x="9455232" y="2343128"/>
              <a:ext cx="962021" cy="962021"/>
            </a:xfrm>
            <a:prstGeom prst="teardrop">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文本框 40"/>
            <p:cNvSpPr txBox="1"/>
            <p:nvPr/>
          </p:nvSpPr>
          <p:spPr>
            <a:xfrm>
              <a:off x="9525883" y="2652355"/>
              <a:ext cx="820724" cy="400110"/>
            </a:xfrm>
            <a:prstGeom prst="rect">
              <a:avLst/>
            </a:prstGeom>
            <a:noFill/>
          </p:spPr>
          <p:txBody>
            <a:bodyPr wrap="square" rtlCol="0">
              <a:spAutoFit/>
            </a:bodyPr>
            <a:lstStyle/>
            <a:p>
              <a:pPr algn="ctr"/>
              <a:r>
                <a:rPr lang="en-US" altLang="zh-CN" sz="2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2020</a:t>
              </a:r>
              <a:endParaRPr lang="zh-CN" altLang="en-US" sz="2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6875891" y="2415603"/>
            <a:ext cx="962021" cy="962022"/>
            <a:chOff x="6898301" y="2343128"/>
            <a:chExt cx="962021" cy="962021"/>
          </a:xfrm>
        </p:grpSpPr>
        <p:sp>
          <p:nvSpPr>
            <p:cNvPr id="7" name="泪滴形 6"/>
            <p:cNvSpPr/>
            <p:nvPr/>
          </p:nvSpPr>
          <p:spPr>
            <a:xfrm rot="8100000">
              <a:off x="6898301" y="2343128"/>
              <a:ext cx="962021" cy="962021"/>
            </a:xfrm>
            <a:prstGeom prst="teardrop">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6952446" y="2624083"/>
              <a:ext cx="853730" cy="461665"/>
            </a:xfrm>
            <a:prstGeom prst="rect">
              <a:avLst/>
            </a:prstGeom>
            <a:noFill/>
          </p:spPr>
          <p:txBody>
            <a:bodyPr wrap="square" rtlCol="0">
              <a:spAutoFit/>
            </a:bodyPr>
            <a:lstStyle/>
            <a:p>
              <a:pPr algn="ctr">
                <a:lnSpc>
                  <a:spcPct val="120000"/>
                </a:lnSpc>
              </a:pPr>
              <a:r>
                <a:rPr lang="en-US" altLang="zh-CN" sz="2000"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1" name="矩形 50"/>
          <p:cNvSpPr/>
          <p:nvPr/>
        </p:nvSpPr>
        <p:spPr>
          <a:xfrm>
            <a:off x="1695759" y="4150231"/>
            <a:ext cx="1313162" cy="430879"/>
          </a:xfrm>
          <a:prstGeom prst="rect">
            <a:avLst/>
          </a:prstGeom>
        </p:spPr>
        <p:txBody>
          <a:bodyPr wrap="none" lIns="91431" tIns="45716" rIns="91431" bIns="45716">
            <a:spAutoFit/>
          </a:bodyPr>
          <a:lstStyle/>
          <a:p>
            <a:pPr algn="ctr"/>
            <a:r>
              <a:rPr lang="zh-CN" altLang="en-US" sz="2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1383966" y="4538529"/>
            <a:ext cx="1936749"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tx1">
                    <a:lumMod val="65000"/>
                    <a:lumOff val="35000"/>
                  </a:schemeClr>
                </a:solidFill>
                <a:sym typeface="微软雅黑" panose="020B0503020204020204" pitchFamily="34" charset="-122"/>
              </a:rPr>
              <a:t>在此录入上述图表的描述说明，在此录入上述图表的描述说明</a:t>
            </a:r>
            <a:r>
              <a:rPr lang="zh-CN" altLang="en-US" sz="1200" dirty="0" smtClean="0">
                <a:solidFill>
                  <a:schemeClr val="tx1">
                    <a:lumMod val="65000"/>
                    <a:lumOff val="35000"/>
                  </a:schemeClr>
                </a:solidFill>
                <a:sym typeface="微软雅黑" panose="020B0503020204020204" pitchFamily="34" charset="-122"/>
              </a:rPr>
              <a:t>，在此</a:t>
            </a:r>
            <a:r>
              <a:rPr lang="zh-CN" altLang="en-US" sz="1200" dirty="0">
                <a:solidFill>
                  <a:schemeClr val="tx1">
                    <a:lumMod val="65000"/>
                    <a:lumOff val="35000"/>
                  </a:schemeClr>
                </a:solidFill>
                <a:sym typeface="微软雅黑" panose="020B0503020204020204" pitchFamily="34" charset="-122"/>
              </a:rPr>
              <a:t>录入上述图表的描述说明。</a:t>
            </a:r>
          </a:p>
        </p:txBody>
      </p:sp>
      <p:sp>
        <p:nvSpPr>
          <p:cNvPr id="45" name="矩形 47"/>
          <p:cNvSpPr>
            <a:spLocks noChangeArrowheads="1"/>
          </p:cNvSpPr>
          <p:nvPr/>
        </p:nvSpPr>
        <p:spPr bwMode="auto">
          <a:xfrm>
            <a:off x="1335839" y="1562264"/>
            <a:ext cx="9578879"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a:t>
            </a:r>
          </a:p>
        </p:txBody>
      </p:sp>
      <p:sp>
        <p:nvSpPr>
          <p:cNvPr id="46" name="矩形 45"/>
          <p:cNvSpPr/>
          <p:nvPr/>
        </p:nvSpPr>
        <p:spPr>
          <a:xfrm>
            <a:off x="4179924" y="4150231"/>
            <a:ext cx="1313162" cy="430879"/>
          </a:xfrm>
          <a:prstGeom prst="rect">
            <a:avLst/>
          </a:prstGeom>
        </p:spPr>
        <p:txBody>
          <a:bodyPr wrap="none" lIns="91431" tIns="45716" rIns="91431" bIns="45716">
            <a:spAutoFit/>
          </a:bodyPr>
          <a:lstStyle/>
          <a:p>
            <a:pPr algn="ctr"/>
            <a:r>
              <a:rPr lang="zh-CN" altLang="en-US" sz="2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3868131" y="4538529"/>
            <a:ext cx="1936749"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tx1">
                    <a:lumMod val="65000"/>
                    <a:lumOff val="35000"/>
                  </a:schemeClr>
                </a:solidFill>
                <a:sym typeface="微软雅黑" panose="020B0503020204020204" pitchFamily="34" charset="-122"/>
              </a:rPr>
              <a:t>在此录入上述图表的描述说明，在此录入上述图表的描述说明</a:t>
            </a:r>
            <a:r>
              <a:rPr lang="zh-CN" altLang="en-US" sz="1200" dirty="0" smtClean="0">
                <a:solidFill>
                  <a:schemeClr val="tx1">
                    <a:lumMod val="65000"/>
                    <a:lumOff val="35000"/>
                  </a:schemeClr>
                </a:solidFill>
                <a:sym typeface="微软雅黑" panose="020B0503020204020204" pitchFamily="34" charset="-122"/>
              </a:rPr>
              <a:t>，在此</a:t>
            </a:r>
            <a:r>
              <a:rPr lang="zh-CN" altLang="en-US" sz="1200" dirty="0">
                <a:solidFill>
                  <a:schemeClr val="tx1">
                    <a:lumMod val="65000"/>
                    <a:lumOff val="35000"/>
                  </a:schemeClr>
                </a:solidFill>
                <a:sym typeface="微软雅黑" panose="020B0503020204020204" pitchFamily="34" charset="-122"/>
              </a:rPr>
              <a:t>录入上述图表的描述说明。</a:t>
            </a:r>
          </a:p>
        </p:txBody>
      </p:sp>
      <p:sp>
        <p:nvSpPr>
          <p:cNvPr id="48" name="矩形 47"/>
          <p:cNvSpPr/>
          <p:nvPr/>
        </p:nvSpPr>
        <p:spPr>
          <a:xfrm>
            <a:off x="6704900" y="4150231"/>
            <a:ext cx="1313162" cy="430879"/>
          </a:xfrm>
          <a:prstGeom prst="rect">
            <a:avLst/>
          </a:prstGeom>
        </p:spPr>
        <p:txBody>
          <a:bodyPr wrap="none" lIns="91431" tIns="45716" rIns="91431" bIns="45716">
            <a:spAutoFit/>
          </a:bodyPr>
          <a:lstStyle/>
          <a:p>
            <a:pPr algn="ctr"/>
            <a:r>
              <a:rPr lang="zh-CN" altLang="en-US" sz="2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6393107" y="4538529"/>
            <a:ext cx="1936749"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tx1">
                    <a:lumMod val="65000"/>
                    <a:lumOff val="35000"/>
                  </a:schemeClr>
                </a:solidFill>
                <a:sym typeface="微软雅黑" panose="020B0503020204020204" pitchFamily="34" charset="-122"/>
              </a:rPr>
              <a:t>在此录入上述图表的描述说明，在此录入上述图表的描述说明</a:t>
            </a:r>
            <a:r>
              <a:rPr lang="zh-CN" altLang="en-US" sz="1200" dirty="0" smtClean="0">
                <a:solidFill>
                  <a:schemeClr val="tx1">
                    <a:lumMod val="65000"/>
                    <a:lumOff val="35000"/>
                  </a:schemeClr>
                </a:solidFill>
                <a:sym typeface="微软雅黑" panose="020B0503020204020204" pitchFamily="34" charset="-122"/>
              </a:rPr>
              <a:t>，在此</a:t>
            </a:r>
            <a:r>
              <a:rPr lang="zh-CN" altLang="en-US" sz="1200" dirty="0">
                <a:solidFill>
                  <a:schemeClr val="tx1">
                    <a:lumMod val="65000"/>
                    <a:lumOff val="35000"/>
                  </a:schemeClr>
                </a:solidFill>
                <a:sym typeface="微软雅黑" panose="020B0503020204020204" pitchFamily="34" charset="-122"/>
              </a:rPr>
              <a:t>录入上述图表的描述说明。</a:t>
            </a:r>
          </a:p>
        </p:txBody>
      </p:sp>
      <p:sp>
        <p:nvSpPr>
          <p:cNvPr id="50" name="矩形 49"/>
          <p:cNvSpPr/>
          <p:nvPr/>
        </p:nvSpPr>
        <p:spPr>
          <a:xfrm>
            <a:off x="9098729" y="4150231"/>
            <a:ext cx="1313162" cy="430879"/>
          </a:xfrm>
          <a:prstGeom prst="rect">
            <a:avLst/>
          </a:prstGeom>
        </p:spPr>
        <p:txBody>
          <a:bodyPr wrap="none" lIns="91431" tIns="45716" rIns="91431" bIns="45716">
            <a:spAutoFit/>
          </a:bodyPr>
          <a:lstStyle/>
          <a:p>
            <a:pPr algn="ctr"/>
            <a:r>
              <a:rPr lang="zh-CN" altLang="en-US" sz="2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8786936" y="4538529"/>
            <a:ext cx="1936749"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200" dirty="0">
                <a:solidFill>
                  <a:schemeClr val="tx1">
                    <a:lumMod val="65000"/>
                    <a:lumOff val="35000"/>
                  </a:schemeClr>
                </a:solidFill>
                <a:sym typeface="微软雅黑" panose="020B0503020204020204" pitchFamily="34" charset="-122"/>
              </a:rPr>
              <a:t>在此录入上述图表的描述说明，在此录入上述图表的描述说明</a:t>
            </a:r>
            <a:r>
              <a:rPr lang="zh-CN" altLang="en-US" sz="1200" dirty="0" smtClean="0">
                <a:solidFill>
                  <a:schemeClr val="tx1">
                    <a:lumMod val="65000"/>
                    <a:lumOff val="35000"/>
                  </a:schemeClr>
                </a:solidFill>
                <a:sym typeface="微软雅黑" panose="020B0503020204020204" pitchFamily="34" charset="-122"/>
              </a:rPr>
              <a:t>，在此</a:t>
            </a:r>
            <a:r>
              <a:rPr lang="zh-CN" altLang="en-US" sz="1200" dirty="0">
                <a:solidFill>
                  <a:schemeClr val="tx1">
                    <a:lumMod val="65000"/>
                    <a:lumOff val="35000"/>
                  </a:schemeClr>
                </a:solidFill>
                <a:sym typeface="微软雅黑" panose="020B0503020204020204" pitchFamily="34" charset="-122"/>
              </a:rPr>
              <a:t>录入上述图表的描述说明。</a:t>
            </a:r>
          </a:p>
        </p:txBody>
      </p:sp>
      <p:sp>
        <p:nvSpPr>
          <p:cNvPr id="29"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400"/>
                                        <p:tgtEl>
                                          <p:spTgt spid="3"/>
                                        </p:tgtEl>
                                      </p:cBhvr>
                                    </p:animEffect>
                                  </p:childTnLst>
                                </p:cTn>
                              </p:par>
                              <p:par>
                                <p:cTn id="12" presetID="2" presetClass="entr" presetSubtype="1" fill="hold" nodeType="withEffect">
                                  <p:stCondLst>
                                    <p:cond delay="85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250" fill="hold"/>
                                        <p:tgtEl>
                                          <p:spTgt spid="5"/>
                                        </p:tgtEl>
                                        <p:attrNameLst>
                                          <p:attrName>ppt_x</p:attrName>
                                        </p:attrNameLst>
                                      </p:cBhvr>
                                      <p:tavLst>
                                        <p:tav tm="0">
                                          <p:val>
                                            <p:strVal val="#ppt_x"/>
                                          </p:val>
                                        </p:tav>
                                        <p:tav tm="100000">
                                          <p:val>
                                            <p:strVal val="#ppt_x"/>
                                          </p:val>
                                        </p:tav>
                                      </p:tavLst>
                                    </p:anim>
                                    <p:anim calcmode="lin" valueType="num">
                                      <p:cBhvr additive="base">
                                        <p:cTn id="15" dur="250" fill="hold"/>
                                        <p:tgtEl>
                                          <p:spTgt spid="5"/>
                                        </p:tgtEl>
                                        <p:attrNameLst>
                                          <p:attrName>ppt_y</p:attrName>
                                        </p:attrNameLst>
                                      </p:cBhvr>
                                      <p:tavLst>
                                        <p:tav tm="0">
                                          <p:val>
                                            <p:strVal val="0-#ppt_h/2"/>
                                          </p:val>
                                        </p:tav>
                                        <p:tav tm="100000">
                                          <p:val>
                                            <p:strVal val="#ppt_y"/>
                                          </p:val>
                                        </p:tav>
                                      </p:tavLst>
                                    </p:anim>
                                  </p:childTnLst>
                                </p:cTn>
                              </p:par>
                              <p:par>
                                <p:cTn id="16" presetID="53" presetClass="entr" presetSubtype="16" fill="hold" grpId="0" nodeType="withEffect">
                                  <p:stCondLst>
                                    <p:cond delay="1250"/>
                                  </p:stCondLst>
                                  <p:childTnLst>
                                    <p:set>
                                      <p:cBhvr>
                                        <p:cTn id="17" dur="1" fill="hold">
                                          <p:stCondLst>
                                            <p:cond delay="0"/>
                                          </p:stCondLst>
                                        </p:cTn>
                                        <p:tgtEl>
                                          <p:spTgt spid="12"/>
                                        </p:tgtEl>
                                        <p:attrNameLst>
                                          <p:attrName>style.visibility</p:attrName>
                                        </p:attrNameLst>
                                      </p:cBhvr>
                                      <p:to>
                                        <p:strVal val="visible"/>
                                      </p:to>
                                    </p:set>
                                    <p:anim calcmode="lin" valueType="num">
                                      <p:cBhvr>
                                        <p:cTn id="18" dur="250" fill="hold"/>
                                        <p:tgtEl>
                                          <p:spTgt spid="12"/>
                                        </p:tgtEl>
                                        <p:attrNameLst>
                                          <p:attrName>ppt_w</p:attrName>
                                        </p:attrNameLst>
                                      </p:cBhvr>
                                      <p:tavLst>
                                        <p:tav tm="0">
                                          <p:val>
                                            <p:fltVal val="0"/>
                                          </p:val>
                                        </p:tav>
                                        <p:tav tm="100000">
                                          <p:val>
                                            <p:strVal val="#ppt_w"/>
                                          </p:val>
                                        </p:tav>
                                      </p:tavLst>
                                    </p:anim>
                                    <p:anim calcmode="lin" valueType="num">
                                      <p:cBhvr>
                                        <p:cTn id="19" dur="250" fill="hold"/>
                                        <p:tgtEl>
                                          <p:spTgt spid="12"/>
                                        </p:tgtEl>
                                        <p:attrNameLst>
                                          <p:attrName>ppt_h</p:attrName>
                                        </p:attrNameLst>
                                      </p:cBhvr>
                                      <p:tavLst>
                                        <p:tav tm="0">
                                          <p:val>
                                            <p:fltVal val="0"/>
                                          </p:val>
                                        </p:tav>
                                        <p:tav tm="100000">
                                          <p:val>
                                            <p:strVal val="#ppt_h"/>
                                          </p:val>
                                        </p:tav>
                                      </p:tavLst>
                                    </p:anim>
                                    <p:animEffect transition="in" filter="fade">
                                      <p:cBhvr>
                                        <p:cTn id="20" dur="250"/>
                                        <p:tgtEl>
                                          <p:spTgt spid="12"/>
                                        </p:tgtEl>
                                      </p:cBhvr>
                                    </p:animEffect>
                                  </p:childTnLst>
                                </p:cTn>
                              </p:par>
                              <p:par>
                                <p:cTn id="21" presetID="14" presetClass="entr" presetSubtype="10" fill="hold" grpId="0" nodeType="withEffect">
                                  <p:stCondLst>
                                    <p:cond delay="1750"/>
                                  </p:stCondLst>
                                  <p:childTnLst>
                                    <p:set>
                                      <p:cBhvr>
                                        <p:cTn id="22" dur="1" fill="hold">
                                          <p:stCondLst>
                                            <p:cond delay="0"/>
                                          </p:stCondLst>
                                        </p:cTn>
                                        <p:tgtEl>
                                          <p:spTgt spid="51"/>
                                        </p:tgtEl>
                                        <p:attrNameLst>
                                          <p:attrName>style.visibility</p:attrName>
                                        </p:attrNameLst>
                                      </p:cBhvr>
                                      <p:to>
                                        <p:strVal val="visible"/>
                                      </p:to>
                                    </p:set>
                                    <p:animEffect transition="in" filter="randombar(horizontal)">
                                      <p:cBhvr>
                                        <p:cTn id="23" dur="400"/>
                                        <p:tgtEl>
                                          <p:spTgt spid="51"/>
                                        </p:tgtEl>
                                      </p:cBhvr>
                                    </p:animEffect>
                                  </p:childTnLst>
                                </p:cTn>
                              </p:par>
                              <p:par>
                                <p:cTn id="24" presetID="14" presetClass="entr" presetSubtype="10" fill="hold" grpId="0" nodeType="withEffect">
                                  <p:stCondLst>
                                    <p:cond delay="1750"/>
                                  </p:stCondLst>
                                  <p:childTnLst>
                                    <p:set>
                                      <p:cBhvr>
                                        <p:cTn id="25" dur="1" fill="hold">
                                          <p:stCondLst>
                                            <p:cond delay="0"/>
                                          </p:stCondLst>
                                        </p:cTn>
                                        <p:tgtEl>
                                          <p:spTgt spid="52"/>
                                        </p:tgtEl>
                                        <p:attrNameLst>
                                          <p:attrName>style.visibility</p:attrName>
                                        </p:attrNameLst>
                                      </p:cBhvr>
                                      <p:to>
                                        <p:strVal val="visible"/>
                                      </p:to>
                                    </p:set>
                                    <p:animEffect transition="in" filter="randombar(horizontal)">
                                      <p:cBhvr>
                                        <p:cTn id="26" dur="400"/>
                                        <p:tgtEl>
                                          <p:spTgt spid="52"/>
                                        </p:tgtEl>
                                      </p:cBhvr>
                                    </p:animEffect>
                                  </p:childTnLst>
                                </p:cTn>
                              </p:par>
                              <p:par>
                                <p:cTn id="27" presetID="2" presetClass="entr" presetSubtype="1" fill="hold" nodeType="withEffect">
                                  <p:stCondLst>
                                    <p:cond delay="250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250" fill="hold"/>
                                        <p:tgtEl>
                                          <p:spTgt spid="13"/>
                                        </p:tgtEl>
                                        <p:attrNameLst>
                                          <p:attrName>ppt_x</p:attrName>
                                        </p:attrNameLst>
                                      </p:cBhvr>
                                      <p:tavLst>
                                        <p:tav tm="0">
                                          <p:val>
                                            <p:strVal val="#ppt_x"/>
                                          </p:val>
                                        </p:tav>
                                        <p:tav tm="100000">
                                          <p:val>
                                            <p:strVal val="#ppt_x"/>
                                          </p:val>
                                        </p:tav>
                                      </p:tavLst>
                                    </p:anim>
                                    <p:anim calcmode="lin" valueType="num">
                                      <p:cBhvr additive="base">
                                        <p:cTn id="30" dur="250" fill="hold"/>
                                        <p:tgtEl>
                                          <p:spTgt spid="13"/>
                                        </p:tgtEl>
                                        <p:attrNameLst>
                                          <p:attrName>ppt_y</p:attrName>
                                        </p:attrNameLst>
                                      </p:cBhvr>
                                      <p:tavLst>
                                        <p:tav tm="0">
                                          <p:val>
                                            <p:strVal val="0-#ppt_h/2"/>
                                          </p:val>
                                        </p:tav>
                                        <p:tav tm="100000">
                                          <p:val>
                                            <p:strVal val="#ppt_y"/>
                                          </p:val>
                                        </p:tav>
                                      </p:tavLst>
                                    </p:anim>
                                  </p:childTnLst>
                                </p:cTn>
                              </p:par>
                              <p:par>
                                <p:cTn id="31" presetID="53" presetClass="entr" presetSubtype="16" fill="hold" grpId="0" nodeType="withEffect">
                                  <p:stCondLst>
                                    <p:cond delay="2900"/>
                                  </p:stCondLst>
                                  <p:childTnLst>
                                    <p:set>
                                      <p:cBhvr>
                                        <p:cTn id="32" dur="1" fill="hold">
                                          <p:stCondLst>
                                            <p:cond delay="0"/>
                                          </p:stCondLst>
                                        </p:cTn>
                                        <p:tgtEl>
                                          <p:spTgt spid="9"/>
                                        </p:tgtEl>
                                        <p:attrNameLst>
                                          <p:attrName>style.visibility</p:attrName>
                                        </p:attrNameLst>
                                      </p:cBhvr>
                                      <p:to>
                                        <p:strVal val="visible"/>
                                      </p:to>
                                    </p:set>
                                    <p:anim calcmode="lin" valueType="num">
                                      <p:cBhvr>
                                        <p:cTn id="33" dur="250" fill="hold"/>
                                        <p:tgtEl>
                                          <p:spTgt spid="9"/>
                                        </p:tgtEl>
                                        <p:attrNameLst>
                                          <p:attrName>ppt_w</p:attrName>
                                        </p:attrNameLst>
                                      </p:cBhvr>
                                      <p:tavLst>
                                        <p:tav tm="0">
                                          <p:val>
                                            <p:fltVal val="0"/>
                                          </p:val>
                                        </p:tav>
                                        <p:tav tm="100000">
                                          <p:val>
                                            <p:strVal val="#ppt_w"/>
                                          </p:val>
                                        </p:tav>
                                      </p:tavLst>
                                    </p:anim>
                                    <p:anim calcmode="lin" valueType="num">
                                      <p:cBhvr>
                                        <p:cTn id="34" dur="250" fill="hold"/>
                                        <p:tgtEl>
                                          <p:spTgt spid="9"/>
                                        </p:tgtEl>
                                        <p:attrNameLst>
                                          <p:attrName>ppt_h</p:attrName>
                                        </p:attrNameLst>
                                      </p:cBhvr>
                                      <p:tavLst>
                                        <p:tav tm="0">
                                          <p:val>
                                            <p:fltVal val="0"/>
                                          </p:val>
                                        </p:tav>
                                        <p:tav tm="100000">
                                          <p:val>
                                            <p:strVal val="#ppt_h"/>
                                          </p:val>
                                        </p:tav>
                                      </p:tavLst>
                                    </p:anim>
                                    <p:animEffect transition="in" filter="fade">
                                      <p:cBhvr>
                                        <p:cTn id="35" dur="250"/>
                                        <p:tgtEl>
                                          <p:spTgt spid="9"/>
                                        </p:tgtEl>
                                      </p:cBhvr>
                                    </p:animEffect>
                                  </p:childTnLst>
                                </p:cTn>
                              </p:par>
                              <p:par>
                                <p:cTn id="36" presetID="14" presetClass="entr" presetSubtype="10" fill="hold" grpId="0" nodeType="withEffect">
                                  <p:stCondLst>
                                    <p:cond delay="350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par>
                                <p:cTn id="39" presetID="14" presetClass="entr" presetSubtype="10" fill="hold" grpId="0" nodeType="withEffect">
                                  <p:stCondLst>
                                    <p:cond delay="3500"/>
                                  </p:stCondLst>
                                  <p:childTnLst>
                                    <p:set>
                                      <p:cBhvr>
                                        <p:cTn id="40" dur="1" fill="hold">
                                          <p:stCondLst>
                                            <p:cond delay="0"/>
                                          </p:stCondLst>
                                        </p:cTn>
                                        <p:tgtEl>
                                          <p:spTgt spid="47"/>
                                        </p:tgtEl>
                                        <p:attrNameLst>
                                          <p:attrName>style.visibility</p:attrName>
                                        </p:attrNameLst>
                                      </p:cBhvr>
                                      <p:to>
                                        <p:strVal val="visible"/>
                                      </p:to>
                                    </p:set>
                                    <p:animEffect transition="in" filter="randombar(horizontal)">
                                      <p:cBhvr>
                                        <p:cTn id="41" dur="400"/>
                                        <p:tgtEl>
                                          <p:spTgt spid="47"/>
                                        </p:tgtEl>
                                      </p:cBhvr>
                                    </p:animEffect>
                                  </p:childTnLst>
                                </p:cTn>
                              </p:par>
                              <p:par>
                                <p:cTn id="42" presetID="2" presetClass="entr" presetSubtype="1" fill="hold" nodeType="withEffect">
                                  <p:stCondLst>
                                    <p:cond delay="410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250" fill="hold"/>
                                        <p:tgtEl>
                                          <p:spTgt spid="14"/>
                                        </p:tgtEl>
                                        <p:attrNameLst>
                                          <p:attrName>ppt_x</p:attrName>
                                        </p:attrNameLst>
                                      </p:cBhvr>
                                      <p:tavLst>
                                        <p:tav tm="0">
                                          <p:val>
                                            <p:strVal val="#ppt_x"/>
                                          </p:val>
                                        </p:tav>
                                        <p:tav tm="100000">
                                          <p:val>
                                            <p:strVal val="#ppt_x"/>
                                          </p:val>
                                        </p:tav>
                                      </p:tavLst>
                                    </p:anim>
                                    <p:anim calcmode="lin" valueType="num">
                                      <p:cBhvr additive="base">
                                        <p:cTn id="45" dur="250" fill="hold"/>
                                        <p:tgtEl>
                                          <p:spTgt spid="14"/>
                                        </p:tgtEl>
                                        <p:attrNameLst>
                                          <p:attrName>ppt_y</p:attrName>
                                        </p:attrNameLst>
                                      </p:cBhvr>
                                      <p:tavLst>
                                        <p:tav tm="0">
                                          <p:val>
                                            <p:strVal val="0-#ppt_h/2"/>
                                          </p:val>
                                        </p:tav>
                                        <p:tav tm="100000">
                                          <p:val>
                                            <p:strVal val="#ppt_y"/>
                                          </p:val>
                                        </p:tav>
                                      </p:tavLst>
                                    </p:anim>
                                  </p:childTnLst>
                                </p:cTn>
                              </p:par>
                              <p:par>
                                <p:cTn id="46" presetID="53" presetClass="entr" presetSubtype="16" fill="hold" grpId="0" nodeType="withEffect">
                                  <p:stCondLst>
                                    <p:cond delay="4500"/>
                                  </p:stCondLst>
                                  <p:childTnLst>
                                    <p:set>
                                      <p:cBhvr>
                                        <p:cTn id="47" dur="1" fill="hold">
                                          <p:stCondLst>
                                            <p:cond delay="0"/>
                                          </p:stCondLst>
                                        </p:cTn>
                                        <p:tgtEl>
                                          <p:spTgt spid="10"/>
                                        </p:tgtEl>
                                        <p:attrNameLst>
                                          <p:attrName>style.visibility</p:attrName>
                                        </p:attrNameLst>
                                      </p:cBhvr>
                                      <p:to>
                                        <p:strVal val="visible"/>
                                      </p:to>
                                    </p:set>
                                    <p:anim calcmode="lin" valueType="num">
                                      <p:cBhvr>
                                        <p:cTn id="48" dur="250" fill="hold"/>
                                        <p:tgtEl>
                                          <p:spTgt spid="10"/>
                                        </p:tgtEl>
                                        <p:attrNameLst>
                                          <p:attrName>ppt_w</p:attrName>
                                        </p:attrNameLst>
                                      </p:cBhvr>
                                      <p:tavLst>
                                        <p:tav tm="0">
                                          <p:val>
                                            <p:fltVal val="0"/>
                                          </p:val>
                                        </p:tav>
                                        <p:tav tm="100000">
                                          <p:val>
                                            <p:strVal val="#ppt_w"/>
                                          </p:val>
                                        </p:tav>
                                      </p:tavLst>
                                    </p:anim>
                                    <p:anim calcmode="lin" valueType="num">
                                      <p:cBhvr>
                                        <p:cTn id="49" dur="250" fill="hold"/>
                                        <p:tgtEl>
                                          <p:spTgt spid="10"/>
                                        </p:tgtEl>
                                        <p:attrNameLst>
                                          <p:attrName>ppt_h</p:attrName>
                                        </p:attrNameLst>
                                      </p:cBhvr>
                                      <p:tavLst>
                                        <p:tav tm="0">
                                          <p:val>
                                            <p:fltVal val="0"/>
                                          </p:val>
                                        </p:tav>
                                        <p:tav tm="100000">
                                          <p:val>
                                            <p:strVal val="#ppt_h"/>
                                          </p:val>
                                        </p:tav>
                                      </p:tavLst>
                                    </p:anim>
                                    <p:animEffect transition="in" filter="fade">
                                      <p:cBhvr>
                                        <p:cTn id="50" dur="250"/>
                                        <p:tgtEl>
                                          <p:spTgt spid="10"/>
                                        </p:tgtEl>
                                      </p:cBhvr>
                                    </p:animEffect>
                                  </p:childTnLst>
                                </p:cTn>
                              </p:par>
                              <p:par>
                                <p:cTn id="51" presetID="14" presetClass="entr" presetSubtype="10" fill="hold" grpId="0" nodeType="withEffect">
                                  <p:stCondLst>
                                    <p:cond delay="5000"/>
                                  </p:stCondLst>
                                  <p:childTnLst>
                                    <p:set>
                                      <p:cBhvr>
                                        <p:cTn id="52" dur="1" fill="hold">
                                          <p:stCondLst>
                                            <p:cond delay="0"/>
                                          </p:stCondLst>
                                        </p:cTn>
                                        <p:tgtEl>
                                          <p:spTgt spid="48"/>
                                        </p:tgtEl>
                                        <p:attrNameLst>
                                          <p:attrName>style.visibility</p:attrName>
                                        </p:attrNameLst>
                                      </p:cBhvr>
                                      <p:to>
                                        <p:strVal val="visible"/>
                                      </p:to>
                                    </p:set>
                                    <p:animEffect transition="in" filter="randombar(horizontal)">
                                      <p:cBhvr>
                                        <p:cTn id="53" dur="400"/>
                                        <p:tgtEl>
                                          <p:spTgt spid="48"/>
                                        </p:tgtEl>
                                      </p:cBhvr>
                                    </p:animEffect>
                                  </p:childTnLst>
                                </p:cTn>
                              </p:par>
                              <p:par>
                                <p:cTn id="54" presetID="14" presetClass="entr" presetSubtype="10" fill="hold" grpId="0" nodeType="withEffect">
                                  <p:stCondLst>
                                    <p:cond delay="5000"/>
                                  </p:stCondLst>
                                  <p:childTnLst>
                                    <p:set>
                                      <p:cBhvr>
                                        <p:cTn id="55" dur="1" fill="hold">
                                          <p:stCondLst>
                                            <p:cond delay="0"/>
                                          </p:stCondLst>
                                        </p:cTn>
                                        <p:tgtEl>
                                          <p:spTgt spid="49"/>
                                        </p:tgtEl>
                                        <p:attrNameLst>
                                          <p:attrName>style.visibility</p:attrName>
                                        </p:attrNameLst>
                                      </p:cBhvr>
                                      <p:to>
                                        <p:strVal val="visible"/>
                                      </p:to>
                                    </p:set>
                                    <p:animEffect transition="in" filter="randombar(horizontal)">
                                      <p:cBhvr>
                                        <p:cTn id="56" dur="400"/>
                                        <p:tgtEl>
                                          <p:spTgt spid="49"/>
                                        </p:tgtEl>
                                      </p:cBhvr>
                                    </p:animEffect>
                                  </p:childTnLst>
                                </p:cTn>
                              </p:par>
                              <p:par>
                                <p:cTn id="57" presetID="2" presetClass="entr" presetSubtype="1" fill="hold" nodeType="withEffect">
                                  <p:stCondLst>
                                    <p:cond delay="565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250" fill="hold"/>
                                        <p:tgtEl>
                                          <p:spTgt spid="15"/>
                                        </p:tgtEl>
                                        <p:attrNameLst>
                                          <p:attrName>ppt_x</p:attrName>
                                        </p:attrNameLst>
                                      </p:cBhvr>
                                      <p:tavLst>
                                        <p:tav tm="0">
                                          <p:val>
                                            <p:strVal val="#ppt_x"/>
                                          </p:val>
                                        </p:tav>
                                        <p:tav tm="100000">
                                          <p:val>
                                            <p:strVal val="#ppt_x"/>
                                          </p:val>
                                        </p:tav>
                                      </p:tavLst>
                                    </p:anim>
                                    <p:anim calcmode="lin" valueType="num">
                                      <p:cBhvr additive="base">
                                        <p:cTn id="60" dur="250" fill="hold"/>
                                        <p:tgtEl>
                                          <p:spTgt spid="15"/>
                                        </p:tgtEl>
                                        <p:attrNameLst>
                                          <p:attrName>ppt_y</p:attrName>
                                        </p:attrNameLst>
                                      </p:cBhvr>
                                      <p:tavLst>
                                        <p:tav tm="0">
                                          <p:val>
                                            <p:strVal val="0-#ppt_h/2"/>
                                          </p:val>
                                        </p:tav>
                                        <p:tav tm="100000">
                                          <p:val>
                                            <p:strVal val="#ppt_y"/>
                                          </p:val>
                                        </p:tav>
                                      </p:tavLst>
                                    </p:anim>
                                  </p:childTnLst>
                                </p:cTn>
                              </p:par>
                              <p:par>
                                <p:cTn id="61" presetID="53" presetClass="entr" presetSubtype="16" fill="hold" grpId="0" nodeType="withEffect">
                                  <p:stCondLst>
                                    <p:cond delay="6050"/>
                                  </p:stCondLst>
                                  <p:childTnLst>
                                    <p:set>
                                      <p:cBhvr>
                                        <p:cTn id="62" dur="1" fill="hold">
                                          <p:stCondLst>
                                            <p:cond delay="0"/>
                                          </p:stCondLst>
                                        </p:cTn>
                                        <p:tgtEl>
                                          <p:spTgt spid="11"/>
                                        </p:tgtEl>
                                        <p:attrNameLst>
                                          <p:attrName>style.visibility</p:attrName>
                                        </p:attrNameLst>
                                      </p:cBhvr>
                                      <p:to>
                                        <p:strVal val="visible"/>
                                      </p:to>
                                    </p:set>
                                    <p:anim calcmode="lin" valueType="num">
                                      <p:cBhvr>
                                        <p:cTn id="63" dur="250" fill="hold"/>
                                        <p:tgtEl>
                                          <p:spTgt spid="11"/>
                                        </p:tgtEl>
                                        <p:attrNameLst>
                                          <p:attrName>ppt_w</p:attrName>
                                        </p:attrNameLst>
                                      </p:cBhvr>
                                      <p:tavLst>
                                        <p:tav tm="0">
                                          <p:val>
                                            <p:fltVal val="0"/>
                                          </p:val>
                                        </p:tav>
                                        <p:tav tm="100000">
                                          <p:val>
                                            <p:strVal val="#ppt_w"/>
                                          </p:val>
                                        </p:tav>
                                      </p:tavLst>
                                    </p:anim>
                                    <p:anim calcmode="lin" valueType="num">
                                      <p:cBhvr>
                                        <p:cTn id="64" dur="250" fill="hold"/>
                                        <p:tgtEl>
                                          <p:spTgt spid="11"/>
                                        </p:tgtEl>
                                        <p:attrNameLst>
                                          <p:attrName>ppt_h</p:attrName>
                                        </p:attrNameLst>
                                      </p:cBhvr>
                                      <p:tavLst>
                                        <p:tav tm="0">
                                          <p:val>
                                            <p:fltVal val="0"/>
                                          </p:val>
                                        </p:tav>
                                        <p:tav tm="100000">
                                          <p:val>
                                            <p:strVal val="#ppt_h"/>
                                          </p:val>
                                        </p:tav>
                                      </p:tavLst>
                                    </p:anim>
                                    <p:animEffect transition="in" filter="fade">
                                      <p:cBhvr>
                                        <p:cTn id="65" dur="250"/>
                                        <p:tgtEl>
                                          <p:spTgt spid="11"/>
                                        </p:tgtEl>
                                      </p:cBhvr>
                                    </p:animEffect>
                                  </p:childTnLst>
                                </p:cTn>
                              </p:par>
                              <p:par>
                                <p:cTn id="66" presetID="14" presetClass="entr" presetSubtype="10" fill="hold" grpId="0" nodeType="withEffect">
                                  <p:stCondLst>
                                    <p:cond delay="6500"/>
                                  </p:stCondLst>
                                  <p:childTnLst>
                                    <p:set>
                                      <p:cBhvr>
                                        <p:cTn id="67" dur="1" fill="hold">
                                          <p:stCondLst>
                                            <p:cond delay="0"/>
                                          </p:stCondLst>
                                        </p:cTn>
                                        <p:tgtEl>
                                          <p:spTgt spid="50"/>
                                        </p:tgtEl>
                                        <p:attrNameLst>
                                          <p:attrName>style.visibility</p:attrName>
                                        </p:attrNameLst>
                                      </p:cBhvr>
                                      <p:to>
                                        <p:strVal val="visible"/>
                                      </p:to>
                                    </p:set>
                                    <p:animEffect transition="in" filter="randombar(horizontal)">
                                      <p:cBhvr>
                                        <p:cTn id="68" dur="400"/>
                                        <p:tgtEl>
                                          <p:spTgt spid="50"/>
                                        </p:tgtEl>
                                      </p:cBhvr>
                                    </p:animEffect>
                                  </p:childTnLst>
                                </p:cTn>
                              </p:par>
                              <p:par>
                                <p:cTn id="69" presetID="14" presetClass="entr" presetSubtype="10" fill="hold" grpId="0" nodeType="withEffect">
                                  <p:stCondLst>
                                    <p:cond delay="6500"/>
                                  </p:stCondLst>
                                  <p:childTnLst>
                                    <p:set>
                                      <p:cBhvr>
                                        <p:cTn id="70" dur="1" fill="hold">
                                          <p:stCondLst>
                                            <p:cond delay="0"/>
                                          </p:stCondLst>
                                        </p:cTn>
                                        <p:tgtEl>
                                          <p:spTgt spid="53"/>
                                        </p:tgtEl>
                                        <p:attrNameLst>
                                          <p:attrName>style.visibility</p:attrName>
                                        </p:attrNameLst>
                                      </p:cBhvr>
                                      <p:to>
                                        <p:strVal val="visible"/>
                                      </p:to>
                                    </p:set>
                                    <p:animEffect transition="in" filter="randombar(horizontal)">
                                      <p:cBhvr>
                                        <p:cTn id="71" dur="400"/>
                                        <p:tgtEl>
                                          <p:spTgt spid="53"/>
                                        </p:tgtEl>
                                      </p:cBhvr>
                                    </p:animEffect>
                                  </p:childTnLst>
                                </p:cTn>
                              </p:par>
                            </p:childTnLst>
                          </p:cTn>
                        </p:par>
                        <p:par>
                          <p:cTn id="72" fill="hold">
                            <p:stCondLst>
                              <p:cond delay="1250"/>
                            </p:stCondLst>
                            <p:childTnLst>
                              <p:par>
                                <p:cTn id="73" presetID="16" presetClass="entr" presetSubtype="37"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barn(outVertical)">
                                      <p:cBhvr>
                                        <p:cTn id="7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51" grpId="0"/>
      <p:bldP spid="52" grpId="0"/>
      <p:bldP spid="45" grpId="0"/>
      <p:bldP spid="46" grpId="0"/>
      <p:bldP spid="47" grpId="0"/>
      <p:bldP spid="48" grpId="0"/>
      <p:bldP spid="49" grpId="0"/>
      <p:bldP spid="50" grpId="0"/>
      <p:bldP spid="53"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24" name="六边形 23"/>
          <p:cNvSpPr/>
          <p:nvPr/>
        </p:nvSpPr>
        <p:spPr>
          <a:xfrm>
            <a:off x="4096107" y="2110619"/>
            <a:ext cx="2337944" cy="2015207"/>
          </a:xfrm>
          <a:prstGeom prst="hexagon">
            <a:avLst/>
          </a:prstGeom>
          <a:blipFill>
            <a:blip r:embed="rId3"/>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sp>
        <p:nvSpPr>
          <p:cNvPr id="25" name="六边形 24"/>
          <p:cNvSpPr/>
          <p:nvPr/>
        </p:nvSpPr>
        <p:spPr>
          <a:xfrm>
            <a:off x="6051820" y="3150893"/>
            <a:ext cx="2337944" cy="2015207"/>
          </a:xfrm>
          <a:prstGeom prst="hexagon">
            <a:avLst/>
          </a:prstGeom>
          <a:blipFill>
            <a:blip r:embed="rId4"/>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sp>
        <p:nvSpPr>
          <p:cNvPr id="27" name="六边形 26"/>
          <p:cNvSpPr/>
          <p:nvPr/>
        </p:nvSpPr>
        <p:spPr>
          <a:xfrm>
            <a:off x="8007535" y="2110619"/>
            <a:ext cx="2337944" cy="2015207"/>
          </a:xfrm>
          <a:prstGeom prst="hexagon">
            <a:avLst/>
          </a:prstGeom>
          <a:blipFill>
            <a:blip r:embed="rId5"/>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sp>
        <p:nvSpPr>
          <p:cNvPr id="28" name="六边形 27"/>
          <p:cNvSpPr/>
          <p:nvPr/>
        </p:nvSpPr>
        <p:spPr>
          <a:xfrm>
            <a:off x="6051820" y="1028734"/>
            <a:ext cx="2337944" cy="2015207"/>
          </a:xfrm>
          <a:prstGeom prst="hexagon">
            <a:avLst/>
          </a:prstGeom>
          <a:gradFill>
            <a:gsLst>
              <a:gs pos="0">
                <a:srgbClr val="4A7C29"/>
              </a:gs>
              <a:gs pos="100000">
                <a:schemeClr val="accent2"/>
              </a:gs>
            </a:gsLst>
            <a:path path="circle">
              <a:fillToRect l="100000" t="100000"/>
            </a:path>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grpSp>
        <p:nvGrpSpPr>
          <p:cNvPr id="29" name="组合 28"/>
          <p:cNvGrpSpPr/>
          <p:nvPr/>
        </p:nvGrpSpPr>
        <p:grpSpPr>
          <a:xfrm>
            <a:off x="6199103" y="1240555"/>
            <a:ext cx="2043380" cy="1455070"/>
            <a:chOff x="4966337" y="339502"/>
            <a:chExt cx="1870968" cy="1332297"/>
          </a:xfrm>
        </p:grpSpPr>
        <p:sp>
          <p:nvSpPr>
            <p:cNvPr id="30" name="TextBox 7"/>
            <p:cNvSpPr txBox="1"/>
            <p:nvPr/>
          </p:nvSpPr>
          <p:spPr>
            <a:xfrm>
              <a:off x="5547212" y="339502"/>
              <a:ext cx="656377" cy="610525"/>
            </a:xfrm>
            <a:prstGeom prst="rect">
              <a:avLst/>
            </a:prstGeom>
            <a:noFill/>
          </p:spPr>
          <p:txBody>
            <a:bodyPr wrap="none" rtlCol="0">
              <a:spAutoFit/>
            </a:bodyPr>
            <a:lstStyle/>
            <a:p>
              <a:r>
                <a:rPr lang="en-US" altLang="zh-CN" sz="3735" b="1" dirty="0">
                  <a:solidFill>
                    <a:schemeClr val="bg1"/>
                  </a:solidFill>
                  <a:effectLst>
                    <a:innerShdw blurRad="63500" dist="50800" dir="13500000">
                      <a:prstClr val="black">
                        <a:alpha val="50000"/>
                      </a:prstClr>
                    </a:innerShdw>
                  </a:effectLst>
                  <a:cs typeface="+mn-ea"/>
                  <a:sym typeface="+mn-lt"/>
                </a:rPr>
                <a:t>01</a:t>
              </a:r>
              <a:endParaRPr lang="zh-CN" altLang="en-US" sz="3735" b="1" dirty="0">
                <a:solidFill>
                  <a:schemeClr val="bg1"/>
                </a:solidFill>
                <a:effectLst>
                  <a:innerShdw blurRad="63500" dist="50800" dir="13500000">
                    <a:prstClr val="black">
                      <a:alpha val="50000"/>
                    </a:prstClr>
                  </a:innerShdw>
                </a:effectLst>
                <a:cs typeface="+mn-ea"/>
                <a:sym typeface="+mn-lt"/>
              </a:endParaRPr>
            </a:p>
          </p:txBody>
        </p:sp>
        <p:sp>
          <p:nvSpPr>
            <p:cNvPr id="31" name="矩形 30"/>
            <p:cNvSpPr/>
            <p:nvPr/>
          </p:nvSpPr>
          <p:spPr>
            <a:xfrm>
              <a:off x="4966337" y="985833"/>
              <a:ext cx="1870968" cy="685966"/>
            </a:xfrm>
            <a:prstGeom prst="rect">
              <a:avLst/>
            </a:prstGeom>
          </p:spPr>
          <p:txBody>
            <a:bodyPr wrap="square">
              <a:spAutoFit/>
            </a:bodyPr>
            <a:lstStyle/>
            <a:p>
              <a:pPr algn="ctr"/>
              <a:r>
                <a:rPr lang="zh-CN" altLang="en-US" sz="1065" dirty="0">
                  <a:solidFill>
                    <a:schemeClr val="bg1"/>
                  </a:solidFill>
                  <a:cs typeface="+mn-ea"/>
                  <a:sym typeface="+mn-lt"/>
                </a:rPr>
                <a:t>单击选中图片</a:t>
              </a:r>
              <a:r>
                <a:rPr lang="en-US" altLang="zh-CN" sz="1065" dirty="0">
                  <a:solidFill>
                    <a:schemeClr val="bg1"/>
                  </a:solidFill>
                  <a:cs typeface="+mn-ea"/>
                  <a:sym typeface="+mn-lt"/>
                </a:rPr>
                <a:t>——</a:t>
              </a:r>
              <a:r>
                <a:rPr lang="zh-CN" altLang="en-US" sz="1065" dirty="0">
                  <a:solidFill>
                    <a:schemeClr val="bg1"/>
                  </a:solidFill>
                  <a:cs typeface="+mn-ea"/>
                  <a:sym typeface="+mn-lt"/>
                </a:rPr>
                <a:t>右键</a:t>
              </a:r>
              <a:r>
                <a:rPr lang="en-US" altLang="zh-CN" sz="1065" dirty="0">
                  <a:solidFill>
                    <a:schemeClr val="bg1"/>
                  </a:solidFill>
                  <a:cs typeface="+mn-ea"/>
                  <a:sym typeface="+mn-lt"/>
                </a:rPr>
                <a:t>——</a:t>
              </a:r>
              <a:r>
                <a:rPr lang="zh-CN" altLang="en-US" sz="1065" dirty="0">
                  <a:solidFill>
                    <a:schemeClr val="bg1"/>
                  </a:solidFill>
                  <a:cs typeface="+mn-ea"/>
                  <a:sym typeface="+mn-lt"/>
                </a:rPr>
                <a:t>设置图片格式</a:t>
              </a:r>
              <a:r>
                <a:rPr lang="en-US" altLang="zh-CN" sz="1065" dirty="0">
                  <a:solidFill>
                    <a:schemeClr val="bg1"/>
                  </a:solidFill>
                  <a:cs typeface="+mn-ea"/>
                  <a:sym typeface="+mn-lt"/>
                </a:rPr>
                <a:t>——</a:t>
              </a:r>
              <a:r>
                <a:rPr lang="zh-CN" altLang="en-US" sz="1065" dirty="0">
                  <a:solidFill>
                    <a:schemeClr val="bg1"/>
                  </a:solidFill>
                  <a:cs typeface="+mn-ea"/>
                  <a:sym typeface="+mn-lt"/>
                </a:rPr>
                <a:t>填充</a:t>
              </a:r>
              <a:r>
                <a:rPr lang="en-US" altLang="zh-CN" sz="1065" dirty="0">
                  <a:solidFill>
                    <a:schemeClr val="bg1"/>
                  </a:solidFill>
                  <a:cs typeface="+mn-ea"/>
                  <a:sym typeface="+mn-lt"/>
                </a:rPr>
                <a:t>——</a:t>
              </a:r>
              <a:r>
                <a:rPr lang="zh-CN" altLang="en-US" sz="1065" dirty="0">
                  <a:solidFill>
                    <a:schemeClr val="bg1"/>
                  </a:solidFill>
                  <a:cs typeface="+mn-ea"/>
                  <a:sym typeface="+mn-lt"/>
                </a:rPr>
                <a:t>图片或文理填充</a:t>
              </a:r>
              <a:r>
                <a:rPr lang="en-US" altLang="zh-CN" sz="1065" dirty="0">
                  <a:solidFill>
                    <a:schemeClr val="bg1"/>
                  </a:solidFill>
                  <a:cs typeface="+mn-ea"/>
                  <a:sym typeface="+mn-lt"/>
                </a:rPr>
                <a:t>——</a:t>
              </a:r>
              <a:r>
                <a:rPr lang="zh-CN" altLang="en-US" sz="1065" dirty="0">
                  <a:solidFill>
                    <a:schemeClr val="bg1"/>
                  </a:solidFill>
                  <a:cs typeface="+mn-ea"/>
                  <a:sym typeface="+mn-lt"/>
                </a:rPr>
                <a:t>文件，选择你要的图片即可</a:t>
              </a:r>
              <a:endParaRPr lang="en-US" altLang="zh-CN" sz="1065" dirty="0">
                <a:solidFill>
                  <a:schemeClr val="bg1"/>
                </a:solidFill>
                <a:cs typeface="+mn-ea"/>
                <a:sym typeface="+mn-lt"/>
              </a:endParaRPr>
            </a:p>
          </p:txBody>
        </p:sp>
      </p:grpSp>
      <p:sp>
        <p:nvSpPr>
          <p:cNvPr id="32" name="六边形 31"/>
          <p:cNvSpPr/>
          <p:nvPr/>
        </p:nvSpPr>
        <p:spPr>
          <a:xfrm>
            <a:off x="4116912" y="4191166"/>
            <a:ext cx="2337944" cy="2015207"/>
          </a:xfrm>
          <a:prstGeom prst="hexagon">
            <a:avLst/>
          </a:prstGeom>
          <a:gradFill>
            <a:gsLst>
              <a:gs pos="0">
                <a:srgbClr val="4A7C29"/>
              </a:gs>
              <a:gs pos="100000">
                <a:schemeClr val="accent2"/>
              </a:gs>
            </a:gsLst>
            <a:path path="circle">
              <a:fillToRect l="100000" t="100000"/>
            </a:path>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grpSp>
        <p:nvGrpSpPr>
          <p:cNvPr id="33" name="组合 32"/>
          <p:cNvGrpSpPr/>
          <p:nvPr/>
        </p:nvGrpSpPr>
        <p:grpSpPr>
          <a:xfrm>
            <a:off x="4264194" y="4288560"/>
            <a:ext cx="2043380" cy="1455068"/>
            <a:chOff x="3194687" y="3130327"/>
            <a:chExt cx="1870968" cy="1332296"/>
          </a:xfrm>
        </p:grpSpPr>
        <p:sp>
          <p:nvSpPr>
            <p:cNvPr id="34" name="TextBox 12"/>
            <p:cNvSpPr txBox="1"/>
            <p:nvPr/>
          </p:nvSpPr>
          <p:spPr>
            <a:xfrm>
              <a:off x="3770800" y="3130327"/>
              <a:ext cx="656377" cy="610526"/>
            </a:xfrm>
            <a:prstGeom prst="rect">
              <a:avLst/>
            </a:prstGeom>
            <a:noFill/>
          </p:spPr>
          <p:txBody>
            <a:bodyPr wrap="none" rtlCol="0">
              <a:spAutoFit/>
            </a:bodyPr>
            <a:lstStyle/>
            <a:p>
              <a:r>
                <a:rPr lang="en-US" altLang="zh-CN" sz="3735" b="1" dirty="0">
                  <a:solidFill>
                    <a:schemeClr val="bg1"/>
                  </a:solidFill>
                  <a:effectLst>
                    <a:innerShdw blurRad="63500" dist="50800" dir="13500000">
                      <a:prstClr val="black">
                        <a:alpha val="50000"/>
                      </a:prstClr>
                    </a:innerShdw>
                  </a:effectLst>
                  <a:cs typeface="+mn-ea"/>
                  <a:sym typeface="+mn-lt"/>
                </a:rPr>
                <a:t>02</a:t>
              </a:r>
              <a:endParaRPr lang="zh-CN" altLang="en-US" sz="3735" b="1" dirty="0">
                <a:solidFill>
                  <a:schemeClr val="bg1"/>
                </a:solidFill>
                <a:effectLst>
                  <a:innerShdw blurRad="63500" dist="50800" dir="13500000">
                    <a:prstClr val="black">
                      <a:alpha val="50000"/>
                    </a:prstClr>
                  </a:innerShdw>
                </a:effectLst>
                <a:cs typeface="+mn-ea"/>
                <a:sym typeface="+mn-lt"/>
              </a:endParaRPr>
            </a:p>
          </p:txBody>
        </p:sp>
        <p:sp>
          <p:nvSpPr>
            <p:cNvPr id="36" name="矩形 35"/>
            <p:cNvSpPr/>
            <p:nvPr/>
          </p:nvSpPr>
          <p:spPr>
            <a:xfrm>
              <a:off x="3194687" y="3776656"/>
              <a:ext cx="1870968" cy="685967"/>
            </a:xfrm>
            <a:prstGeom prst="rect">
              <a:avLst/>
            </a:prstGeom>
          </p:spPr>
          <p:txBody>
            <a:bodyPr wrap="square">
              <a:spAutoFit/>
            </a:bodyPr>
            <a:lstStyle/>
            <a:p>
              <a:pPr algn="ctr"/>
              <a:r>
                <a:rPr lang="zh-CN" altLang="en-US" sz="1065" dirty="0">
                  <a:solidFill>
                    <a:schemeClr val="bg1"/>
                  </a:solidFill>
                  <a:cs typeface="+mn-ea"/>
                  <a:sym typeface="+mn-lt"/>
                </a:rPr>
                <a:t>单击选中图片</a:t>
              </a:r>
              <a:r>
                <a:rPr lang="en-US" altLang="zh-CN" sz="1065" dirty="0">
                  <a:solidFill>
                    <a:schemeClr val="bg1"/>
                  </a:solidFill>
                  <a:cs typeface="+mn-ea"/>
                  <a:sym typeface="+mn-lt"/>
                </a:rPr>
                <a:t>——</a:t>
              </a:r>
              <a:r>
                <a:rPr lang="zh-CN" altLang="en-US" sz="1065" dirty="0">
                  <a:solidFill>
                    <a:schemeClr val="bg1"/>
                  </a:solidFill>
                  <a:cs typeface="+mn-ea"/>
                  <a:sym typeface="+mn-lt"/>
                </a:rPr>
                <a:t>右键</a:t>
              </a:r>
              <a:r>
                <a:rPr lang="en-US" altLang="zh-CN" sz="1065" dirty="0">
                  <a:solidFill>
                    <a:schemeClr val="bg1"/>
                  </a:solidFill>
                  <a:cs typeface="+mn-ea"/>
                  <a:sym typeface="+mn-lt"/>
                </a:rPr>
                <a:t>——</a:t>
              </a:r>
              <a:r>
                <a:rPr lang="zh-CN" altLang="en-US" sz="1065" dirty="0">
                  <a:solidFill>
                    <a:schemeClr val="bg1"/>
                  </a:solidFill>
                  <a:cs typeface="+mn-ea"/>
                  <a:sym typeface="+mn-lt"/>
                </a:rPr>
                <a:t>设置图片格式</a:t>
              </a:r>
              <a:r>
                <a:rPr lang="en-US" altLang="zh-CN" sz="1065" dirty="0">
                  <a:solidFill>
                    <a:schemeClr val="bg1"/>
                  </a:solidFill>
                  <a:cs typeface="+mn-ea"/>
                  <a:sym typeface="+mn-lt"/>
                </a:rPr>
                <a:t>——</a:t>
              </a:r>
              <a:r>
                <a:rPr lang="zh-CN" altLang="en-US" sz="1065" dirty="0">
                  <a:solidFill>
                    <a:schemeClr val="bg1"/>
                  </a:solidFill>
                  <a:cs typeface="+mn-ea"/>
                  <a:sym typeface="+mn-lt"/>
                </a:rPr>
                <a:t>填充</a:t>
              </a:r>
              <a:r>
                <a:rPr lang="en-US" altLang="zh-CN" sz="1065" dirty="0">
                  <a:solidFill>
                    <a:schemeClr val="bg1"/>
                  </a:solidFill>
                  <a:cs typeface="+mn-ea"/>
                  <a:sym typeface="+mn-lt"/>
                </a:rPr>
                <a:t>——</a:t>
              </a:r>
              <a:r>
                <a:rPr lang="zh-CN" altLang="en-US" sz="1065" dirty="0">
                  <a:solidFill>
                    <a:schemeClr val="bg1"/>
                  </a:solidFill>
                  <a:cs typeface="+mn-ea"/>
                  <a:sym typeface="+mn-lt"/>
                </a:rPr>
                <a:t>图片或文理填充</a:t>
              </a:r>
              <a:r>
                <a:rPr lang="en-US" altLang="zh-CN" sz="1065" dirty="0">
                  <a:solidFill>
                    <a:schemeClr val="bg1"/>
                  </a:solidFill>
                  <a:cs typeface="+mn-ea"/>
                  <a:sym typeface="+mn-lt"/>
                </a:rPr>
                <a:t>——</a:t>
              </a:r>
              <a:r>
                <a:rPr lang="zh-CN" altLang="en-US" sz="1065" dirty="0">
                  <a:solidFill>
                    <a:schemeClr val="bg1"/>
                  </a:solidFill>
                  <a:cs typeface="+mn-ea"/>
                  <a:sym typeface="+mn-lt"/>
                </a:rPr>
                <a:t>文件，选择你要的图片即可</a:t>
              </a:r>
              <a:endParaRPr lang="en-US" altLang="zh-CN" sz="1065" dirty="0">
                <a:solidFill>
                  <a:schemeClr val="bg1"/>
                </a:solidFill>
                <a:cs typeface="+mn-ea"/>
                <a:sym typeface="+mn-lt"/>
              </a:endParaRPr>
            </a:p>
          </p:txBody>
        </p:sp>
      </p:grpSp>
      <p:sp>
        <p:nvSpPr>
          <p:cNvPr id="37" name="六边形 36"/>
          <p:cNvSpPr/>
          <p:nvPr/>
        </p:nvSpPr>
        <p:spPr>
          <a:xfrm>
            <a:off x="7997132" y="4211971"/>
            <a:ext cx="2337944" cy="2015207"/>
          </a:xfrm>
          <a:prstGeom prst="hexagon">
            <a:avLst/>
          </a:prstGeom>
          <a:gradFill>
            <a:gsLst>
              <a:gs pos="0">
                <a:srgbClr val="4A7C29"/>
              </a:gs>
              <a:gs pos="100000">
                <a:schemeClr val="accent2"/>
              </a:gs>
            </a:gsLst>
            <a:path path="circle">
              <a:fillToRect l="100000" t="100000"/>
            </a:path>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cs typeface="+mn-ea"/>
              <a:sym typeface="+mn-lt"/>
            </a:endParaRPr>
          </a:p>
        </p:txBody>
      </p:sp>
      <p:grpSp>
        <p:nvGrpSpPr>
          <p:cNvPr id="40" name="组合 39"/>
          <p:cNvGrpSpPr/>
          <p:nvPr/>
        </p:nvGrpSpPr>
        <p:grpSpPr>
          <a:xfrm>
            <a:off x="8165221" y="4350976"/>
            <a:ext cx="2043380" cy="1455068"/>
            <a:chOff x="6766562" y="3187477"/>
            <a:chExt cx="1870968" cy="1332296"/>
          </a:xfrm>
        </p:grpSpPr>
        <p:sp>
          <p:nvSpPr>
            <p:cNvPr id="41" name="TextBox 17"/>
            <p:cNvSpPr txBox="1"/>
            <p:nvPr/>
          </p:nvSpPr>
          <p:spPr>
            <a:xfrm>
              <a:off x="7328386" y="3187477"/>
              <a:ext cx="656377" cy="610526"/>
            </a:xfrm>
            <a:prstGeom prst="rect">
              <a:avLst/>
            </a:prstGeom>
            <a:noFill/>
          </p:spPr>
          <p:txBody>
            <a:bodyPr wrap="none" rtlCol="0">
              <a:spAutoFit/>
            </a:bodyPr>
            <a:lstStyle/>
            <a:p>
              <a:r>
                <a:rPr lang="en-US" altLang="zh-CN" sz="3735" b="1" dirty="0">
                  <a:solidFill>
                    <a:schemeClr val="bg1"/>
                  </a:solidFill>
                  <a:effectLst>
                    <a:innerShdw blurRad="63500" dist="50800" dir="13500000">
                      <a:prstClr val="black">
                        <a:alpha val="50000"/>
                      </a:prstClr>
                    </a:innerShdw>
                  </a:effectLst>
                  <a:cs typeface="+mn-ea"/>
                  <a:sym typeface="+mn-lt"/>
                </a:rPr>
                <a:t>03</a:t>
              </a:r>
              <a:endParaRPr lang="zh-CN" altLang="en-US" sz="3735" b="1" dirty="0">
                <a:solidFill>
                  <a:schemeClr val="bg1"/>
                </a:solidFill>
                <a:effectLst>
                  <a:innerShdw blurRad="63500" dist="50800" dir="13500000">
                    <a:prstClr val="black">
                      <a:alpha val="50000"/>
                    </a:prstClr>
                  </a:innerShdw>
                </a:effectLst>
                <a:cs typeface="+mn-ea"/>
                <a:sym typeface="+mn-lt"/>
              </a:endParaRPr>
            </a:p>
          </p:txBody>
        </p:sp>
        <p:sp>
          <p:nvSpPr>
            <p:cNvPr id="42" name="矩形 41"/>
            <p:cNvSpPr/>
            <p:nvPr/>
          </p:nvSpPr>
          <p:spPr>
            <a:xfrm>
              <a:off x="6766562" y="3833806"/>
              <a:ext cx="1870968" cy="685967"/>
            </a:xfrm>
            <a:prstGeom prst="rect">
              <a:avLst/>
            </a:prstGeom>
          </p:spPr>
          <p:txBody>
            <a:bodyPr wrap="square">
              <a:spAutoFit/>
            </a:bodyPr>
            <a:lstStyle/>
            <a:p>
              <a:pPr algn="ctr"/>
              <a:r>
                <a:rPr lang="zh-CN" altLang="en-US" sz="1065" dirty="0">
                  <a:solidFill>
                    <a:schemeClr val="bg1"/>
                  </a:solidFill>
                  <a:cs typeface="+mn-ea"/>
                  <a:sym typeface="+mn-lt"/>
                </a:rPr>
                <a:t>单击选中图片</a:t>
              </a:r>
              <a:r>
                <a:rPr lang="en-US" altLang="zh-CN" sz="1065" dirty="0">
                  <a:solidFill>
                    <a:schemeClr val="bg1"/>
                  </a:solidFill>
                  <a:cs typeface="+mn-ea"/>
                  <a:sym typeface="+mn-lt"/>
                </a:rPr>
                <a:t>——</a:t>
              </a:r>
              <a:r>
                <a:rPr lang="zh-CN" altLang="en-US" sz="1065" dirty="0">
                  <a:solidFill>
                    <a:schemeClr val="bg1"/>
                  </a:solidFill>
                  <a:cs typeface="+mn-ea"/>
                  <a:sym typeface="+mn-lt"/>
                </a:rPr>
                <a:t>右键</a:t>
              </a:r>
              <a:r>
                <a:rPr lang="en-US" altLang="zh-CN" sz="1065" dirty="0">
                  <a:solidFill>
                    <a:schemeClr val="bg1"/>
                  </a:solidFill>
                  <a:cs typeface="+mn-ea"/>
                  <a:sym typeface="+mn-lt"/>
                </a:rPr>
                <a:t>——</a:t>
              </a:r>
              <a:r>
                <a:rPr lang="zh-CN" altLang="en-US" sz="1065" dirty="0">
                  <a:solidFill>
                    <a:schemeClr val="bg1"/>
                  </a:solidFill>
                  <a:cs typeface="+mn-ea"/>
                  <a:sym typeface="+mn-lt"/>
                </a:rPr>
                <a:t>设置图片格式</a:t>
              </a:r>
              <a:r>
                <a:rPr lang="en-US" altLang="zh-CN" sz="1065" dirty="0">
                  <a:solidFill>
                    <a:schemeClr val="bg1"/>
                  </a:solidFill>
                  <a:cs typeface="+mn-ea"/>
                  <a:sym typeface="+mn-lt"/>
                </a:rPr>
                <a:t>——</a:t>
              </a:r>
              <a:r>
                <a:rPr lang="zh-CN" altLang="en-US" sz="1065" dirty="0">
                  <a:solidFill>
                    <a:schemeClr val="bg1"/>
                  </a:solidFill>
                  <a:cs typeface="+mn-ea"/>
                  <a:sym typeface="+mn-lt"/>
                </a:rPr>
                <a:t>填充</a:t>
              </a:r>
              <a:r>
                <a:rPr lang="en-US" altLang="zh-CN" sz="1065" dirty="0">
                  <a:solidFill>
                    <a:schemeClr val="bg1"/>
                  </a:solidFill>
                  <a:cs typeface="+mn-ea"/>
                  <a:sym typeface="+mn-lt"/>
                </a:rPr>
                <a:t>——</a:t>
              </a:r>
              <a:r>
                <a:rPr lang="zh-CN" altLang="en-US" sz="1065" dirty="0">
                  <a:solidFill>
                    <a:schemeClr val="bg1"/>
                  </a:solidFill>
                  <a:cs typeface="+mn-ea"/>
                  <a:sym typeface="+mn-lt"/>
                </a:rPr>
                <a:t>图片或文理填充</a:t>
              </a:r>
              <a:r>
                <a:rPr lang="en-US" altLang="zh-CN" sz="1065" dirty="0">
                  <a:solidFill>
                    <a:schemeClr val="bg1"/>
                  </a:solidFill>
                  <a:cs typeface="+mn-ea"/>
                  <a:sym typeface="+mn-lt"/>
                </a:rPr>
                <a:t>——</a:t>
              </a:r>
              <a:r>
                <a:rPr lang="zh-CN" altLang="en-US" sz="1065" dirty="0">
                  <a:solidFill>
                    <a:schemeClr val="bg1"/>
                  </a:solidFill>
                  <a:cs typeface="+mn-ea"/>
                  <a:sym typeface="+mn-lt"/>
                </a:rPr>
                <a:t>文件，选择你要的图片即可</a:t>
              </a:r>
              <a:endParaRPr lang="en-US" altLang="zh-CN" sz="1065" dirty="0">
                <a:solidFill>
                  <a:schemeClr val="bg1"/>
                </a:solidFill>
                <a:cs typeface="+mn-ea"/>
                <a:sym typeface="+mn-lt"/>
              </a:endParaRPr>
            </a:p>
          </p:txBody>
        </p:sp>
      </p:grpSp>
      <p:sp>
        <p:nvSpPr>
          <p:cNvPr id="43" name="六边形 42"/>
          <p:cNvSpPr/>
          <p:nvPr/>
        </p:nvSpPr>
        <p:spPr>
          <a:xfrm>
            <a:off x="1128455" y="2734783"/>
            <a:ext cx="3287616" cy="2833783"/>
          </a:xfrm>
          <a:prstGeom prst="hexagon">
            <a:avLst/>
          </a:prstGeom>
          <a:solidFill>
            <a:srgbClr val="1A6C37"/>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solidFill>
                <a:schemeClr val="bg1"/>
              </a:solidFill>
              <a:cs typeface="+mn-ea"/>
              <a:sym typeface="+mn-lt"/>
            </a:endParaRPr>
          </a:p>
        </p:txBody>
      </p:sp>
      <p:sp>
        <p:nvSpPr>
          <p:cNvPr id="44" name="TextBox 23"/>
          <p:cNvSpPr txBox="1"/>
          <p:nvPr/>
        </p:nvSpPr>
        <p:spPr>
          <a:xfrm>
            <a:off x="1777033" y="4074234"/>
            <a:ext cx="1826141" cy="584775"/>
          </a:xfrm>
          <a:prstGeom prst="rect">
            <a:avLst/>
          </a:prstGeom>
          <a:noFill/>
        </p:spPr>
        <p:txBody>
          <a:bodyPr wrap="none" rtlCol="0">
            <a:spAutoFit/>
          </a:bodyPr>
          <a:lstStyle/>
          <a:p>
            <a:r>
              <a:rPr lang="zh-CN" altLang="en-US" sz="3200" b="1" dirty="0">
                <a:solidFill>
                  <a:schemeClr val="bg1"/>
                </a:solidFill>
                <a:effectLst>
                  <a:innerShdw blurRad="63500" dist="50800" dir="13500000">
                    <a:prstClr val="black">
                      <a:alpha val="50000"/>
                    </a:prstClr>
                  </a:innerShdw>
                </a:effectLst>
                <a:cs typeface="+mn-ea"/>
                <a:sym typeface="+mn-lt"/>
              </a:rPr>
              <a:t>精彩瞬间</a:t>
            </a:r>
          </a:p>
        </p:txBody>
      </p:sp>
      <p:sp>
        <p:nvSpPr>
          <p:cNvPr id="48" name="矩形 47"/>
          <p:cNvSpPr/>
          <p:nvPr/>
        </p:nvSpPr>
        <p:spPr>
          <a:xfrm>
            <a:off x="1914888" y="4665288"/>
            <a:ext cx="1704313" cy="502766"/>
          </a:xfrm>
          <a:prstGeom prst="rect">
            <a:avLst/>
          </a:prstGeom>
          <a:noFill/>
        </p:spPr>
        <p:txBody>
          <a:bodyPr wrap="none">
            <a:spAutoFit/>
          </a:bodyPr>
          <a:lstStyle/>
          <a:p>
            <a:r>
              <a:rPr lang="en-US" altLang="zh-CN" sz="2665" dirty="0">
                <a:solidFill>
                  <a:schemeClr val="bg1"/>
                </a:solidFill>
                <a:cs typeface="+mn-ea"/>
                <a:sym typeface="+mn-lt"/>
              </a:rPr>
              <a:t>MOMENT</a:t>
            </a:r>
            <a:endParaRPr lang="zh-CN" altLang="en-US" sz="2665" dirty="0">
              <a:solidFill>
                <a:schemeClr val="bg1"/>
              </a:solidFill>
              <a:cs typeface="+mn-ea"/>
              <a:sym typeface="+mn-lt"/>
            </a:endParaRPr>
          </a:p>
        </p:txBody>
      </p:sp>
      <p:sp>
        <p:nvSpPr>
          <p:cNvPr id="49" name="AutoShape 117"/>
          <p:cNvSpPr/>
          <p:nvPr/>
        </p:nvSpPr>
        <p:spPr bwMode="auto">
          <a:xfrm>
            <a:off x="2227358" y="3295148"/>
            <a:ext cx="987045" cy="74070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innerShdw blurRad="63500" dist="50800" dir="16200000">
              <a:prstClr val="black">
                <a:alpha val="50000"/>
              </a:prstClr>
            </a:innerShdw>
          </a:effectLst>
        </p:spPr>
        <p:txBody>
          <a:bodyPr lIns="19051" tIns="19051" rIns="19051" bIns="19051"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fltVal val="0"/>
                                          </p:val>
                                        </p:tav>
                                        <p:tav tm="100000">
                                          <p:val>
                                            <p:strVal val="#ppt_w"/>
                                          </p:val>
                                        </p:tav>
                                      </p:tavLst>
                                    </p:anim>
                                    <p:anim calcmode="lin" valueType="num">
                                      <p:cBhvr>
                                        <p:cTn id="12" dur="500" fill="hold"/>
                                        <p:tgtEl>
                                          <p:spTgt spid="43"/>
                                        </p:tgtEl>
                                        <p:attrNameLst>
                                          <p:attrName>ppt_h</p:attrName>
                                        </p:attrNameLst>
                                      </p:cBhvr>
                                      <p:tavLst>
                                        <p:tav tm="0">
                                          <p:val>
                                            <p:fltVal val="0"/>
                                          </p:val>
                                        </p:tav>
                                        <p:tav tm="100000">
                                          <p:val>
                                            <p:strVal val="#ppt_h"/>
                                          </p:val>
                                        </p:tav>
                                      </p:tavLst>
                                    </p:anim>
                                    <p:animEffect transition="in" filter="fade">
                                      <p:cBhvr>
                                        <p:cTn id="13" dur="500"/>
                                        <p:tgtEl>
                                          <p:spTgt spid="43"/>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animEffect transition="in" filter="fade">
                                      <p:cBhvr>
                                        <p:cTn id="22" dur="500"/>
                                        <p:tgtEl>
                                          <p:spTgt spid="44"/>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p:cTn id="26" dur="500" fill="hold"/>
                                        <p:tgtEl>
                                          <p:spTgt spid="48"/>
                                        </p:tgtEl>
                                        <p:attrNameLst>
                                          <p:attrName>ppt_w</p:attrName>
                                        </p:attrNameLst>
                                      </p:cBhvr>
                                      <p:tavLst>
                                        <p:tav tm="0">
                                          <p:val>
                                            <p:fltVal val="0"/>
                                          </p:val>
                                        </p:tav>
                                        <p:tav tm="100000">
                                          <p:val>
                                            <p:strVal val="#ppt_w"/>
                                          </p:val>
                                        </p:tav>
                                      </p:tavLst>
                                    </p:anim>
                                    <p:anim calcmode="lin" valueType="num">
                                      <p:cBhvr>
                                        <p:cTn id="27" dur="500" fill="hold"/>
                                        <p:tgtEl>
                                          <p:spTgt spid="48"/>
                                        </p:tgtEl>
                                        <p:attrNameLst>
                                          <p:attrName>ppt_h</p:attrName>
                                        </p:attrNameLst>
                                      </p:cBhvr>
                                      <p:tavLst>
                                        <p:tav tm="0">
                                          <p:val>
                                            <p:fltVal val="0"/>
                                          </p:val>
                                        </p:tav>
                                        <p:tav tm="100000">
                                          <p:val>
                                            <p:strVal val="#ppt_h"/>
                                          </p:val>
                                        </p:tav>
                                      </p:tavLst>
                                    </p:anim>
                                    <p:animEffect transition="in" filter="fade">
                                      <p:cBhvr>
                                        <p:cTn id="28" dur="500"/>
                                        <p:tgtEl>
                                          <p:spTgt spid="48"/>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3000"/>
                            </p:stCondLst>
                            <p:childTnLst>
                              <p:par>
                                <p:cTn id="42" presetID="10" presetClass="entr" presetSubtype="0"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childTnLst>
                          </p:cTn>
                        </p:par>
                        <p:par>
                          <p:cTn id="57" fill="hold">
                            <p:stCondLst>
                              <p:cond delay="4500"/>
                            </p:stCondLst>
                            <p:childTnLst>
                              <p:par>
                                <p:cTn id="58" presetID="10" presetClass="entr" presetSubtype="0" fill="hold"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childTnLst>
                          </p:cTn>
                        </p:par>
                        <p:par>
                          <p:cTn id="61" fill="hold">
                            <p:stCondLst>
                              <p:cond delay="5000"/>
                            </p:stCondLst>
                            <p:childTnLst>
                              <p:par>
                                <p:cTn id="62" presetID="53" presetClass="entr" presetSubtype="16"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par>
                          <p:cTn id="67" fill="hold">
                            <p:stCondLst>
                              <p:cond delay="5500"/>
                            </p:stCondLst>
                            <p:childTnLst>
                              <p:par>
                                <p:cTn id="68" presetID="53" presetClass="entr" presetSubtype="16"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childTnLst>
                          </p:cTn>
                        </p:par>
                        <p:par>
                          <p:cTn id="73" fill="hold">
                            <p:stCondLst>
                              <p:cond delay="6000"/>
                            </p:stCondLst>
                            <p:childTnLst>
                              <p:par>
                                <p:cTn id="74" presetID="10" presetClass="entr" presetSubtype="0" fill="hold"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animBg="1"/>
      <p:bldP spid="27" grpId="0" animBg="1"/>
      <p:bldP spid="28" grpId="0" animBg="1"/>
      <p:bldP spid="32" grpId="0" animBg="1"/>
      <p:bldP spid="37" grpId="0" animBg="1"/>
      <p:bldP spid="43" grpId="0" animBg="1"/>
      <p:bldP spid="44" grpId="0"/>
      <p:bldP spid="48" grpId="0"/>
      <p:bldP spid="4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47" name="Group 4"/>
          <p:cNvGrpSpPr/>
          <p:nvPr/>
        </p:nvGrpSpPr>
        <p:grpSpPr>
          <a:xfrm>
            <a:off x="2183827" y="1453614"/>
            <a:ext cx="5419904" cy="465128"/>
            <a:chOff x="1043608" y="2504017"/>
            <a:chExt cx="3048696" cy="261634"/>
          </a:xfrm>
        </p:grpSpPr>
        <p:sp>
          <p:nvSpPr>
            <p:cNvPr id="58" name="Rectangle 5"/>
            <p:cNvSpPr/>
            <p:nvPr/>
          </p:nvSpPr>
          <p:spPr>
            <a:xfrm>
              <a:off x="1057256" y="2512876"/>
              <a:ext cx="3035048" cy="245913"/>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59" name="Rectangle 6"/>
            <p:cNvSpPr/>
            <p:nvPr/>
          </p:nvSpPr>
          <p:spPr>
            <a:xfrm>
              <a:off x="1057256" y="2512876"/>
              <a:ext cx="1517524" cy="245913"/>
            </a:xfrm>
            <a:prstGeom prst="rect">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61" name="Content Placeholder 2"/>
            <p:cNvSpPr txBox="1"/>
            <p:nvPr/>
          </p:nvSpPr>
          <p:spPr>
            <a:xfrm>
              <a:off x="1043608" y="2504017"/>
              <a:ext cx="431395" cy="261634"/>
            </a:xfrm>
            <a:prstGeom prst="rect">
              <a:avLst/>
            </a:prstGeom>
            <a:noFill/>
          </p:spPr>
          <p:txBody>
            <a:bodyPr vert="horz"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1955" b="1" dirty="0">
                  <a:solidFill>
                    <a:sysClr val="window" lastClr="FFFFFF"/>
                  </a:solidFill>
                  <a:latin typeface="Calibri" panose="020F0502020204030204"/>
                </a:rPr>
                <a:t>50%</a:t>
              </a:r>
            </a:p>
          </p:txBody>
        </p:sp>
      </p:grpSp>
      <p:grpSp>
        <p:nvGrpSpPr>
          <p:cNvPr id="62" name="Group 8"/>
          <p:cNvGrpSpPr/>
          <p:nvPr/>
        </p:nvGrpSpPr>
        <p:grpSpPr>
          <a:xfrm>
            <a:off x="2159564" y="4114746"/>
            <a:ext cx="5419904" cy="465128"/>
            <a:chOff x="1043608" y="4162119"/>
            <a:chExt cx="3048696" cy="261634"/>
          </a:xfrm>
        </p:grpSpPr>
        <p:sp>
          <p:nvSpPr>
            <p:cNvPr id="63" name="Rectangle 9"/>
            <p:cNvSpPr/>
            <p:nvPr/>
          </p:nvSpPr>
          <p:spPr>
            <a:xfrm>
              <a:off x="1057256" y="4169968"/>
              <a:ext cx="3035048" cy="245913"/>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65" name="Rectangle 10"/>
            <p:cNvSpPr/>
            <p:nvPr/>
          </p:nvSpPr>
          <p:spPr>
            <a:xfrm>
              <a:off x="1057256" y="4169968"/>
              <a:ext cx="1249725" cy="245913"/>
            </a:xfrm>
            <a:prstGeom prst="rect">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66" name="Content Placeholder 2"/>
            <p:cNvSpPr txBox="1"/>
            <p:nvPr/>
          </p:nvSpPr>
          <p:spPr>
            <a:xfrm>
              <a:off x="1043608" y="4162119"/>
              <a:ext cx="431395" cy="261634"/>
            </a:xfrm>
            <a:prstGeom prst="rect">
              <a:avLst/>
            </a:prstGeom>
            <a:noFill/>
          </p:spPr>
          <p:txBody>
            <a:bodyPr vert="horz"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1955" b="1" dirty="0">
                  <a:solidFill>
                    <a:sysClr val="window" lastClr="FFFFFF"/>
                  </a:solidFill>
                  <a:latin typeface="Calibri" panose="020F0502020204030204"/>
                </a:rPr>
                <a:t>45%</a:t>
              </a:r>
            </a:p>
          </p:txBody>
        </p:sp>
      </p:grpSp>
      <p:grpSp>
        <p:nvGrpSpPr>
          <p:cNvPr id="68" name="Group 12"/>
          <p:cNvGrpSpPr/>
          <p:nvPr/>
        </p:nvGrpSpPr>
        <p:grpSpPr>
          <a:xfrm>
            <a:off x="2159564" y="3451307"/>
            <a:ext cx="5419904" cy="465127"/>
            <a:chOff x="1043608" y="3815105"/>
            <a:chExt cx="3048696" cy="261634"/>
          </a:xfrm>
        </p:grpSpPr>
        <p:sp>
          <p:nvSpPr>
            <p:cNvPr id="70" name="Rectangle 13"/>
            <p:cNvSpPr/>
            <p:nvPr/>
          </p:nvSpPr>
          <p:spPr>
            <a:xfrm>
              <a:off x="1057256" y="3823964"/>
              <a:ext cx="3035048" cy="245913"/>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71" name="Rectangle 14"/>
            <p:cNvSpPr/>
            <p:nvPr/>
          </p:nvSpPr>
          <p:spPr>
            <a:xfrm>
              <a:off x="1057256" y="3823964"/>
              <a:ext cx="2261408" cy="245913"/>
            </a:xfrm>
            <a:prstGeom prst="rect">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72" name="Content Placeholder 2"/>
            <p:cNvSpPr txBox="1"/>
            <p:nvPr/>
          </p:nvSpPr>
          <p:spPr>
            <a:xfrm>
              <a:off x="1043608" y="3815105"/>
              <a:ext cx="431395" cy="261634"/>
            </a:xfrm>
            <a:prstGeom prst="rect">
              <a:avLst/>
            </a:prstGeom>
            <a:noFill/>
          </p:spPr>
          <p:txBody>
            <a:bodyPr vert="horz"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1955" b="1" dirty="0">
                  <a:solidFill>
                    <a:sysClr val="window" lastClr="FFFFFF"/>
                  </a:solidFill>
                  <a:latin typeface="Calibri" panose="020F0502020204030204"/>
                </a:rPr>
                <a:t>75%</a:t>
              </a:r>
            </a:p>
          </p:txBody>
        </p:sp>
      </p:grpSp>
      <p:grpSp>
        <p:nvGrpSpPr>
          <p:cNvPr id="73" name="Group 16"/>
          <p:cNvGrpSpPr/>
          <p:nvPr/>
        </p:nvGrpSpPr>
        <p:grpSpPr>
          <a:xfrm>
            <a:off x="2159564" y="2101986"/>
            <a:ext cx="5419904" cy="465126"/>
            <a:chOff x="1043608" y="2936065"/>
            <a:chExt cx="3048696" cy="261634"/>
          </a:xfrm>
        </p:grpSpPr>
        <p:sp>
          <p:nvSpPr>
            <p:cNvPr id="74" name="Rectangle 17"/>
            <p:cNvSpPr/>
            <p:nvPr/>
          </p:nvSpPr>
          <p:spPr>
            <a:xfrm>
              <a:off x="1057256" y="2944924"/>
              <a:ext cx="3035048" cy="245913"/>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75" name="Rectangle 18"/>
            <p:cNvSpPr/>
            <p:nvPr/>
          </p:nvSpPr>
          <p:spPr>
            <a:xfrm>
              <a:off x="1057256" y="2944924"/>
              <a:ext cx="1785323" cy="245913"/>
            </a:xfrm>
            <a:prstGeom prst="rect">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76" name="Content Placeholder 2"/>
            <p:cNvSpPr txBox="1"/>
            <p:nvPr/>
          </p:nvSpPr>
          <p:spPr>
            <a:xfrm>
              <a:off x="1043608" y="2936065"/>
              <a:ext cx="431395" cy="261634"/>
            </a:xfrm>
            <a:prstGeom prst="rect">
              <a:avLst/>
            </a:prstGeom>
            <a:noFill/>
          </p:spPr>
          <p:txBody>
            <a:bodyPr vert="horz"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1955" b="1" dirty="0">
                  <a:solidFill>
                    <a:sysClr val="window" lastClr="FFFFFF"/>
                  </a:solidFill>
                  <a:latin typeface="Calibri" panose="020F0502020204030204"/>
                </a:rPr>
                <a:t>62%</a:t>
              </a:r>
            </a:p>
          </p:txBody>
        </p:sp>
      </p:grpSp>
      <p:grpSp>
        <p:nvGrpSpPr>
          <p:cNvPr id="77" name="Group 20"/>
          <p:cNvGrpSpPr/>
          <p:nvPr/>
        </p:nvGrpSpPr>
        <p:grpSpPr>
          <a:xfrm>
            <a:off x="2159564" y="2789682"/>
            <a:ext cx="5419904" cy="465127"/>
            <a:chOff x="1043608" y="3383057"/>
            <a:chExt cx="3048696" cy="261634"/>
          </a:xfrm>
        </p:grpSpPr>
        <p:sp>
          <p:nvSpPr>
            <p:cNvPr id="78" name="Rectangle 21"/>
            <p:cNvSpPr/>
            <p:nvPr/>
          </p:nvSpPr>
          <p:spPr>
            <a:xfrm>
              <a:off x="1057256" y="3391916"/>
              <a:ext cx="3035048" cy="245913"/>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79" name="Rectangle 22"/>
            <p:cNvSpPr/>
            <p:nvPr/>
          </p:nvSpPr>
          <p:spPr>
            <a:xfrm>
              <a:off x="1057256" y="3391916"/>
              <a:ext cx="758762" cy="245913"/>
            </a:xfrm>
            <a:prstGeom prst="rect">
              <a:avLst/>
            </a:prstGeom>
            <a:gradFill>
              <a:gsLst>
                <a:gs pos="0">
                  <a:srgbClr val="4A7C29"/>
                </a:gs>
                <a:gs pos="100000">
                  <a:schemeClr val="accent2"/>
                </a:gs>
              </a:gsLst>
              <a:path path="circle">
                <a:fillToRect l="100000" t="100000"/>
              </a:path>
            </a:gra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80" name="Content Placeholder 2"/>
            <p:cNvSpPr txBox="1"/>
            <p:nvPr/>
          </p:nvSpPr>
          <p:spPr>
            <a:xfrm>
              <a:off x="1043608" y="3383057"/>
              <a:ext cx="431395" cy="261634"/>
            </a:xfrm>
            <a:prstGeom prst="rect">
              <a:avLst/>
            </a:prstGeom>
            <a:noFill/>
          </p:spPr>
          <p:txBody>
            <a:bodyPr vert="horz"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1955" b="1" dirty="0">
                  <a:solidFill>
                    <a:sysClr val="window" lastClr="FFFFFF"/>
                  </a:solidFill>
                  <a:latin typeface="Calibri" panose="020F0502020204030204"/>
                </a:rPr>
                <a:t>25%</a:t>
              </a:r>
            </a:p>
          </p:txBody>
        </p:sp>
      </p:grpSp>
      <p:sp>
        <p:nvSpPr>
          <p:cNvPr id="81" name="Rectangle 27"/>
          <p:cNvSpPr/>
          <p:nvPr/>
        </p:nvSpPr>
        <p:spPr>
          <a:xfrm>
            <a:off x="1103446" y="2789678"/>
            <a:ext cx="891852" cy="436579"/>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lvl="0"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3</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82" name="Rectangle 26"/>
          <p:cNvSpPr/>
          <p:nvPr/>
        </p:nvSpPr>
        <p:spPr>
          <a:xfrm>
            <a:off x="1103447" y="2101986"/>
            <a:ext cx="891852" cy="436579"/>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lvl="0"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2</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83" name="Rectangle 29"/>
          <p:cNvSpPr/>
          <p:nvPr/>
        </p:nvSpPr>
        <p:spPr>
          <a:xfrm>
            <a:off x="1103446" y="4128692"/>
            <a:ext cx="891852" cy="436579"/>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lvl="0"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5</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84" name="Rectangle 25"/>
          <p:cNvSpPr/>
          <p:nvPr/>
        </p:nvSpPr>
        <p:spPr>
          <a:xfrm>
            <a:off x="1103447" y="1467139"/>
            <a:ext cx="891852" cy="436579"/>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1</a:t>
            </a:r>
            <a:endParaRPr lang="vi-VN" sz="1600" kern="0" dirty="0">
              <a:solidFill>
                <a:sysClr val="window" lastClr="FFFFFF"/>
              </a:solidFill>
              <a:latin typeface="Calibri" panose="020F0502020204030204"/>
              <a:ea typeface="微软雅黑" panose="020B0503020204020204" pitchFamily="34" charset="-122"/>
            </a:endParaRPr>
          </a:p>
        </p:txBody>
      </p:sp>
      <p:sp>
        <p:nvSpPr>
          <p:cNvPr id="85" name="Rectangle 28"/>
          <p:cNvSpPr/>
          <p:nvPr/>
        </p:nvSpPr>
        <p:spPr>
          <a:xfrm>
            <a:off x="1103446" y="3477370"/>
            <a:ext cx="891852" cy="436579"/>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lvl="0"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4</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87" name="矩形 86"/>
          <p:cNvSpPr/>
          <p:nvPr/>
        </p:nvSpPr>
        <p:spPr>
          <a:xfrm>
            <a:off x="8174203" y="1514151"/>
            <a:ext cx="2768415" cy="1433579"/>
          </a:xfrm>
          <a:prstGeom prst="rect">
            <a:avLst/>
          </a:prstGeom>
          <a:blipFill>
            <a:blip r:embed="rId3">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8" name="矩形 87"/>
          <p:cNvSpPr/>
          <p:nvPr/>
        </p:nvSpPr>
        <p:spPr>
          <a:xfrm>
            <a:off x="8174203" y="3146332"/>
            <a:ext cx="2768415" cy="1433579"/>
          </a:xfrm>
          <a:prstGeom prst="rect">
            <a:avLst/>
          </a:prstGeom>
          <a:blipFill>
            <a:blip r:embed="rId3">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9" name="Rectangle 5"/>
          <p:cNvSpPr/>
          <p:nvPr/>
        </p:nvSpPr>
        <p:spPr>
          <a:xfrm>
            <a:off x="2183827" y="4909306"/>
            <a:ext cx="3096661" cy="118512"/>
          </a:xfrm>
          <a:prstGeom prst="rect">
            <a:avLst/>
          </a:prstGeom>
          <a:solidFill>
            <a:schemeClr val="bg1">
              <a:lumMod val="75000"/>
            </a:schemeClr>
          </a:solid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grpSp>
        <p:nvGrpSpPr>
          <p:cNvPr id="90" name="组合 89"/>
          <p:cNvGrpSpPr/>
          <p:nvPr/>
        </p:nvGrpSpPr>
        <p:grpSpPr>
          <a:xfrm>
            <a:off x="2183827" y="5155975"/>
            <a:ext cx="3096661" cy="118523"/>
            <a:chOff x="2238182" y="3898916"/>
            <a:chExt cx="2322496" cy="88892"/>
          </a:xfrm>
          <a:gradFill>
            <a:gsLst>
              <a:gs pos="0">
                <a:srgbClr val="4A7C29"/>
              </a:gs>
              <a:gs pos="100000">
                <a:schemeClr val="accent2"/>
              </a:gs>
            </a:gsLst>
            <a:path path="circle">
              <a:fillToRect l="100000" t="100000"/>
            </a:path>
          </a:gradFill>
        </p:grpSpPr>
        <p:sp>
          <p:nvSpPr>
            <p:cNvPr id="91" name="Rectangle 5"/>
            <p:cNvSpPr/>
            <p:nvPr/>
          </p:nvSpPr>
          <p:spPr>
            <a:xfrm>
              <a:off x="2238182" y="3898916"/>
              <a:ext cx="465676" cy="88884"/>
            </a:xfrm>
            <a:prstGeom prst="rect">
              <a:avLst/>
            </a:prstGeom>
            <a:grp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92" name="Rectangle 5"/>
            <p:cNvSpPr/>
            <p:nvPr/>
          </p:nvSpPr>
          <p:spPr>
            <a:xfrm>
              <a:off x="2702616" y="3898916"/>
              <a:ext cx="465676" cy="88884"/>
            </a:xfrm>
            <a:prstGeom prst="rect">
              <a:avLst/>
            </a:prstGeom>
            <a:grp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93" name="Rectangle 5"/>
            <p:cNvSpPr/>
            <p:nvPr/>
          </p:nvSpPr>
          <p:spPr>
            <a:xfrm>
              <a:off x="3168262" y="3898916"/>
              <a:ext cx="465676" cy="88884"/>
            </a:xfrm>
            <a:prstGeom prst="rect">
              <a:avLst/>
            </a:prstGeom>
            <a:grp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95" name="Rectangle 5"/>
            <p:cNvSpPr/>
            <p:nvPr/>
          </p:nvSpPr>
          <p:spPr>
            <a:xfrm>
              <a:off x="3629326" y="3898916"/>
              <a:ext cx="465676" cy="88884"/>
            </a:xfrm>
            <a:prstGeom prst="rect">
              <a:avLst/>
            </a:prstGeom>
            <a:grp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sp>
          <p:nvSpPr>
            <p:cNvPr id="96" name="Rectangle 5"/>
            <p:cNvSpPr/>
            <p:nvPr/>
          </p:nvSpPr>
          <p:spPr>
            <a:xfrm>
              <a:off x="4095002" y="3898924"/>
              <a:ext cx="465676" cy="88884"/>
            </a:xfrm>
            <a:prstGeom prst="rect">
              <a:avLst/>
            </a:prstGeom>
            <a:grpFill/>
            <a:ln w="12700" cap="flat" cmpd="sng" algn="ctr">
              <a:noFill/>
              <a:prstDash val="solid"/>
              <a:miter lim="800000"/>
            </a:ln>
            <a:effectLst/>
          </p:spPr>
          <p:txBody>
            <a:bodyPr rtlCol="0" anchor="ctr"/>
            <a:lstStyle/>
            <a:p>
              <a:pPr algn="ctr">
                <a:defRPr/>
              </a:pPr>
              <a:endParaRPr lang="en-US" sz="3200" kern="0" dirty="0">
                <a:solidFill>
                  <a:sysClr val="window" lastClr="FFFFFF"/>
                </a:solidFill>
                <a:latin typeface="Calibri" panose="020F0502020204030204"/>
              </a:endParaRPr>
            </a:p>
          </p:txBody>
        </p:sp>
      </p:grpSp>
      <p:sp>
        <p:nvSpPr>
          <p:cNvPr id="97" name="TextBox 40"/>
          <p:cNvSpPr txBox="1"/>
          <p:nvPr/>
        </p:nvSpPr>
        <p:spPr>
          <a:xfrm>
            <a:off x="5410634" y="4830062"/>
            <a:ext cx="593431" cy="256545"/>
          </a:xfrm>
          <a:prstGeom prst="rect">
            <a:avLst/>
          </a:prstGeom>
          <a:noFill/>
        </p:spPr>
        <p:txBody>
          <a:bodyPr wrap="none" lIns="91440" tIns="45720" rIns="91440" bIns="45720" rtlCol="0">
            <a:spAutoFit/>
          </a:bodyPr>
          <a:lstStyle/>
          <a:p>
            <a:pPr algn="r">
              <a:defRPr/>
            </a:pPr>
            <a:r>
              <a:rPr lang="zh-CN" altLang="en-US" sz="1065" kern="0" dirty="0">
                <a:solidFill>
                  <a:schemeClr val="tx1">
                    <a:lumMod val="75000"/>
                    <a:lumOff val="25000"/>
                  </a:schemeClr>
                </a:solidFill>
                <a:latin typeface="微软雅黑" panose="020B0503020204020204" pitchFamily="34" charset="-122"/>
                <a:ea typeface="微软雅黑" panose="020B0503020204020204" pitchFamily="34" charset="-122"/>
              </a:rPr>
              <a:t>计划数</a:t>
            </a:r>
            <a:endParaRPr lang="id-ID" sz="1065"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TextBox 41"/>
          <p:cNvSpPr txBox="1"/>
          <p:nvPr/>
        </p:nvSpPr>
        <p:spPr>
          <a:xfrm>
            <a:off x="5410634" y="5086542"/>
            <a:ext cx="593431" cy="256545"/>
          </a:xfrm>
          <a:prstGeom prst="rect">
            <a:avLst/>
          </a:prstGeom>
          <a:noFill/>
        </p:spPr>
        <p:txBody>
          <a:bodyPr wrap="none" lIns="91440" tIns="45720" rIns="91440" bIns="45720" rtlCol="0">
            <a:spAutoFit/>
          </a:bodyPr>
          <a:lstStyle/>
          <a:p>
            <a:pPr algn="r">
              <a:defRPr/>
            </a:pPr>
            <a:r>
              <a:rPr lang="zh-CN" altLang="en-US" sz="1065" kern="0" dirty="0">
                <a:solidFill>
                  <a:schemeClr val="tx1">
                    <a:lumMod val="75000"/>
                    <a:lumOff val="25000"/>
                  </a:schemeClr>
                </a:solidFill>
                <a:latin typeface="微软雅黑" panose="020B0503020204020204" pitchFamily="34" charset="-122"/>
                <a:ea typeface="微软雅黑" panose="020B0503020204020204" pitchFamily="34" charset="-122"/>
              </a:rPr>
              <a:t>实际数</a:t>
            </a:r>
            <a:endParaRPr lang="id-ID" sz="1065"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TextBox 34"/>
          <p:cNvSpPr txBox="1"/>
          <p:nvPr/>
        </p:nvSpPr>
        <p:spPr>
          <a:xfrm>
            <a:off x="925035" y="5508277"/>
            <a:ext cx="10158059" cy="613694"/>
          </a:xfrm>
          <a:prstGeom prst="rect">
            <a:avLst/>
          </a:prstGeom>
          <a:noFill/>
        </p:spPr>
        <p:txBody>
          <a:bodyPr wrap="square" lIns="91440" tIns="45720" rIns="91440" bIns="45720"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spcAft>
                <a:spcPts val="600"/>
              </a:spcAft>
              <a:buClr>
                <a:schemeClr val="accent1"/>
              </a:buClr>
            </a:pPr>
            <a:r>
              <a:rPr lang="zh-CN" altLang="en-US" sz="12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
        <p:nvSpPr>
          <p:cNvPr id="100" name="TextBox 43"/>
          <p:cNvSpPr txBox="1"/>
          <p:nvPr/>
        </p:nvSpPr>
        <p:spPr>
          <a:xfrm>
            <a:off x="8174203" y="4667325"/>
            <a:ext cx="2794355" cy="400110"/>
          </a:xfrm>
          <a:prstGeom prst="rect">
            <a:avLst/>
          </a:prstGeom>
          <a:noFill/>
        </p:spPr>
        <p:txBody>
          <a:bodyPr wrap="none" lIns="91440" tIns="45720" rIns="91440" bIns="45720" rtlCol="0">
            <a:spAutoFit/>
          </a:bodyPr>
          <a:lstStyle/>
          <a:p>
            <a:pPr>
              <a:defRPr/>
            </a:pPr>
            <a:r>
              <a:rPr lang="zh-CN" altLang="en-US" sz="2000" kern="0" dirty="0" smtClean="0">
                <a:solidFill>
                  <a:schemeClr val="tx1">
                    <a:lumMod val="75000"/>
                    <a:lumOff val="25000"/>
                  </a:schemeClr>
                </a:solidFill>
                <a:latin typeface="微软雅黑" panose="020B0503020204020204" pitchFamily="34" charset="-122"/>
                <a:ea typeface="微软雅黑" panose="020B0503020204020204" pitchFamily="34" charset="-122"/>
              </a:rPr>
              <a:t>关键词  关键词  关键词</a:t>
            </a:r>
            <a:endParaRPr lang="en-US"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fill="hold"/>
                                        <p:tgtEl>
                                          <p:spTgt spid="84"/>
                                        </p:tgtEl>
                                        <p:attrNameLst>
                                          <p:attrName>ppt_x</p:attrName>
                                        </p:attrNameLst>
                                      </p:cBhvr>
                                      <p:tavLst>
                                        <p:tav tm="0">
                                          <p:val>
                                            <p:strVal val="0-#ppt_w/2"/>
                                          </p:val>
                                        </p:tav>
                                        <p:tav tm="100000">
                                          <p:val>
                                            <p:strVal val="#ppt_x"/>
                                          </p:val>
                                        </p:tav>
                                      </p:tavLst>
                                    </p:anim>
                                    <p:anim calcmode="lin" valueType="num">
                                      <p:cBhvr additive="base">
                                        <p:cTn id="12" dur="5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0-#ppt_w/2"/>
                                          </p:val>
                                        </p:tav>
                                        <p:tav tm="100000">
                                          <p:val>
                                            <p:strVal val="#ppt_x"/>
                                          </p:val>
                                        </p:tav>
                                      </p:tavLst>
                                    </p:anim>
                                    <p:anim calcmode="lin" valueType="num">
                                      <p:cBhvr additive="base">
                                        <p:cTn id="16" dur="500" fill="hold"/>
                                        <p:tgtEl>
                                          <p:spTgt spid="8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cBhvr additive="base">
                                        <p:cTn id="19" dur="500" fill="hold"/>
                                        <p:tgtEl>
                                          <p:spTgt spid="81"/>
                                        </p:tgtEl>
                                        <p:attrNameLst>
                                          <p:attrName>ppt_x</p:attrName>
                                        </p:attrNameLst>
                                      </p:cBhvr>
                                      <p:tavLst>
                                        <p:tav tm="0">
                                          <p:val>
                                            <p:strVal val="0-#ppt_w/2"/>
                                          </p:val>
                                        </p:tav>
                                        <p:tav tm="100000">
                                          <p:val>
                                            <p:strVal val="#ppt_x"/>
                                          </p:val>
                                        </p:tav>
                                      </p:tavLst>
                                    </p:anim>
                                    <p:anim calcmode="lin" valueType="num">
                                      <p:cBhvr additive="base">
                                        <p:cTn id="20" dur="500" fill="hold"/>
                                        <p:tgtEl>
                                          <p:spTgt spid="8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 calcmode="lin" valueType="num">
                                      <p:cBhvr additive="base">
                                        <p:cTn id="23" dur="500" fill="hold"/>
                                        <p:tgtEl>
                                          <p:spTgt spid="85"/>
                                        </p:tgtEl>
                                        <p:attrNameLst>
                                          <p:attrName>ppt_x</p:attrName>
                                        </p:attrNameLst>
                                      </p:cBhvr>
                                      <p:tavLst>
                                        <p:tav tm="0">
                                          <p:val>
                                            <p:strVal val="0-#ppt_w/2"/>
                                          </p:val>
                                        </p:tav>
                                        <p:tav tm="100000">
                                          <p:val>
                                            <p:strVal val="#ppt_x"/>
                                          </p:val>
                                        </p:tav>
                                      </p:tavLst>
                                    </p:anim>
                                    <p:anim calcmode="lin" valueType="num">
                                      <p:cBhvr additive="base">
                                        <p:cTn id="24" dur="500" fill="hold"/>
                                        <p:tgtEl>
                                          <p:spTgt spid="8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500" fill="hold"/>
                                        <p:tgtEl>
                                          <p:spTgt spid="83"/>
                                        </p:tgtEl>
                                        <p:attrNameLst>
                                          <p:attrName>ppt_x</p:attrName>
                                        </p:attrNameLst>
                                      </p:cBhvr>
                                      <p:tavLst>
                                        <p:tav tm="0">
                                          <p:val>
                                            <p:strVal val="0-#ppt_w/2"/>
                                          </p:val>
                                        </p:tav>
                                        <p:tav tm="100000">
                                          <p:val>
                                            <p:strVal val="#ppt_x"/>
                                          </p:val>
                                        </p:tav>
                                      </p:tavLst>
                                    </p:anim>
                                    <p:anim calcmode="lin" valueType="num">
                                      <p:cBhvr additive="base">
                                        <p:cTn id="28" dur="500" fill="hold"/>
                                        <p:tgtEl>
                                          <p:spTgt spid="83"/>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500"/>
                                        <p:tgtEl>
                                          <p:spTgt spid="73"/>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wipe(left)">
                                      <p:cBhvr>
                                        <p:cTn id="40" dur="500"/>
                                        <p:tgtEl>
                                          <p:spTgt spid="77"/>
                                        </p:tgtEl>
                                      </p:cBhvr>
                                    </p:animEffect>
                                  </p:childTnLst>
                                </p:cTn>
                              </p:par>
                            </p:childTnLst>
                          </p:cTn>
                        </p:par>
                        <p:par>
                          <p:cTn id="41" fill="hold">
                            <p:stCondLst>
                              <p:cond delay="2500"/>
                            </p:stCondLst>
                            <p:childTnLst>
                              <p:par>
                                <p:cTn id="42" presetID="22" presetClass="entr" presetSubtype="8" fill="hold" nodeType="after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wipe(left)">
                                      <p:cBhvr>
                                        <p:cTn id="44" dur="500"/>
                                        <p:tgtEl>
                                          <p:spTgt spid="68"/>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left)">
                                      <p:cBhvr>
                                        <p:cTn id="48" dur="500"/>
                                        <p:tgtEl>
                                          <p:spTgt spid="62"/>
                                        </p:tgtEl>
                                      </p:cBhvr>
                                    </p:animEffect>
                                  </p:childTnLst>
                                </p:cTn>
                              </p:par>
                            </p:childTnLst>
                          </p:cTn>
                        </p:par>
                        <p:par>
                          <p:cTn id="49" fill="hold">
                            <p:stCondLst>
                              <p:cond delay="3500"/>
                            </p:stCondLst>
                            <p:childTnLst>
                              <p:par>
                                <p:cTn id="50" presetID="2" presetClass="entr" presetSubtype="2" fill="hold" grpId="0" nodeType="afterEffect">
                                  <p:stCondLst>
                                    <p:cond delay="0"/>
                                  </p:stCondLst>
                                  <p:childTnLst>
                                    <p:set>
                                      <p:cBhvr>
                                        <p:cTn id="51" dur="1" fill="hold">
                                          <p:stCondLst>
                                            <p:cond delay="0"/>
                                          </p:stCondLst>
                                        </p:cTn>
                                        <p:tgtEl>
                                          <p:spTgt spid="88"/>
                                        </p:tgtEl>
                                        <p:attrNameLst>
                                          <p:attrName>style.visibility</p:attrName>
                                        </p:attrNameLst>
                                      </p:cBhvr>
                                      <p:to>
                                        <p:strVal val="visible"/>
                                      </p:to>
                                    </p:set>
                                    <p:anim calcmode="lin" valueType="num">
                                      <p:cBhvr additive="base">
                                        <p:cTn id="52" dur="500" fill="hold"/>
                                        <p:tgtEl>
                                          <p:spTgt spid="88"/>
                                        </p:tgtEl>
                                        <p:attrNameLst>
                                          <p:attrName>ppt_x</p:attrName>
                                        </p:attrNameLst>
                                      </p:cBhvr>
                                      <p:tavLst>
                                        <p:tav tm="0">
                                          <p:val>
                                            <p:strVal val="1+#ppt_w/2"/>
                                          </p:val>
                                        </p:tav>
                                        <p:tav tm="100000">
                                          <p:val>
                                            <p:strVal val="#ppt_x"/>
                                          </p:val>
                                        </p:tav>
                                      </p:tavLst>
                                    </p:anim>
                                    <p:anim calcmode="lin" valueType="num">
                                      <p:cBhvr additive="base">
                                        <p:cTn id="53" dur="500" fill="hold"/>
                                        <p:tgtEl>
                                          <p:spTgt spid="8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87"/>
                                        </p:tgtEl>
                                        <p:attrNameLst>
                                          <p:attrName>style.visibility</p:attrName>
                                        </p:attrNameLst>
                                      </p:cBhvr>
                                      <p:to>
                                        <p:strVal val="visible"/>
                                      </p:to>
                                    </p:set>
                                    <p:anim calcmode="lin" valueType="num">
                                      <p:cBhvr additive="base">
                                        <p:cTn id="56" dur="500" fill="hold"/>
                                        <p:tgtEl>
                                          <p:spTgt spid="87"/>
                                        </p:tgtEl>
                                        <p:attrNameLst>
                                          <p:attrName>ppt_x</p:attrName>
                                        </p:attrNameLst>
                                      </p:cBhvr>
                                      <p:tavLst>
                                        <p:tav tm="0">
                                          <p:val>
                                            <p:strVal val="1+#ppt_w/2"/>
                                          </p:val>
                                        </p:tav>
                                        <p:tav tm="100000">
                                          <p:val>
                                            <p:strVal val="#ppt_x"/>
                                          </p:val>
                                        </p:tav>
                                      </p:tavLst>
                                    </p:anim>
                                    <p:anim calcmode="lin" valueType="num">
                                      <p:cBhvr additive="base">
                                        <p:cTn id="57" dur="500" fill="hold"/>
                                        <p:tgtEl>
                                          <p:spTgt spid="87"/>
                                        </p:tgtEl>
                                        <p:attrNameLst>
                                          <p:attrName>ppt_y</p:attrName>
                                        </p:attrNameLst>
                                      </p:cBhvr>
                                      <p:tavLst>
                                        <p:tav tm="0">
                                          <p:val>
                                            <p:strVal val="#ppt_y"/>
                                          </p:val>
                                        </p:tav>
                                        <p:tav tm="100000">
                                          <p:val>
                                            <p:strVal val="#ppt_y"/>
                                          </p:val>
                                        </p:tav>
                                      </p:tavLst>
                                    </p:anim>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89"/>
                                        </p:tgtEl>
                                        <p:attrNameLst>
                                          <p:attrName>style.visibility</p:attrName>
                                        </p:attrNameLst>
                                      </p:cBhvr>
                                      <p:to>
                                        <p:strVal val="visible"/>
                                      </p:to>
                                    </p:set>
                                    <p:animEffect transition="in" filter="fade">
                                      <p:cBhvr>
                                        <p:cTn id="61" dur="500"/>
                                        <p:tgtEl>
                                          <p:spTgt spid="89"/>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97"/>
                                        </p:tgtEl>
                                        <p:attrNameLst>
                                          <p:attrName>style.visibility</p:attrName>
                                        </p:attrNameLst>
                                      </p:cBhvr>
                                      <p:to>
                                        <p:strVal val="visible"/>
                                      </p:to>
                                    </p:set>
                                    <p:animEffect transition="in" filter="fade">
                                      <p:cBhvr>
                                        <p:cTn id="65" dur="500"/>
                                        <p:tgtEl>
                                          <p:spTgt spid="97"/>
                                        </p:tgtEl>
                                      </p:cBhvr>
                                    </p:animEffect>
                                  </p:childTnLst>
                                </p:cTn>
                              </p:par>
                            </p:childTnLst>
                          </p:cTn>
                        </p:par>
                        <p:par>
                          <p:cTn id="66" fill="hold">
                            <p:stCondLst>
                              <p:cond delay="5000"/>
                            </p:stCondLst>
                            <p:childTnLst>
                              <p:par>
                                <p:cTn id="67" presetID="10" presetClass="entr" presetSubtype="0" fill="hold" nodeType="after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fade">
                                      <p:cBhvr>
                                        <p:cTn id="69" dur="500"/>
                                        <p:tgtEl>
                                          <p:spTgt spid="90"/>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500"/>
                                        <p:tgtEl>
                                          <p:spTgt spid="98"/>
                                        </p:tgtEl>
                                      </p:cBhvr>
                                    </p:animEffect>
                                  </p:childTnLst>
                                </p:cTn>
                              </p:par>
                            </p:childTnLst>
                          </p:cTn>
                        </p:par>
                        <p:par>
                          <p:cTn id="74" fill="hold">
                            <p:stCondLst>
                              <p:cond delay="6000"/>
                            </p:stCondLst>
                            <p:childTnLst>
                              <p:par>
                                <p:cTn id="75" presetID="47" presetClass="entr" presetSubtype="0" fill="hold" grpId="0" nodeType="afterEffect">
                                  <p:stCondLst>
                                    <p:cond delay="0"/>
                                  </p:stCondLst>
                                  <p:childTnLst>
                                    <p:set>
                                      <p:cBhvr>
                                        <p:cTn id="76" dur="1" fill="hold">
                                          <p:stCondLst>
                                            <p:cond delay="0"/>
                                          </p:stCondLst>
                                        </p:cTn>
                                        <p:tgtEl>
                                          <p:spTgt spid="100"/>
                                        </p:tgtEl>
                                        <p:attrNameLst>
                                          <p:attrName>style.visibility</p:attrName>
                                        </p:attrNameLst>
                                      </p:cBhvr>
                                      <p:to>
                                        <p:strVal val="visible"/>
                                      </p:to>
                                    </p:set>
                                    <p:animEffect transition="in" filter="fade">
                                      <p:cBhvr>
                                        <p:cTn id="77" dur="500"/>
                                        <p:tgtEl>
                                          <p:spTgt spid="100"/>
                                        </p:tgtEl>
                                      </p:cBhvr>
                                    </p:animEffect>
                                    <p:anim calcmode="lin" valueType="num">
                                      <p:cBhvr>
                                        <p:cTn id="78" dur="500" fill="hold"/>
                                        <p:tgtEl>
                                          <p:spTgt spid="100"/>
                                        </p:tgtEl>
                                        <p:attrNameLst>
                                          <p:attrName>ppt_x</p:attrName>
                                        </p:attrNameLst>
                                      </p:cBhvr>
                                      <p:tavLst>
                                        <p:tav tm="0">
                                          <p:val>
                                            <p:strVal val="#ppt_x"/>
                                          </p:val>
                                        </p:tav>
                                        <p:tav tm="100000">
                                          <p:val>
                                            <p:strVal val="#ppt_x"/>
                                          </p:val>
                                        </p:tav>
                                      </p:tavLst>
                                    </p:anim>
                                    <p:anim calcmode="lin" valueType="num">
                                      <p:cBhvr>
                                        <p:cTn id="79" dur="500" fill="hold"/>
                                        <p:tgtEl>
                                          <p:spTgt spid="100"/>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fade">
                                      <p:cBhvr>
                                        <p:cTn id="83"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81" grpId="0" animBg="1"/>
      <p:bldP spid="82" grpId="0" animBg="1"/>
      <p:bldP spid="83" grpId="0" animBg="1"/>
      <p:bldP spid="84" grpId="0" animBg="1"/>
      <p:bldP spid="85" grpId="0" animBg="1"/>
      <p:bldP spid="87" grpId="0" animBg="1"/>
      <p:bldP spid="88" grpId="0" animBg="1"/>
      <p:bldP spid="89" grpId="0" animBg="1"/>
      <p:bldP spid="97" grpId="0"/>
      <p:bldP spid="98" grpId="0"/>
      <p:bldP spid="99" grpId="0"/>
      <p:bldP spid="10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pic>
        <p:nvPicPr>
          <p:cNvPr id="47" name="图片 4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401697" y="1644235"/>
            <a:ext cx="2749408" cy="3457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8" name="直接连接符 7"/>
          <p:cNvCxnSpPr>
            <a:cxnSpLocks noChangeShapeType="1"/>
          </p:cNvCxnSpPr>
          <p:nvPr/>
        </p:nvCxnSpPr>
        <p:spPr bwMode="auto">
          <a:xfrm>
            <a:off x="4465429" y="1644235"/>
            <a:ext cx="0" cy="3457372"/>
          </a:xfrm>
          <a:prstGeom prst="line">
            <a:avLst/>
          </a:prstGeom>
          <a:noFill/>
          <a:ln w="57150">
            <a:solidFill>
              <a:srgbClr val="1C2E48"/>
            </a:solidFill>
            <a:round/>
          </a:ln>
          <a:extLst>
            <a:ext uri="{909E8E84-426E-40DD-AFC4-6F175D3DCCD1}">
              <a14:hiddenFill xmlns:a14="http://schemas.microsoft.com/office/drawing/2010/main">
                <a:noFill/>
              </a14:hiddenFill>
            </a:ext>
          </a:extLst>
        </p:spPr>
      </p:cxnSp>
      <p:grpSp>
        <p:nvGrpSpPr>
          <p:cNvPr id="49" name="组合 17"/>
          <p:cNvGrpSpPr/>
          <p:nvPr/>
        </p:nvGrpSpPr>
        <p:grpSpPr bwMode="auto">
          <a:xfrm>
            <a:off x="4779754" y="1644235"/>
            <a:ext cx="3046413" cy="1027113"/>
            <a:chOff x="0" y="0"/>
            <a:chExt cx="3046360" cy="1027618"/>
          </a:xfrm>
        </p:grpSpPr>
        <p:sp>
          <p:nvSpPr>
            <p:cNvPr id="50"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文本框 83"/>
            <p:cNvSpPr txBox="1">
              <a:spLocks noChangeArrowheads="1"/>
            </p:cNvSpPr>
            <p:nvPr/>
          </p:nvSpPr>
          <p:spPr bwMode="auto">
            <a:xfrm>
              <a:off x="103604" y="0"/>
              <a:ext cx="10917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52"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53" name="组合 22"/>
          <p:cNvGrpSpPr/>
          <p:nvPr/>
        </p:nvGrpSpPr>
        <p:grpSpPr bwMode="auto">
          <a:xfrm>
            <a:off x="4778167" y="2833163"/>
            <a:ext cx="3044825" cy="1028700"/>
            <a:chOff x="0" y="0"/>
            <a:chExt cx="3046360" cy="1027618"/>
          </a:xfrm>
        </p:grpSpPr>
        <p:sp>
          <p:nvSpPr>
            <p:cNvPr id="54"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文本框 83"/>
            <p:cNvSpPr txBox="1">
              <a:spLocks noChangeArrowheads="1"/>
            </p:cNvSpPr>
            <p:nvPr/>
          </p:nvSpPr>
          <p:spPr bwMode="auto">
            <a:xfrm>
              <a:off x="103604" y="0"/>
              <a:ext cx="10939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56"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57" name="组合 26"/>
          <p:cNvGrpSpPr/>
          <p:nvPr/>
        </p:nvGrpSpPr>
        <p:grpSpPr bwMode="auto">
          <a:xfrm>
            <a:off x="4778167" y="4104390"/>
            <a:ext cx="3044825" cy="1027112"/>
            <a:chOff x="0" y="0"/>
            <a:chExt cx="3046360" cy="1027618"/>
          </a:xfrm>
        </p:grpSpPr>
        <p:sp>
          <p:nvSpPr>
            <p:cNvPr id="58" name="矩形 57"/>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83"/>
            <p:cNvSpPr txBox="1">
              <a:spLocks noChangeArrowheads="1"/>
            </p:cNvSpPr>
            <p:nvPr/>
          </p:nvSpPr>
          <p:spPr bwMode="auto">
            <a:xfrm>
              <a:off x="103604" y="0"/>
              <a:ext cx="10939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rgbClr val="1A6C37"/>
                  </a:solidFill>
                </a:rPr>
                <a:t>TEXT HERE</a:t>
              </a:r>
              <a:endParaRPr lang="zh-CN" altLang="en-US" sz="1100" b="1">
                <a:solidFill>
                  <a:srgbClr val="1A6C37"/>
                </a:solidFill>
              </a:endParaRPr>
            </a:p>
          </p:txBody>
        </p:sp>
        <p:cxnSp>
          <p:nvCxnSpPr>
            <p:cNvPr id="60"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61" name="组合 30"/>
          <p:cNvGrpSpPr/>
          <p:nvPr/>
        </p:nvGrpSpPr>
        <p:grpSpPr bwMode="auto">
          <a:xfrm>
            <a:off x="7851567" y="1644235"/>
            <a:ext cx="3046412" cy="1027113"/>
            <a:chOff x="0" y="0"/>
            <a:chExt cx="3046360" cy="1027618"/>
          </a:xfrm>
        </p:grpSpPr>
        <p:sp>
          <p:nvSpPr>
            <p:cNvPr id="62"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文本框 83"/>
            <p:cNvSpPr txBox="1">
              <a:spLocks noChangeArrowheads="1"/>
            </p:cNvSpPr>
            <p:nvPr/>
          </p:nvSpPr>
          <p:spPr bwMode="auto">
            <a:xfrm>
              <a:off x="103604" y="0"/>
              <a:ext cx="11901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64"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65" name="组合 34"/>
          <p:cNvGrpSpPr/>
          <p:nvPr/>
        </p:nvGrpSpPr>
        <p:grpSpPr bwMode="auto">
          <a:xfrm>
            <a:off x="7849979" y="2833163"/>
            <a:ext cx="3046413" cy="1028700"/>
            <a:chOff x="0" y="0"/>
            <a:chExt cx="3046360" cy="1027618"/>
          </a:xfrm>
        </p:grpSpPr>
        <p:sp>
          <p:nvSpPr>
            <p:cNvPr id="66"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83"/>
            <p:cNvSpPr txBox="1">
              <a:spLocks noChangeArrowheads="1"/>
            </p:cNvSpPr>
            <p:nvPr/>
          </p:nvSpPr>
          <p:spPr bwMode="auto">
            <a:xfrm>
              <a:off x="103604" y="0"/>
              <a:ext cx="10679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68"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69" name="组合 38"/>
          <p:cNvGrpSpPr/>
          <p:nvPr/>
        </p:nvGrpSpPr>
        <p:grpSpPr bwMode="auto">
          <a:xfrm>
            <a:off x="7849979" y="4104390"/>
            <a:ext cx="3046413" cy="1027112"/>
            <a:chOff x="0" y="0"/>
            <a:chExt cx="3046360" cy="1027618"/>
          </a:xfrm>
        </p:grpSpPr>
        <p:sp>
          <p:nvSpPr>
            <p:cNvPr id="70"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文本框 83"/>
            <p:cNvSpPr txBox="1">
              <a:spLocks noChangeArrowheads="1"/>
            </p:cNvSpPr>
            <p:nvPr/>
          </p:nvSpPr>
          <p:spPr bwMode="auto">
            <a:xfrm>
              <a:off x="103604" y="0"/>
              <a:ext cx="10679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72"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ppt_w</p:attrName>
                                        </p:attrNameLst>
                                      </p:cBhvr>
                                      <p:tavLst>
                                        <p:tav tm="0">
                                          <p:val>
                                            <p:fltVal val="0"/>
                                          </p:val>
                                        </p:tav>
                                        <p:tav tm="100000">
                                          <p:val>
                                            <p:strVal val="#ppt_w"/>
                                          </p:val>
                                        </p:tav>
                                      </p:tavLst>
                                    </p:anim>
                                    <p:anim calcmode="lin" valueType="num">
                                      <p:cBhvr>
                                        <p:cTn id="12" dur="500" fill="hold"/>
                                        <p:tgtEl>
                                          <p:spTgt spid="47"/>
                                        </p:tgtEl>
                                        <p:attrNameLst>
                                          <p:attrName>ppt_h</p:attrName>
                                        </p:attrNameLst>
                                      </p:cBhvr>
                                      <p:tavLst>
                                        <p:tav tm="0">
                                          <p:val>
                                            <p:fltVal val="0"/>
                                          </p:val>
                                        </p:tav>
                                        <p:tav tm="100000">
                                          <p:val>
                                            <p:strVal val="#ppt_h"/>
                                          </p:val>
                                        </p:tav>
                                      </p:tavLst>
                                    </p:anim>
                                    <p:animEffect transition="in" filter="fade">
                                      <p:cBhvr>
                                        <p:cTn id="13" dur="500"/>
                                        <p:tgtEl>
                                          <p:spTgt spid="47"/>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up)">
                                      <p:cBhvr>
                                        <p:cTn id="17" dur="500"/>
                                        <p:tgtEl>
                                          <p:spTgt spid="48"/>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childTnLst>
                                </p:cTn>
                              </p:par>
                              <p:par>
                                <p:cTn id="24" presetID="53" presetClass="entr" presetSubtype="16" fill="hold" nodeType="withEffect">
                                  <p:stCondLst>
                                    <p:cond delay="10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par>
                                <p:cTn id="29" presetID="53" presetClass="entr" presetSubtype="16" fill="hold" nodeType="withEffect">
                                  <p:stCondLst>
                                    <p:cond delay="200"/>
                                  </p:stCondLst>
                                  <p:childTnLst>
                                    <p:set>
                                      <p:cBhvr>
                                        <p:cTn id="30" dur="1" fill="hold">
                                          <p:stCondLst>
                                            <p:cond delay="0"/>
                                          </p:stCondLst>
                                        </p:cTn>
                                        <p:tgtEl>
                                          <p:spTgt spid="53"/>
                                        </p:tgtEl>
                                        <p:attrNameLst>
                                          <p:attrName>style.visibility</p:attrName>
                                        </p:attrNameLst>
                                      </p:cBhvr>
                                      <p:to>
                                        <p:strVal val="visible"/>
                                      </p:to>
                                    </p:set>
                                    <p:anim calcmode="lin" valueType="num">
                                      <p:cBhvr>
                                        <p:cTn id="31" dur="500" fill="hold"/>
                                        <p:tgtEl>
                                          <p:spTgt spid="53"/>
                                        </p:tgtEl>
                                        <p:attrNameLst>
                                          <p:attrName>ppt_w</p:attrName>
                                        </p:attrNameLst>
                                      </p:cBhvr>
                                      <p:tavLst>
                                        <p:tav tm="0">
                                          <p:val>
                                            <p:fltVal val="0"/>
                                          </p:val>
                                        </p:tav>
                                        <p:tav tm="100000">
                                          <p:val>
                                            <p:strVal val="#ppt_w"/>
                                          </p:val>
                                        </p:tav>
                                      </p:tavLst>
                                    </p:anim>
                                    <p:anim calcmode="lin" valueType="num">
                                      <p:cBhvr>
                                        <p:cTn id="32" dur="500" fill="hold"/>
                                        <p:tgtEl>
                                          <p:spTgt spid="53"/>
                                        </p:tgtEl>
                                        <p:attrNameLst>
                                          <p:attrName>ppt_h</p:attrName>
                                        </p:attrNameLst>
                                      </p:cBhvr>
                                      <p:tavLst>
                                        <p:tav tm="0">
                                          <p:val>
                                            <p:fltVal val="0"/>
                                          </p:val>
                                        </p:tav>
                                        <p:tav tm="100000">
                                          <p:val>
                                            <p:strVal val="#ppt_h"/>
                                          </p:val>
                                        </p:tav>
                                      </p:tavLst>
                                    </p:anim>
                                    <p:animEffect transition="in" filter="fade">
                                      <p:cBhvr>
                                        <p:cTn id="33" dur="500"/>
                                        <p:tgtEl>
                                          <p:spTgt spid="53"/>
                                        </p:tgtEl>
                                      </p:cBhvr>
                                    </p:animEffect>
                                  </p:childTnLst>
                                </p:cTn>
                              </p:par>
                              <p:par>
                                <p:cTn id="34" presetID="53" presetClass="entr" presetSubtype="16" fill="hold" nodeType="withEffect">
                                  <p:stCondLst>
                                    <p:cond delay="300"/>
                                  </p:stCondLst>
                                  <p:childTnLst>
                                    <p:set>
                                      <p:cBhvr>
                                        <p:cTn id="35" dur="1" fill="hold">
                                          <p:stCondLst>
                                            <p:cond delay="0"/>
                                          </p:stCondLst>
                                        </p:cTn>
                                        <p:tgtEl>
                                          <p:spTgt spid="65"/>
                                        </p:tgtEl>
                                        <p:attrNameLst>
                                          <p:attrName>style.visibility</p:attrName>
                                        </p:attrNameLst>
                                      </p:cBhvr>
                                      <p:to>
                                        <p:strVal val="visible"/>
                                      </p:to>
                                    </p:set>
                                    <p:anim calcmode="lin" valueType="num">
                                      <p:cBhvr>
                                        <p:cTn id="36" dur="500" fill="hold"/>
                                        <p:tgtEl>
                                          <p:spTgt spid="65"/>
                                        </p:tgtEl>
                                        <p:attrNameLst>
                                          <p:attrName>ppt_w</p:attrName>
                                        </p:attrNameLst>
                                      </p:cBhvr>
                                      <p:tavLst>
                                        <p:tav tm="0">
                                          <p:val>
                                            <p:fltVal val="0"/>
                                          </p:val>
                                        </p:tav>
                                        <p:tav tm="100000">
                                          <p:val>
                                            <p:strVal val="#ppt_w"/>
                                          </p:val>
                                        </p:tav>
                                      </p:tavLst>
                                    </p:anim>
                                    <p:anim calcmode="lin" valueType="num">
                                      <p:cBhvr>
                                        <p:cTn id="37" dur="500" fill="hold"/>
                                        <p:tgtEl>
                                          <p:spTgt spid="65"/>
                                        </p:tgtEl>
                                        <p:attrNameLst>
                                          <p:attrName>ppt_h</p:attrName>
                                        </p:attrNameLst>
                                      </p:cBhvr>
                                      <p:tavLst>
                                        <p:tav tm="0">
                                          <p:val>
                                            <p:fltVal val="0"/>
                                          </p:val>
                                        </p:tav>
                                        <p:tav tm="100000">
                                          <p:val>
                                            <p:strVal val="#ppt_h"/>
                                          </p:val>
                                        </p:tav>
                                      </p:tavLst>
                                    </p:anim>
                                    <p:animEffect transition="in" filter="fade">
                                      <p:cBhvr>
                                        <p:cTn id="38" dur="500"/>
                                        <p:tgtEl>
                                          <p:spTgt spid="65"/>
                                        </p:tgtEl>
                                      </p:cBhvr>
                                    </p:animEffect>
                                  </p:childTnLst>
                                </p:cTn>
                              </p:par>
                              <p:par>
                                <p:cTn id="39" presetID="53" presetClass="entr" presetSubtype="16" fill="hold" nodeType="withEffect">
                                  <p:stCondLst>
                                    <p:cond delay="40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Effect transition="in" filter="fade">
                                      <p:cBhvr>
                                        <p:cTn id="43" dur="500"/>
                                        <p:tgtEl>
                                          <p:spTgt spid="57"/>
                                        </p:tgtEl>
                                      </p:cBhvr>
                                    </p:animEffect>
                                  </p:childTnLst>
                                </p:cTn>
                              </p:par>
                              <p:par>
                                <p:cTn id="44" presetID="53" presetClass="entr" presetSubtype="16" fill="hold" nodeType="withEffect">
                                  <p:stCondLst>
                                    <p:cond delay="500"/>
                                  </p:stCondLst>
                                  <p:childTnLst>
                                    <p:set>
                                      <p:cBhvr>
                                        <p:cTn id="45" dur="1" fill="hold">
                                          <p:stCondLst>
                                            <p:cond delay="0"/>
                                          </p:stCondLst>
                                        </p:cTn>
                                        <p:tgtEl>
                                          <p:spTgt spid="69"/>
                                        </p:tgtEl>
                                        <p:attrNameLst>
                                          <p:attrName>style.visibility</p:attrName>
                                        </p:attrNameLst>
                                      </p:cBhvr>
                                      <p:to>
                                        <p:strVal val="visible"/>
                                      </p:to>
                                    </p:set>
                                    <p:anim calcmode="lin" valueType="num">
                                      <p:cBhvr>
                                        <p:cTn id="46" dur="500" fill="hold"/>
                                        <p:tgtEl>
                                          <p:spTgt spid="69"/>
                                        </p:tgtEl>
                                        <p:attrNameLst>
                                          <p:attrName>ppt_w</p:attrName>
                                        </p:attrNameLst>
                                      </p:cBhvr>
                                      <p:tavLst>
                                        <p:tav tm="0">
                                          <p:val>
                                            <p:fltVal val="0"/>
                                          </p:val>
                                        </p:tav>
                                        <p:tav tm="100000">
                                          <p:val>
                                            <p:strVal val="#ppt_w"/>
                                          </p:val>
                                        </p:tav>
                                      </p:tavLst>
                                    </p:anim>
                                    <p:anim calcmode="lin" valueType="num">
                                      <p:cBhvr>
                                        <p:cTn id="47" dur="500" fill="hold"/>
                                        <p:tgtEl>
                                          <p:spTgt spid="69"/>
                                        </p:tgtEl>
                                        <p:attrNameLst>
                                          <p:attrName>ppt_h</p:attrName>
                                        </p:attrNameLst>
                                      </p:cBhvr>
                                      <p:tavLst>
                                        <p:tav tm="0">
                                          <p:val>
                                            <p:fltVal val="0"/>
                                          </p:val>
                                        </p:tav>
                                        <p:tav tm="100000">
                                          <p:val>
                                            <p:strVal val="#ppt_h"/>
                                          </p:val>
                                        </p:tav>
                                      </p:tavLst>
                                    </p:anim>
                                    <p:animEffect transition="in" filter="fade">
                                      <p:cBhvr>
                                        <p:cTn id="4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p:nvPr/>
        </p:nvSpPr>
        <p:spPr>
          <a:xfrm>
            <a:off x="2286195" y="4304897"/>
            <a:ext cx="4485066"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1400" dirty="0" err="1" smtClean="0">
                <a:solidFill>
                  <a:srgbClr val="07502B"/>
                </a:solidFill>
                <a:latin typeface="Calibri" panose="020F0502020204030204"/>
                <a:ea typeface="Roboto" pitchFamily="2" charset="0"/>
              </a:rPr>
              <a:t>Lorem</a:t>
            </a:r>
            <a:r>
              <a:rPr lang="en-US" sz="1400" dirty="0" smtClean="0">
                <a:solidFill>
                  <a:srgbClr val="07502B"/>
                </a:solidFill>
                <a:latin typeface="Calibri" panose="020F0502020204030204"/>
                <a:ea typeface="Roboto" pitchFamily="2" charset="0"/>
              </a:rPr>
              <a:t> </a:t>
            </a:r>
            <a:r>
              <a:rPr lang="en-US" sz="1400" dirty="0">
                <a:solidFill>
                  <a:srgbClr val="07502B"/>
                </a:solidFill>
                <a:latin typeface="Calibri" panose="020F0502020204030204"/>
                <a:ea typeface="Roboto" pitchFamily="2" charset="0"/>
              </a:rPr>
              <a:t>ipsum dolor sit amet, consectetur adipiscing elit. Fusce suscipit neque non </a:t>
            </a:r>
            <a:r>
              <a:rPr lang="en-US" sz="1400" dirty="0" err="1">
                <a:solidFill>
                  <a:srgbClr val="07502B"/>
                </a:solidFill>
                <a:latin typeface="Calibri" panose="020F0502020204030204"/>
                <a:ea typeface="Roboto" pitchFamily="2" charset="0"/>
              </a:rPr>
              <a:t>libero</a:t>
            </a:r>
            <a:r>
              <a:rPr lang="en-US" sz="1400" dirty="0">
                <a:solidFill>
                  <a:srgbClr val="07502B"/>
                </a:solidFill>
                <a:latin typeface="Calibri" panose="020F0502020204030204"/>
                <a:ea typeface="Roboto" pitchFamily="2" charset="0"/>
              </a:rPr>
              <a:t> </a:t>
            </a:r>
            <a:r>
              <a:rPr lang="en-US" sz="1400" dirty="0" err="1" smtClean="0">
                <a:solidFill>
                  <a:srgbClr val="07502B"/>
                </a:solidFill>
                <a:latin typeface="Calibri" panose="020F0502020204030204"/>
                <a:ea typeface="Roboto" pitchFamily="2" charset="0"/>
              </a:rPr>
              <a:t>aliquam</a:t>
            </a:r>
            <a:endParaRPr lang="en-US" sz="1400" dirty="0">
              <a:solidFill>
                <a:srgbClr val="07502B"/>
              </a:solidFill>
              <a:latin typeface="Calibri" panose="020F0502020204030204"/>
              <a:ea typeface="Roboto" pitchFamily="2" charset="0"/>
            </a:endParaRPr>
          </a:p>
        </p:txBody>
      </p:sp>
      <p:grpSp>
        <p:nvGrpSpPr>
          <p:cNvPr id="13" name="组合 12"/>
          <p:cNvGrpSpPr/>
          <p:nvPr/>
        </p:nvGrpSpPr>
        <p:grpSpPr>
          <a:xfrm>
            <a:off x="652465" y="3684669"/>
            <a:ext cx="6607894" cy="574574"/>
            <a:chOff x="2565829" y="1676078"/>
            <a:chExt cx="5995555" cy="521330"/>
          </a:xfrm>
        </p:grpSpPr>
        <p:sp>
          <p:nvSpPr>
            <p:cNvPr id="14" name="圆角矩形 13"/>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5" name="矩形 14"/>
            <p:cNvSpPr/>
            <p:nvPr/>
          </p:nvSpPr>
          <p:spPr>
            <a:xfrm>
              <a:off x="3978523" y="1778524"/>
              <a:ext cx="3776118" cy="418884"/>
            </a:xfrm>
            <a:prstGeom prst="rect">
              <a:avLst/>
            </a:prstGeom>
          </p:spPr>
          <p:txBody>
            <a:bodyPr wrap="square">
              <a:spAutoFit/>
            </a:bodyPr>
            <a:lstStyle/>
            <a:p>
              <a:pPr algn="just"/>
              <a:r>
                <a:rPr lang="zh-CN" altLang="en-US" sz="24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400" b="1" spc="300" dirty="0" smtClean="0">
                  <a:solidFill>
                    <a:schemeClr val="bg1"/>
                  </a:solidFill>
                  <a:latin typeface="+mj-ea"/>
                  <a:ea typeface="+mj-ea"/>
                </a:rPr>
                <a:t>段落标题</a:t>
              </a:r>
              <a:endParaRPr lang="zh-CN" altLang="en-US" sz="2000" b="1" spc="300" dirty="0">
                <a:solidFill>
                  <a:schemeClr val="bg1"/>
                </a:solidFill>
                <a:latin typeface="+mj-ea"/>
                <a:ea typeface="+mj-ea"/>
              </a:endParaRPr>
            </a:p>
          </p:txBody>
        </p:sp>
      </p:grpSp>
      <p:grpSp>
        <p:nvGrpSpPr>
          <p:cNvPr id="16" name="组合 15"/>
          <p:cNvGrpSpPr/>
          <p:nvPr/>
        </p:nvGrpSpPr>
        <p:grpSpPr>
          <a:xfrm>
            <a:off x="1093819" y="3462013"/>
            <a:ext cx="1021794" cy="1019886"/>
            <a:chOff x="2830894" y="1474056"/>
            <a:chExt cx="927106" cy="925374"/>
          </a:xfrm>
        </p:grpSpPr>
        <p:sp>
          <p:nvSpPr>
            <p:cNvPr id="17"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400" kern="0">
                <a:solidFill>
                  <a:schemeClr val="bg1"/>
                </a:solidFill>
                <a:latin typeface="Calibri" panose="020F0502020204030204"/>
                <a:ea typeface="宋体" panose="02010600030101010101" pitchFamily="2" charset="-122"/>
              </a:endParaRPr>
            </a:p>
          </p:txBody>
        </p:sp>
        <p:sp>
          <p:nvSpPr>
            <p:cNvPr id="18" name="标题层"/>
            <p:cNvSpPr txBox="1"/>
            <p:nvPr/>
          </p:nvSpPr>
          <p:spPr bwMode="auto">
            <a:xfrm>
              <a:off x="2882635" y="1652999"/>
              <a:ext cx="823624" cy="586436"/>
            </a:xfrm>
            <a:prstGeom prst="rect">
              <a:avLst/>
            </a:prstGeom>
            <a:noFill/>
            <a:effectLst/>
          </p:spPr>
          <p:txBody>
            <a:bodyPr wrap="square">
              <a:spAutoFit/>
            </a:bodyPr>
            <a:lstStyle/>
            <a:p>
              <a:pPr algn="ctr" defTabSz="1218565" fontAlgn="auto">
                <a:spcBef>
                  <a:spcPts val="0"/>
                </a:spcBef>
                <a:spcAft>
                  <a:spcPts val="0"/>
                </a:spcAft>
                <a:defRPr/>
              </a:pPr>
              <a:r>
                <a:rPr lang="en-US" altLang="zh-CN" sz="36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03</a:t>
              </a:r>
              <a:endParaRPr lang="zh-CN" altLang="en-US" sz="36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63326" y="1735630"/>
            <a:ext cx="551037" cy="533400"/>
            <a:chOff x="1676400" y="2235200"/>
            <a:chExt cx="551035" cy="533400"/>
          </a:xfrm>
        </p:grpSpPr>
        <p:sp>
          <p:nvSpPr>
            <p:cNvPr id="3" name="椭圆 2"/>
            <p:cNvSpPr/>
            <p:nvPr/>
          </p:nvSpPr>
          <p:spPr>
            <a:xfrm>
              <a:off x="1676400" y="2235200"/>
              <a:ext cx="533400" cy="533400"/>
            </a:xfrm>
            <a:prstGeom prst="ellipse">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2">
                    <a:lumMod val="75000"/>
                  </a:schemeClr>
                </a:solidFill>
                <a:latin typeface="Arial" panose="020B0604020202020204" pitchFamily="34" charset="0"/>
                <a:cs typeface="Arial" panose="020B0604020202020204" pitchFamily="34" charset="0"/>
              </a:endParaRPr>
            </a:p>
          </p:txBody>
        </p:sp>
        <p:sp>
          <p:nvSpPr>
            <p:cNvPr id="4" name="矩形 3"/>
            <p:cNvSpPr/>
            <p:nvPr/>
          </p:nvSpPr>
          <p:spPr>
            <a:xfrm>
              <a:off x="1686904" y="2271903"/>
              <a:ext cx="540531" cy="475387"/>
            </a:xfrm>
            <a:prstGeom prst="rect">
              <a:avLst/>
            </a:prstGeom>
          </p:spPr>
          <p:txBody>
            <a:bodyPr wrap="none" anchor="ctr">
              <a:spAutoFit/>
            </a:bodyPr>
            <a:lstStyle/>
            <a:p>
              <a:pPr algn="ctr" fontAlgn="ctr"/>
              <a:r>
                <a:rPr lang="en-US" altLang="zh-CN" sz="2490" dirty="0">
                  <a:solidFill>
                    <a:schemeClr val="bg1">
                      <a:lumMod val="95000"/>
                    </a:schemeClr>
                  </a:solidFill>
                  <a:latin typeface="Arial" panose="020B0604020202020204" pitchFamily="34" charset="0"/>
                  <a:cs typeface="Arial" panose="020B0604020202020204" pitchFamily="34" charset="0"/>
                </a:rPr>
                <a:t>01</a:t>
              </a:r>
              <a:endParaRPr lang="zh-CN" altLang="en-US" sz="2490" dirty="0">
                <a:solidFill>
                  <a:schemeClr val="bg1">
                    <a:lumMod val="95000"/>
                  </a:schemeClr>
                </a:solidFill>
                <a:latin typeface="Arial" panose="020B0604020202020204" pitchFamily="34" charset="0"/>
                <a:cs typeface="Arial" panose="020B0604020202020204" pitchFamily="34" charset="0"/>
              </a:endParaRPr>
            </a:p>
          </p:txBody>
        </p:sp>
      </p:grpSp>
      <p:grpSp>
        <p:nvGrpSpPr>
          <p:cNvPr id="5" name="组合 4"/>
          <p:cNvGrpSpPr/>
          <p:nvPr/>
        </p:nvGrpSpPr>
        <p:grpSpPr>
          <a:xfrm>
            <a:off x="6219508" y="5524030"/>
            <a:ext cx="590204" cy="552011"/>
            <a:chOff x="6560581" y="2212092"/>
            <a:chExt cx="590204" cy="552011"/>
          </a:xfrm>
        </p:grpSpPr>
        <p:sp>
          <p:nvSpPr>
            <p:cNvPr id="6" name="椭圆 5"/>
            <p:cNvSpPr/>
            <p:nvPr/>
          </p:nvSpPr>
          <p:spPr>
            <a:xfrm>
              <a:off x="6588983" y="2230703"/>
              <a:ext cx="533400" cy="533400"/>
            </a:xfrm>
            <a:prstGeom prst="ellipse">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endParaRPr lang="zh-CN" altLang="en-US" sz="2490" dirty="0">
                <a:solidFill>
                  <a:schemeClr val="bg1"/>
                </a:solidFill>
                <a:latin typeface="Arial" panose="020B0604020202020204" pitchFamily="34" charset="0"/>
                <a:cs typeface="Arial" panose="020B0604020202020204" pitchFamily="34" charset="0"/>
              </a:endParaRPr>
            </a:p>
          </p:txBody>
        </p:sp>
        <p:sp>
          <p:nvSpPr>
            <p:cNvPr id="7" name="矩形 6"/>
            <p:cNvSpPr/>
            <p:nvPr/>
          </p:nvSpPr>
          <p:spPr>
            <a:xfrm>
              <a:off x="6560581" y="2212092"/>
              <a:ext cx="590204" cy="552011"/>
            </a:xfrm>
            <a:prstGeom prst="rect">
              <a:avLst/>
            </a:prstGeom>
            <a:noFill/>
          </p:spPr>
          <p:txBody>
            <a:bodyPr wrap="square" rtlCol="0" anchor="ctr">
              <a:spAutoFit/>
            </a:bodyPr>
            <a:lstStyle/>
            <a:p>
              <a:pPr algn="ctr" fontAlgn="ctr">
                <a:lnSpc>
                  <a:spcPct val="120000"/>
                </a:lnSpc>
              </a:pPr>
              <a:r>
                <a:rPr lang="en-US" altLang="zh-CN" sz="2490" dirty="0">
                  <a:solidFill>
                    <a:schemeClr val="bg1"/>
                  </a:solidFill>
                  <a:latin typeface="Arial" panose="020B0604020202020204" pitchFamily="34" charset="0"/>
                  <a:cs typeface="Arial" panose="020B0604020202020204" pitchFamily="34" charset="0"/>
                </a:rPr>
                <a:t>02</a:t>
              </a:r>
              <a:endParaRPr lang="zh-CN" altLang="en-US" sz="2490" dirty="0">
                <a:solidFill>
                  <a:schemeClr val="bg1"/>
                </a:solidFill>
                <a:latin typeface="Arial" panose="020B0604020202020204" pitchFamily="34" charset="0"/>
                <a:cs typeface="Arial" panose="020B0604020202020204" pitchFamily="34" charset="0"/>
              </a:endParaRPr>
            </a:p>
          </p:txBody>
        </p:sp>
      </p:grpSp>
      <p:sp>
        <p:nvSpPr>
          <p:cNvPr id="9" name="矩形 8"/>
          <p:cNvSpPr/>
          <p:nvPr/>
        </p:nvSpPr>
        <p:spPr>
          <a:xfrm rot="16200000" flipH="1">
            <a:off x="3513657" y="551895"/>
            <a:ext cx="533401" cy="2900863"/>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6" rIns="91435" bIns="45716" numCol="1" spcCol="0" rtlCol="0" fromWordArt="0" anchor="ctr" anchorCtr="0" forceAA="0" compatLnSpc="1">
            <a:noAutofit/>
          </a:bodyPr>
          <a:lstStyle/>
          <a:p>
            <a:pPr algn="ctr"/>
            <a:endParaRPr lang="zh-CN" altLang="en-US" sz="2490"/>
          </a:p>
        </p:txBody>
      </p:sp>
      <p:sp>
        <p:nvSpPr>
          <p:cNvPr id="10" name="矩形 9"/>
          <p:cNvSpPr/>
          <p:nvPr/>
        </p:nvSpPr>
        <p:spPr>
          <a:xfrm>
            <a:off x="3334840" y="1802276"/>
            <a:ext cx="1723531" cy="400101"/>
          </a:xfrm>
          <a:prstGeom prst="rect">
            <a:avLst/>
          </a:prstGeom>
        </p:spPr>
        <p:txBody>
          <a:bodyPr wrap="none" lIns="91431" tIns="45716" rIns="91431" bIns="45716">
            <a:spAutoFit/>
          </a:bodyPr>
          <a:lstStyle/>
          <a:p>
            <a:pPr algn="r"/>
            <a:r>
              <a:rPr lang="zh-CN" altLang="en-US" sz="2000" b="1" dirty="0">
                <a:solidFill>
                  <a:schemeClr val="bg1">
                    <a:lumMod val="95000"/>
                  </a:schemeClr>
                </a:solidFill>
                <a:latin typeface="微软雅黑" panose="020B0503020204020204" pitchFamily="34" charset="-122"/>
                <a:ea typeface="微软雅黑" panose="020B0503020204020204" pitchFamily="34" charset="-122"/>
              </a:rPr>
              <a:t>添加项目名称</a:t>
            </a:r>
            <a:endParaRPr lang="en-US" altLang="zh-CN" sz="20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1" name="矩形 47"/>
          <p:cNvSpPr>
            <a:spLocks noChangeArrowheads="1"/>
          </p:cNvSpPr>
          <p:nvPr/>
        </p:nvSpPr>
        <p:spPr bwMode="auto">
          <a:xfrm>
            <a:off x="1412019" y="5006607"/>
            <a:ext cx="3846795"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在此录入上述图表的描述说明，在此录入上述图表的描述说明，在此录入上述图表的描述说明，在此录入上述图表的描述说明。</a:t>
            </a:r>
          </a:p>
        </p:txBody>
      </p:sp>
      <p:sp>
        <p:nvSpPr>
          <p:cNvPr id="8" name="矩形 7"/>
          <p:cNvSpPr/>
          <p:nvPr/>
        </p:nvSpPr>
        <p:spPr>
          <a:xfrm>
            <a:off x="1492594" y="2478612"/>
            <a:ext cx="3692923" cy="2393313"/>
          </a:xfrm>
          <a:prstGeom prst="rect">
            <a:avLst/>
          </a:prstGeom>
          <a:blipFill>
            <a:blip r:embed="rId3" cstate="print"/>
            <a:srcRect/>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a:endParaRPr lang="zh-CN" altLang="en-US" sz="2490"/>
          </a:p>
        </p:txBody>
      </p:sp>
      <p:sp>
        <p:nvSpPr>
          <p:cNvPr id="15" name="矩形 14"/>
          <p:cNvSpPr/>
          <p:nvPr/>
        </p:nvSpPr>
        <p:spPr>
          <a:xfrm>
            <a:off x="7024054" y="2917046"/>
            <a:ext cx="3692923" cy="2393313"/>
          </a:xfrm>
          <a:prstGeom prst="rect">
            <a:avLst/>
          </a:prstGeom>
          <a:blipFill>
            <a:blip r:embed="rId4" cstate="print"/>
            <a:srcRect/>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a:endParaRPr lang="zh-CN" altLang="en-US" sz="2490"/>
          </a:p>
        </p:txBody>
      </p:sp>
      <p:sp>
        <p:nvSpPr>
          <p:cNvPr id="16" name="矩形 47"/>
          <p:cNvSpPr>
            <a:spLocks noChangeArrowheads="1"/>
          </p:cNvSpPr>
          <p:nvPr/>
        </p:nvSpPr>
        <p:spPr bwMode="auto">
          <a:xfrm>
            <a:off x="6953989" y="1920369"/>
            <a:ext cx="37629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在此录入上述图表的描述说明，在此录入上述图表的描述说明，在此录入上述图表的描述说明，在此录入上述图表的描述说明。</a:t>
            </a:r>
          </a:p>
        </p:txBody>
      </p:sp>
      <p:sp>
        <p:nvSpPr>
          <p:cNvPr id="17" name="矩形 16"/>
          <p:cNvSpPr/>
          <p:nvPr/>
        </p:nvSpPr>
        <p:spPr>
          <a:xfrm rot="16200000" flipH="1">
            <a:off x="8221801" y="4363435"/>
            <a:ext cx="533401" cy="2900863"/>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6" rIns="91435" bIns="45716" numCol="1" spcCol="0" rtlCol="0" fromWordArt="0" anchor="ctr" anchorCtr="0" forceAA="0" compatLnSpc="1">
            <a:noAutofit/>
          </a:bodyPr>
          <a:lstStyle/>
          <a:p>
            <a:pPr algn="ctr"/>
            <a:endParaRPr lang="zh-CN" altLang="en-US" sz="2490"/>
          </a:p>
        </p:txBody>
      </p:sp>
      <p:sp>
        <p:nvSpPr>
          <p:cNvPr id="13" name="矩形 12"/>
          <p:cNvSpPr/>
          <p:nvPr/>
        </p:nvSpPr>
        <p:spPr>
          <a:xfrm>
            <a:off x="7330955" y="5613817"/>
            <a:ext cx="1723531" cy="400101"/>
          </a:xfrm>
          <a:prstGeom prst="rect">
            <a:avLst/>
          </a:prstGeom>
        </p:spPr>
        <p:txBody>
          <a:bodyPr wrap="none" lIns="91431" tIns="45716" rIns="91431" bIns="45716">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rPr>
              <a:t>添加项目标题</a:t>
            </a:r>
            <a:endParaRPr lang="en-US" altLang="zh-CN" sz="20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8"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53" presetClass="entr" presetSubtype="16" fill="hold" nodeType="after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p:cTn id="11" dur="400" fill="hold"/>
                                        <p:tgtEl>
                                          <p:spTgt spid="2"/>
                                        </p:tgtEl>
                                        <p:attrNameLst>
                                          <p:attrName>ppt_w</p:attrName>
                                        </p:attrNameLst>
                                      </p:cBhvr>
                                      <p:tavLst>
                                        <p:tav tm="0">
                                          <p:val>
                                            <p:fltVal val="0"/>
                                          </p:val>
                                        </p:tav>
                                        <p:tav tm="100000">
                                          <p:val>
                                            <p:strVal val="#ppt_w"/>
                                          </p:val>
                                        </p:tav>
                                      </p:tavLst>
                                    </p:anim>
                                    <p:anim calcmode="lin" valueType="num">
                                      <p:cBhvr>
                                        <p:cTn id="12" dur="400" fill="hold"/>
                                        <p:tgtEl>
                                          <p:spTgt spid="2"/>
                                        </p:tgtEl>
                                        <p:attrNameLst>
                                          <p:attrName>ppt_h</p:attrName>
                                        </p:attrNameLst>
                                      </p:cBhvr>
                                      <p:tavLst>
                                        <p:tav tm="0">
                                          <p:val>
                                            <p:fltVal val="0"/>
                                          </p:val>
                                        </p:tav>
                                        <p:tav tm="100000">
                                          <p:val>
                                            <p:strVal val="#ppt_h"/>
                                          </p:val>
                                        </p:tav>
                                      </p:tavLst>
                                    </p:anim>
                                    <p:animEffect transition="in" filter="fade">
                                      <p:cBhvr>
                                        <p:cTn id="13" dur="400"/>
                                        <p:tgtEl>
                                          <p:spTgt spid="2"/>
                                        </p:tgtEl>
                                      </p:cBhvr>
                                    </p:animEffect>
                                  </p:childTnLst>
                                </p:cTn>
                              </p:par>
                              <p:par>
                                <p:cTn id="14" presetID="53" presetClass="entr" presetSubtype="16" fill="hold" nodeType="withEffect">
                                  <p:stCondLst>
                                    <p:cond delay="500"/>
                                  </p:stCondLst>
                                  <p:childTnLst>
                                    <p:set>
                                      <p:cBhvr>
                                        <p:cTn id="15" dur="1" fill="hold">
                                          <p:stCondLst>
                                            <p:cond delay="0"/>
                                          </p:stCondLst>
                                        </p:cTn>
                                        <p:tgtEl>
                                          <p:spTgt spid="5"/>
                                        </p:tgtEl>
                                        <p:attrNameLst>
                                          <p:attrName>style.visibility</p:attrName>
                                        </p:attrNameLst>
                                      </p:cBhvr>
                                      <p:to>
                                        <p:strVal val="visible"/>
                                      </p:to>
                                    </p:set>
                                    <p:anim calcmode="lin" valueType="num">
                                      <p:cBhvr>
                                        <p:cTn id="16" dur="400" fill="hold"/>
                                        <p:tgtEl>
                                          <p:spTgt spid="5"/>
                                        </p:tgtEl>
                                        <p:attrNameLst>
                                          <p:attrName>ppt_w</p:attrName>
                                        </p:attrNameLst>
                                      </p:cBhvr>
                                      <p:tavLst>
                                        <p:tav tm="0">
                                          <p:val>
                                            <p:fltVal val="0"/>
                                          </p:val>
                                        </p:tav>
                                        <p:tav tm="100000">
                                          <p:val>
                                            <p:strVal val="#ppt_w"/>
                                          </p:val>
                                        </p:tav>
                                      </p:tavLst>
                                    </p:anim>
                                    <p:anim calcmode="lin" valueType="num">
                                      <p:cBhvr>
                                        <p:cTn id="17" dur="400" fill="hold"/>
                                        <p:tgtEl>
                                          <p:spTgt spid="5"/>
                                        </p:tgtEl>
                                        <p:attrNameLst>
                                          <p:attrName>ppt_h</p:attrName>
                                        </p:attrNameLst>
                                      </p:cBhvr>
                                      <p:tavLst>
                                        <p:tav tm="0">
                                          <p:val>
                                            <p:fltVal val="0"/>
                                          </p:val>
                                        </p:tav>
                                        <p:tav tm="100000">
                                          <p:val>
                                            <p:strVal val="#ppt_h"/>
                                          </p:val>
                                        </p:tav>
                                      </p:tavLst>
                                    </p:anim>
                                    <p:animEffect transition="in" filter="fade">
                                      <p:cBhvr>
                                        <p:cTn id="18" dur="400"/>
                                        <p:tgtEl>
                                          <p:spTgt spid="5"/>
                                        </p:tgtEl>
                                      </p:cBhvr>
                                    </p:animEffect>
                                  </p:childTnLst>
                                </p:cTn>
                              </p:par>
                              <p:par>
                                <p:cTn id="19" presetID="2" presetClass="entr" presetSubtype="2" fill="hold" grpId="0" nodeType="withEffect">
                                  <p:stCondLst>
                                    <p:cond delay="85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85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0-#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par>
                                <p:cTn id="27" presetID="14" presetClass="entr" presetSubtype="10" fill="hold" grpId="0" nodeType="withEffect">
                                  <p:stCondLst>
                                    <p:cond delay="200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400"/>
                                        <p:tgtEl>
                                          <p:spTgt spid="10"/>
                                        </p:tgtEl>
                                      </p:cBhvr>
                                    </p:animEffect>
                                  </p:childTnLst>
                                </p:cTn>
                              </p:par>
                              <p:par>
                                <p:cTn id="30" presetID="14" presetClass="entr" presetSubtype="10" fill="hold" grpId="0" nodeType="withEffect">
                                  <p:stCondLst>
                                    <p:cond delay="200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400"/>
                                        <p:tgtEl>
                                          <p:spTgt spid="13"/>
                                        </p:tgtEl>
                                      </p:cBhvr>
                                    </p:animEffect>
                                  </p:childTnLst>
                                </p:cTn>
                              </p:par>
                            </p:childTnLst>
                          </p:cTn>
                        </p:par>
                        <p:par>
                          <p:cTn id="33" fill="hold">
                            <p:stCondLst>
                              <p:cond delay="15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8" grpId="0" animBg="1"/>
      <p:bldP spid="15" grpId="0" animBg="1"/>
      <p:bldP spid="16" grpId="0"/>
      <p:bldP spid="17" grpId="0" animBg="1"/>
      <p:bldP spid="13"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pic>
        <p:nvPicPr>
          <p:cNvPr id="39" name="图片 22"/>
          <p:cNvPicPr>
            <a:picLocks noChangeAspect="1" noChangeArrowheads="1"/>
          </p:cNvPicPr>
          <p:nvPr/>
        </p:nvPicPr>
        <p:blipFill>
          <a:blip r:embed="rId3">
            <a:biLevel thresh="50000"/>
            <a:grayscl/>
            <a:extLst>
              <a:ext uri="{28A0092B-C50C-407E-A947-70E740481C1C}">
                <a14:useLocalDpi xmlns:a14="http://schemas.microsoft.com/office/drawing/2010/main" val="0"/>
              </a:ext>
            </a:extLst>
          </a:blip>
          <a:srcRect b="76775"/>
          <a:stretch>
            <a:fillRect/>
          </a:stretch>
        </p:blipFill>
        <p:spPr bwMode="auto">
          <a:xfrm>
            <a:off x="3160713" y="6076950"/>
            <a:ext cx="5907087"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nvGrpSpPr>
          <p:cNvPr id="40" name="组合 39"/>
          <p:cNvGrpSpPr/>
          <p:nvPr/>
        </p:nvGrpSpPr>
        <p:grpSpPr>
          <a:xfrm>
            <a:off x="6353175" y="3267075"/>
            <a:ext cx="804863" cy="3046413"/>
            <a:chOff x="6353175" y="3267075"/>
            <a:chExt cx="804863" cy="3046413"/>
          </a:xfrm>
        </p:grpSpPr>
        <p:grpSp>
          <p:nvGrpSpPr>
            <p:cNvPr id="41" name="组合 40"/>
            <p:cNvGrpSpPr/>
            <p:nvPr/>
          </p:nvGrpSpPr>
          <p:grpSpPr>
            <a:xfrm>
              <a:off x="6353175" y="3267075"/>
              <a:ext cx="804863" cy="3046413"/>
              <a:chOff x="6353175" y="3267075"/>
              <a:chExt cx="804863" cy="3046413"/>
            </a:xfrm>
          </p:grpSpPr>
          <p:sp>
            <p:nvSpPr>
              <p:cNvPr id="80" name="矩形 12"/>
              <p:cNvSpPr>
                <a:spLocks noChangeArrowheads="1"/>
              </p:cNvSpPr>
              <p:nvPr/>
            </p:nvSpPr>
            <p:spPr bwMode="auto">
              <a:xfrm rot="5400000" flipH="1">
                <a:off x="5565775" y="4721225"/>
                <a:ext cx="2379663" cy="804863"/>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81" name="矩形 13"/>
              <p:cNvSpPr>
                <a:spLocks noChangeArrowheads="1"/>
              </p:cNvSpPr>
              <p:nvPr/>
            </p:nvSpPr>
            <p:spPr bwMode="auto">
              <a:xfrm rot="2700000">
                <a:off x="6371431" y="3266282"/>
                <a:ext cx="784225" cy="785812"/>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82" name="矩形 14"/>
              <p:cNvSpPr>
                <a:spLocks noChangeArrowheads="1"/>
              </p:cNvSpPr>
              <p:nvPr/>
            </p:nvSpPr>
            <p:spPr bwMode="auto">
              <a:xfrm rot="2700000">
                <a:off x="6370638" y="3459163"/>
                <a:ext cx="785812" cy="785812"/>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83" name="文本框 26"/>
              <p:cNvSpPr>
                <a:spLocks noChangeArrowheads="1"/>
              </p:cNvSpPr>
              <p:nvPr/>
            </p:nvSpPr>
            <p:spPr bwMode="auto">
              <a:xfrm>
                <a:off x="6451600" y="3556000"/>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dirty="0">
                    <a:solidFill>
                      <a:schemeClr val="tx1">
                        <a:lumMod val="65000"/>
                        <a:lumOff val="35000"/>
                      </a:schemeClr>
                    </a:solidFill>
                    <a:latin typeface="+mn-lt"/>
                    <a:ea typeface="+mn-ea"/>
                    <a:cs typeface="+mn-ea"/>
                    <a:sym typeface="+mn-lt"/>
                  </a:rPr>
                  <a:t>03</a:t>
                </a:r>
                <a:endParaRPr lang="zh-CN" altLang="en-US" sz="3200" dirty="0">
                  <a:solidFill>
                    <a:schemeClr val="tx1">
                      <a:lumMod val="65000"/>
                      <a:lumOff val="35000"/>
                    </a:schemeClr>
                  </a:solidFill>
                  <a:latin typeface="+mn-lt"/>
                  <a:ea typeface="+mn-ea"/>
                  <a:cs typeface="+mn-ea"/>
                  <a:sym typeface="+mn-lt"/>
                </a:endParaRPr>
              </a:p>
            </p:txBody>
          </p:sp>
        </p:grpSp>
        <p:grpSp>
          <p:nvGrpSpPr>
            <p:cNvPr id="77" name="组合 28"/>
            <p:cNvGrpSpPr/>
            <p:nvPr/>
          </p:nvGrpSpPr>
          <p:grpSpPr bwMode="auto">
            <a:xfrm>
              <a:off x="6553200" y="5686425"/>
              <a:ext cx="414338" cy="396875"/>
              <a:chOff x="0" y="0"/>
              <a:chExt cx="2438400" cy="2332038"/>
            </a:xfrm>
          </p:grpSpPr>
          <p:sp>
            <p:nvSpPr>
              <p:cNvPr id="78" name="Freeform 25"/>
              <p:cNvSpPr>
                <a:spLocks noChangeArrowheads="1"/>
              </p:cNvSpPr>
              <p:nvPr/>
            </p:nvSpPr>
            <p:spPr bwMode="auto">
              <a:xfrm>
                <a:off x="893763" y="1676400"/>
                <a:ext cx="655638" cy="655638"/>
              </a:xfrm>
              <a:custGeom>
                <a:avLst/>
                <a:gdLst>
                  <a:gd name="T0" fmla="*/ 327025 w 413"/>
                  <a:gd name="T1" fmla="*/ 655638 h 413"/>
                  <a:gd name="T2" fmla="*/ 0 w 413"/>
                  <a:gd name="T3" fmla="*/ 0 h 413"/>
                  <a:gd name="T4" fmla="*/ 655638 w 413"/>
                  <a:gd name="T5" fmla="*/ 0 h 413"/>
                  <a:gd name="T6" fmla="*/ 327025 w 413"/>
                  <a:gd name="T7" fmla="*/ 655638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79" name="任意多边形 30"/>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grpSp>
        <p:nvGrpSpPr>
          <p:cNvPr id="84" name="组合 83"/>
          <p:cNvGrpSpPr/>
          <p:nvPr/>
        </p:nvGrpSpPr>
        <p:grpSpPr>
          <a:xfrm>
            <a:off x="3898900" y="2060575"/>
            <a:ext cx="804863" cy="4252913"/>
            <a:chOff x="3898900" y="2060575"/>
            <a:chExt cx="804863" cy="4252913"/>
          </a:xfrm>
        </p:grpSpPr>
        <p:grpSp>
          <p:nvGrpSpPr>
            <p:cNvPr id="85" name="组合 84"/>
            <p:cNvGrpSpPr/>
            <p:nvPr/>
          </p:nvGrpSpPr>
          <p:grpSpPr>
            <a:xfrm>
              <a:off x="3898900" y="2060575"/>
              <a:ext cx="804863" cy="4252913"/>
              <a:chOff x="3898900" y="2060575"/>
              <a:chExt cx="804863" cy="4252913"/>
            </a:xfrm>
          </p:grpSpPr>
          <p:sp>
            <p:nvSpPr>
              <p:cNvPr id="89" name="矩形 6"/>
              <p:cNvSpPr>
                <a:spLocks noChangeArrowheads="1"/>
              </p:cNvSpPr>
              <p:nvPr/>
            </p:nvSpPr>
            <p:spPr bwMode="auto">
              <a:xfrm rot="5400000" flipH="1">
                <a:off x="2509044" y="4118769"/>
                <a:ext cx="3584575" cy="804863"/>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90" name="矩形 7"/>
              <p:cNvSpPr>
                <a:spLocks noChangeArrowheads="1"/>
              </p:cNvSpPr>
              <p:nvPr/>
            </p:nvSpPr>
            <p:spPr bwMode="auto">
              <a:xfrm rot="2700000">
                <a:off x="3916362" y="2060576"/>
                <a:ext cx="785813" cy="785812"/>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91" name="矩形 8"/>
              <p:cNvSpPr>
                <a:spLocks noChangeArrowheads="1"/>
              </p:cNvSpPr>
              <p:nvPr/>
            </p:nvSpPr>
            <p:spPr bwMode="auto">
              <a:xfrm rot="2700000">
                <a:off x="3916363" y="2252663"/>
                <a:ext cx="785812" cy="785812"/>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92" name="文本框 24"/>
              <p:cNvSpPr>
                <a:spLocks noChangeArrowheads="1"/>
              </p:cNvSpPr>
              <p:nvPr/>
            </p:nvSpPr>
            <p:spPr bwMode="auto">
              <a:xfrm>
                <a:off x="4021138" y="2324100"/>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dirty="0">
                    <a:solidFill>
                      <a:schemeClr val="tx1">
                        <a:lumMod val="65000"/>
                        <a:lumOff val="35000"/>
                      </a:schemeClr>
                    </a:solidFill>
                    <a:latin typeface="+mn-lt"/>
                    <a:ea typeface="+mn-ea"/>
                    <a:cs typeface="+mn-ea"/>
                    <a:sym typeface="+mn-lt"/>
                  </a:rPr>
                  <a:t>01</a:t>
                </a:r>
                <a:endParaRPr lang="zh-CN" altLang="en-US" sz="3200" dirty="0">
                  <a:solidFill>
                    <a:schemeClr val="tx1">
                      <a:lumMod val="65000"/>
                      <a:lumOff val="35000"/>
                    </a:schemeClr>
                  </a:solidFill>
                  <a:latin typeface="+mn-lt"/>
                  <a:ea typeface="+mn-ea"/>
                  <a:cs typeface="+mn-ea"/>
                  <a:sym typeface="+mn-lt"/>
                </a:endParaRPr>
              </a:p>
            </p:txBody>
          </p:sp>
        </p:grpSp>
        <p:grpSp>
          <p:nvGrpSpPr>
            <p:cNvPr id="86" name="组合 31"/>
            <p:cNvGrpSpPr/>
            <p:nvPr/>
          </p:nvGrpSpPr>
          <p:grpSpPr bwMode="auto">
            <a:xfrm>
              <a:off x="4035425" y="5654675"/>
              <a:ext cx="552450" cy="419100"/>
              <a:chOff x="0" y="0"/>
              <a:chExt cx="509646" cy="387231"/>
            </a:xfrm>
          </p:grpSpPr>
          <p:sp>
            <p:nvSpPr>
              <p:cNvPr id="87"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88"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grpSp>
        <p:nvGrpSpPr>
          <p:cNvPr id="93" name="组合 92"/>
          <p:cNvGrpSpPr/>
          <p:nvPr/>
        </p:nvGrpSpPr>
        <p:grpSpPr>
          <a:xfrm>
            <a:off x="7608888" y="3862388"/>
            <a:ext cx="803275" cy="2451100"/>
            <a:chOff x="7608888" y="3862388"/>
            <a:chExt cx="803275" cy="2451100"/>
          </a:xfrm>
        </p:grpSpPr>
        <p:grpSp>
          <p:nvGrpSpPr>
            <p:cNvPr id="94" name="组合 93"/>
            <p:cNvGrpSpPr/>
            <p:nvPr/>
          </p:nvGrpSpPr>
          <p:grpSpPr>
            <a:xfrm>
              <a:off x="7608888" y="3862388"/>
              <a:ext cx="803275" cy="2451100"/>
              <a:chOff x="7608888" y="3862388"/>
              <a:chExt cx="803275" cy="2451100"/>
            </a:xfrm>
          </p:grpSpPr>
          <p:sp>
            <p:nvSpPr>
              <p:cNvPr id="99" name="矩形 19"/>
              <p:cNvSpPr>
                <a:spLocks noChangeArrowheads="1"/>
              </p:cNvSpPr>
              <p:nvPr/>
            </p:nvSpPr>
            <p:spPr bwMode="auto">
              <a:xfrm rot="5400000" flipH="1">
                <a:off x="7119144" y="5020469"/>
                <a:ext cx="1782763" cy="803275"/>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100" name="矩形 20"/>
              <p:cNvSpPr>
                <a:spLocks noChangeArrowheads="1"/>
              </p:cNvSpPr>
              <p:nvPr/>
            </p:nvSpPr>
            <p:spPr bwMode="auto">
              <a:xfrm rot="2700000">
                <a:off x="7625557" y="3863181"/>
                <a:ext cx="785812" cy="784225"/>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101" name="矩形 21"/>
              <p:cNvSpPr>
                <a:spLocks noChangeArrowheads="1"/>
              </p:cNvSpPr>
              <p:nvPr/>
            </p:nvSpPr>
            <p:spPr bwMode="auto">
              <a:xfrm rot="2700000">
                <a:off x="7625556" y="4055269"/>
                <a:ext cx="785813" cy="784225"/>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102" name="文本框 27"/>
              <p:cNvSpPr>
                <a:spLocks noChangeArrowheads="1"/>
              </p:cNvSpPr>
              <p:nvPr/>
            </p:nvSpPr>
            <p:spPr bwMode="auto">
              <a:xfrm>
                <a:off x="7699375" y="4141788"/>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a:solidFill>
                      <a:schemeClr val="tx1">
                        <a:lumMod val="65000"/>
                        <a:lumOff val="35000"/>
                      </a:schemeClr>
                    </a:solidFill>
                    <a:latin typeface="+mn-lt"/>
                    <a:ea typeface="+mn-ea"/>
                    <a:cs typeface="+mn-ea"/>
                    <a:sym typeface="+mn-lt"/>
                  </a:rPr>
                  <a:t>04</a:t>
                </a:r>
                <a:endParaRPr lang="zh-CN" altLang="en-US" sz="3200">
                  <a:solidFill>
                    <a:schemeClr val="tx1">
                      <a:lumMod val="65000"/>
                      <a:lumOff val="35000"/>
                    </a:schemeClr>
                  </a:solidFill>
                  <a:latin typeface="+mn-lt"/>
                  <a:ea typeface="+mn-ea"/>
                  <a:cs typeface="+mn-ea"/>
                  <a:sym typeface="+mn-lt"/>
                </a:endParaRPr>
              </a:p>
            </p:txBody>
          </p:sp>
        </p:grpSp>
        <p:grpSp>
          <p:nvGrpSpPr>
            <p:cNvPr id="95" name="组合 34"/>
            <p:cNvGrpSpPr/>
            <p:nvPr/>
          </p:nvGrpSpPr>
          <p:grpSpPr bwMode="auto">
            <a:xfrm>
              <a:off x="7824788" y="5607050"/>
              <a:ext cx="373062" cy="476250"/>
              <a:chOff x="0" y="0"/>
              <a:chExt cx="563562" cy="720725"/>
            </a:xfrm>
          </p:grpSpPr>
          <p:sp>
            <p:nvSpPr>
              <p:cNvPr id="96"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97"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98"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grpSp>
        <p:nvGrpSpPr>
          <p:cNvPr id="103" name="组合 102"/>
          <p:cNvGrpSpPr/>
          <p:nvPr/>
        </p:nvGrpSpPr>
        <p:grpSpPr>
          <a:xfrm>
            <a:off x="5099050" y="2649538"/>
            <a:ext cx="804863" cy="3663950"/>
            <a:chOff x="5099050" y="2649538"/>
            <a:chExt cx="804863" cy="3663950"/>
          </a:xfrm>
        </p:grpSpPr>
        <p:grpSp>
          <p:nvGrpSpPr>
            <p:cNvPr id="104" name="组合 103"/>
            <p:cNvGrpSpPr/>
            <p:nvPr/>
          </p:nvGrpSpPr>
          <p:grpSpPr>
            <a:xfrm>
              <a:off x="5099050" y="2649538"/>
              <a:ext cx="804863" cy="3663950"/>
              <a:chOff x="5099050" y="2649538"/>
              <a:chExt cx="804863" cy="3663950"/>
            </a:xfrm>
          </p:grpSpPr>
          <p:sp>
            <p:nvSpPr>
              <p:cNvPr id="106" name="矩形 9"/>
              <p:cNvSpPr>
                <a:spLocks noChangeArrowheads="1"/>
              </p:cNvSpPr>
              <p:nvPr/>
            </p:nvSpPr>
            <p:spPr bwMode="auto">
              <a:xfrm rot="5400000" flipH="1">
                <a:off x="4003675" y="4413250"/>
                <a:ext cx="2995613" cy="804863"/>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107" name="矩形 10"/>
              <p:cNvSpPr>
                <a:spLocks noChangeArrowheads="1"/>
              </p:cNvSpPr>
              <p:nvPr/>
            </p:nvSpPr>
            <p:spPr bwMode="auto">
              <a:xfrm rot="2700000">
                <a:off x="5116513" y="2649538"/>
                <a:ext cx="785812" cy="785812"/>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108" name="矩形 11"/>
              <p:cNvSpPr>
                <a:spLocks noChangeArrowheads="1"/>
              </p:cNvSpPr>
              <p:nvPr/>
            </p:nvSpPr>
            <p:spPr bwMode="auto">
              <a:xfrm rot="2700000">
                <a:off x="5116512" y="2841626"/>
                <a:ext cx="785813" cy="785812"/>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109" name="文本框 25"/>
              <p:cNvSpPr>
                <a:spLocks noChangeArrowheads="1"/>
              </p:cNvSpPr>
              <p:nvPr/>
            </p:nvSpPr>
            <p:spPr bwMode="auto">
              <a:xfrm>
                <a:off x="5200650" y="2943225"/>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a:solidFill>
                      <a:schemeClr val="tx1">
                        <a:lumMod val="65000"/>
                        <a:lumOff val="35000"/>
                      </a:schemeClr>
                    </a:solidFill>
                    <a:latin typeface="+mn-lt"/>
                    <a:ea typeface="+mn-ea"/>
                    <a:cs typeface="+mn-ea"/>
                    <a:sym typeface="+mn-lt"/>
                  </a:rPr>
                  <a:t>02</a:t>
                </a:r>
                <a:endParaRPr lang="zh-CN" altLang="en-US" sz="3200">
                  <a:solidFill>
                    <a:schemeClr val="tx1">
                      <a:lumMod val="65000"/>
                      <a:lumOff val="35000"/>
                    </a:schemeClr>
                  </a:solidFill>
                  <a:latin typeface="+mn-lt"/>
                  <a:ea typeface="+mn-ea"/>
                  <a:cs typeface="+mn-ea"/>
                  <a:sym typeface="+mn-lt"/>
                </a:endParaRPr>
              </a:p>
            </p:txBody>
          </p:sp>
        </p:grpSp>
        <p:sp>
          <p:nvSpPr>
            <p:cNvPr id="105" name="Freeform 223"/>
            <p:cNvSpPr>
              <a:spLocks noChangeAspect="1" noChangeArrowheads="1"/>
            </p:cNvSpPr>
            <p:nvPr/>
          </p:nvSpPr>
          <p:spPr bwMode="auto">
            <a:xfrm>
              <a:off x="5264150" y="5699125"/>
              <a:ext cx="474663" cy="384175"/>
            </a:xfrm>
            <a:custGeom>
              <a:avLst/>
              <a:gdLst>
                <a:gd name="T0" fmla="*/ 474663 w 107"/>
                <a:gd name="T1" fmla="*/ 44158 h 87"/>
                <a:gd name="T2" fmla="*/ 421430 w 107"/>
                <a:gd name="T3" fmla="*/ 57405 h 87"/>
                <a:gd name="T4" fmla="*/ 461355 w 107"/>
                <a:gd name="T5" fmla="*/ 4416 h 87"/>
                <a:gd name="T6" fmla="*/ 399249 w 107"/>
                <a:gd name="T7" fmla="*/ 30911 h 87"/>
                <a:gd name="T8" fmla="*/ 328272 w 107"/>
                <a:gd name="T9" fmla="*/ 0 h 87"/>
                <a:gd name="T10" fmla="*/ 230677 w 107"/>
                <a:gd name="T11" fmla="*/ 97148 h 87"/>
                <a:gd name="T12" fmla="*/ 235113 w 107"/>
                <a:gd name="T13" fmla="*/ 119227 h 87"/>
                <a:gd name="T14" fmla="*/ 31053 w 107"/>
                <a:gd name="T15" fmla="*/ 17663 h 87"/>
                <a:gd name="T16" fmla="*/ 17744 w 107"/>
                <a:gd name="T17" fmla="*/ 66237 h 87"/>
                <a:gd name="T18" fmla="*/ 62105 w 107"/>
                <a:gd name="T19" fmla="*/ 145722 h 87"/>
                <a:gd name="T20" fmla="*/ 17744 w 107"/>
                <a:gd name="T21" fmla="*/ 132474 h 87"/>
                <a:gd name="T22" fmla="*/ 17744 w 107"/>
                <a:gd name="T23" fmla="*/ 136890 h 87"/>
                <a:gd name="T24" fmla="*/ 97594 w 107"/>
                <a:gd name="T25" fmla="*/ 229622 h 87"/>
                <a:gd name="T26" fmla="*/ 70978 w 107"/>
                <a:gd name="T27" fmla="*/ 234038 h 87"/>
                <a:gd name="T28" fmla="*/ 53233 w 107"/>
                <a:gd name="T29" fmla="*/ 234038 h 87"/>
                <a:gd name="T30" fmla="*/ 141955 w 107"/>
                <a:gd name="T31" fmla="*/ 300275 h 87"/>
                <a:gd name="T32" fmla="*/ 22181 w 107"/>
                <a:gd name="T33" fmla="*/ 340017 h 87"/>
                <a:gd name="T34" fmla="*/ 0 w 107"/>
                <a:gd name="T35" fmla="*/ 340017 h 87"/>
                <a:gd name="T36" fmla="*/ 146391 w 107"/>
                <a:gd name="T37" fmla="*/ 384175 h 87"/>
                <a:gd name="T38" fmla="*/ 425866 w 107"/>
                <a:gd name="T39" fmla="*/ 105979 h 87"/>
                <a:gd name="T40" fmla="*/ 425866 w 107"/>
                <a:gd name="T41" fmla="*/ 92732 h 87"/>
                <a:gd name="T42" fmla="*/ 474663 w 107"/>
                <a:gd name="T43" fmla="*/ 44158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7"/>
                <a:gd name="T67" fmla="*/ 0 h 87"/>
                <a:gd name="T68" fmla="*/ 107 w 107"/>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nvGrpSpPr>
          <p:cNvPr id="110" name="组合 109"/>
          <p:cNvGrpSpPr/>
          <p:nvPr/>
        </p:nvGrpSpPr>
        <p:grpSpPr>
          <a:xfrm>
            <a:off x="5068772" y="1554398"/>
            <a:ext cx="2686120" cy="800219"/>
            <a:chOff x="1008156" y="4884738"/>
            <a:chExt cx="2591743" cy="800219"/>
          </a:xfrm>
        </p:grpSpPr>
        <p:sp>
          <p:nvSpPr>
            <p:cNvPr id="111"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112"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grpSp>
        <p:nvGrpSpPr>
          <p:cNvPr id="113" name="组合 112"/>
          <p:cNvGrpSpPr/>
          <p:nvPr/>
        </p:nvGrpSpPr>
        <p:grpSpPr>
          <a:xfrm>
            <a:off x="1063337" y="2412299"/>
            <a:ext cx="2686120" cy="800219"/>
            <a:chOff x="1008156" y="4884738"/>
            <a:chExt cx="2591743" cy="800219"/>
          </a:xfrm>
        </p:grpSpPr>
        <p:sp>
          <p:nvSpPr>
            <p:cNvPr id="114"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115"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grpSp>
        <p:nvGrpSpPr>
          <p:cNvPr id="116" name="组合 115"/>
          <p:cNvGrpSpPr/>
          <p:nvPr/>
        </p:nvGrpSpPr>
        <p:grpSpPr>
          <a:xfrm>
            <a:off x="6934303" y="2481524"/>
            <a:ext cx="2686120" cy="800219"/>
            <a:chOff x="1008156" y="4884738"/>
            <a:chExt cx="2591743" cy="800219"/>
          </a:xfrm>
        </p:grpSpPr>
        <p:sp>
          <p:nvSpPr>
            <p:cNvPr id="117"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118"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grpSp>
        <p:nvGrpSpPr>
          <p:cNvPr id="119" name="组合 118"/>
          <p:cNvGrpSpPr/>
          <p:nvPr/>
        </p:nvGrpSpPr>
        <p:grpSpPr>
          <a:xfrm>
            <a:off x="8799834" y="3526176"/>
            <a:ext cx="2686120" cy="800219"/>
            <a:chOff x="1008156" y="4884738"/>
            <a:chExt cx="2591743" cy="800219"/>
          </a:xfrm>
        </p:grpSpPr>
        <p:sp>
          <p:nvSpPr>
            <p:cNvPr id="120"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121"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down)">
                                      <p:cBhvr>
                                        <p:cTn id="11" dur="500"/>
                                        <p:tgtEl>
                                          <p:spTgt spid="84"/>
                                        </p:tgtEl>
                                      </p:cBhvr>
                                    </p:animEffect>
                                  </p:childTnLst>
                                </p:cTn>
                              </p:par>
                              <p:par>
                                <p:cTn id="12" presetID="22" presetClass="entr" presetSubtype="4"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wipe(down)">
                                      <p:cBhvr>
                                        <p:cTn id="14" dur="500"/>
                                        <p:tgtEl>
                                          <p:spTgt spid="103"/>
                                        </p:tgtEl>
                                      </p:cBhvr>
                                    </p:animEffect>
                                  </p:childTnLst>
                                </p:cTn>
                              </p:par>
                              <p:par>
                                <p:cTn id="15" presetID="22" presetClass="entr" presetSubtype="4"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down)">
                                      <p:cBhvr>
                                        <p:cTn id="17" dur="500"/>
                                        <p:tgtEl>
                                          <p:spTgt spid="40"/>
                                        </p:tgtEl>
                                      </p:cBhvr>
                                    </p:animEffect>
                                  </p:childTnLst>
                                </p:cTn>
                              </p:par>
                              <p:par>
                                <p:cTn id="18" presetID="22" presetClass="entr" presetSubtype="4" fill="hold" nodeType="withEffect">
                                  <p:stCondLst>
                                    <p:cond delay="0"/>
                                  </p:stCondLst>
                                  <p:childTnLst>
                                    <p:set>
                                      <p:cBhvr>
                                        <p:cTn id="19" dur="1" fill="hold">
                                          <p:stCondLst>
                                            <p:cond delay="0"/>
                                          </p:stCondLst>
                                        </p:cTn>
                                        <p:tgtEl>
                                          <p:spTgt spid="93"/>
                                        </p:tgtEl>
                                        <p:attrNameLst>
                                          <p:attrName>style.visibility</p:attrName>
                                        </p:attrNameLst>
                                      </p:cBhvr>
                                      <p:to>
                                        <p:strVal val="visible"/>
                                      </p:to>
                                    </p:set>
                                    <p:animEffect transition="in" filter="wipe(down)">
                                      <p:cBhvr>
                                        <p:cTn id="20" dur="500"/>
                                        <p:tgtEl>
                                          <p:spTgt spid="93"/>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childTnLst>
                          </p:cTn>
                        </p:par>
                        <p:par>
                          <p:cTn id="25" fill="hold">
                            <p:stCondLst>
                              <p:cond delay="1500"/>
                            </p:stCondLst>
                            <p:childTnLst>
                              <p:par>
                                <p:cTn id="26" presetID="16" presetClass="entr" presetSubtype="21" fill="hold"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barn(inVertical)">
                                      <p:cBhvr>
                                        <p:cTn id="28" dur="500"/>
                                        <p:tgtEl>
                                          <p:spTgt spid="113"/>
                                        </p:tgtEl>
                                      </p:cBhvr>
                                    </p:animEffect>
                                  </p:childTnLst>
                                </p:cTn>
                              </p:par>
                              <p:par>
                                <p:cTn id="29" presetID="16" presetClass="entr" presetSubtype="21" fill="hold" nodeType="with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barn(inVertical)">
                                      <p:cBhvr>
                                        <p:cTn id="31" dur="500"/>
                                        <p:tgtEl>
                                          <p:spTgt spid="110"/>
                                        </p:tgtEl>
                                      </p:cBhvr>
                                    </p:animEffect>
                                  </p:childTnLst>
                                </p:cTn>
                              </p:par>
                              <p:par>
                                <p:cTn id="32" presetID="16" presetClass="entr" presetSubtype="21" fill="hold" nodeType="withEffect">
                                  <p:stCondLst>
                                    <p:cond delay="0"/>
                                  </p:stCondLst>
                                  <p:childTnLst>
                                    <p:set>
                                      <p:cBhvr>
                                        <p:cTn id="33" dur="1" fill="hold">
                                          <p:stCondLst>
                                            <p:cond delay="0"/>
                                          </p:stCondLst>
                                        </p:cTn>
                                        <p:tgtEl>
                                          <p:spTgt spid="116"/>
                                        </p:tgtEl>
                                        <p:attrNameLst>
                                          <p:attrName>style.visibility</p:attrName>
                                        </p:attrNameLst>
                                      </p:cBhvr>
                                      <p:to>
                                        <p:strVal val="visible"/>
                                      </p:to>
                                    </p:set>
                                    <p:animEffect transition="in" filter="barn(inVertical)">
                                      <p:cBhvr>
                                        <p:cTn id="34" dur="500"/>
                                        <p:tgtEl>
                                          <p:spTgt spid="116"/>
                                        </p:tgtEl>
                                      </p:cBhvr>
                                    </p:animEffect>
                                  </p:childTnLst>
                                </p:cTn>
                              </p:par>
                              <p:par>
                                <p:cTn id="35" presetID="16" presetClass="entr" presetSubtype="21" fill="hold" nodeType="withEffect">
                                  <p:stCondLst>
                                    <p:cond delay="0"/>
                                  </p:stCondLst>
                                  <p:childTnLst>
                                    <p:set>
                                      <p:cBhvr>
                                        <p:cTn id="36" dur="1" fill="hold">
                                          <p:stCondLst>
                                            <p:cond delay="0"/>
                                          </p:stCondLst>
                                        </p:cTn>
                                        <p:tgtEl>
                                          <p:spTgt spid="119"/>
                                        </p:tgtEl>
                                        <p:attrNameLst>
                                          <p:attrName>style.visibility</p:attrName>
                                        </p:attrNameLst>
                                      </p:cBhvr>
                                      <p:to>
                                        <p:strVal val="visible"/>
                                      </p:to>
                                    </p:set>
                                    <p:animEffect transition="in" filter="barn(inVertical)">
                                      <p:cBhvr>
                                        <p:cTn id="37"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42" name="组合 41"/>
          <p:cNvGrpSpPr/>
          <p:nvPr/>
        </p:nvGrpSpPr>
        <p:grpSpPr>
          <a:xfrm>
            <a:off x="5329489" y="1204219"/>
            <a:ext cx="1533022" cy="1533022"/>
            <a:chOff x="5184292" y="3158835"/>
            <a:chExt cx="1823416" cy="1823416"/>
          </a:xfrm>
        </p:grpSpPr>
        <p:grpSp>
          <p:nvGrpSpPr>
            <p:cNvPr id="43" name="组合 42"/>
            <p:cNvGrpSpPr/>
            <p:nvPr/>
          </p:nvGrpSpPr>
          <p:grpSpPr>
            <a:xfrm>
              <a:off x="5184292" y="3158835"/>
              <a:ext cx="1823416" cy="1823416"/>
              <a:chOff x="4489450" y="2618448"/>
              <a:chExt cx="2209800" cy="2209800"/>
            </a:xfrm>
          </p:grpSpPr>
          <p:sp>
            <p:nvSpPr>
              <p:cNvPr id="45" name="椭圆 44"/>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6" name="椭圆 45"/>
              <p:cNvSpPr/>
              <p:nvPr/>
            </p:nvSpPr>
            <p:spPr>
              <a:xfrm>
                <a:off x="4701442" y="2830441"/>
                <a:ext cx="1785818" cy="1785816"/>
              </a:xfrm>
              <a:prstGeom prst="ellipse">
                <a:avLst/>
              </a:prstGeom>
              <a:solidFill>
                <a:srgbClr val="5A6478"/>
              </a:solidFill>
              <a:ln w="44450" cap="flat" cmpd="sng" algn="ctr">
                <a:solidFill>
                  <a:srgbClr val="5A6478">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44" name="Freeform 61"/>
            <p:cNvSpPr>
              <a:spLocks noEditPoints="1"/>
            </p:cNvSpPr>
            <p:nvPr/>
          </p:nvSpPr>
          <p:spPr bwMode="auto">
            <a:xfrm>
              <a:off x="5824097" y="3798640"/>
              <a:ext cx="543805" cy="543805"/>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小米兰亭_GB外压缩" panose="03000502000000000000" charset="-122"/>
                <a:ea typeface="小米兰亭_GB外压缩" panose="03000502000000000000" charset="-122"/>
              </a:endParaRPr>
            </a:p>
          </p:txBody>
        </p:sp>
      </p:grpSp>
      <p:sp>
        <p:nvSpPr>
          <p:cNvPr id="47" name="上箭头 46"/>
          <p:cNvSpPr/>
          <p:nvPr/>
        </p:nvSpPr>
        <p:spPr>
          <a:xfrm>
            <a:off x="5000478" y="2691272"/>
            <a:ext cx="2191044" cy="2807827"/>
          </a:xfrm>
          <a:prstGeom prst="upArrow">
            <a:avLst>
              <a:gd name="adj1" fmla="val 73185"/>
              <a:gd name="adj2" fmla="val 50000"/>
            </a:avLst>
          </a:prstGeom>
          <a:gradFill flip="none" rotWithShape="1">
            <a:gsLst>
              <a:gs pos="0">
                <a:srgbClr val="5A6478">
                  <a:lumMod val="20000"/>
                  <a:lumOff val="80000"/>
                  <a:alpha val="13000"/>
                </a:srgbClr>
              </a:gs>
              <a:gs pos="90000">
                <a:srgbClr val="5A6478">
                  <a:lumMod val="20000"/>
                  <a:lumOff val="80000"/>
                  <a:alpha val="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8" name="组合 47"/>
          <p:cNvGrpSpPr/>
          <p:nvPr/>
        </p:nvGrpSpPr>
        <p:grpSpPr>
          <a:xfrm rot="10800000">
            <a:off x="3070373" y="3226065"/>
            <a:ext cx="2865510" cy="1572138"/>
            <a:chOff x="5910386" y="1749342"/>
            <a:chExt cx="2865510" cy="1572138"/>
          </a:xfrm>
          <a:solidFill>
            <a:srgbClr val="1A6C37"/>
          </a:solidFill>
        </p:grpSpPr>
        <p:grpSp>
          <p:nvGrpSpPr>
            <p:cNvPr id="49" name="组合 48"/>
            <p:cNvGrpSpPr/>
            <p:nvPr/>
          </p:nvGrpSpPr>
          <p:grpSpPr>
            <a:xfrm>
              <a:off x="5957423" y="1749342"/>
              <a:ext cx="2818473" cy="1397778"/>
              <a:chOff x="7693025" y="801304"/>
              <a:chExt cx="2578770" cy="1278903"/>
            </a:xfrm>
            <a:grpFill/>
          </p:grpSpPr>
          <p:sp>
            <p:nvSpPr>
              <p:cNvPr id="51" name="空心弧 50"/>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52" name="矩形 51"/>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3" name="矩形 52"/>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50" name="直角三角形 49"/>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5" name="组合 54"/>
          <p:cNvGrpSpPr/>
          <p:nvPr/>
        </p:nvGrpSpPr>
        <p:grpSpPr>
          <a:xfrm rot="10800000" flipH="1">
            <a:off x="6256118" y="3226065"/>
            <a:ext cx="2865510" cy="1572138"/>
            <a:chOff x="5910386" y="1749342"/>
            <a:chExt cx="2865510" cy="1572138"/>
          </a:xfrm>
          <a:solidFill>
            <a:srgbClr val="1A6C37"/>
          </a:solidFill>
        </p:grpSpPr>
        <p:grpSp>
          <p:nvGrpSpPr>
            <p:cNvPr id="56" name="组合 55"/>
            <p:cNvGrpSpPr/>
            <p:nvPr/>
          </p:nvGrpSpPr>
          <p:grpSpPr>
            <a:xfrm>
              <a:off x="5957423" y="1749342"/>
              <a:ext cx="2818473" cy="1397778"/>
              <a:chOff x="7693025" y="801304"/>
              <a:chExt cx="2578770" cy="1278903"/>
            </a:xfrm>
            <a:grpFill/>
          </p:grpSpPr>
          <p:sp>
            <p:nvSpPr>
              <p:cNvPr id="58" name="空心弧 57"/>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59" name="矩形 58"/>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矩形 59"/>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57" name="直角三角形 56"/>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61" name="组合 60"/>
          <p:cNvGrpSpPr/>
          <p:nvPr/>
        </p:nvGrpSpPr>
        <p:grpSpPr>
          <a:xfrm rot="10800000">
            <a:off x="3787918" y="4082035"/>
            <a:ext cx="2197702" cy="1534505"/>
            <a:chOff x="5860648" y="2156555"/>
            <a:chExt cx="2197702" cy="1534505"/>
          </a:xfrm>
          <a:solidFill>
            <a:schemeClr val="accent1">
              <a:lumMod val="60000"/>
              <a:lumOff val="40000"/>
            </a:schemeClr>
          </a:solidFill>
        </p:grpSpPr>
        <p:grpSp>
          <p:nvGrpSpPr>
            <p:cNvPr id="62" name="组合 61"/>
            <p:cNvGrpSpPr/>
            <p:nvPr/>
          </p:nvGrpSpPr>
          <p:grpSpPr>
            <a:xfrm>
              <a:off x="5957425" y="2156555"/>
              <a:ext cx="2100925" cy="1364522"/>
              <a:chOff x="7693025" y="1173885"/>
              <a:chExt cx="1922247" cy="1248475"/>
            </a:xfrm>
            <a:grpFill/>
          </p:grpSpPr>
          <p:sp>
            <p:nvSpPr>
              <p:cNvPr id="64" name="空心弧 63"/>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65" name="矩形 64"/>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6" name="矩形 65"/>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63" name="直角三角形 62"/>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67" name="组合 66"/>
          <p:cNvGrpSpPr/>
          <p:nvPr/>
        </p:nvGrpSpPr>
        <p:grpSpPr>
          <a:xfrm rot="10800000" flipH="1">
            <a:off x="6206380" y="4082035"/>
            <a:ext cx="2197702" cy="1534505"/>
            <a:chOff x="5860648" y="2156555"/>
            <a:chExt cx="2197702" cy="1534505"/>
          </a:xfrm>
          <a:solidFill>
            <a:schemeClr val="accent1">
              <a:lumMod val="60000"/>
              <a:lumOff val="40000"/>
            </a:schemeClr>
          </a:solidFill>
        </p:grpSpPr>
        <p:grpSp>
          <p:nvGrpSpPr>
            <p:cNvPr id="68" name="组合 67"/>
            <p:cNvGrpSpPr/>
            <p:nvPr/>
          </p:nvGrpSpPr>
          <p:grpSpPr>
            <a:xfrm>
              <a:off x="5957425" y="2156555"/>
              <a:ext cx="2100925" cy="1364522"/>
              <a:chOff x="7693025" y="1173885"/>
              <a:chExt cx="1922247" cy="1248475"/>
            </a:xfrm>
            <a:grpFill/>
          </p:grpSpPr>
          <p:sp>
            <p:nvSpPr>
              <p:cNvPr id="70" name="空心弧 69"/>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71" name="矩形 70"/>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2" name="矩形 71"/>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69" name="直角三角形 68"/>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73" name="组合 72"/>
          <p:cNvGrpSpPr/>
          <p:nvPr/>
        </p:nvGrpSpPr>
        <p:grpSpPr>
          <a:xfrm>
            <a:off x="2746478" y="4236244"/>
            <a:ext cx="849276" cy="849276"/>
            <a:chOff x="2746478" y="4236244"/>
            <a:chExt cx="849276" cy="849276"/>
          </a:xfrm>
        </p:grpSpPr>
        <p:grpSp>
          <p:nvGrpSpPr>
            <p:cNvPr id="74" name="组合 73"/>
            <p:cNvGrpSpPr/>
            <p:nvPr/>
          </p:nvGrpSpPr>
          <p:grpSpPr>
            <a:xfrm>
              <a:off x="2746478" y="4236244"/>
              <a:ext cx="849276" cy="849276"/>
              <a:chOff x="4489450" y="2618448"/>
              <a:chExt cx="2209800" cy="2209800"/>
            </a:xfrm>
          </p:grpSpPr>
          <p:sp>
            <p:nvSpPr>
              <p:cNvPr id="76" name="椭圆 75"/>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7" name="椭圆 76"/>
              <p:cNvSpPr/>
              <p:nvPr/>
            </p:nvSpPr>
            <p:spPr>
              <a:xfrm>
                <a:off x="4701442" y="2830441"/>
                <a:ext cx="1785818" cy="1785816"/>
              </a:xfrm>
              <a:prstGeom prst="ellipse">
                <a:avLst/>
              </a:prstGeom>
              <a:solidFill>
                <a:srgbClr val="1A6C37"/>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75" name="矩形 74"/>
            <p:cNvSpPr/>
            <p:nvPr/>
          </p:nvSpPr>
          <p:spPr>
            <a:xfrm>
              <a:off x="2944131" y="4476216"/>
              <a:ext cx="453970"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01</a:t>
              </a:r>
              <a:endParaRPr kumimoji="0" lang="zh-CN" altLang="en-US"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78" name="组合 77"/>
          <p:cNvGrpSpPr/>
          <p:nvPr/>
        </p:nvGrpSpPr>
        <p:grpSpPr>
          <a:xfrm>
            <a:off x="8596247" y="4236244"/>
            <a:ext cx="849276" cy="849276"/>
            <a:chOff x="8596247" y="4236244"/>
            <a:chExt cx="849276" cy="849276"/>
          </a:xfrm>
        </p:grpSpPr>
        <p:grpSp>
          <p:nvGrpSpPr>
            <p:cNvPr id="79" name="组合 78"/>
            <p:cNvGrpSpPr/>
            <p:nvPr/>
          </p:nvGrpSpPr>
          <p:grpSpPr>
            <a:xfrm>
              <a:off x="8596247" y="4236244"/>
              <a:ext cx="849276" cy="849276"/>
              <a:chOff x="4489450" y="2618448"/>
              <a:chExt cx="2209800" cy="2209800"/>
            </a:xfrm>
          </p:grpSpPr>
          <p:sp>
            <p:nvSpPr>
              <p:cNvPr id="81" name="椭圆 80"/>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2" name="椭圆 81"/>
              <p:cNvSpPr/>
              <p:nvPr/>
            </p:nvSpPr>
            <p:spPr>
              <a:xfrm>
                <a:off x="4701442" y="2830441"/>
                <a:ext cx="1785818" cy="1785816"/>
              </a:xfrm>
              <a:prstGeom prst="ellipse">
                <a:avLst/>
              </a:prstGeom>
              <a:solidFill>
                <a:srgbClr val="1A6C37"/>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80" name="矩形 79"/>
            <p:cNvSpPr/>
            <p:nvPr/>
          </p:nvSpPr>
          <p:spPr>
            <a:xfrm>
              <a:off x="8790472" y="4476216"/>
              <a:ext cx="450764"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02</a:t>
              </a:r>
              <a:endParaRPr kumimoji="0" lang="zh-CN" altLang="en-US"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83" name="组合 82"/>
          <p:cNvGrpSpPr/>
          <p:nvPr/>
        </p:nvGrpSpPr>
        <p:grpSpPr>
          <a:xfrm>
            <a:off x="7844234" y="5054190"/>
            <a:ext cx="849276" cy="849276"/>
            <a:chOff x="7844234" y="5054190"/>
            <a:chExt cx="849276" cy="849276"/>
          </a:xfrm>
        </p:grpSpPr>
        <p:grpSp>
          <p:nvGrpSpPr>
            <p:cNvPr id="84" name="组合 83"/>
            <p:cNvGrpSpPr/>
            <p:nvPr/>
          </p:nvGrpSpPr>
          <p:grpSpPr>
            <a:xfrm>
              <a:off x="7844234" y="5054190"/>
              <a:ext cx="849276" cy="849276"/>
              <a:chOff x="4489450" y="2618448"/>
              <a:chExt cx="2209800" cy="2209800"/>
            </a:xfrm>
          </p:grpSpPr>
          <p:sp>
            <p:nvSpPr>
              <p:cNvPr id="86" name="椭圆 85"/>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7" name="椭圆 86"/>
              <p:cNvSpPr/>
              <p:nvPr/>
            </p:nvSpPr>
            <p:spPr>
              <a:xfrm>
                <a:off x="4701442" y="2830441"/>
                <a:ext cx="1785818" cy="1785816"/>
              </a:xfrm>
              <a:prstGeom prst="ellipse">
                <a:avLst/>
              </a:prstGeom>
              <a:solidFill>
                <a:schemeClr val="accent1">
                  <a:lumMod val="60000"/>
                  <a:lumOff val="40000"/>
                </a:schemeClr>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85" name="矩形 84"/>
            <p:cNvSpPr/>
            <p:nvPr/>
          </p:nvSpPr>
          <p:spPr>
            <a:xfrm>
              <a:off x="8041887" y="5294162"/>
              <a:ext cx="453971"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04</a:t>
              </a:r>
              <a:endParaRPr kumimoji="0" lang="zh-CN" altLang="en-US"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88" name="组合 87"/>
          <p:cNvGrpSpPr/>
          <p:nvPr/>
        </p:nvGrpSpPr>
        <p:grpSpPr>
          <a:xfrm>
            <a:off x="3498491" y="5054190"/>
            <a:ext cx="849276" cy="849276"/>
            <a:chOff x="3498491" y="5054190"/>
            <a:chExt cx="849276" cy="849276"/>
          </a:xfrm>
        </p:grpSpPr>
        <p:grpSp>
          <p:nvGrpSpPr>
            <p:cNvPr id="89" name="组合 88"/>
            <p:cNvGrpSpPr/>
            <p:nvPr/>
          </p:nvGrpSpPr>
          <p:grpSpPr>
            <a:xfrm>
              <a:off x="3498491" y="5054190"/>
              <a:ext cx="849276" cy="849276"/>
              <a:chOff x="4489450" y="2618448"/>
              <a:chExt cx="2209800" cy="2209800"/>
            </a:xfrm>
          </p:grpSpPr>
          <p:sp>
            <p:nvSpPr>
              <p:cNvPr id="91" name="椭圆 90"/>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2" name="椭圆 91"/>
              <p:cNvSpPr/>
              <p:nvPr/>
            </p:nvSpPr>
            <p:spPr>
              <a:xfrm>
                <a:off x="4701442" y="2830441"/>
                <a:ext cx="1785818" cy="1785816"/>
              </a:xfrm>
              <a:prstGeom prst="ellipse">
                <a:avLst/>
              </a:prstGeom>
              <a:solidFill>
                <a:schemeClr val="accent1">
                  <a:lumMod val="60000"/>
                  <a:lumOff val="40000"/>
                </a:schemeClr>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90" name="矩形 89"/>
            <p:cNvSpPr/>
            <p:nvPr/>
          </p:nvSpPr>
          <p:spPr>
            <a:xfrm>
              <a:off x="3696945" y="5294162"/>
              <a:ext cx="452368"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03</a:t>
              </a:r>
              <a:endParaRPr kumimoji="0" lang="zh-CN" altLang="en-US"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93" name="组合 92"/>
          <p:cNvGrpSpPr/>
          <p:nvPr/>
        </p:nvGrpSpPr>
        <p:grpSpPr>
          <a:xfrm>
            <a:off x="7745555" y="1617793"/>
            <a:ext cx="3553394" cy="818916"/>
            <a:chOff x="7745555" y="1617793"/>
            <a:chExt cx="3553394" cy="818916"/>
          </a:xfrm>
        </p:grpSpPr>
        <p:sp>
          <p:nvSpPr>
            <p:cNvPr id="94" name="矩形 93"/>
            <p:cNvSpPr/>
            <p:nvPr/>
          </p:nvSpPr>
          <p:spPr>
            <a:xfrm>
              <a:off x="8346199" y="1617793"/>
              <a:ext cx="2952750" cy="375552"/>
            </a:xfrm>
            <a:prstGeom prst="rect">
              <a:avLst/>
            </a:prstGeom>
          </p:spPr>
          <p:txBody>
            <a:bodyPr wrap="square">
              <a:spAutoFit/>
            </a:bodyPr>
            <a:lstStyle/>
            <a:p>
              <a:pPr>
                <a:lnSpc>
                  <a:spcPct val="150000"/>
                </a:lnSpc>
                <a:spcAft>
                  <a:spcPts val="600"/>
                </a:spcAft>
                <a:buClr>
                  <a:srgbClr val="5ABEAA"/>
                </a:buClr>
              </a:pPr>
              <a:r>
                <a:rPr lang="en-US" altLang="zh-CN" sz="1400" dirty="0">
                  <a:solidFill>
                    <a:srgbClr val="1A6C37"/>
                  </a:solidFill>
                  <a:ea typeface="小米兰亭_GB外压缩" panose="03000502000000000000" charset="-122"/>
                </a:rPr>
                <a:t>ENTER YOUR TITLE</a:t>
              </a:r>
              <a:endParaRPr lang="zh-CN" altLang="en-US" sz="1050" dirty="0">
                <a:solidFill>
                  <a:srgbClr val="1A6C37"/>
                </a:solidFill>
                <a:ea typeface="小米兰亭_GB外压缩" panose="03000502000000000000" charset="-122"/>
              </a:endParaRPr>
            </a:p>
          </p:txBody>
        </p:sp>
        <p:sp>
          <p:nvSpPr>
            <p:cNvPr id="95" name="矩形 94"/>
            <p:cNvSpPr/>
            <p:nvPr/>
          </p:nvSpPr>
          <p:spPr>
            <a:xfrm>
              <a:off x="7745555" y="1661548"/>
              <a:ext cx="654346" cy="769441"/>
            </a:xfrm>
            <a:prstGeom prst="rect">
              <a:avLst/>
            </a:prstGeom>
          </p:spPr>
          <p:txBody>
            <a:bodyPr wrap="none">
              <a:spAutoFit/>
            </a:bodyPr>
            <a:lstStyle/>
            <a:p>
              <a:pPr algn="ctr"/>
              <a:r>
                <a:rPr lang="en-US" altLang="zh-CN" sz="4400" dirty="0">
                  <a:solidFill>
                    <a:srgbClr val="1A6C37"/>
                  </a:solidFill>
                  <a:latin typeface="Almonte" panose="00000400000000000000" pitchFamily="2" charset="0"/>
                  <a:ea typeface="小米兰亭_GB外压缩" panose="03000502000000000000" charset="-122"/>
                </a:rPr>
                <a:t>02</a:t>
              </a:r>
              <a:endParaRPr lang="zh-CN" altLang="en-US" sz="4400" dirty="0">
                <a:solidFill>
                  <a:srgbClr val="1A6C37"/>
                </a:solidFill>
                <a:latin typeface="Almonte" panose="00000400000000000000" pitchFamily="2" charset="0"/>
                <a:ea typeface="小米兰亭_GB外压缩" panose="03000502000000000000" charset="-122"/>
              </a:endParaRPr>
            </a:p>
          </p:txBody>
        </p:sp>
        <p:sp>
          <p:nvSpPr>
            <p:cNvPr id="96" name="矩形 95"/>
            <p:cNvSpPr/>
            <p:nvPr/>
          </p:nvSpPr>
          <p:spPr>
            <a:xfrm>
              <a:off x="8314458" y="1918810"/>
              <a:ext cx="2952750" cy="517899"/>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97" name="组合 96"/>
          <p:cNvGrpSpPr/>
          <p:nvPr/>
        </p:nvGrpSpPr>
        <p:grpSpPr>
          <a:xfrm>
            <a:off x="7765593" y="2760046"/>
            <a:ext cx="3533356" cy="856239"/>
            <a:chOff x="7765593" y="2760046"/>
            <a:chExt cx="3533356" cy="856239"/>
          </a:xfrm>
        </p:grpSpPr>
        <p:sp>
          <p:nvSpPr>
            <p:cNvPr id="98" name="矩形 97"/>
            <p:cNvSpPr/>
            <p:nvPr/>
          </p:nvSpPr>
          <p:spPr>
            <a:xfrm>
              <a:off x="8346199" y="2760046"/>
              <a:ext cx="2952750" cy="382092"/>
            </a:xfrm>
            <a:prstGeom prst="rect">
              <a:avLst/>
            </a:prstGeom>
          </p:spPr>
          <p:txBody>
            <a:bodyPr wrap="square">
              <a:spAutoFit/>
            </a:bodyPr>
            <a:lstStyle/>
            <a:p>
              <a:pPr>
                <a:lnSpc>
                  <a:spcPct val="150000"/>
                </a:lnSpc>
                <a:spcAft>
                  <a:spcPts val="600"/>
                </a:spcAft>
                <a:buClr>
                  <a:srgbClr val="5ABEAA"/>
                </a:buClr>
              </a:pPr>
              <a:r>
                <a:rPr lang="en-US" altLang="zh-CN" sz="1400" dirty="0">
                  <a:solidFill>
                    <a:srgbClr val="1A6C37"/>
                  </a:solidFill>
                  <a:ea typeface="小米兰亭_GB外压缩" panose="03000502000000000000" charset="-122"/>
                </a:rPr>
                <a:t>ENTER YOUR TITLE</a:t>
              </a:r>
              <a:endParaRPr lang="zh-CN" altLang="en-US" sz="1050" dirty="0">
                <a:solidFill>
                  <a:srgbClr val="1A6C37"/>
                </a:solidFill>
                <a:ea typeface="小米兰亭_GB外压缩" panose="03000502000000000000" charset="-122"/>
              </a:endParaRPr>
            </a:p>
          </p:txBody>
        </p:sp>
        <p:sp>
          <p:nvSpPr>
            <p:cNvPr id="99" name="矩形 98"/>
            <p:cNvSpPr/>
            <p:nvPr/>
          </p:nvSpPr>
          <p:spPr>
            <a:xfrm>
              <a:off x="7765593" y="2798384"/>
              <a:ext cx="614272" cy="707886"/>
            </a:xfrm>
            <a:prstGeom prst="rect">
              <a:avLst/>
            </a:prstGeom>
          </p:spPr>
          <p:txBody>
            <a:bodyPr wrap="none">
              <a:spAutoFit/>
            </a:bodyPr>
            <a:lstStyle/>
            <a:p>
              <a:pPr algn="ctr"/>
              <a:r>
                <a:rPr lang="en-US" altLang="zh-CN" sz="4000" dirty="0">
                  <a:solidFill>
                    <a:srgbClr val="1A6C37"/>
                  </a:solidFill>
                  <a:latin typeface="Almonte" panose="00000400000000000000" pitchFamily="2" charset="0"/>
                  <a:ea typeface="小米兰亭_GB外压缩" panose="03000502000000000000" charset="-122"/>
                </a:rPr>
                <a:t>04</a:t>
              </a:r>
              <a:endParaRPr lang="zh-CN" altLang="en-US" sz="4000" dirty="0">
                <a:solidFill>
                  <a:srgbClr val="1A6C37"/>
                </a:solidFill>
                <a:latin typeface="Almonte" panose="00000400000000000000" pitchFamily="2" charset="0"/>
                <a:ea typeface="小米兰亭_GB外压缩" panose="03000502000000000000" charset="-122"/>
              </a:endParaRPr>
            </a:p>
          </p:txBody>
        </p:sp>
        <p:sp>
          <p:nvSpPr>
            <p:cNvPr id="100" name="矩形 99"/>
            <p:cNvSpPr/>
            <p:nvPr/>
          </p:nvSpPr>
          <p:spPr>
            <a:xfrm>
              <a:off x="8314458" y="3098386"/>
              <a:ext cx="2952750" cy="517899"/>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101" name="组合 100"/>
          <p:cNvGrpSpPr/>
          <p:nvPr/>
        </p:nvGrpSpPr>
        <p:grpSpPr>
          <a:xfrm>
            <a:off x="852954" y="2760046"/>
            <a:ext cx="3571760" cy="892338"/>
            <a:chOff x="852954" y="2760046"/>
            <a:chExt cx="3571760" cy="892338"/>
          </a:xfrm>
        </p:grpSpPr>
        <p:sp>
          <p:nvSpPr>
            <p:cNvPr id="102" name="矩形 101"/>
            <p:cNvSpPr/>
            <p:nvPr/>
          </p:nvSpPr>
          <p:spPr>
            <a:xfrm>
              <a:off x="893051" y="2760046"/>
              <a:ext cx="2952750" cy="382092"/>
            </a:xfrm>
            <a:prstGeom prst="rect">
              <a:avLst/>
            </a:prstGeom>
          </p:spPr>
          <p:txBody>
            <a:bodyPr wrap="square">
              <a:spAutoFit/>
            </a:bodyPr>
            <a:lstStyle/>
            <a:p>
              <a:pPr algn="r">
                <a:lnSpc>
                  <a:spcPct val="150000"/>
                </a:lnSpc>
                <a:spcAft>
                  <a:spcPts val="600"/>
                </a:spcAft>
                <a:buClr>
                  <a:srgbClr val="5ABEAA"/>
                </a:buClr>
              </a:pPr>
              <a:r>
                <a:rPr lang="en-US" altLang="zh-CN" sz="1400" dirty="0">
                  <a:solidFill>
                    <a:srgbClr val="1A6C37"/>
                  </a:solidFill>
                  <a:ea typeface="小米兰亭_GB外压缩" panose="03000502000000000000" charset="-122"/>
                </a:rPr>
                <a:t>ENTER YOUR TITLE</a:t>
              </a:r>
            </a:p>
          </p:txBody>
        </p:sp>
        <p:sp>
          <p:nvSpPr>
            <p:cNvPr id="103" name="矩形 102"/>
            <p:cNvSpPr/>
            <p:nvPr/>
          </p:nvSpPr>
          <p:spPr>
            <a:xfrm>
              <a:off x="3816854" y="2798384"/>
              <a:ext cx="607860" cy="707886"/>
            </a:xfrm>
            <a:prstGeom prst="rect">
              <a:avLst/>
            </a:prstGeom>
          </p:spPr>
          <p:txBody>
            <a:bodyPr wrap="none">
              <a:spAutoFit/>
            </a:bodyPr>
            <a:lstStyle/>
            <a:p>
              <a:pPr algn="ctr"/>
              <a:r>
                <a:rPr lang="en-US" altLang="zh-CN" sz="4000" dirty="0">
                  <a:solidFill>
                    <a:srgbClr val="1A6C37"/>
                  </a:solidFill>
                  <a:latin typeface="Almonte" panose="00000400000000000000" pitchFamily="2" charset="0"/>
                  <a:ea typeface="小米兰亭_GB外压缩" panose="03000502000000000000" charset="-122"/>
                </a:rPr>
                <a:t>03</a:t>
              </a:r>
              <a:endParaRPr lang="zh-CN" altLang="en-US" sz="4000" dirty="0">
                <a:solidFill>
                  <a:srgbClr val="1A6C37"/>
                </a:solidFill>
                <a:latin typeface="Almonte" panose="00000400000000000000" pitchFamily="2" charset="0"/>
                <a:ea typeface="小米兰亭_GB外压缩" panose="03000502000000000000" charset="-122"/>
              </a:endParaRPr>
            </a:p>
          </p:txBody>
        </p:sp>
        <p:sp>
          <p:nvSpPr>
            <p:cNvPr id="104" name="矩形 103"/>
            <p:cNvSpPr/>
            <p:nvPr/>
          </p:nvSpPr>
          <p:spPr>
            <a:xfrm>
              <a:off x="852954" y="3098386"/>
              <a:ext cx="2952750" cy="553998"/>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105" name="组合 104"/>
          <p:cNvGrpSpPr/>
          <p:nvPr/>
        </p:nvGrpSpPr>
        <p:grpSpPr>
          <a:xfrm>
            <a:off x="852954" y="1617793"/>
            <a:ext cx="3537327" cy="818439"/>
            <a:chOff x="852954" y="1617793"/>
            <a:chExt cx="3537327" cy="818439"/>
          </a:xfrm>
        </p:grpSpPr>
        <p:sp>
          <p:nvSpPr>
            <p:cNvPr id="106" name="矩形 105"/>
            <p:cNvSpPr/>
            <p:nvPr/>
          </p:nvSpPr>
          <p:spPr>
            <a:xfrm>
              <a:off x="893051" y="1617793"/>
              <a:ext cx="2952750" cy="415498"/>
            </a:xfrm>
            <a:prstGeom prst="rect">
              <a:avLst/>
            </a:prstGeom>
          </p:spPr>
          <p:txBody>
            <a:bodyPr wrap="square">
              <a:spAutoFit/>
            </a:bodyPr>
            <a:lstStyle/>
            <a:p>
              <a:pPr algn="r">
                <a:lnSpc>
                  <a:spcPct val="150000"/>
                </a:lnSpc>
                <a:spcAft>
                  <a:spcPts val="600"/>
                </a:spcAft>
                <a:buClr>
                  <a:srgbClr val="5ABEAA"/>
                </a:buClr>
              </a:pPr>
              <a:r>
                <a:rPr lang="en-US" altLang="zh-CN" sz="1400" dirty="0">
                  <a:solidFill>
                    <a:srgbClr val="1A6C37"/>
                  </a:solidFill>
                  <a:ea typeface="小米兰亭_GB外压缩" panose="03000502000000000000" charset="-122"/>
                </a:rPr>
                <a:t>ENTER YOUR TITLE</a:t>
              </a:r>
            </a:p>
          </p:txBody>
        </p:sp>
        <p:sp>
          <p:nvSpPr>
            <p:cNvPr id="107" name="矩形 106"/>
            <p:cNvSpPr/>
            <p:nvPr/>
          </p:nvSpPr>
          <p:spPr>
            <a:xfrm>
              <a:off x="3851287" y="1661548"/>
              <a:ext cx="538994" cy="707886"/>
            </a:xfrm>
            <a:prstGeom prst="rect">
              <a:avLst/>
            </a:prstGeom>
          </p:spPr>
          <p:txBody>
            <a:bodyPr wrap="none">
              <a:spAutoFit/>
            </a:bodyPr>
            <a:lstStyle/>
            <a:p>
              <a:pPr algn="ctr"/>
              <a:r>
                <a:rPr lang="en-US" altLang="zh-CN" sz="4000" dirty="0">
                  <a:solidFill>
                    <a:srgbClr val="1A6C37"/>
                  </a:solidFill>
                  <a:latin typeface="Almonte" panose="00000400000000000000" pitchFamily="2" charset="0"/>
                  <a:ea typeface="小米兰亭_GB外压缩" panose="03000502000000000000" charset="-122"/>
                </a:rPr>
                <a:t>01</a:t>
              </a:r>
              <a:endParaRPr lang="zh-CN" altLang="en-US" sz="4000" dirty="0">
                <a:solidFill>
                  <a:srgbClr val="1A6C37"/>
                </a:solidFill>
                <a:latin typeface="Almonte" panose="00000400000000000000" pitchFamily="2" charset="0"/>
                <a:ea typeface="小米兰亭_GB外压缩" panose="03000502000000000000" charset="-122"/>
              </a:endParaRPr>
            </a:p>
          </p:txBody>
        </p:sp>
        <p:sp>
          <p:nvSpPr>
            <p:cNvPr id="108" name="矩形 107"/>
            <p:cNvSpPr/>
            <p:nvPr/>
          </p:nvSpPr>
          <p:spPr>
            <a:xfrm>
              <a:off x="852954" y="1882234"/>
              <a:ext cx="2952750" cy="553998"/>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p:cTn id="11" dur="500" fill="hold"/>
                                        <p:tgtEl>
                                          <p:spTgt spid="73"/>
                                        </p:tgtEl>
                                        <p:attrNameLst>
                                          <p:attrName>ppt_w</p:attrName>
                                        </p:attrNameLst>
                                      </p:cBhvr>
                                      <p:tavLst>
                                        <p:tav tm="0">
                                          <p:val>
                                            <p:fltVal val="0"/>
                                          </p:val>
                                        </p:tav>
                                        <p:tav tm="100000">
                                          <p:val>
                                            <p:strVal val="#ppt_w"/>
                                          </p:val>
                                        </p:tav>
                                      </p:tavLst>
                                    </p:anim>
                                    <p:anim calcmode="lin" valueType="num">
                                      <p:cBhvr>
                                        <p:cTn id="12" dur="500" fill="hold"/>
                                        <p:tgtEl>
                                          <p:spTgt spid="73"/>
                                        </p:tgtEl>
                                        <p:attrNameLst>
                                          <p:attrName>ppt_h</p:attrName>
                                        </p:attrNameLst>
                                      </p:cBhvr>
                                      <p:tavLst>
                                        <p:tav tm="0">
                                          <p:val>
                                            <p:fltVal val="0"/>
                                          </p:val>
                                        </p:tav>
                                        <p:tav tm="100000">
                                          <p:val>
                                            <p:strVal val="#ppt_h"/>
                                          </p:val>
                                        </p:tav>
                                      </p:tavLst>
                                    </p:anim>
                                    <p:anim calcmode="lin" valueType="num">
                                      <p:cBhvr>
                                        <p:cTn id="13" dur="500" fill="hold"/>
                                        <p:tgtEl>
                                          <p:spTgt spid="73"/>
                                        </p:tgtEl>
                                        <p:attrNameLst>
                                          <p:attrName>style.rotation</p:attrName>
                                        </p:attrNameLst>
                                      </p:cBhvr>
                                      <p:tavLst>
                                        <p:tav tm="0">
                                          <p:val>
                                            <p:fltVal val="360"/>
                                          </p:val>
                                        </p:tav>
                                        <p:tav tm="100000">
                                          <p:val>
                                            <p:fltVal val="0"/>
                                          </p:val>
                                        </p:tav>
                                      </p:tavLst>
                                    </p:anim>
                                    <p:animEffect transition="in" filter="fade">
                                      <p:cBhvr>
                                        <p:cTn id="14" dur="500"/>
                                        <p:tgtEl>
                                          <p:spTgt spid="7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fltVal val="0"/>
                                          </p:val>
                                        </p:tav>
                                        <p:tav tm="100000">
                                          <p:val>
                                            <p:strVal val="#ppt_w"/>
                                          </p:val>
                                        </p:tav>
                                      </p:tavLst>
                                    </p:anim>
                                    <p:anim calcmode="lin" valueType="num">
                                      <p:cBhvr>
                                        <p:cTn id="23" dur="500" fill="hold"/>
                                        <p:tgtEl>
                                          <p:spTgt spid="78"/>
                                        </p:tgtEl>
                                        <p:attrNameLst>
                                          <p:attrName>ppt_h</p:attrName>
                                        </p:attrNameLst>
                                      </p:cBhvr>
                                      <p:tavLst>
                                        <p:tav tm="0">
                                          <p:val>
                                            <p:fltVal val="0"/>
                                          </p:val>
                                        </p:tav>
                                        <p:tav tm="100000">
                                          <p:val>
                                            <p:strVal val="#ppt_h"/>
                                          </p:val>
                                        </p:tav>
                                      </p:tavLst>
                                    </p:anim>
                                    <p:anim calcmode="lin" valueType="num">
                                      <p:cBhvr>
                                        <p:cTn id="24" dur="500" fill="hold"/>
                                        <p:tgtEl>
                                          <p:spTgt spid="78"/>
                                        </p:tgtEl>
                                        <p:attrNameLst>
                                          <p:attrName>style.rotation</p:attrName>
                                        </p:attrNameLst>
                                      </p:cBhvr>
                                      <p:tavLst>
                                        <p:tav tm="0">
                                          <p:val>
                                            <p:fltVal val="360"/>
                                          </p:val>
                                        </p:tav>
                                        <p:tav tm="100000">
                                          <p:val>
                                            <p:fltVal val="0"/>
                                          </p:val>
                                        </p:tav>
                                      </p:tavLst>
                                    </p:anim>
                                    <p:animEffect transition="in" filter="fade">
                                      <p:cBhvr>
                                        <p:cTn id="25" dur="500"/>
                                        <p:tgtEl>
                                          <p:spTgt spid="78"/>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500"/>
                                        <p:tgtEl>
                                          <p:spTgt spid="55"/>
                                        </p:tgtEl>
                                      </p:cBhvr>
                                    </p:animEffect>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88"/>
                                        </p:tgtEl>
                                        <p:attrNameLst>
                                          <p:attrName>style.visibility</p:attrName>
                                        </p:attrNameLst>
                                      </p:cBhvr>
                                      <p:to>
                                        <p:strVal val="visible"/>
                                      </p:to>
                                    </p:set>
                                    <p:anim calcmode="lin" valueType="num">
                                      <p:cBhvr>
                                        <p:cTn id="33" dur="500" fill="hold"/>
                                        <p:tgtEl>
                                          <p:spTgt spid="88"/>
                                        </p:tgtEl>
                                        <p:attrNameLst>
                                          <p:attrName>ppt_w</p:attrName>
                                        </p:attrNameLst>
                                      </p:cBhvr>
                                      <p:tavLst>
                                        <p:tav tm="0">
                                          <p:val>
                                            <p:fltVal val="0"/>
                                          </p:val>
                                        </p:tav>
                                        <p:tav tm="100000">
                                          <p:val>
                                            <p:strVal val="#ppt_w"/>
                                          </p:val>
                                        </p:tav>
                                      </p:tavLst>
                                    </p:anim>
                                    <p:anim calcmode="lin" valueType="num">
                                      <p:cBhvr>
                                        <p:cTn id="34" dur="500" fill="hold"/>
                                        <p:tgtEl>
                                          <p:spTgt spid="88"/>
                                        </p:tgtEl>
                                        <p:attrNameLst>
                                          <p:attrName>ppt_h</p:attrName>
                                        </p:attrNameLst>
                                      </p:cBhvr>
                                      <p:tavLst>
                                        <p:tav tm="0">
                                          <p:val>
                                            <p:fltVal val="0"/>
                                          </p:val>
                                        </p:tav>
                                        <p:tav tm="100000">
                                          <p:val>
                                            <p:strVal val="#ppt_h"/>
                                          </p:val>
                                        </p:tav>
                                      </p:tavLst>
                                    </p:anim>
                                    <p:anim calcmode="lin" valueType="num">
                                      <p:cBhvr>
                                        <p:cTn id="35" dur="500" fill="hold"/>
                                        <p:tgtEl>
                                          <p:spTgt spid="88"/>
                                        </p:tgtEl>
                                        <p:attrNameLst>
                                          <p:attrName>style.rotation</p:attrName>
                                        </p:attrNameLst>
                                      </p:cBhvr>
                                      <p:tavLst>
                                        <p:tav tm="0">
                                          <p:val>
                                            <p:fltVal val="360"/>
                                          </p:val>
                                        </p:tav>
                                        <p:tav tm="100000">
                                          <p:val>
                                            <p:fltVal val="0"/>
                                          </p:val>
                                        </p:tav>
                                      </p:tavLst>
                                    </p:anim>
                                    <p:animEffect transition="in" filter="fade">
                                      <p:cBhvr>
                                        <p:cTn id="36" dur="500"/>
                                        <p:tgtEl>
                                          <p:spTgt spid="88"/>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fade">
                                      <p:cBhvr>
                                        <p:cTn id="40" dur="500"/>
                                        <p:tgtEl>
                                          <p:spTgt spid="61"/>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83"/>
                                        </p:tgtEl>
                                        <p:attrNameLst>
                                          <p:attrName>style.visibility</p:attrName>
                                        </p:attrNameLst>
                                      </p:cBhvr>
                                      <p:to>
                                        <p:strVal val="visible"/>
                                      </p:to>
                                    </p:set>
                                    <p:anim calcmode="lin" valueType="num">
                                      <p:cBhvr>
                                        <p:cTn id="44" dur="500" fill="hold"/>
                                        <p:tgtEl>
                                          <p:spTgt spid="83"/>
                                        </p:tgtEl>
                                        <p:attrNameLst>
                                          <p:attrName>ppt_w</p:attrName>
                                        </p:attrNameLst>
                                      </p:cBhvr>
                                      <p:tavLst>
                                        <p:tav tm="0">
                                          <p:val>
                                            <p:fltVal val="0"/>
                                          </p:val>
                                        </p:tav>
                                        <p:tav tm="100000">
                                          <p:val>
                                            <p:strVal val="#ppt_w"/>
                                          </p:val>
                                        </p:tav>
                                      </p:tavLst>
                                    </p:anim>
                                    <p:anim calcmode="lin" valueType="num">
                                      <p:cBhvr>
                                        <p:cTn id="45" dur="500" fill="hold"/>
                                        <p:tgtEl>
                                          <p:spTgt spid="83"/>
                                        </p:tgtEl>
                                        <p:attrNameLst>
                                          <p:attrName>ppt_h</p:attrName>
                                        </p:attrNameLst>
                                      </p:cBhvr>
                                      <p:tavLst>
                                        <p:tav tm="0">
                                          <p:val>
                                            <p:fltVal val="0"/>
                                          </p:val>
                                        </p:tav>
                                        <p:tav tm="100000">
                                          <p:val>
                                            <p:strVal val="#ppt_h"/>
                                          </p:val>
                                        </p:tav>
                                      </p:tavLst>
                                    </p:anim>
                                    <p:anim calcmode="lin" valueType="num">
                                      <p:cBhvr>
                                        <p:cTn id="46" dur="500" fill="hold"/>
                                        <p:tgtEl>
                                          <p:spTgt spid="83"/>
                                        </p:tgtEl>
                                        <p:attrNameLst>
                                          <p:attrName>style.rotation</p:attrName>
                                        </p:attrNameLst>
                                      </p:cBhvr>
                                      <p:tavLst>
                                        <p:tav tm="0">
                                          <p:val>
                                            <p:fltVal val="360"/>
                                          </p:val>
                                        </p:tav>
                                        <p:tav tm="100000">
                                          <p:val>
                                            <p:fltVal val="0"/>
                                          </p:val>
                                        </p:tav>
                                      </p:tavLst>
                                    </p:anim>
                                    <p:animEffect transition="in" filter="fade">
                                      <p:cBhvr>
                                        <p:cTn id="47" dur="500"/>
                                        <p:tgtEl>
                                          <p:spTgt spid="83"/>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par>
                          <p:cTn id="52" fill="hold">
                            <p:stCondLst>
                              <p:cond delay="4500"/>
                            </p:stCondLst>
                            <p:childTnLst>
                              <p:par>
                                <p:cTn id="53" presetID="12" presetClass="entr" presetSubtype="4"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500"/>
                                        <p:tgtEl>
                                          <p:spTgt spid="47"/>
                                        </p:tgtEl>
                                        <p:attrNameLst>
                                          <p:attrName>ppt_y</p:attrName>
                                        </p:attrNameLst>
                                      </p:cBhvr>
                                      <p:tavLst>
                                        <p:tav tm="0">
                                          <p:val>
                                            <p:strVal val="#ppt_y+#ppt_h*1.125000"/>
                                          </p:val>
                                        </p:tav>
                                        <p:tav tm="100000">
                                          <p:val>
                                            <p:strVal val="#ppt_y"/>
                                          </p:val>
                                        </p:tav>
                                      </p:tavLst>
                                    </p:anim>
                                    <p:animEffect transition="in" filter="wipe(up)">
                                      <p:cBhvr>
                                        <p:cTn id="56" dur="500"/>
                                        <p:tgtEl>
                                          <p:spTgt spid="47"/>
                                        </p:tgtEl>
                                      </p:cBhvr>
                                    </p:animEffect>
                                  </p:childTnLst>
                                </p:cTn>
                              </p:par>
                            </p:childTnLst>
                          </p:cTn>
                        </p:par>
                        <p:par>
                          <p:cTn id="57" fill="hold">
                            <p:stCondLst>
                              <p:cond delay="5000"/>
                            </p:stCondLst>
                            <p:childTnLst>
                              <p:par>
                                <p:cTn id="58" presetID="49" presetClass="entr" presetSubtype="0" decel="100000" fill="hold"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attrNameLst>
                                          <p:attrName>style.rotation</p:attrName>
                                        </p:attrNameLst>
                                      </p:cBhvr>
                                      <p:tavLst>
                                        <p:tav tm="0">
                                          <p:val>
                                            <p:fltVal val="360"/>
                                          </p:val>
                                        </p:tav>
                                        <p:tav tm="100000">
                                          <p:val>
                                            <p:fltVal val="0"/>
                                          </p:val>
                                        </p:tav>
                                      </p:tavLst>
                                    </p:anim>
                                    <p:animEffect transition="in" filter="fade">
                                      <p:cBhvr>
                                        <p:cTn id="63" dur="500"/>
                                        <p:tgtEl>
                                          <p:spTgt spid="42"/>
                                        </p:tgtEl>
                                      </p:cBhvr>
                                    </p:animEffect>
                                  </p:childTnLst>
                                </p:cTn>
                              </p:par>
                            </p:childTnLst>
                          </p:cTn>
                        </p:par>
                        <p:par>
                          <p:cTn id="64" fill="hold">
                            <p:stCondLst>
                              <p:cond delay="5500"/>
                            </p:stCondLst>
                            <p:childTnLst>
                              <p:par>
                                <p:cTn id="65" presetID="2" presetClass="entr" presetSubtype="8" fill="hold" nodeType="afterEffect">
                                  <p:stCondLst>
                                    <p:cond delay="0"/>
                                  </p:stCondLst>
                                  <p:childTnLst>
                                    <p:set>
                                      <p:cBhvr>
                                        <p:cTn id="66" dur="1" fill="hold">
                                          <p:stCondLst>
                                            <p:cond delay="0"/>
                                          </p:stCondLst>
                                        </p:cTn>
                                        <p:tgtEl>
                                          <p:spTgt spid="105"/>
                                        </p:tgtEl>
                                        <p:attrNameLst>
                                          <p:attrName>style.visibility</p:attrName>
                                        </p:attrNameLst>
                                      </p:cBhvr>
                                      <p:to>
                                        <p:strVal val="visible"/>
                                      </p:to>
                                    </p:set>
                                    <p:anim calcmode="lin" valueType="num">
                                      <p:cBhvr additive="base">
                                        <p:cTn id="67" dur="500" fill="hold"/>
                                        <p:tgtEl>
                                          <p:spTgt spid="105"/>
                                        </p:tgtEl>
                                        <p:attrNameLst>
                                          <p:attrName>ppt_x</p:attrName>
                                        </p:attrNameLst>
                                      </p:cBhvr>
                                      <p:tavLst>
                                        <p:tav tm="0">
                                          <p:val>
                                            <p:strVal val="0-#ppt_w/2"/>
                                          </p:val>
                                        </p:tav>
                                        <p:tav tm="100000">
                                          <p:val>
                                            <p:strVal val="#ppt_x"/>
                                          </p:val>
                                        </p:tav>
                                      </p:tavLst>
                                    </p:anim>
                                    <p:anim calcmode="lin" valueType="num">
                                      <p:cBhvr additive="base">
                                        <p:cTn id="68" dur="500" fill="hold"/>
                                        <p:tgtEl>
                                          <p:spTgt spid="105"/>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101"/>
                                        </p:tgtEl>
                                        <p:attrNameLst>
                                          <p:attrName>style.visibility</p:attrName>
                                        </p:attrNameLst>
                                      </p:cBhvr>
                                      <p:to>
                                        <p:strVal val="visible"/>
                                      </p:to>
                                    </p:set>
                                    <p:anim calcmode="lin" valueType="num">
                                      <p:cBhvr additive="base">
                                        <p:cTn id="71" dur="500" fill="hold"/>
                                        <p:tgtEl>
                                          <p:spTgt spid="101"/>
                                        </p:tgtEl>
                                        <p:attrNameLst>
                                          <p:attrName>ppt_x</p:attrName>
                                        </p:attrNameLst>
                                      </p:cBhvr>
                                      <p:tavLst>
                                        <p:tav tm="0">
                                          <p:val>
                                            <p:strVal val="0-#ppt_w/2"/>
                                          </p:val>
                                        </p:tav>
                                        <p:tav tm="100000">
                                          <p:val>
                                            <p:strVal val="#ppt_x"/>
                                          </p:val>
                                        </p:tav>
                                      </p:tavLst>
                                    </p:anim>
                                    <p:anim calcmode="lin" valueType="num">
                                      <p:cBhvr additive="base">
                                        <p:cTn id="72" dur="500" fill="hold"/>
                                        <p:tgtEl>
                                          <p:spTgt spid="101"/>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0"/>
                                  </p:stCondLst>
                                  <p:childTnLst>
                                    <p:set>
                                      <p:cBhvr>
                                        <p:cTn id="74" dur="1" fill="hold">
                                          <p:stCondLst>
                                            <p:cond delay="0"/>
                                          </p:stCondLst>
                                        </p:cTn>
                                        <p:tgtEl>
                                          <p:spTgt spid="93"/>
                                        </p:tgtEl>
                                        <p:attrNameLst>
                                          <p:attrName>style.visibility</p:attrName>
                                        </p:attrNameLst>
                                      </p:cBhvr>
                                      <p:to>
                                        <p:strVal val="visible"/>
                                      </p:to>
                                    </p:set>
                                    <p:anim calcmode="lin" valueType="num">
                                      <p:cBhvr additive="base">
                                        <p:cTn id="75" dur="500" fill="hold"/>
                                        <p:tgtEl>
                                          <p:spTgt spid="93"/>
                                        </p:tgtEl>
                                        <p:attrNameLst>
                                          <p:attrName>ppt_x</p:attrName>
                                        </p:attrNameLst>
                                      </p:cBhvr>
                                      <p:tavLst>
                                        <p:tav tm="0">
                                          <p:val>
                                            <p:strVal val="1+#ppt_w/2"/>
                                          </p:val>
                                        </p:tav>
                                        <p:tav tm="100000">
                                          <p:val>
                                            <p:strVal val="#ppt_x"/>
                                          </p:val>
                                        </p:tav>
                                      </p:tavLst>
                                    </p:anim>
                                    <p:anim calcmode="lin" valueType="num">
                                      <p:cBhvr additive="base">
                                        <p:cTn id="76" dur="500" fill="hold"/>
                                        <p:tgtEl>
                                          <p:spTgt spid="93"/>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0"/>
                                  </p:stCondLst>
                                  <p:childTnLst>
                                    <p:set>
                                      <p:cBhvr>
                                        <p:cTn id="78" dur="1" fill="hold">
                                          <p:stCondLst>
                                            <p:cond delay="0"/>
                                          </p:stCondLst>
                                        </p:cTn>
                                        <p:tgtEl>
                                          <p:spTgt spid="97"/>
                                        </p:tgtEl>
                                        <p:attrNameLst>
                                          <p:attrName>style.visibility</p:attrName>
                                        </p:attrNameLst>
                                      </p:cBhvr>
                                      <p:to>
                                        <p:strVal val="visible"/>
                                      </p:to>
                                    </p:set>
                                    <p:anim calcmode="lin" valueType="num">
                                      <p:cBhvr additive="base">
                                        <p:cTn id="79" dur="500" fill="hold"/>
                                        <p:tgtEl>
                                          <p:spTgt spid="97"/>
                                        </p:tgtEl>
                                        <p:attrNameLst>
                                          <p:attrName>ppt_x</p:attrName>
                                        </p:attrNameLst>
                                      </p:cBhvr>
                                      <p:tavLst>
                                        <p:tav tm="0">
                                          <p:val>
                                            <p:strVal val="1+#ppt_w/2"/>
                                          </p:val>
                                        </p:tav>
                                        <p:tav tm="100000">
                                          <p:val>
                                            <p:strVal val="#ppt_x"/>
                                          </p:val>
                                        </p:tav>
                                      </p:tavLst>
                                    </p:anim>
                                    <p:anim calcmode="lin" valueType="num">
                                      <p:cBhvr additive="base">
                                        <p:cTn id="80"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25" name="组合 24"/>
          <p:cNvGrpSpPr/>
          <p:nvPr/>
        </p:nvGrpSpPr>
        <p:grpSpPr>
          <a:xfrm>
            <a:off x="1299629" y="2126700"/>
            <a:ext cx="5521176" cy="3131929"/>
            <a:chOff x="974722" y="1867953"/>
            <a:chExt cx="4140882" cy="2348947"/>
          </a:xfrm>
        </p:grpSpPr>
        <p:grpSp>
          <p:nvGrpSpPr>
            <p:cNvPr id="26" name="Group 3558"/>
            <p:cNvGrpSpPr/>
            <p:nvPr/>
          </p:nvGrpSpPr>
          <p:grpSpPr>
            <a:xfrm>
              <a:off x="974722" y="2299688"/>
              <a:ext cx="4140882" cy="1644284"/>
              <a:chOff x="0" y="0"/>
              <a:chExt cx="4313300" cy="1644284"/>
            </a:xfrm>
          </p:grpSpPr>
          <p:sp>
            <p:nvSpPr>
              <p:cNvPr id="40" name="Shape 3548"/>
              <p:cNvSpPr/>
              <p:nvPr/>
            </p:nvSpPr>
            <p:spPr>
              <a:xfrm flipH="1" flipV="1">
                <a:off x="6176" y="0"/>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1" name="Shape 3549"/>
              <p:cNvSpPr/>
              <p:nvPr/>
            </p:nvSpPr>
            <p:spPr>
              <a:xfrm flipH="1" flipV="1">
                <a:off x="6176" y="275766"/>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2" name="Shape 3550"/>
              <p:cNvSpPr/>
              <p:nvPr/>
            </p:nvSpPr>
            <p:spPr>
              <a:xfrm flipH="1" flipV="1">
                <a:off x="6176" y="551532"/>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3" name="Shape 3551"/>
              <p:cNvSpPr/>
              <p:nvPr/>
            </p:nvSpPr>
            <p:spPr>
              <a:xfrm flipH="1" flipV="1">
                <a:off x="6176" y="827298"/>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4" name="Shape 3552"/>
              <p:cNvSpPr/>
              <p:nvPr/>
            </p:nvSpPr>
            <p:spPr>
              <a:xfrm flipH="1" flipV="1">
                <a:off x="6176" y="1103064"/>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5" name="Shape 3553"/>
              <p:cNvSpPr/>
              <p:nvPr/>
            </p:nvSpPr>
            <p:spPr>
              <a:xfrm>
                <a:off x="0" y="4556"/>
                <a:ext cx="1863620" cy="16397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9767" y="0"/>
                    </a:lnTo>
                    <a:cubicBezTo>
                      <a:pt x="9767" y="0"/>
                      <a:pt x="21600" y="21600"/>
                      <a:pt x="21600" y="21600"/>
                    </a:cubicBezTo>
                    <a:close/>
                  </a:path>
                </a:pathLst>
              </a:custGeom>
              <a:solidFill>
                <a:srgbClr val="4E7730"/>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defRPr sz="3200" b="1">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46" name="Shape 3554"/>
              <p:cNvSpPr/>
              <p:nvPr/>
            </p:nvSpPr>
            <p:spPr>
              <a:xfrm>
                <a:off x="698500" y="280323"/>
                <a:ext cx="1586509" cy="13639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235" y="0"/>
                    </a:lnTo>
                    <a:cubicBezTo>
                      <a:pt x="10235" y="0"/>
                      <a:pt x="21600" y="21600"/>
                      <a:pt x="21600" y="21600"/>
                    </a:cubicBezTo>
                    <a:close/>
                  </a:path>
                </a:pathLst>
              </a:custGeom>
              <a:solidFill>
                <a:srgbClr val="295904"/>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indent="650240" algn="ctr">
                  <a:defRPr sz="3200" b="1">
                    <a:solidFill>
                      <a:srgbClr val="FFFFFF"/>
                    </a:solidFill>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47" name="Shape 3555"/>
              <p:cNvSpPr/>
              <p:nvPr/>
            </p:nvSpPr>
            <p:spPr>
              <a:xfrm>
                <a:off x="1397000" y="125808"/>
                <a:ext cx="1518481" cy="15184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800" y="0"/>
                    </a:lnTo>
                    <a:cubicBezTo>
                      <a:pt x="10800" y="0"/>
                      <a:pt x="21600" y="21600"/>
                      <a:pt x="21600" y="21600"/>
                    </a:cubicBezTo>
                    <a:close/>
                  </a:path>
                </a:pathLst>
              </a:custGeom>
              <a:solidFill>
                <a:srgbClr val="4E7730"/>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defRPr sz="3200" b="1">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48" name="Shape 3556"/>
              <p:cNvSpPr/>
              <p:nvPr/>
            </p:nvSpPr>
            <p:spPr>
              <a:xfrm>
                <a:off x="2120900" y="280323"/>
                <a:ext cx="1494315" cy="13639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1523" y="0"/>
                    </a:lnTo>
                    <a:cubicBezTo>
                      <a:pt x="11523" y="0"/>
                      <a:pt x="21600" y="21600"/>
                      <a:pt x="21600" y="21600"/>
                    </a:cubicBezTo>
                    <a:close/>
                  </a:path>
                </a:pathLst>
              </a:custGeom>
              <a:solidFill>
                <a:srgbClr val="295904"/>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indent="650240" algn="ctr">
                  <a:defRPr sz="3200" b="1">
                    <a:solidFill>
                      <a:srgbClr val="FFFFFF"/>
                    </a:solidFill>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49" name="Shape 3557"/>
              <p:cNvSpPr/>
              <p:nvPr/>
            </p:nvSpPr>
            <p:spPr>
              <a:xfrm>
                <a:off x="2794000" y="280323"/>
                <a:ext cx="1518475" cy="13639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329" y="0"/>
                    </a:lnTo>
                    <a:cubicBezTo>
                      <a:pt x="10329" y="0"/>
                      <a:pt x="21600" y="21600"/>
                      <a:pt x="21600" y="21600"/>
                    </a:cubicBezTo>
                    <a:close/>
                  </a:path>
                </a:pathLst>
              </a:custGeom>
              <a:solidFill>
                <a:srgbClr val="4E7730"/>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defRPr sz="3200" b="1">
                    <a:latin typeface="+mn-lt"/>
                    <a:ea typeface="+mn-ea"/>
                    <a:cs typeface="+mn-cs"/>
                    <a:sym typeface="Helvetica"/>
                  </a:defRPr>
                </a:pPr>
                <a:endParaRPr sz="4265">
                  <a:latin typeface="Arial" panose="020B0604020202020204"/>
                  <a:ea typeface="Arial" panose="020B0604020202020204"/>
                  <a:cs typeface="Arial" panose="020B0604020202020204"/>
                </a:endParaRPr>
              </a:p>
            </p:txBody>
          </p:sp>
        </p:grpSp>
        <p:sp>
          <p:nvSpPr>
            <p:cNvPr id="27" name="Shape 3569"/>
            <p:cNvSpPr/>
            <p:nvPr/>
          </p:nvSpPr>
          <p:spPr>
            <a:xfrm>
              <a:off x="3517621" y="1867953"/>
              <a:ext cx="74" cy="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00" y="16200"/>
                    <a:pt x="7200" y="8100"/>
                    <a:pt x="0" y="0"/>
                  </a:cubicBezTo>
                  <a:lnTo>
                    <a:pt x="1800" y="2700"/>
                  </a:lnTo>
                  <a:cubicBezTo>
                    <a:pt x="7200" y="10800"/>
                    <a:pt x="14400" y="16200"/>
                    <a:pt x="21600" y="21600"/>
                  </a:cubicBezTo>
                  <a:close/>
                </a:path>
              </a:pathLst>
            </a:custGeom>
            <a:solidFill>
              <a:srgbClr val="F15B45"/>
            </a:solidFill>
            <a:ln w="12700">
              <a:miter lim="400000"/>
            </a:ln>
          </p:spPr>
          <p:txBody>
            <a:bodyPr lIns="48768" tIns="48768" rIns="48768" bIns="48768" anchor="ct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lgn="ctr" defTabSz="5848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Arial" panose="020B0604020202020204"/>
                <a:ea typeface="Arial" panose="020B0604020202020204"/>
                <a:cs typeface="Arial" panose="020B0604020202020204"/>
              </a:endParaRPr>
            </a:p>
          </p:txBody>
        </p:sp>
        <p:cxnSp>
          <p:nvCxnSpPr>
            <p:cNvPr id="28" name="直接连接符 27"/>
            <p:cNvCxnSpPr/>
            <p:nvPr/>
          </p:nvCxnSpPr>
          <p:spPr>
            <a:xfrm>
              <a:off x="974722" y="1990224"/>
              <a:ext cx="0" cy="19431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Box 35"/>
            <p:cNvSpPr txBox="1"/>
            <p:nvPr/>
          </p:nvSpPr>
          <p:spPr>
            <a:xfrm>
              <a:off x="3625936" y="1927221"/>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98%</a:t>
              </a:r>
            </a:p>
          </p:txBody>
        </p:sp>
        <p:sp>
          <p:nvSpPr>
            <p:cNvPr id="30" name="TextBox 38"/>
            <p:cNvSpPr txBox="1"/>
            <p:nvPr/>
          </p:nvSpPr>
          <p:spPr>
            <a:xfrm>
              <a:off x="2899790" y="1923783"/>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58%</a:t>
              </a:r>
            </a:p>
          </p:txBody>
        </p:sp>
        <p:sp>
          <p:nvSpPr>
            <p:cNvPr id="31" name="TextBox 40"/>
            <p:cNvSpPr txBox="1"/>
            <p:nvPr/>
          </p:nvSpPr>
          <p:spPr>
            <a:xfrm>
              <a:off x="2246642" y="1927221"/>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82%</a:t>
              </a:r>
            </a:p>
          </p:txBody>
        </p:sp>
        <p:sp>
          <p:nvSpPr>
            <p:cNvPr id="32" name="TextBox 42"/>
            <p:cNvSpPr txBox="1"/>
            <p:nvPr/>
          </p:nvSpPr>
          <p:spPr>
            <a:xfrm>
              <a:off x="1600388" y="1923783"/>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78%</a:t>
              </a:r>
            </a:p>
          </p:txBody>
        </p:sp>
        <p:sp>
          <p:nvSpPr>
            <p:cNvPr id="33" name="TextBox 40"/>
            <p:cNvSpPr txBox="1"/>
            <p:nvPr/>
          </p:nvSpPr>
          <p:spPr>
            <a:xfrm>
              <a:off x="4173580" y="1944727"/>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82%</a:t>
              </a:r>
            </a:p>
          </p:txBody>
        </p:sp>
        <p:grpSp>
          <p:nvGrpSpPr>
            <p:cNvPr id="34" name="组合 33"/>
            <p:cNvGrpSpPr/>
            <p:nvPr/>
          </p:nvGrpSpPr>
          <p:grpSpPr>
            <a:xfrm>
              <a:off x="1273487" y="3993809"/>
              <a:ext cx="3276629" cy="223091"/>
              <a:chOff x="4221581" y="4217697"/>
              <a:chExt cx="3276629" cy="223091"/>
            </a:xfrm>
          </p:grpSpPr>
          <p:sp>
            <p:nvSpPr>
              <p:cNvPr id="35" name="TextBox 14"/>
              <p:cNvSpPr txBox="1"/>
              <p:nvPr/>
            </p:nvSpPr>
            <p:spPr>
              <a:xfrm>
                <a:off x="4221581"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36" name="TextBox 14"/>
              <p:cNvSpPr txBox="1"/>
              <p:nvPr/>
            </p:nvSpPr>
            <p:spPr>
              <a:xfrm>
                <a:off x="4744537"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37" name="TextBox 14"/>
              <p:cNvSpPr txBox="1"/>
              <p:nvPr/>
            </p:nvSpPr>
            <p:spPr>
              <a:xfrm>
                <a:off x="5417713"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38" name="TextBox 14"/>
              <p:cNvSpPr txBox="1"/>
              <p:nvPr/>
            </p:nvSpPr>
            <p:spPr>
              <a:xfrm>
                <a:off x="6106486"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39" name="TextBox 14"/>
              <p:cNvSpPr txBox="1"/>
              <p:nvPr/>
            </p:nvSpPr>
            <p:spPr>
              <a:xfrm>
                <a:off x="6978774"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grpSp>
      </p:grpSp>
      <p:grpSp>
        <p:nvGrpSpPr>
          <p:cNvPr id="50" name="组合 49"/>
          <p:cNvGrpSpPr/>
          <p:nvPr/>
        </p:nvGrpSpPr>
        <p:grpSpPr>
          <a:xfrm>
            <a:off x="7297309" y="1865524"/>
            <a:ext cx="3836648" cy="753924"/>
            <a:chOff x="2938788" y="2190735"/>
            <a:chExt cx="3836648" cy="753924"/>
          </a:xfrm>
        </p:grpSpPr>
        <p:sp>
          <p:nvSpPr>
            <p:cNvPr id="51" name="矩形 13"/>
            <p:cNvSpPr>
              <a:spLocks noChangeArrowheads="1"/>
            </p:cNvSpPr>
            <p:nvPr/>
          </p:nvSpPr>
          <p:spPr bwMode="auto">
            <a:xfrm>
              <a:off x="2938788" y="2452216"/>
              <a:ext cx="383664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52" name="组合 51"/>
            <p:cNvGrpSpPr/>
            <p:nvPr/>
          </p:nvGrpSpPr>
          <p:grpSpPr>
            <a:xfrm>
              <a:off x="3098185" y="2190735"/>
              <a:ext cx="1760423" cy="307777"/>
              <a:chOff x="3339348" y="2987446"/>
              <a:chExt cx="981950" cy="307777"/>
            </a:xfrm>
          </p:grpSpPr>
          <p:sp>
            <p:nvSpPr>
              <p:cNvPr id="53"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54"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55" name="组合 54"/>
          <p:cNvGrpSpPr/>
          <p:nvPr/>
        </p:nvGrpSpPr>
        <p:grpSpPr>
          <a:xfrm>
            <a:off x="7297309" y="2646574"/>
            <a:ext cx="3836648" cy="753924"/>
            <a:chOff x="2938788" y="2190735"/>
            <a:chExt cx="3836648" cy="753924"/>
          </a:xfrm>
        </p:grpSpPr>
        <p:sp>
          <p:nvSpPr>
            <p:cNvPr id="56" name="矩形 13"/>
            <p:cNvSpPr>
              <a:spLocks noChangeArrowheads="1"/>
            </p:cNvSpPr>
            <p:nvPr/>
          </p:nvSpPr>
          <p:spPr bwMode="auto">
            <a:xfrm>
              <a:off x="2938788" y="2452216"/>
              <a:ext cx="383664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57" name="组合 56"/>
            <p:cNvGrpSpPr/>
            <p:nvPr/>
          </p:nvGrpSpPr>
          <p:grpSpPr>
            <a:xfrm>
              <a:off x="3098185" y="2190735"/>
              <a:ext cx="1760423" cy="307777"/>
              <a:chOff x="3339348" y="2987446"/>
              <a:chExt cx="981950" cy="307777"/>
            </a:xfrm>
          </p:grpSpPr>
          <p:sp>
            <p:nvSpPr>
              <p:cNvPr id="58"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59"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60" name="组合 59"/>
          <p:cNvGrpSpPr/>
          <p:nvPr/>
        </p:nvGrpSpPr>
        <p:grpSpPr>
          <a:xfrm>
            <a:off x="7297309" y="3437149"/>
            <a:ext cx="3836648" cy="753924"/>
            <a:chOff x="2938788" y="2190735"/>
            <a:chExt cx="3836648" cy="753924"/>
          </a:xfrm>
        </p:grpSpPr>
        <p:sp>
          <p:nvSpPr>
            <p:cNvPr id="61" name="矩形 13"/>
            <p:cNvSpPr>
              <a:spLocks noChangeArrowheads="1"/>
            </p:cNvSpPr>
            <p:nvPr/>
          </p:nvSpPr>
          <p:spPr bwMode="auto">
            <a:xfrm>
              <a:off x="2938788" y="2452216"/>
              <a:ext cx="383664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62" name="组合 61"/>
            <p:cNvGrpSpPr/>
            <p:nvPr/>
          </p:nvGrpSpPr>
          <p:grpSpPr>
            <a:xfrm>
              <a:off x="3098185" y="2190735"/>
              <a:ext cx="1760423" cy="307777"/>
              <a:chOff x="3339348" y="2987446"/>
              <a:chExt cx="981950" cy="307777"/>
            </a:xfrm>
          </p:grpSpPr>
          <p:sp>
            <p:nvSpPr>
              <p:cNvPr id="63"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64"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65" name="组合 64"/>
          <p:cNvGrpSpPr/>
          <p:nvPr/>
        </p:nvGrpSpPr>
        <p:grpSpPr>
          <a:xfrm>
            <a:off x="7297309" y="4227724"/>
            <a:ext cx="3836648" cy="753924"/>
            <a:chOff x="2938788" y="2190735"/>
            <a:chExt cx="3836648" cy="753924"/>
          </a:xfrm>
        </p:grpSpPr>
        <p:sp>
          <p:nvSpPr>
            <p:cNvPr id="66" name="矩形 13"/>
            <p:cNvSpPr>
              <a:spLocks noChangeArrowheads="1"/>
            </p:cNvSpPr>
            <p:nvPr/>
          </p:nvSpPr>
          <p:spPr bwMode="auto">
            <a:xfrm>
              <a:off x="2938788" y="2452216"/>
              <a:ext cx="383664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67" name="组合 66"/>
            <p:cNvGrpSpPr/>
            <p:nvPr/>
          </p:nvGrpSpPr>
          <p:grpSpPr>
            <a:xfrm>
              <a:off x="3098185" y="2190735"/>
              <a:ext cx="1760423" cy="307777"/>
              <a:chOff x="3339348" y="2987446"/>
              <a:chExt cx="981950" cy="307777"/>
            </a:xfrm>
          </p:grpSpPr>
          <p:sp>
            <p:nvSpPr>
              <p:cNvPr id="68"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69"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70" name="组合 69"/>
          <p:cNvGrpSpPr/>
          <p:nvPr/>
        </p:nvGrpSpPr>
        <p:grpSpPr>
          <a:xfrm>
            <a:off x="7297309" y="5046874"/>
            <a:ext cx="3836648" cy="753924"/>
            <a:chOff x="2938788" y="2190735"/>
            <a:chExt cx="3836648" cy="753924"/>
          </a:xfrm>
        </p:grpSpPr>
        <p:sp>
          <p:nvSpPr>
            <p:cNvPr id="71" name="矩形 13"/>
            <p:cNvSpPr>
              <a:spLocks noChangeArrowheads="1"/>
            </p:cNvSpPr>
            <p:nvPr/>
          </p:nvSpPr>
          <p:spPr bwMode="auto">
            <a:xfrm>
              <a:off x="2938788" y="2452216"/>
              <a:ext cx="383664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72" name="组合 71"/>
            <p:cNvGrpSpPr/>
            <p:nvPr/>
          </p:nvGrpSpPr>
          <p:grpSpPr>
            <a:xfrm>
              <a:off x="3098185" y="2190735"/>
              <a:ext cx="1760423" cy="307777"/>
              <a:chOff x="3339348" y="2987446"/>
              <a:chExt cx="981950" cy="307777"/>
            </a:xfrm>
          </p:grpSpPr>
          <p:sp>
            <p:nvSpPr>
              <p:cNvPr id="73"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74"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down)">
                                      <p:cBhvr>
                                        <p:cTn id="11" dur="500"/>
                                        <p:tgtEl>
                                          <p:spTgt spid="25"/>
                                        </p:tgtEl>
                                      </p:cBhvr>
                                    </p:animEffect>
                                  </p:childTnLst>
                                </p:cTn>
                              </p:par>
                              <p:par>
                                <p:cTn id="12" presetID="22" presetClass="entr" presetSubtype="1" fill="hold" nodeType="with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wipe(up)">
                                      <p:cBhvr>
                                        <p:cTn id="14" dur="500"/>
                                        <p:tgtEl>
                                          <p:spTgt spid="50"/>
                                        </p:tgtEl>
                                      </p:cBhvr>
                                    </p:animEffect>
                                  </p:childTnLst>
                                </p:cTn>
                              </p:par>
                              <p:par>
                                <p:cTn id="15" presetID="22" presetClass="entr" presetSubtype="1" fill="hold" nodeType="withEffect">
                                  <p:stCondLst>
                                    <p:cond delay="100"/>
                                  </p:stCondLst>
                                  <p:childTnLst>
                                    <p:set>
                                      <p:cBhvr>
                                        <p:cTn id="16" dur="1" fill="hold">
                                          <p:stCondLst>
                                            <p:cond delay="0"/>
                                          </p:stCondLst>
                                        </p:cTn>
                                        <p:tgtEl>
                                          <p:spTgt spid="55"/>
                                        </p:tgtEl>
                                        <p:attrNameLst>
                                          <p:attrName>style.visibility</p:attrName>
                                        </p:attrNameLst>
                                      </p:cBhvr>
                                      <p:to>
                                        <p:strVal val="visible"/>
                                      </p:to>
                                    </p:set>
                                    <p:animEffect transition="in" filter="wipe(up)">
                                      <p:cBhvr>
                                        <p:cTn id="17" dur="500"/>
                                        <p:tgtEl>
                                          <p:spTgt spid="55"/>
                                        </p:tgtEl>
                                      </p:cBhvr>
                                    </p:animEffect>
                                  </p:childTnLst>
                                </p:cTn>
                              </p:par>
                              <p:par>
                                <p:cTn id="18" presetID="22" presetClass="entr" presetSubtype="1" fill="hold" nodeType="withEffect">
                                  <p:stCondLst>
                                    <p:cond delay="200"/>
                                  </p:stCondLst>
                                  <p:childTnLst>
                                    <p:set>
                                      <p:cBhvr>
                                        <p:cTn id="19" dur="1" fill="hold">
                                          <p:stCondLst>
                                            <p:cond delay="0"/>
                                          </p:stCondLst>
                                        </p:cTn>
                                        <p:tgtEl>
                                          <p:spTgt spid="60"/>
                                        </p:tgtEl>
                                        <p:attrNameLst>
                                          <p:attrName>style.visibility</p:attrName>
                                        </p:attrNameLst>
                                      </p:cBhvr>
                                      <p:to>
                                        <p:strVal val="visible"/>
                                      </p:to>
                                    </p:set>
                                    <p:animEffect transition="in" filter="wipe(up)">
                                      <p:cBhvr>
                                        <p:cTn id="20" dur="500"/>
                                        <p:tgtEl>
                                          <p:spTgt spid="60"/>
                                        </p:tgtEl>
                                      </p:cBhvr>
                                    </p:animEffect>
                                  </p:childTnLst>
                                </p:cTn>
                              </p:par>
                              <p:par>
                                <p:cTn id="21" presetID="22" presetClass="entr" presetSubtype="1" fill="hold" nodeType="withEffect">
                                  <p:stCondLst>
                                    <p:cond delay="300"/>
                                  </p:stCondLst>
                                  <p:childTnLst>
                                    <p:set>
                                      <p:cBhvr>
                                        <p:cTn id="22" dur="1" fill="hold">
                                          <p:stCondLst>
                                            <p:cond delay="0"/>
                                          </p:stCondLst>
                                        </p:cTn>
                                        <p:tgtEl>
                                          <p:spTgt spid="65"/>
                                        </p:tgtEl>
                                        <p:attrNameLst>
                                          <p:attrName>style.visibility</p:attrName>
                                        </p:attrNameLst>
                                      </p:cBhvr>
                                      <p:to>
                                        <p:strVal val="visible"/>
                                      </p:to>
                                    </p:set>
                                    <p:animEffect transition="in" filter="wipe(up)">
                                      <p:cBhvr>
                                        <p:cTn id="23" dur="500"/>
                                        <p:tgtEl>
                                          <p:spTgt spid="65"/>
                                        </p:tgtEl>
                                      </p:cBhvr>
                                    </p:animEffect>
                                  </p:childTnLst>
                                </p:cTn>
                              </p:par>
                              <p:par>
                                <p:cTn id="24" presetID="22" presetClass="entr" presetSubtype="1" fill="hold" nodeType="withEffect">
                                  <p:stCondLst>
                                    <p:cond delay="40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pic>
        <p:nvPicPr>
          <p:cNvPr id="22" name="图片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2369" y="1885576"/>
            <a:ext cx="4777655"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直接连接符 7"/>
          <p:cNvCxnSpPr>
            <a:cxnSpLocks noChangeShapeType="1"/>
          </p:cNvCxnSpPr>
          <p:nvPr/>
        </p:nvCxnSpPr>
        <p:spPr bwMode="auto">
          <a:xfrm>
            <a:off x="5583604" y="1885577"/>
            <a:ext cx="0" cy="3186113"/>
          </a:xfrm>
          <a:prstGeom prst="line">
            <a:avLst/>
          </a:prstGeom>
          <a:noFill/>
          <a:ln w="57150">
            <a:solidFill>
              <a:srgbClr val="4E7730"/>
            </a:solidFill>
            <a:round/>
          </a:ln>
          <a:extLst>
            <a:ext uri="{909E8E84-426E-40DD-AFC4-6F175D3DCCD1}">
              <a14:hiddenFill xmlns:a14="http://schemas.microsoft.com/office/drawing/2010/main">
                <a:noFill/>
              </a14:hiddenFill>
            </a:ext>
          </a:extLst>
        </p:spPr>
      </p:cxnSp>
      <p:grpSp>
        <p:nvGrpSpPr>
          <p:cNvPr id="24" name="组合 17"/>
          <p:cNvGrpSpPr/>
          <p:nvPr/>
        </p:nvGrpSpPr>
        <p:grpSpPr bwMode="auto">
          <a:xfrm>
            <a:off x="5897929" y="1885577"/>
            <a:ext cx="3046413" cy="992314"/>
            <a:chOff x="0" y="0"/>
            <a:chExt cx="3046360" cy="992802"/>
          </a:xfrm>
        </p:grpSpPr>
        <p:sp>
          <p:nvSpPr>
            <p:cNvPr id="25" name="矩形 13"/>
            <p:cNvSpPr>
              <a:spLocks noChangeArrowheads="1"/>
            </p:cNvSpPr>
            <p:nvPr/>
          </p:nvSpPr>
          <p:spPr bwMode="auto">
            <a:xfrm>
              <a:off x="0" y="207586"/>
              <a:ext cx="3046360" cy="78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26"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chemeClr val="tx1">
                      <a:lumMod val="75000"/>
                      <a:lumOff val="25000"/>
                    </a:schemeClr>
                  </a:solidFill>
                  <a:latin typeface="+mn-lt"/>
                  <a:ea typeface="+mn-ea"/>
                  <a:cs typeface="+mn-ea"/>
                  <a:sym typeface="+mn-lt"/>
                </a:rPr>
                <a:t>TEXT HERE</a:t>
              </a:r>
              <a:endParaRPr lang="zh-CN" altLang="en-US" sz="1100" b="1">
                <a:solidFill>
                  <a:schemeClr val="tx1">
                    <a:lumMod val="75000"/>
                    <a:lumOff val="25000"/>
                  </a:schemeClr>
                </a:solidFill>
                <a:latin typeface="+mn-lt"/>
                <a:ea typeface="+mn-ea"/>
                <a:cs typeface="+mn-ea"/>
                <a:sym typeface="+mn-lt"/>
              </a:endParaRPr>
            </a:p>
          </p:txBody>
        </p:sp>
        <p:cxnSp>
          <p:nvCxnSpPr>
            <p:cNvPr id="27"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grpSp>
        <p:nvGrpSpPr>
          <p:cNvPr id="28" name="组合 22"/>
          <p:cNvGrpSpPr/>
          <p:nvPr/>
        </p:nvGrpSpPr>
        <p:grpSpPr bwMode="auto">
          <a:xfrm>
            <a:off x="5896342" y="3001590"/>
            <a:ext cx="3044825" cy="992635"/>
            <a:chOff x="0" y="0"/>
            <a:chExt cx="3046360" cy="991591"/>
          </a:xfrm>
        </p:grpSpPr>
        <p:sp>
          <p:nvSpPr>
            <p:cNvPr id="29" name="矩形 13"/>
            <p:cNvSpPr>
              <a:spLocks noChangeArrowheads="1"/>
            </p:cNvSpPr>
            <p:nvPr/>
          </p:nvSpPr>
          <p:spPr bwMode="auto">
            <a:xfrm>
              <a:off x="0" y="207586"/>
              <a:ext cx="3046360" cy="78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30" name="文本框 83"/>
            <p:cNvSpPr txBox="1">
              <a:spLocks noChangeArrowheads="1"/>
            </p:cNvSpPr>
            <p:nvPr/>
          </p:nvSpPr>
          <p:spPr bwMode="auto">
            <a:xfrm>
              <a:off x="103604"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31"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grpSp>
        <p:nvGrpSpPr>
          <p:cNvPr id="32" name="组合 26"/>
          <p:cNvGrpSpPr/>
          <p:nvPr/>
        </p:nvGrpSpPr>
        <p:grpSpPr bwMode="auto">
          <a:xfrm>
            <a:off x="5896342" y="4145408"/>
            <a:ext cx="3044825" cy="966096"/>
            <a:chOff x="0" y="26231"/>
            <a:chExt cx="3046360" cy="966572"/>
          </a:xfrm>
        </p:grpSpPr>
        <p:sp>
          <p:nvSpPr>
            <p:cNvPr id="33" name="矩形 32"/>
            <p:cNvSpPr>
              <a:spLocks noChangeArrowheads="1"/>
            </p:cNvSpPr>
            <p:nvPr/>
          </p:nvSpPr>
          <p:spPr bwMode="auto">
            <a:xfrm>
              <a:off x="0" y="207586"/>
              <a:ext cx="3046360" cy="785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34" name="文本框 83"/>
            <p:cNvSpPr txBox="1">
              <a:spLocks noChangeArrowheads="1"/>
            </p:cNvSpPr>
            <p:nvPr/>
          </p:nvSpPr>
          <p:spPr bwMode="auto">
            <a:xfrm>
              <a:off x="114243" y="26231"/>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35"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grpSp>
        <p:nvGrpSpPr>
          <p:cNvPr id="36" name="组合 30"/>
          <p:cNvGrpSpPr/>
          <p:nvPr/>
        </p:nvGrpSpPr>
        <p:grpSpPr bwMode="auto">
          <a:xfrm>
            <a:off x="8969742" y="1885577"/>
            <a:ext cx="3046412" cy="992314"/>
            <a:chOff x="0" y="0"/>
            <a:chExt cx="3046360" cy="992802"/>
          </a:xfrm>
        </p:grpSpPr>
        <p:sp>
          <p:nvSpPr>
            <p:cNvPr id="37" name="矩形 13"/>
            <p:cNvSpPr>
              <a:spLocks noChangeArrowheads="1"/>
            </p:cNvSpPr>
            <p:nvPr/>
          </p:nvSpPr>
          <p:spPr bwMode="auto">
            <a:xfrm>
              <a:off x="0" y="207586"/>
              <a:ext cx="3046360" cy="78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38" name="文本框 83"/>
            <p:cNvSpPr txBox="1">
              <a:spLocks noChangeArrowheads="1"/>
            </p:cNvSpPr>
            <p:nvPr/>
          </p:nvSpPr>
          <p:spPr bwMode="auto">
            <a:xfrm>
              <a:off x="114237"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39"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grpSp>
        <p:nvGrpSpPr>
          <p:cNvPr id="40" name="组合 34"/>
          <p:cNvGrpSpPr/>
          <p:nvPr/>
        </p:nvGrpSpPr>
        <p:grpSpPr bwMode="auto">
          <a:xfrm>
            <a:off x="8968154" y="3001590"/>
            <a:ext cx="3046413" cy="992635"/>
            <a:chOff x="0" y="0"/>
            <a:chExt cx="3046360" cy="991591"/>
          </a:xfrm>
        </p:grpSpPr>
        <p:sp>
          <p:nvSpPr>
            <p:cNvPr id="41" name="矩形 13"/>
            <p:cNvSpPr>
              <a:spLocks noChangeArrowheads="1"/>
            </p:cNvSpPr>
            <p:nvPr/>
          </p:nvSpPr>
          <p:spPr bwMode="auto">
            <a:xfrm>
              <a:off x="0" y="207586"/>
              <a:ext cx="3046360" cy="78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42" name="文本框 83"/>
            <p:cNvSpPr txBox="1">
              <a:spLocks noChangeArrowheads="1"/>
            </p:cNvSpPr>
            <p:nvPr/>
          </p:nvSpPr>
          <p:spPr bwMode="auto">
            <a:xfrm>
              <a:off x="114237"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43"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grpSp>
        <p:nvGrpSpPr>
          <p:cNvPr id="44" name="组合 38"/>
          <p:cNvGrpSpPr/>
          <p:nvPr/>
        </p:nvGrpSpPr>
        <p:grpSpPr bwMode="auto">
          <a:xfrm>
            <a:off x="8968154" y="4119190"/>
            <a:ext cx="3046413" cy="992314"/>
            <a:chOff x="0" y="0"/>
            <a:chExt cx="3046360" cy="992803"/>
          </a:xfrm>
        </p:grpSpPr>
        <p:sp>
          <p:nvSpPr>
            <p:cNvPr id="45" name="矩形 13"/>
            <p:cNvSpPr>
              <a:spLocks noChangeArrowheads="1"/>
            </p:cNvSpPr>
            <p:nvPr/>
          </p:nvSpPr>
          <p:spPr bwMode="auto">
            <a:xfrm>
              <a:off x="0" y="207586"/>
              <a:ext cx="3046360" cy="785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chemeClr val="tx1">
                    <a:lumMod val="75000"/>
                    <a:lumOff val="25000"/>
                  </a:schemeClr>
                </a:solidFill>
                <a:latin typeface="+mn-lt"/>
                <a:ea typeface="+mn-ea"/>
                <a:cs typeface="+mn-ea"/>
                <a:sym typeface="+mn-lt"/>
              </a:endParaRPr>
            </a:p>
          </p:txBody>
        </p:sp>
        <p:sp>
          <p:nvSpPr>
            <p:cNvPr id="46" name="文本框 83"/>
            <p:cNvSpPr txBox="1">
              <a:spLocks noChangeArrowheads="1"/>
            </p:cNvSpPr>
            <p:nvPr/>
          </p:nvSpPr>
          <p:spPr bwMode="auto">
            <a:xfrm>
              <a:off x="114237" y="0"/>
              <a:ext cx="8114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chemeClr val="tx1">
                      <a:lumMod val="75000"/>
                      <a:lumOff val="25000"/>
                    </a:schemeClr>
                  </a:solidFill>
                  <a:latin typeface="+mn-lt"/>
                  <a:ea typeface="+mn-ea"/>
                  <a:cs typeface="+mn-ea"/>
                  <a:sym typeface="+mn-lt"/>
                </a:rPr>
                <a:t>TEXT HERE</a:t>
              </a:r>
              <a:endParaRPr lang="zh-CN" altLang="en-US" sz="1100" b="1" dirty="0">
                <a:solidFill>
                  <a:schemeClr val="tx1">
                    <a:lumMod val="75000"/>
                    <a:lumOff val="25000"/>
                  </a:schemeClr>
                </a:solidFill>
                <a:latin typeface="+mn-lt"/>
                <a:ea typeface="+mn-ea"/>
                <a:cs typeface="+mn-ea"/>
                <a:sym typeface="+mn-lt"/>
              </a:endParaRPr>
            </a:p>
          </p:txBody>
        </p:sp>
        <p:cxnSp>
          <p:nvCxnSpPr>
            <p:cNvPr id="65" name="直接连接符 120"/>
            <p:cNvCxnSpPr>
              <a:cxnSpLocks noChangeShapeType="1"/>
            </p:cNvCxnSpPr>
            <p:nvPr/>
          </p:nvCxnSpPr>
          <p:spPr bwMode="auto">
            <a:xfrm>
              <a:off x="103604" y="45691"/>
              <a:ext cx="0" cy="170228"/>
            </a:xfrm>
            <a:prstGeom prst="line">
              <a:avLst/>
            </a:prstGeom>
            <a:noFill/>
            <a:ln w="9525">
              <a:solidFill>
                <a:srgbClr val="4283BC"/>
              </a:solidFill>
              <a:round/>
            </a:ln>
            <a:extLst>
              <a:ext uri="{909E8E84-426E-40DD-AFC4-6F175D3DCCD1}">
                <a14:hiddenFill xmlns:a14="http://schemas.microsoft.com/office/drawing/2010/main">
                  <a:noFill/>
                </a14:hiddenFill>
              </a:ext>
            </a:extLst>
          </p:spPr>
        </p:cxn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500"/>
                                        <p:tgtEl>
                                          <p:spTgt spid="23"/>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par>
                                <p:cTn id="24" presetID="53" presetClass="entr" presetSubtype="16" fill="hold" nodeType="withEffect">
                                  <p:stCondLst>
                                    <p:cond delay="10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Effect transition="in" filter="fade">
                                      <p:cBhvr>
                                        <p:cTn id="28" dur="500"/>
                                        <p:tgtEl>
                                          <p:spTgt spid="36"/>
                                        </p:tgtEl>
                                      </p:cBhvr>
                                    </p:animEffect>
                                  </p:childTnLst>
                                </p:cTn>
                              </p:par>
                              <p:par>
                                <p:cTn id="29" presetID="53" presetClass="entr" presetSubtype="16" fill="hold" nodeType="withEffect">
                                  <p:stCondLst>
                                    <p:cond delay="20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par>
                                <p:cTn id="34" presetID="53" presetClass="entr" presetSubtype="16" fill="hold" nodeType="withEffect">
                                  <p:stCondLst>
                                    <p:cond delay="30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ppt_w</p:attrName>
                                        </p:attrNameLst>
                                      </p:cBhvr>
                                      <p:tavLst>
                                        <p:tav tm="0">
                                          <p:val>
                                            <p:fltVal val="0"/>
                                          </p:val>
                                        </p:tav>
                                        <p:tav tm="100000">
                                          <p:val>
                                            <p:strVal val="#ppt_w"/>
                                          </p:val>
                                        </p:tav>
                                      </p:tavLst>
                                    </p:anim>
                                    <p:anim calcmode="lin" valueType="num">
                                      <p:cBhvr>
                                        <p:cTn id="37" dur="500" fill="hold"/>
                                        <p:tgtEl>
                                          <p:spTgt spid="40"/>
                                        </p:tgtEl>
                                        <p:attrNameLst>
                                          <p:attrName>ppt_h</p:attrName>
                                        </p:attrNameLst>
                                      </p:cBhvr>
                                      <p:tavLst>
                                        <p:tav tm="0">
                                          <p:val>
                                            <p:fltVal val="0"/>
                                          </p:val>
                                        </p:tav>
                                        <p:tav tm="100000">
                                          <p:val>
                                            <p:strVal val="#ppt_h"/>
                                          </p:val>
                                        </p:tav>
                                      </p:tavLst>
                                    </p:anim>
                                    <p:animEffect transition="in" filter="fade">
                                      <p:cBhvr>
                                        <p:cTn id="38" dur="500"/>
                                        <p:tgtEl>
                                          <p:spTgt spid="40"/>
                                        </p:tgtEl>
                                      </p:cBhvr>
                                    </p:animEffect>
                                  </p:childTnLst>
                                </p:cTn>
                              </p:par>
                              <p:par>
                                <p:cTn id="39" presetID="53" presetClass="entr" presetSubtype="16" fill="hold" nodeType="withEffect">
                                  <p:stCondLst>
                                    <p:cond delay="40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par>
                                <p:cTn id="44" presetID="53" presetClass="entr" presetSubtype="16" fill="hold" nodeType="withEffect">
                                  <p:stCondLst>
                                    <p:cond delay="50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Effect transition="in" filter="fade">
                                      <p:cBhvr>
                                        <p:cTn id="4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75" name="组合 74"/>
          <p:cNvGrpSpPr/>
          <p:nvPr/>
        </p:nvGrpSpPr>
        <p:grpSpPr>
          <a:xfrm>
            <a:off x="5435104" y="2708920"/>
            <a:ext cx="1323381" cy="1308404"/>
            <a:chOff x="5301155" y="2830002"/>
            <a:chExt cx="1323381" cy="1308404"/>
          </a:xfrm>
        </p:grpSpPr>
        <p:sp>
          <p:nvSpPr>
            <p:cNvPr id="76" name="椭圆 75"/>
            <p:cNvSpPr/>
            <p:nvPr/>
          </p:nvSpPr>
          <p:spPr>
            <a:xfrm>
              <a:off x="5316132" y="2830002"/>
              <a:ext cx="1308404" cy="1308404"/>
            </a:xfrm>
            <a:prstGeom prst="ellipse">
              <a:avLst/>
            </a:prstGeom>
            <a:solidFill>
              <a:srgbClr val="1A6C37"/>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7" name="TextBox 24"/>
            <p:cNvSpPr txBox="1"/>
            <p:nvPr/>
          </p:nvSpPr>
          <p:spPr>
            <a:xfrm>
              <a:off x="5301155" y="3158113"/>
              <a:ext cx="1323381" cy="738664"/>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交流</a:t>
              </a:r>
              <a:endParaRPr lang="en-US" altLang="zh-CN" b="1" dirty="0" smtClean="0">
                <a:solidFill>
                  <a:schemeClr val="bg1"/>
                </a:solidFill>
                <a:cs typeface="+mn-ea"/>
                <a:sym typeface="+mn-lt"/>
              </a:endParaRPr>
            </a:p>
            <a:p>
              <a:pPr algn="ctr"/>
              <a:r>
                <a:rPr lang="zh-CN" altLang="en-US" b="1" dirty="0" smtClean="0">
                  <a:solidFill>
                    <a:schemeClr val="bg1"/>
                  </a:solidFill>
                  <a:cs typeface="+mn-ea"/>
                  <a:sym typeface="+mn-lt"/>
                </a:rPr>
                <a:t>互信</a:t>
              </a:r>
              <a:endParaRPr lang="en-US" altLang="zh-CN" b="1" dirty="0">
                <a:solidFill>
                  <a:schemeClr val="bg1"/>
                </a:solidFill>
                <a:cs typeface="+mn-ea"/>
                <a:sym typeface="+mn-lt"/>
              </a:endParaRPr>
            </a:p>
          </p:txBody>
        </p:sp>
      </p:grpSp>
      <p:grpSp>
        <p:nvGrpSpPr>
          <p:cNvPr id="78" name="组合 77"/>
          <p:cNvGrpSpPr/>
          <p:nvPr/>
        </p:nvGrpSpPr>
        <p:grpSpPr>
          <a:xfrm>
            <a:off x="447932" y="2019526"/>
            <a:ext cx="2868513" cy="461665"/>
            <a:chOff x="1579662" y="1824284"/>
            <a:chExt cx="3573362" cy="575105"/>
          </a:xfrm>
        </p:grpSpPr>
        <p:sp>
          <p:nvSpPr>
            <p:cNvPr id="79" name="矩形 78"/>
            <p:cNvSpPr/>
            <p:nvPr/>
          </p:nvSpPr>
          <p:spPr>
            <a:xfrm>
              <a:off x="1671917" y="1830080"/>
              <a:ext cx="3481107" cy="554177"/>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80" name="文本框 79"/>
            <p:cNvSpPr txBox="1"/>
            <p:nvPr/>
          </p:nvSpPr>
          <p:spPr>
            <a:xfrm>
              <a:off x="1579662" y="1824284"/>
              <a:ext cx="1030514" cy="575105"/>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01</a:t>
              </a:r>
              <a:endParaRPr lang="zh-CN" altLang="en-US" dirty="0">
                <a:solidFill>
                  <a:schemeClr val="bg1">
                    <a:lumMod val="95000"/>
                  </a:schemeClr>
                </a:solidFill>
                <a:cs typeface="+mn-ea"/>
                <a:sym typeface="+mn-lt"/>
              </a:endParaRPr>
            </a:p>
          </p:txBody>
        </p:sp>
        <p:sp>
          <p:nvSpPr>
            <p:cNvPr id="82" name="文本框 81"/>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p>
          </p:txBody>
        </p:sp>
      </p:grpSp>
      <p:grpSp>
        <p:nvGrpSpPr>
          <p:cNvPr id="85" name="组合 84"/>
          <p:cNvGrpSpPr/>
          <p:nvPr/>
        </p:nvGrpSpPr>
        <p:grpSpPr>
          <a:xfrm>
            <a:off x="447932" y="3168390"/>
            <a:ext cx="2868513" cy="461665"/>
            <a:chOff x="1579662" y="1824284"/>
            <a:chExt cx="3573362" cy="575105"/>
          </a:xfrm>
        </p:grpSpPr>
        <p:sp>
          <p:nvSpPr>
            <p:cNvPr id="86" name="矩形 85"/>
            <p:cNvSpPr/>
            <p:nvPr/>
          </p:nvSpPr>
          <p:spPr>
            <a:xfrm>
              <a:off x="1671917" y="1830080"/>
              <a:ext cx="3481107" cy="554177"/>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87" name="文本框 86"/>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02</a:t>
              </a:r>
              <a:endParaRPr lang="zh-CN" altLang="en-US" dirty="0">
                <a:solidFill>
                  <a:schemeClr val="bg1">
                    <a:lumMod val="95000"/>
                  </a:schemeClr>
                </a:solidFill>
                <a:cs typeface="+mn-ea"/>
                <a:sym typeface="+mn-lt"/>
              </a:endParaRPr>
            </a:p>
          </p:txBody>
        </p:sp>
        <p:sp>
          <p:nvSpPr>
            <p:cNvPr id="92" name="文本框 91"/>
            <p:cNvSpPr txBox="1"/>
            <p:nvPr/>
          </p:nvSpPr>
          <p:spPr>
            <a:xfrm>
              <a:off x="2411366" y="1851920"/>
              <a:ext cx="2741658" cy="429890"/>
            </a:xfrm>
            <a:prstGeom prst="rect">
              <a:avLst/>
            </a:prstGeom>
            <a:noFill/>
          </p:spPr>
          <p:txBody>
            <a:bodyPr wrap="square" rtlCol="0">
              <a:spAutoFit/>
            </a:bodyPr>
            <a:lstStyle/>
            <a:p>
              <a:pPr>
                <a:lnSpc>
                  <a:spcPct val="130000"/>
                </a:lnSpc>
              </a:pPr>
              <a:r>
                <a:rPr lang="zh-CN" altLang="en-US" sz="1400" dirty="0">
                  <a:solidFill>
                    <a:schemeClr val="bg1">
                      <a:lumMod val="95000"/>
                    </a:schemeClr>
                  </a:solidFill>
                  <a:cs typeface="+mn-ea"/>
                  <a:sym typeface="+mn-lt"/>
                </a:rPr>
                <a:t>您的内容打在这里</a:t>
              </a:r>
            </a:p>
          </p:txBody>
        </p:sp>
      </p:grpSp>
      <p:grpSp>
        <p:nvGrpSpPr>
          <p:cNvPr id="93" name="组合 92"/>
          <p:cNvGrpSpPr/>
          <p:nvPr/>
        </p:nvGrpSpPr>
        <p:grpSpPr>
          <a:xfrm>
            <a:off x="447932" y="4100442"/>
            <a:ext cx="2868513" cy="954748"/>
            <a:chOff x="1579662" y="1824284"/>
            <a:chExt cx="3573362" cy="1189347"/>
          </a:xfrm>
        </p:grpSpPr>
        <p:sp>
          <p:nvSpPr>
            <p:cNvPr id="94" name="矩形 93"/>
            <p:cNvSpPr/>
            <p:nvPr/>
          </p:nvSpPr>
          <p:spPr>
            <a:xfrm>
              <a:off x="1671917" y="1830080"/>
              <a:ext cx="3481107" cy="1183551"/>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95" name="文本框 94"/>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03</a:t>
              </a:r>
              <a:endParaRPr lang="zh-CN" altLang="en-US" dirty="0">
                <a:solidFill>
                  <a:schemeClr val="bg1">
                    <a:lumMod val="95000"/>
                  </a:schemeClr>
                </a:solidFill>
                <a:cs typeface="+mn-ea"/>
                <a:sym typeface="+mn-lt"/>
              </a:endParaRPr>
            </a:p>
          </p:txBody>
        </p:sp>
        <p:sp>
          <p:nvSpPr>
            <p:cNvPr id="96" name="文本框 95"/>
            <p:cNvSpPr txBox="1"/>
            <p:nvPr/>
          </p:nvSpPr>
          <p:spPr>
            <a:xfrm>
              <a:off x="2411366" y="1851920"/>
              <a:ext cx="2741658" cy="1161711"/>
            </a:xfrm>
            <a:prstGeom prst="rect">
              <a:avLst/>
            </a:prstGeom>
            <a:noFill/>
          </p:spPr>
          <p:txBody>
            <a:bodyPr wrap="square" rtlCol="0">
              <a:spAutoFit/>
            </a:bodyPr>
            <a:lstStyle/>
            <a:p>
              <a:pPr>
                <a:lnSpc>
                  <a:spcPct val="130000"/>
                </a:lnSpc>
              </a:pPr>
              <a:r>
                <a:rPr lang="zh-CN" altLang="en-US" sz="1400" dirty="0">
                  <a:solidFill>
                    <a:schemeClr val="bg1">
                      <a:lumMod val="95000"/>
                    </a:schemeClr>
                  </a:solidFill>
                  <a:cs typeface="+mn-ea"/>
                  <a:sym typeface="+mn-lt"/>
                </a:rPr>
                <a:t>您的内容打在</a:t>
              </a:r>
              <a:r>
                <a:rPr lang="zh-CN" altLang="en-US" sz="1400" dirty="0" smtClean="0">
                  <a:solidFill>
                    <a:schemeClr val="bg1">
                      <a:lumMod val="95000"/>
                    </a:schemeClr>
                  </a:solidFill>
                  <a:cs typeface="+mn-ea"/>
                  <a:sym typeface="+mn-lt"/>
                </a:rPr>
                <a:t>这里</a:t>
              </a:r>
              <a:r>
                <a:rPr lang="zh-CN" altLang="en-US" sz="1400" dirty="0">
                  <a:solidFill>
                    <a:schemeClr val="bg1">
                      <a:lumMod val="95000"/>
                    </a:schemeClr>
                  </a:solidFill>
                  <a:cs typeface="+mn-ea"/>
                  <a:sym typeface="+mn-lt"/>
                </a:rPr>
                <a:t>您的内容打在</a:t>
              </a:r>
              <a:r>
                <a:rPr lang="zh-CN" altLang="en-US" sz="1400" dirty="0" smtClean="0">
                  <a:solidFill>
                    <a:schemeClr val="bg1">
                      <a:lumMod val="95000"/>
                    </a:schemeClr>
                  </a:solidFill>
                  <a:cs typeface="+mn-ea"/>
                  <a:sym typeface="+mn-lt"/>
                </a:rPr>
                <a:t>这里</a:t>
              </a:r>
              <a:r>
                <a:rPr lang="zh-CN" altLang="en-US" sz="1400" dirty="0">
                  <a:solidFill>
                    <a:schemeClr val="bg1">
                      <a:lumMod val="95000"/>
                    </a:schemeClr>
                  </a:solidFill>
                  <a:cs typeface="+mn-ea"/>
                  <a:sym typeface="+mn-lt"/>
                </a:rPr>
                <a:t>您的内容打在</a:t>
              </a:r>
              <a:r>
                <a:rPr lang="zh-CN" altLang="en-US" sz="1400" dirty="0" smtClean="0">
                  <a:solidFill>
                    <a:schemeClr val="bg1">
                      <a:lumMod val="95000"/>
                    </a:schemeClr>
                  </a:solidFill>
                  <a:cs typeface="+mn-ea"/>
                  <a:sym typeface="+mn-lt"/>
                </a:rPr>
                <a:t>这里</a:t>
              </a:r>
              <a:r>
                <a:rPr lang="zh-CN" altLang="en-US" sz="1400" dirty="0">
                  <a:solidFill>
                    <a:schemeClr val="bg1">
                      <a:lumMod val="95000"/>
                    </a:schemeClr>
                  </a:solidFill>
                  <a:cs typeface="+mn-ea"/>
                  <a:sym typeface="+mn-lt"/>
                </a:rPr>
                <a:t>您的内容打在这里</a:t>
              </a:r>
            </a:p>
          </p:txBody>
        </p:sp>
      </p:grpSp>
      <p:grpSp>
        <p:nvGrpSpPr>
          <p:cNvPr id="97" name="组合 96"/>
          <p:cNvGrpSpPr/>
          <p:nvPr/>
        </p:nvGrpSpPr>
        <p:grpSpPr>
          <a:xfrm>
            <a:off x="3981040" y="2859021"/>
            <a:ext cx="911611" cy="911610"/>
            <a:chOff x="4017030" y="3083924"/>
            <a:chExt cx="911611" cy="911610"/>
          </a:xfrm>
        </p:grpSpPr>
        <p:grpSp>
          <p:nvGrpSpPr>
            <p:cNvPr id="98" name="组合 97"/>
            <p:cNvGrpSpPr/>
            <p:nvPr/>
          </p:nvGrpSpPr>
          <p:grpSpPr>
            <a:xfrm>
              <a:off x="4017030" y="3083924"/>
              <a:ext cx="911611" cy="911610"/>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01" name="椭圆 100"/>
              <p:cNvSpPr/>
              <p:nvPr/>
            </p:nvSpPr>
            <p:spPr>
              <a:xfrm>
                <a:off x="330894" y="699193"/>
                <a:ext cx="3948309" cy="394830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99" name="TextBox 24"/>
            <p:cNvSpPr txBox="1"/>
            <p:nvPr/>
          </p:nvSpPr>
          <p:spPr>
            <a:xfrm>
              <a:off x="4087995" y="3316106"/>
              <a:ext cx="769756" cy="361125"/>
            </a:xfrm>
            <a:prstGeom prst="rect">
              <a:avLst/>
            </a:prstGeom>
            <a:noFill/>
          </p:spPr>
          <p:txBody>
            <a:bodyPr wrap="square" lIns="0" tIns="0" rIns="0" bIns="0" rtlCol="0">
              <a:spAutoFit/>
            </a:bodyPr>
            <a:lstStyle/>
            <a:p>
              <a:pPr algn="ctr">
                <a:lnSpc>
                  <a:spcPct val="130000"/>
                </a:lnSpc>
              </a:pPr>
              <a:r>
                <a:rPr lang="zh-CN" altLang="en-US" sz="2000" b="1" dirty="0">
                  <a:solidFill>
                    <a:schemeClr val="tx1">
                      <a:lumMod val="65000"/>
                      <a:lumOff val="35000"/>
                    </a:schemeClr>
                  </a:solidFill>
                  <a:cs typeface="+mn-ea"/>
                  <a:sym typeface="+mn-lt"/>
                </a:rPr>
                <a:t>宣传</a:t>
              </a:r>
              <a:endParaRPr lang="en-US" altLang="zh-CN" sz="2000" dirty="0">
                <a:solidFill>
                  <a:schemeClr val="tx1">
                    <a:lumMod val="65000"/>
                    <a:lumOff val="35000"/>
                  </a:schemeClr>
                </a:solidFill>
                <a:cs typeface="+mn-ea"/>
                <a:sym typeface="+mn-lt"/>
              </a:endParaRPr>
            </a:p>
          </p:txBody>
        </p:sp>
      </p:grpSp>
      <p:grpSp>
        <p:nvGrpSpPr>
          <p:cNvPr id="102" name="组合 101"/>
          <p:cNvGrpSpPr/>
          <p:nvPr/>
        </p:nvGrpSpPr>
        <p:grpSpPr>
          <a:xfrm>
            <a:off x="7315915" y="2859021"/>
            <a:ext cx="911611" cy="911610"/>
            <a:chOff x="7031031" y="3083924"/>
            <a:chExt cx="911611" cy="911610"/>
          </a:xfrm>
        </p:grpSpPr>
        <p:grpSp>
          <p:nvGrpSpPr>
            <p:cNvPr id="103" name="组合 102"/>
            <p:cNvGrpSpPr/>
            <p:nvPr/>
          </p:nvGrpSpPr>
          <p:grpSpPr>
            <a:xfrm>
              <a:off x="7031031" y="3083924"/>
              <a:ext cx="911611" cy="911610"/>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06" name="椭圆 105"/>
              <p:cNvSpPr/>
              <p:nvPr/>
            </p:nvSpPr>
            <p:spPr>
              <a:xfrm>
                <a:off x="330893" y="699193"/>
                <a:ext cx="3948310" cy="394831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104" name="TextBox 24"/>
            <p:cNvSpPr txBox="1"/>
            <p:nvPr/>
          </p:nvSpPr>
          <p:spPr>
            <a:xfrm>
              <a:off x="7078845" y="3316106"/>
              <a:ext cx="769756" cy="361125"/>
            </a:xfrm>
            <a:prstGeom prst="rect">
              <a:avLst/>
            </a:prstGeom>
            <a:noFill/>
          </p:spPr>
          <p:txBody>
            <a:bodyPr wrap="square" lIns="0" tIns="0" rIns="0" bIns="0" rtlCol="0">
              <a:spAutoFit/>
            </a:bodyPr>
            <a:lstStyle/>
            <a:p>
              <a:pPr algn="ctr">
                <a:lnSpc>
                  <a:spcPct val="130000"/>
                </a:lnSpc>
              </a:pPr>
              <a:r>
                <a:rPr lang="zh-CN" altLang="en-US" sz="2000" b="1" dirty="0" smtClean="0">
                  <a:solidFill>
                    <a:schemeClr val="tx1">
                      <a:lumMod val="65000"/>
                      <a:lumOff val="35000"/>
                    </a:schemeClr>
                  </a:solidFill>
                  <a:cs typeface="+mn-ea"/>
                  <a:sym typeface="+mn-lt"/>
                </a:rPr>
                <a:t>收效</a:t>
              </a:r>
              <a:endParaRPr lang="en-US" altLang="zh-CN" sz="2000" b="1" dirty="0">
                <a:solidFill>
                  <a:schemeClr val="tx1">
                    <a:lumMod val="65000"/>
                    <a:lumOff val="35000"/>
                  </a:schemeClr>
                </a:solidFill>
                <a:cs typeface="+mn-ea"/>
                <a:sym typeface="+mn-lt"/>
              </a:endParaRPr>
            </a:p>
          </p:txBody>
        </p:sp>
      </p:grpSp>
      <p:grpSp>
        <p:nvGrpSpPr>
          <p:cNvPr id="110" name="组合 109"/>
          <p:cNvGrpSpPr/>
          <p:nvPr/>
        </p:nvGrpSpPr>
        <p:grpSpPr>
          <a:xfrm>
            <a:off x="8766848" y="1847478"/>
            <a:ext cx="2868513" cy="461665"/>
            <a:chOff x="1579662" y="1824284"/>
            <a:chExt cx="3573362" cy="575105"/>
          </a:xfrm>
        </p:grpSpPr>
        <p:sp>
          <p:nvSpPr>
            <p:cNvPr id="111" name="矩形 110"/>
            <p:cNvSpPr/>
            <p:nvPr/>
          </p:nvSpPr>
          <p:spPr>
            <a:xfrm>
              <a:off x="1671917" y="1830080"/>
              <a:ext cx="3481107" cy="554177"/>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112" name="文本框 111"/>
            <p:cNvSpPr txBox="1"/>
            <p:nvPr/>
          </p:nvSpPr>
          <p:spPr>
            <a:xfrm>
              <a:off x="1579662" y="1824284"/>
              <a:ext cx="1030514" cy="575105"/>
            </a:xfrm>
            <a:prstGeom prst="rect">
              <a:avLst/>
            </a:prstGeom>
            <a:noFill/>
          </p:spPr>
          <p:txBody>
            <a:bodyPr wrap="square" rtlCol="0">
              <a:spAutoFit/>
            </a:bodyPr>
            <a:lstStyle/>
            <a:p>
              <a:pPr algn="ctr"/>
              <a:r>
                <a:rPr lang="en-US" altLang="zh-CN" dirty="0">
                  <a:solidFill>
                    <a:schemeClr val="bg1">
                      <a:lumMod val="95000"/>
                    </a:schemeClr>
                  </a:solidFill>
                  <a:cs typeface="+mn-ea"/>
                  <a:sym typeface="+mn-lt"/>
                </a:rPr>
                <a:t>01</a:t>
              </a:r>
              <a:endParaRPr lang="zh-CN" altLang="en-US" dirty="0">
                <a:solidFill>
                  <a:schemeClr val="bg1">
                    <a:lumMod val="95000"/>
                  </a:schemeClr>
                </a:solidFill>
                <a:cs typeface="+mn-ea"/>
                <a:sym typeface="+mn-lt"/>
              </a:endParaRPr>
            </a:p>
          </p:txBody>
        </p:sp>
        <p:sp>
          <p:nvSpPr>
            <p:cNvPr id="113" name="文本框 112"/>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p>
          </p:txBody>
        </p:sp>
      </p:grpSp>
      <p:grpSp>
        <p:nvGrpSpPr>
          <p:cNvPr id="114" name="组合 113"/>
          <p:cNvGrpSpPr/>
          <p:nvPr/>
        </p:nvGrpSpPr>
        <p:grpSpPr>
          <a:xfrm>
            <a:off x="8766848" y="2615828"/>
            <a:ext cx="2868513" cy="461665"/>
            <a:chOff x="1579662" y="1824284"/>
            <a:chExt cx="3573362" cy="575105"/>
          </a:xfrm>
        </p:grpSpPr>
        <p:sp>
          <p:nvSpPr>
            <p:cNvPr id="115" name="矩形 114"/>
            <p:cNvSpPr/>
            <p:nvPr/>
          </p:nvSpPr>
          <p:spPr>
            <a:xfrm>
              <a:off x="1671917" y="1830080"/>
              <a:ext cx="3481107" cy="554177"/>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116" name="文本框 115"/>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02</a:t>
              </a:r>
              <a:endParaRPr lang="zh-CN" altLang="en-US" dirty="0">
                <a:solidFill>
                  <a:schemeClr val="bg1">
                    <a:lumMod val="95000"/>
                  </a:schemeClr>
                </a:solidFill>
                <a:cs typeface="+mn-ea"/>
                <a:sym typeface="+mn-lt"/>
              </a:endParaRPr>
            </a:p>
          </p:txBody>
        </p:sp>
        <p:sp>
          <p:nvSpPr>
            <p:cNvPr id="147" name="文本框 146"/>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p>
          </p:txBody>
        </p:sp>
      </p:grpSp>
      <p:grpSp>
        <p:nvGrpSpPr>
          <p:cNvPr id="148" name="组合 147"/>
          <p:cNvGrpSpPr/>
          <p:nvPr/>
        </p:nvGrpSpPr>
        <p:grpSpPr>
          <a:xfrm>
            <a:off x="8766848" y="3384178"/>
            <a:ext cx="2868513" cy="461665"/>
            <a:chOff x="1579662" y="1824284"/>
            <a:chExt cx="3573362" cy="575105"/>
          </a:xfrm>
        </p:grpSpPr>
        <p:sp>
          <p:nvSpPr>
            <p:cNvPr id="149" name="矩形 148"/>
            <p:cNvSpPr/>
            <p:nvPr/>
          </p:nvSpPr>
          <p:spPr>
            <a:xfrm>
              <a:off x="1671917" y="1830080"/>
              <a:ext cx="3481107" cy="554177"/>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150" name="文本框 149"/>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03</a:t>
              </a:r>
              <a:endParaRPr lang="zh-CN" altLang="en-US" dirty="0">
                <a:solidFill>
                  <a:schemeClr val="bg1">
                    <a:lumMod val="95000"/>
                  </a:schemeClr>
                </a:solidFill>
                <a:cs typeface="+mn-ea"/>
                <a:sym typeface="+mn-lt"/>
              </a:endParaRPr>
            </a:p>
          </p:txBody>
        </p:sp>
        <p:sp>
          <p:nvSpPr>
            <p:cNvPr id="151" name="文本框 150"/>
            <p:cNvSpPr txBox="1"/>
            <p:nvPr/>
          </p:nvSpPr>
          <p:spPr>
            <a:xfrm>
              <a:off x="2411366" y="1851920"/>
              <a:ext cx="2741658" cy="474940"/>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您的内容打在这里</a:t>
              </a:r>
            </a:p>
          </p:txBody>
        </p:sp>
      </p:grpSp>
      <p:grpSp>
        <p:nvGrpSpPr>
          <p:cNvPr id="152" name="组合 151"/>
          <p:cNvGrpSpPr/>
          <p:nvPr/>
        </p:nvGrpSpPr>
        <p:grpSpPr>
          <a:xfrm>
            <a:off x="8766848" y="4152528"/>
            <a:ext cx="2868513" cy="723531"/>
            <a:chOff x="1579662" y="1824284"/>
            <a:chExt cx="3573362" cy="901317"/>
          </a:xfrm>
        </p:grpSpPr>
        <p:sp>
          <p:nvSpPr>
            <p:cNvPr id="153" name="矩形 152"/>
            <p:cNvSpPr/>
            <p:nvPr/>
          </p:nvSpPr>
          <p:spPr>
            <a:xfrm>
              <a:off x="1671917" y="1830080"/>
              <a:ext cx="3481107" cy="895520"/>
            </a:xfrm>
            <a:prstGeom prst="rect">
              <a:avLst/>
            </a:prstGeom>
            <a:gradFill>
              <a:gsLst>
                <a:gs pos="0">
                  <a:srgbClr val="4A7C29"/>
                </a:gs>
                <a:gs pos="100000">
                  <a:schemeClr val="accent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lumMod val="95000"/>
                  </a:schemeClr>
                </a:solidFill>
                <a:cs typeface="+mn-ea"/>
                <a:sym typeface="+mn-lt"/>
              </a:endParaRPr>
            </a:p>
          </p:txBody>
        </p:sp>
        <p:sp>
          <p:nvSpPr>
            <p:cNvPr id="154" name="文本框 153"/>
            <p:cNvSpPr txBox="1"/>
            <p:nvPr/>
          </p:nvSpPr>
          <p:spPr>
            <a:xfrm>
              <a:off x="1579662" y="1824284"/>
              <a:ext cx="1030514" cy="575105"/>
            </a:xfrm>
            <a:prstGeom prst="rect">
              <a:avLst/>
            </a:prstGeom>
            <a:noFill/>
          </p:spPr>
          <p:txBody>
            <a:bodyPr wrap="square" rtlCol="0">
              <a:spAutoFit/>
            </a:bodyPr>
            <a:lstStyle/>
            <a:p>
              <a:pPr algn="ctr"/>
              <a:r>
                <a:rPr lang="en-US" altLang="zh-CN" dirty="0" smtClean="0">
                  <a:solidFill>
                    <a:schemeClr val="bg1">
                      <a:lumMod val="95000"/>
                    </a:schemeClr>
                  </a:solidFill>
                  <a:cs typeface="+mn-ea"/>
                  <a:sym typeface="+mn-lt"/>
                </a:rPr>
                <a:t>04</a:t>
              </a:r>
              <a:endParaRPr lang="zh-CN" altLang="en-US" dirty="0">
                <a:solidFill>
                  <a:schemeClr val="bg1">
                    <a:lumMod val="95000"/>
                  </a:schemeClr>
                </a:solidFill>
                <a:cs typeface="+mn-ea"/>
                <a:sym typeface="+mn-lt"/>
              </a:endParaRPr>
            </a:p>
          </p:txBody>
        </p:sp>
        <p:sp>
          <p:nvSpPr>
            <p:cNvPr id="155" name="文本框 154"/>
            <p:cNvSpPr txBox="1"/>
            <p:nvPr/>
          </p:nvSpPr>
          <p:spPr>
            <a:xfrm>
              <a:off x="2411366" y="1851920"/>
              <a:ext cx="2741658" cy="873681"/>
            </a:xfrm>
            <a:prstGeom prst="rect">
              <a:avLst/>
            </a:prstGeom>
            <a:noFill/>
          </p:spPr>
          <p:txBody>
            <a:bodyPr wrap="square" rtlCol="0">
              <a:spAutoFit/>
            </a:bodyPr>
            <a:lstStyle/>
            <a:p>
              <a:pPr>
                <a:lnSpc>
                  <a:spcPct val="130000"/>
                </a:lnSpc>
              </a:pPr>
              <a:r>
                <a:rPr lang="zh-CN" altLang="en-US" sz="1600" dirty="0">
                  <a:solidFill>
                    <a:schemeClr val="bg1">
                      <a:lumMod val="95000"/>
                    </a:schemeClr>
                  </a:solidFill>
                  <a:cs typeface="+mn-ea"/>
                  <a:sym typeface="+mn-lt"/>
                </a:rPr>
                <a:t>您的内容打在</a:t>
              </a:r>
              <a:r>
                <a:rPr lang="zh-CN" altLang="en-US" sz="1600" dirty="0" smtClean="0">
                  <a:solidFill>
                    <a:schemeClr val="bg1">
                      <a:lumMod val="95000"/>
                    </a:schemeClr>
                  </a:solidFill>
                  <a:cs typeface="+mn-ea"/>
                  <a:sym typeface="+mn-lt"/>
                </a:rPr>
                <a:t>这里</a:t>
              </a:r>
              <a:r>
                <a:rPr lang="zh-CN" altLang="en-US" sz="1600" dirty="0">
                  <a:solidFill>
                    <a:schemeClr val="bg1">
                      <a:lumMod val="95000"/>
                    </a:schemeClr>
                  </a:solidFill>
                  <a:cs typeface="+mn-ea"/>
                  <a:sym typeface="+mn-lt"/>
                </a:rPr>
                <a:t>您的内容打在这里</a:t>
              </a:r>
            </a:p>
          </p:txBody>
        </p:sp>
      </p:grpSp>
      <p:cxnSp>
        <p:nvCxnSpPr>
          <p:cNvPr id="156" name="直接箭头连接符 155"/>
          <p:cNvCxnSpPr/>
          <p:nvPr/>
        </p:nvCxnSpPr>
        <p:spPr>
          <a:xfrm>
            <a:off x="4944549" y="3376788"/>
            <a:ext cx="470599" cy="0"/>
          </a:xfrm>
          <a:prstGeom prst="straightConnector1">
            <a:avLst/>
          </a:prstGeom>
          <a:ln>
            <a:solidFill>
              <a:schemeClr val="tx1">
                <a:lumMod val="75000"/>
                <a:lumOff val="2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57" name="直接箭头连接符 156"/>
          <p:cNvCxnSpPr/>
          <p:nvPr/>
        </p:nvCxnSpPr>
        <p:spPr>
          <a:xfrm>
            <a:off x="6820850" y="3376788"/>
            <a:ext cx="470599"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grpSp>
        <p:nvGrpSpPr>
          <p:cNvPr id="158" name="组合 157"/>
          <p:cNvGrpSpPr/>
          <p:nvPr/>
        </p:nvGrpSpPr>
        <p:grpSpPr>
          <a:xfrm>
            <a:off x="8227526" y="2077012"/>
            <a:ext cx="512133" cy="2483841"/>
            <a:chOff x="8227526" y="2301915"/>
            <a:chExt cx="512133" cy="2483841"/>
          </a:xfrm>
        </p:grpSpPr>
        <p:cxnSp>
          <p:nvCxnSpPr>
            <p:cNvPr id="159" name="直接箭头连接符 158"/>
            <p:cNvCxnSpPr/>
            <p:nvPr/>
          </p:nvCxnSpPr>
          <p:spPr>
            <a:xfrm>
              <a:off x="8437645" y="2301915"/>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0" name="直接箭头连接符 159"/>
            <p:cNvCxnSpPr/>
            <p:nvPr/>
          </p:nvCxnSpPr>
          <p:spPr>
            <a:xfrm>
              <a:off x="8437645" y="3097562"/>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1" name="直接箭头连接符 160"/>
            <p:cNvCxnSpPr/>
            <p:nvPr/>
          </p:nvCxnSpPr>
          <p:spPr>
            <a:xfrm>
              <a:off x="8437645" y="3845708"/>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2" name="直接箭头连接符 161"/>
            <p:cNvCxnSpPr/>
            <p:nvPr/>
          </p:nvCxnSpPr>
          <p:spPr>
            <a:xfrm>
              <a:off x="8437645" y="4748233"/>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3" name="直接连接符 162"/>
            <p:cNvCxnSpPr/>
            <p:nvPr/>
          </p:nvCxnSpPr>
          <p:spPr>
            <a:xfrm>
              <a:off x="8437645" y="2301915"/>
              <a:ext cx="0" cy="2483841"/>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164" name="直接连接符 163"/>
            <p:cNvCxnSpPr/>
            <p:nvPr/>
          </p:nvCxnSpPr>
          <p:spPr>
            <a:xfrm flipV="1">
              <a:off x="8227526" y="3591194"/>
              <a:ext cx="210119" cy="1"/>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grpSp>
      <p:grpSp>
        <p:nvGrpSpPr>
          <p:cNvPr id="165" name="组合 164"/>
          <p:cNvGrpSpPr/>
          <p:nvPr/>
        </p:nvGrpSpPr>
        <p:grpSpPr>
          <a:xfrm flipH="1">
            <a:off x="3429895" y="2077012"/>
            <a:ext cx="512133" cy="2684716"/>
            <a:chOff x="8227526" y="2301915"/>
            <a:chExt cx="512133" cy="2684716"/>
          </a:xfrm>
        </p:grpSpPr>
        <p:cxnSp>
          <p:nvCxnSpPr>
            <p:cNvPr id="166" name="直接箭头连接符 165"/>
            <p:cNvCxnSpPr/>
            <p:nvPr/>
          </p:nvCxnSpPr>
          <p:spPr>
            <a:xfrm>
              <a:off x="8437645" y="2301915"/>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7" name="直接箭头连接符 166"/>
            <p:cNvCxnSpPr/>
            <p:nvPr/>
          </p:nvCxnSpPr>
          <p:spPr>
            <a:xfrm>
              <a:off x="8437645" y="3609081"/>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8" name="直接箭头连接符 167"/>
            <p:cNvCxnSpPr/>
            <p:nvPr/>
          </p:nvCxnSpPr>
          <p:spPr>
            <a:xfrm>
              <a:off x="8437645" y="4986631"/>
              <a:ext cx="302014" cy="0"/>
            </a:xfrm>
            <a:prstGeom prst="straightConnector1">
              <a:avLst/>
            </a:prstGeom>
            <a:ln>
              <a:solidFill>
                <a:schemeClr val="tx1">
                  <a:lumMod val="75000"/>
                  <a:lumOff val="25000"/>
                </a:schemeClr>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69" name="直接连接符 168"/>
            <p:cNvCxnSpPr/>
            <p:nvPr/>
          </p:nvCxnSpPr>
          <p:spPr>
            <a:xfrm flipH="1">
              <a:off x="8437645" y="2301915"/>
              <a:ext cx="0" cy="2684716"/>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170" name="直接连接符 169"/>
            <p:cNvCxnSpPr/>
            <p:nvPr/>
          </p:nvCxnSpPr>
          <p:spPr>
            <a:xfrm flipV="1">
              <a:off x="8227526" y="3609962"/>
              <a:ext cx="210119" cy="1"/>
            </a:xfrm>
            <a:prstGeom prst="line">
              <a:avLst/>
            </a:prstGeom>
            <a:ln>
              <a:solidFill>
                <a:schemeClr val="tx1">
                  <a:lumMod val="75000"/>
                  <a:lumOff val="25000"/>
                </a:schemeClr>
              </a:solidFill>
              <a:headEnd type="triangle"/>
            </a:ln>
          </p:spPr>
          <p:style>
            <a:lnRef idx="2">
              <a:schemeClr val="accent1"/>
            </a:lnRef>
            <a:fillRef idx="0">
              <a:schemeClr val="accent1"/>
            </a:fillRef>
            <a:effectRef idx="1">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500" fill="hold"/>
                                        <p:tgtEl>
                                          <p:spTgt spid="75"/>
                                        </p:tgtEl>
                                        <p:attrNameLst>
                                          <p:attrName>ppt_w</p:attrName>
                                        </p:attrNameLst>
                                      </p:cBhvr>
                                      <p:tavLst>
                                        <p:tav tm="0">
                                          <p:val>
                                            <p:fltVal val="0"/>
                                          </p:val>
                                        </p:tav>
                                        <p:tav tm="100000">
                                          <p:val>
                                            <p:strVal val="#ppt_w"/>
                                          </p:val>
                                        </p:tav>
                                      </p:tavLst>
                                    </p:anim>
                                    <p:anim calcmode="lin" valueType="num">
                                      <p:cBhvr>
                                        <p:cTn id="12" dur="500" fill="hold"/>
                                        <p:tgtEl>
                                          <p:spTgt spid="75"/>
                                        </p:tgtEl>
                                        <p:attrNameLst>
                                          <p:attrName>ppt_h</p:attrName>
                                        </p:attrNameLst>
                                      </p:cBhvr>
                                      <p:tavLst>
                                        <p:tav tm="0">
                                          <p:val>
                                            <p:fltVal val="0"/>
                                          </p:val>
                                        </p:tav>
                                        <p:tav tm="100000">
                                          <p:val>
                                            <p:strVal val="#ppt_h"/>
                                          </p:val>
                                        </p:tav>
                                      </p:tavLst>
                                    </p:anim>
                                    <p:animEffect transition="in" filter="fade">
                                      <p:cBhvr>
                                        <p:cTn id="13" dur="500"/>
                                        <p:tgtEl>
                                          <p:spTgt spid="7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fill="hold"/>
                                        <p:tgtEl>
                                          <p:spTgt spid="97"/>
                                        </p:tgtEl>
                                        <p:attrNameLst>
                                          <p:attrName>ppt_w</p:attrName>
                                        </p:attrNameLst>
                                      </p:cBhvr>
                                      <p:tavLst>
                                        <p:tav tm="0">
                                          <p:val>
                                            <p:fltVal val="0"/>
                                          </p:val>
                                        </p:tav>
                                        <p:tav tm="100000">
                                          <p:val>
                                            <p:strVal val="#ppt_w"/>
                                          </p:val>
                                        </p:tav>
                                      </p:tavLst>
                                    </p:anim>
                                    <p:anim calcmode="lin" valueType="num">
                                      <p:cBhvr>
                                        <p:cTn id="18" dur="500" fill="hold"/>
                                        <p:tgtEl>
                                          <p:spTgt spid="97"/>
                                        </p:tgtEl>
                                        <p:attrNameLst>
                                          <p:attrName>ppt_h</p:attrName>
                                        </p:attrNameLst>
                                      </p:cBhvr>
                                      <p:tavLst>
                                        <p:tav tm="0">
                                          <p:val>
                                            <p:fltVal val="0"/>
                                          </p:val>
                                        </p:tav>
                                        <p:tav tm="100000">
                                          <p:val>
                                            <p:strVal val="#ppt_h"/>
                                          </p:val>
                                        </p:tav>
                                      </p:tavLst>
                                    </p:anim>
                                    <p:animEffect transition="in" filter="fade">
                                      <p:cBhvr>
                                        <p:cTn id="19" dur="500"/>
                                        <p:tgtEl>
                                          <p:spTgt spid="97"/>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500" fill="hold"/>
                                        <p:tgtEl>
                                          <p:spTgt spid="78"/>
                                        </p:tgtEl>
                                        <p:attrNameLst>
                                          <p:attrName>ppt_x</p:attrName>
                                        </p:attrNameLst>
                                      </p:cBhvr>
                                      <p:tavLst>
                                        <p:tav tm="0">
                                          <p:val>
                                            <p:strVal val="0-#ppt_w/2"/>
                                          </p:val>
                                        </p:tav>
                                        <p:tav tm="100000">
                                          <p:val>
                                            <p:strVal val="#ppt_x"/>
                                          </p:val>
                                        </p:tav>
                                      </p:tavLst>
                                    </p:anim>
                                    <p:anim calcmode="lin" valueType="num">
                                      <p:cBhvr additive="base">
                                        <p:cTn id="24" dur="500" fill="hold"/>
                                        <p:tgtEl>
                                          <p:spTgt spid="7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00"/>
                                  </p:stCondLst>
                                  <p:childTnLst>
                                    <p:set>
                                      <p:cBhvr>
                                        <p:cTn id="26" dur="1" fill="hold">
                                          <p:stCondLst>
                                            <p:cond delay="0"/>
                                          </p:stCondLst>
                                        </p:cTn>
                                        <p:tgtEl>
                                          <p:spTgt spid="85"/>
                                        </p:tgtEl>
                                        <p:attrNameLst>
                                          <p:attrName>style.visibility</p:attrName>
                                        </p:attrNameLst>
                                      </p:cBhvr>
                                      <p:to>
                                        <p:strVal val="visible"/>
                                      </p:to>
                                    </p:set>
                                    <p:anim calcmode="lin" valueType="num">
                                      <p:cBhvr additive="base">
                                        <p:cTn id="27" dur="500" fill="hold"/>
                                        <p:tgtEl>
                                          <p:spTgt spid="85"/>
                                        </p:tgtEl>
                                        <p:attrNameLst>
                                          <p:attrName>ppt_x</p:attrName>
                                        </p:attrNameLst>
                                      </p:cBhvr>
                                      <p:tavLst>
                                        <p:tav tm="0">
                                          <p:val>
                                            <p:strVal val="0-#ppt_w/2"/>
                                          </p:val>
                                        </p:tav>
                                        <p:tav tm="100000">
                                          <p:val>
                                            <p:strVal val="#ppt_x"/>
                                          </p:val>
                                        </p:tav>
                                      </p:tavLst>
                                    </p:anim>
                                    <p:anim calcmode="lin" valueType="num">
                                      <p:cBhvr additive="base">
                                        <p:cTn id="28" dur="500" fill="hold"/>
                                        <p:tgtEl>
                                          <p:spTgt spid="85"/>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200"/>
                                  </p:stCondLst>
                                  <p:childTnLst>
                                    <p:set>
                                      <p:cBhvr>
                                        <p:cTn id="30" dur="1" fill="hold">
                                          <p:stCondLst>
                                            <p:cond delay="0"/>
                                          </p:stCondLst>
                                        </p:cTn>
                                        <p:tgtEl>
                                          <p:spTgt spid="93"/>
                                        </p:tgtEl>
                                        <p:attrNameLst>
                                          <p:attrName>style.visibility</p:attrName>
                                        </p:attrNameLst>
                                      </p:cBhvr>
                                      <p:to>
                                        <p:strVal val="visible"/>
                                      </p:to>
                                    </p:set>
                                    <p:anim calcmode="lin" valueType="num">
                                      <p:cBhvr additive="base">
                                        <p:cTn id="31" dur="500" fill="hold"/>
                                        <p:tgtEl>
                                          <p:spTgt spid="93"/>
                                        </p:tgtEl>
                                        <p:attrNameLst>
                                          <p:attrName>ppt_x</p:attrName>
                                        </p:attrNameLst>
                                      </p:cBhvr>
                                      <p:tavLst>
                                        <p:tav tm="0">
                                          <p:val>
                                            <p:strVal val="0-#ppt_w/2"/>
                                          </p:val>
                                        </p:tav>
                                        <p:tav tm="100000">
                                          <p:val>
                                            <p:strVal val="#ppt_x"/>
                                          </p:val>
                                        </p:tav>
                                      </p:tavLst>
                                    </p:anim>
                                    <p:anim calcmode="lin" valueType="num">
                                      <p:cBhvr additive="base">
                                        <p:cTn id="32" dur="500" fill="hold"/>
                                        <p:tgtEl>
                                          <p:spTgt spid="93"/>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165"/>
                                        </p:tgtEl>
                                        <p:attrNameLst>
                                          <p:attrName>style.visibility</p:attrName>
                                        </p:attrNameLst>
                                      </p:cBhvr>
                                      <p:to>
                                        <p:strVal val="visible"/>
                                      </p:to>
                                    </p:set>
                                    <p:animEffect transition="in" filter="fade">
                                      <p:cBhvr>
                                        <p:cTn id="36" dur="500"/>
                                        <p:tgtEl>
                                          <p:spTgt spid="165"/>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56"/>
                                        </p:tgtEl>
                                        <p:attrNameLst>
                                          <p:attrName>style.visibility</p:attrName>
                                        </p:attrNameLst>
                                      </p:cBhvr>
                                      <p:to>
                                        <p:strVal val="visible"/>
                                      </p:to>
                                    </p:set>
                                    <p:animEffect transition="in" filter="wipe(left)">
                                      <p:cBhvr>
                                        <p:cTn id="40" dur="500"/>
                                        <p:tgtEl>
                                          <p:spTgt spid="156"/>
                                        </p:tgtEl>
                                      </p:cBhvr>
                                    </p:animEffect>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wipe(left)">
                                      <p:cBhvr>
                                        <p:cTn id="44" dur="500"/>
                                        <p:tgtEl>
                                          <p:spTgt spid="157"/>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102"/>
                                        </p:tgtEl>
                                        <p:attrNameLst>
                                          <p:attrName>style.visibility</p:attrName>
                                        </p:attrNameLst>
                                      </p:cBhvr>
                                      <p:to>
                                        <p:strVal val="visible"/>
                                      </p:to>
                                    </p:set>
                                    <p:anim calcmode="lin" valueType="num">
                                      <p:cBhvr>
                                        <p:cTn id="48" dur="500" fill="hold"/>
                                        <p:tgtEl>
                                          <p:spTgt spid="102"/>
                                        </p:tgtEl>
                                        <p:attrNameLst>
                                          <p:attrName>ppt_w</p:attrName>
                                        </p:attrNameLst>
                                      </p:cBhvr>
                                      <p:tavLst>
                                        <p:tav tm="0">
                                          <p:val>
                                            <p:fltVal val="0"/>
                                          </p:val>
                                        </p:tav>
                                        <p:tav tm="100000">
                                          <p:val>
                                            <p:strVal val="#ppt_w"/>
                                          </p:val>
                                        </p:tav>
                                      </p:tavLst>
                                    </p:anim>
                                    <p:anim calcmode="lin" valueType="num">
                                      <p:cBhvr>
                                        <p:cTn id="49" dur="500" fill="hold"/>
                                        <p:tgtEl>
                                          <p:spTgt spid="102"/>
                                        </p:tgtEl>
                                        <p:attrNameLst>
                                          <p:attrName>ppt_h</p:attrName>
                                        </p:attrNameLst>
                                      </p:cBhvr>
                                      <p:tavLst>
                                        <p:tav tm="0">
                                          <p:val>
                                            <p:fltVal val="0"/>
                                          </p:val>
                                        </p:tav>
                                        <p:tav tm="100000">
                                          <p:val>
                                            <p:strVal val="#ppt_h"/>
                                          </p:val>
                                        </p:tav>
                                      </p:tavLst>
                                    </p:anim>
                                    <p:animEffect transition="in" filter="fade">
                                      <p:cBhvr>
                                        <p:cTn id="50" dur="500"/>
                                        <p:tgtEl>
                                          <p:spTgt spid="102"/>
                                        </p:tgtEl>
                                      </p:cBhvr>
                                    </p:animEffect>
                                  </p:childTnLst>
                                </p:cTn>
                              </p:par>
                            </p:childTnLst>
                          </p:cTn>
                        </p:par>
                        <p:par>
                          <p:cTn id="51" fill="hold">
                            <p:stCondLst>
                              <p:cond delay="4000"/>
                            </p:stCondLst>
                            <p:childTnLst>
                              <p:par>
                                <p:cTn id="52" presetID="10" presetClass="entr" presetSubtype="0" fill="hold" nodeType="afterEffect">
                                  <p:stCondLst>
                                    <p:cond delay="0"/>
                                  </p:stCondLst>
                                  <p:childTnLst>
                                    <p:set>
                                      <p:cBhvr>
                                        <p:cTn id="53" dur="1" fill="hold">
                                          <p:stCondLst>
                                            <p:cond delay="0"/>
                                          </p:stCondLst>
                                        </p:cTn>
                                        <p:tgtEl>
                                          <p:spTgt spid="158"/>
                                        </p:tgtEl>
                                        <p:attrNameLst>
                                          <p:attrName>style.visibility</p:attrName>
                                        </p:attrNameLst>
                                      </p:cBhvr>
                                      <p:to>
                                        <p:strVal val="visible"/>
                                      </p:to>
                                    </p:set>
                                    <p:animEffect transition="in" filter="fade">
                                      <p:cBhvr>
                                        <p:cTn id="54" dur="500"/>
                                        <p:tgtEl>
                                          <p:spTgt spid="158"/>
                                        </p:tgtEl>
                                      </p:cBhvr>
                                    </p:animEffect>
                                  </p:childTnLst>
                                </p:cTn>
                              </p:par>
                            </p:childTnLst>
                          </p:cTn>
                        </p:par>
                        <p:par>
                          <p:cTn id="55" fill="hold">
                            <p:stCondLst>
                              <p:cond delay="4500"/>
                            </p:stCondLst>
                            <p:childTnLst>
                              <p:par>
                                <p:cTn id="56" presetID="2" presetClass="entr" presetSubtype="2" fill="hold" nodeType="afterEffect">
                                  <p:stCondLst>
                                    <p:cond delay="0"/>
                                  </p:stCondLst>
                                  <p:childTnLst>
                                    <p:set>
                                      <p:cBhvr>
                                        <p:cTn id="57" dur="1" fill="hold">
                                          <p:stCondLst>
                                            <p:cond delay="0"/>
                                          </p:stCondLst>
                                        </p:cTn>
                                        <p:tgtEl>
                                          <p:spTgt spid="110"/>
                                        </p:tgtEl>
                                        <p:attrNameLst>
                                          <p:attrName>style.visibility</p:attrName>
                                        </p:attrNameLst>
                                      </p:cBhvr>
                                      <p:to>
                                        <p:strVal val="visible"/>
                                      </p:to>
                                    </p:set>
                                    <p:anim calcmode="lin" valueType="num">
                                      <p:cBhvr additive="base">
                                        <p:cTn id="58" dur="500" fill="hold"/>
                                        <p:tgtEl>
                                          <p:spTgt spid="110"/>
                                        </p:tgtEl>
                                        <p:attrNameLst>
                                          <p:attrName>ppt_x</p:attrName>
                                        </p:attrNameLst>
                                      </p:cBhvr>
                                      <p:tavLst>
                                        <p:tav tm="0">
                                          <p:val>
                                            <p:strVal val="1+#ppt_w/2"/>
                                          </p:val>
                                        </p:tav>
                                        <p:tav tm="100000">
                                          <p:val>
                                            <p:strVal val="#ppt_x"/>
                                          </p:val>
                                        </p:tav>
                                      </p:tavLst>
                                    </p:anim>
                                    <p:anim calcmode="lin" valueType="num">
                                      <p:cBhvr additive="base">
                                        <p:cTn id="59" dur="500" fill="hold"/>
                                        <p:tgtEl>
                                          <p:spTgt spid="11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100"/>
                                  </p:stCondLst>
                                  <p:childTnLst>
                                    <p:set>
                                      <p:cBhvr>
                                        <p:cTn id="61" dur="1" fill="hold">
                                          <p:stCondLst>
                                            <p:cond delay="0"/>
                                          </p:stCondLst>
                                        </p:cTn>
                                        <p:tgtEl>
                                          <p:spTgt spid="114"/>
                                        </p:tgtEl>
                                        <p:attrNameLst>
                                          <p:attrName>style.visibility</p:attrName>
                                        </p:attrNameLst>
                                      </p:cBhvr>
                                      <p:to>
                                        <p:strVal val="visible"/>
                                      </p:to>
                                    </p:set>
                                    <p:anim calcmode="lin" valueType="num">
                                      <p:cBhvr additive="base">
                                        <p:cTn id="62" dur="500" fill="hold"/>
                                        <p:tgtEl>
                                          <p:spTgt spid="114"/>
                                        </p:tgtEl>
                                        <p:attrNameLst>
                                          <p:attrName>ppt_x</p:attrName>
                                        </p:attrNameLst>
                                      </p:cBhvr>
                                      <p:tavLst>
                                        <p:tav tm="0">
                                          <p:val>
                                            <p:strVal val="1+#ppt_w/2"/>
                                          </p:val>
                                        </p:tav>
                                        <p:tav tm="100000">
                                          <p:val>
                                            <p:strVal val="#ppt_x"/>
                                          </p:val>
                                        </p:tav>
                                      </p:tavLst>
                                    </p:anim>
                                    <p:anim calcmode="lin" valueType="num">
                                      <p:cBhvr additive="base">
                                        <p:cTn id="63" dur="500" fill="hold"/>
                                        <p:tgtEl>
                                          <p:spTgt spid="114"/>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200"/>
                                  </p:stCondLst>
                                  <p:childTnLst>
                                    <p:set>
                                      <p:cBhvr>
                                        <p:cTn id="65" dur="1" fill="hold">
                                          <p:stCondLst>
                                            <p:cond delay="0"/>
                                          </p:stCondLst>
                                        </p:cTn>
                                        <p:tgtEl>
                                          <p:spTgt spid="148"/>
                                        </p:tgtEl>
                                        <p:attrNameLst>
                                          <p:attrName>style.visibility</p:attrName>
                                        </p:attrNameLst>
                                      </p:cBhvr>
                                      <p:to>
                                        <p:strVal val="visible"/>
                                      </p:to>
                                    </p:set>
                                    <p:anim calcmode="lin" valueType="num">
                                      <p:cBhvr additive="base">
                                        <p:cTn id="66" dur="500" fill="hold"/>
                                        <p:tgtEl>
                                          <p:spTgt spid="148"/>
                                        </p:tgtEl>
                                        <p:attrNameLst>
                                          <p:attrName>ppt_x</p:attrName>
                                        </p:attrNameLst>
                                      </p:cBhvr>
                                      <p:tavLst>
                                        <p:tav tm="0">
                                          <p:val>
                                            <p:strVal val="1+#ppt_w/2"/>
                                          </p:val>
                                        </p:tav>
                                        <p:tav tm="100000">
                                          <p:val>
                                            <p:strVal val="#ppt_x"/>
                                          </p:val>
                                        </p:tav>
                                      </p:tavLst>
                                    </p:anim>
                                    <p:anim calcmode="lin" valueType="num">
                                      <p:cBhvr additive="base">
                                        <p:cTn id="67" dur="500" fill="hold"/>
                                        <p:tgtEl>
                                          <p:spTgt spid="148"/>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300"/>
                                  </p:stCondLst>
                                  <p:childTnLst>
                                    <p:set>
                                      <p:cBhvr>
                                        <p:cTn id="69" dur="1" fill="hold">
                                          <p:stCondLst>
                                            <p:cond delay="0"/>
                                          </p:stCondLst>
                                        </p:cTn>
                                        <p:tgtEl>
                                          <p:spTgt spid="152"/>
                                        </p:tgtEl>
                                        <p:attrNameLst>
                                          <p:attrName>style.visibility</p:attrName>
                                        </p:attrNameLst>
                                      </p:cBhvr>
                                      <p:to>
                                        <p:strVal val="visible"/>
                                      </p:to>
                                    </p:set>
                                    <p:anim calcmode="lin" valueType="num">
                                      <p:cBhvr additive="base">
                                        <p:cTn id="70" dur="500" fill="hold"/>
                                        <p:tgtEl>
                                          <p:spTgt spid="152"/>
                                        </p:tgtEl>
                                        <p:attrNameLst>
                                          <p:attrName>ppt_x</p:attrName>
                                        </p:attrNameLst>
                                      </p:cBhvr>
                                      <p:tavLst>
                                        <p:tav tm="0">
                                          <p:val>
                                            <p:strVal val="1+#ppt_w/2"/>
                                          </p:val>
                                        </p:tav>
                                        <p:tav tm="100000">
                                          <p:val>
                                            <p:strVal val="#ppt_x"/>
                                          </p:val>
                                        </p:tav>
                                      </p:tavLst>
                                    </p:anim>
                                    <p:anim calcmode="lin" valueType="num">
                                      <p:cBhvr additive="base">
                                        <p:cTn id="71" dur="500" fill="hold"/>
                                        <p:tgtEl>
                                          <p:spTgt spid="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p:nvPr/>
        </p:nvSpPr>
        <p:spPr>
          <a:xfrm>
            <a:off x="2286195" y="4304897"/>
            <a:ext cx="4485066"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1400" dirty="0" err="1" smtClean="0">
                <a:solidFill>
                  <a:srgbClr val="07502B"/>
                </a:solidFill>
                <a:latin typeface="Calibri" panose="020F0502020204030204"/>
                <a:ea typeface="Roboto" pitchFamily="2" charset="0"/>
              </a:rPr>
              <a:t>Lorem</a:t>
            </a:r>
            <a:r>
              <a:rPr lang="en-US" sz="1400" dirty="0" smtClean="0">
                <a:solidFill>
                  <a:srgbClr val="07502B"/>
                </a:solidFill>
                <a:latin typeface="Calibri" panose="020F0502020204030204"/>
                <a:ea typeface="Roboto" pitchFamily="2" charset="0"/>
              </a:rPr>
              <a:t> </a:t>
            </a:r>
            <a:r>
              <a:rPr lang="en-US" sz="1400" dirty="0">
                <a:solidFill>
                  <a:srgbClr val="07502B"/>
                </a:solidFill>
                <a:latin typeface="Calibri" panose="020F0502020204030204"/>
                <a:ea typeface="Roboto" pitchFamily="2" charset="0"/>
              </a:rPr>
              <a:t>ipsum dolor sit amet, consectetur adipiscing elit. Fusce suscipit neque non </a:t>
            </a:r>
            <a:r>
              <a:rPr lang="en-US" sz="1400" dirty="0" err="1">
                <a:solidFill>
                  <a:srgbClr val="07502B"/>
                </a:solidFill>
                <a:latin typeface="Calibri" panose="020F0502020204030204"/>
                <a:ea typeface="Roboto" pitchFamily="2" charset="0"/>
              </a:rPr>
              <a:t>libero</a:t>
            </a:r>
            <a:r>
              <a:rPr lang="en-US" sz="1400" dirty="0">
                <a:solidFill>
                  <a:srgbClr val="07502B"/>
                </a:solidFill>
                <a:latin typeface="Calibri" panose="020F0502020204030204"/>
                <a:ea typeface="Roboto" pitchFamily="2" charset="0"/>
              </a:rPr>
              <a:t> </a:t>
            </a:r>
            <a:r>
              <a:rPr lang="en-US" sz="1400" dirty="0" err="1" smtClean="0">
                <a:solidFill>
                  <a:srgbClr val="07502B"/>
                </a:solidFill>
                <a:latin typeface="Calibri" panose="020F0502020204030204"/>
                <a:ea typeface="Roboto" pitchFamily="2" charset="0"/>
              </a:rPr>
              <a:t>aliquam</a:t>
            </a:r>
            <a:endParaRPr lang="en-US" sz="1400" dirty="0">
              <a:solidFill>
                <a:srgbClr val="07502B"/>
              </a:solidFill>
              <a:latin typeface="Calibri" panose="020F0502020204030204"/>
              <a:ea typeface="Roboto" pitchFamily="2" charset="0"/>
            </a:endParaRPr>
          </a:p>
        </p:txBody>
      </p:sp>
      <p:grpSp>
        <p:nvGrpSpPr>
          <p:cNvPr id="13" name="组合 12"/>
          <p:cNvGrpSpPr/>
          <p:nvPr/>
        </p:nvGrpSpPr>
        <p:grpSpPr>
          <a:xfrm>
            <a:off x="652465" y="3684669"/>
            <a:ext cx="6607894" cy="574574"/>
            <a:chOff x="2565829" y="1676078"/>
            <a:chExt cx="5995555" cy="521330"/>
          </a:xfrm>
        </p:grpSpPr>
        <p:sp>
          <p:nvSpPr>
            <p:cNvPr id="14" name="圆角矩形 13"/>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5" name="矩形 14"/>
            <p:cNvSpPr/>
            <p:nvPr/>
          </p:nvSpPr>
          <p:spPr>
            <a:xfrm>
              <a:off x="3978523" y="1778524"/>
              <a:ext cx="3776118" cy="418884"/>
            </a:xfrm>
            <a:prstGeom prst="rect">
              <a:avLst/>
            </a:prstGeom>
          </p:spPr>
          <p:txBody>
            <a:bodyPr wrap="square">
              <a:spAutoFit/>
            </a:bodyPr>
            <a:lstStyle/>
            <a:p>
              <a:pPr algn="just"/>
              <a:r>
                <a:rPr lang="zh-CN" altLang="en-US" sz="24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400" b="1" spc="300" dirty="0" smtClean="0">
                  <a:solidFill>
                    <a:schemeClr val="bg1"/>
                  </a:solidFill>
                  <a:latin typeface="+mj-ea"/>
                  <a:ea typeface="+mj-ea"/>
                </a:rPr>
                <a:t>段落标题</a:t>
              </a:r>
              <a:endParaRPr lang="zh-CN" altLang="en-US" sz="2000" b="1" spc="300" dirty="0">
                <a:solidFill>
                  <a:schemeClr val="bg1"/>
                </a:solidFill>
                <a:latin typeface="+mj-ea"/>
                <a:ea typeface="+mj-ea"/>
              </a:endParaRPr>
            </a:p>
          </p:txBody>
        </p:sp>
      </p:grpSp>
      <p:grpSp>
        <p:nvGrpSpPr>
          <p:cNvPr id="16" name="组合 15"/>
          <p:cNvGrpSpPr/>
          <p:nvPr/>
        </p:nvGrpSpPr>
        <p:grpSpPr>
          <a:xfrm>
            <a:off x="1093819" y="3462013"/>
            <a:ext cx="1021794" cy="1019886"/>
            <a:chOff x="2830894" y="1474056"/>
            <a:chExt cx="927106" cy="925374"/>
          </a:xfrm>
        </p:grpSpPr>
        <p:sp>
          <p:nvSpPr>
            <p:cNvPr id="17"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400" kern="0">
                <a:solidFill>
                  <a:schemeClr val="bg1"/>
                </a:solidFill>
                <a:latin typeface="Calibri" panose="020F0502020204030204"/>
                <a:ea typeface="宋体" panose="02010600030101010101" pitchFamily="2" charset="-122"/>
              </a:endParaRPr>
            </a:p>
          </p:txBody>
        </p:sp>
        <p:sp>
          <p:nvSpPr>
            <p:cNvPr id="18" name="标题层"/>
            <p:cNvSpPr txBox="1"/>
            <p:nvPr/>
          </p:nvSpPr>
          <p:spPr bwMode="auto">
            <a:xfrm>
              <a:off x="2882635" y="1652999"/>
              <a:ext cx="823624" cy="586436"/>
            </a:xfrm>
            <a:prstGeom prst="rect">
              <a:avLst/>
            </a:prstGeom>
            <a:noFill/>
            <a:effectLst/>
          </p:spPr>
          <p:txBody>
            <a:bodyPr wrap="square">
              <a:spAutoFit/>
            </a:bodyPr>
            <a:lstStyle/>
            <a:p>
              <a:pPr algn="ctr" defTabSz="1218565" fontAlgn="auto">
                <a:spcBef>
                  <a:spcPts val="0"/>
                </a:spcBef>
                <a:spcAft>
                  <a:spcPts val="0"/>
                </a:spcAft>
                <a:defRPr/>
              </a:pPr>
              <a:r>
                <a:rPr lang="en-US" altLang="zh-CN" sz="36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04</a:t>
              </a:r>
              <a:endParaRPr lang="zh-CN" altLang="en-US" sz="36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44" name="AutoShape 2"/>
          <p:cNvSpPr/>
          <p:nvPr/>
        </p:nvSpPr>
        <p:spPr bwMode="auto">
          <a:xfrm>
            <a:off x="5819112" y="2138879"/>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515"/>
                </a:moveTo>
                <a:lnTo>
                  <a:pt x="0" y="5084"/>
                </a:lnTo>
                <a:cubicBezTo>
                  <a:pt x="0" y="2276"/>
                  <a:pt x="475" y="0"/>
                  <a:pt x="1063" y="0"/>
                </a:cubicBezTo>
                <a:lnTo>
                  <a:pt x="20536" y="0"/>
                </a:lnTo>
                <a:cubicBezTo>
                  <a:pt x="21124" y="0"/>
                  <a:pt x="21599" y="2276"/>
                  <a:pt x="21599" y="5084"/>
                </a:cubicBezTo>
                <a:lnTo>
                  <a:pt x="21599" y="16515"/>
                </a:lnTo>
                <a:cubicBezTo>
                  <a:pt x="21599" y="19323"/>
                  <a:pt x="21124" y="21600"/>
                  <a:pt x="20536" y="21600"/>
                </a:cubicBezTo>
                <a:lnTo>
                  <a:pt x="1063" y="21600"/>
                </a:lnTo>
                <a:cubicBezTo>
                  <a:pt x="475" y="21600"/>
                  <a:pt x="0" y="19323"/>
                  <a:pt x="0" y="16515"/>
                </a:cubicBezTo>
                <a:close/>
              </a:path>
            </a:pathLst>
          </a:custGeom>
          <a:solidFill>
            <a:srgbClr val="1A6C37"/>
          </a:solidFill>
          <a:ln>
            <a:noFill/>
          </a:ln>
          <a:effectLst/>
        </p:spPr>
        <p:txBody>
          <a:bodyPr lIns="0" tIns="0" rIns="0" bIns="0" anchor="ctr"/>
          <a:lstStyle/>
          <a:p>
            <a:pPr>
              <a:defRPr/>
            </a:pPr>
            <a:endParaRPr lang="es-ES" sz="1600">
              <a:solidFill>
                <a:schemeClr val="tx1">
                  <a:lumMod val="85000"/>
                  <a:lumOff val="15000"/>
                </a:schemeClr>
              </a:solidFill>
              <a:ea typeface="MS PGothic" panose="020B0600070205080204" charset="-128"/>
            </a:endParaRPr>
          </a:p>
        </p:txBody>
      </p:sp>
      <p:sp>
        <p:nvSpPr>
          <p:cNvPr id="45" name="AutoShape 3"/>
          <p:cNvSpPr/>
          <p:nvPr/>
        </p:nvSpPr>
        <p:spPr bwMode="auto">
          <a:xfrm>
            <a:off x="7151025" y="2353985"/>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dirty="0">
                <a:solidFill>
                  <a:schemeClr val="bg1"/>
                </a:solidFill>
                <a:latin typeface="Lato" panose="020F0502020204030203" charset="0"/>
                <a:ea typeface="MS PGothic" panose="020B0600070205080204" charset="-128"/>
                <a:cs typeface="Lato" panose="020F0502020204030203" charset="0"/>
                <a:sym typeface="Lato" panose="020F0502020204030203" charset="0"/>
              </a:rPr>
              <a:t>Put your Amazing Sub Title Here</a:t>
            </a:r>
            <a:endParaRPr lang="es-ES" sz="1250" dirty="0">
              <a:solidFill>
                <a:schemeClr val="bg1"/>
              </a:solidFill>
              <a:ea typeface="MS PGothic" panose="020B0600070205080204" charset="-128"/>
            </a:endParaRPr>
          </a:p>
        </p:txBody>
      </p:sp>
      <p:sp>
        <p:nvSpPr>
          <p:cNvPr id="46" name="AutoShape 4"/>
          <p:cNvSpPr/>
          <p:nvPr/>
        </p:nvSpPr>
        <p:spPr bwMode="auto">
          <a:xfrm>
            <a:off x="7136737" y="2542897"/>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charset="-128"/>
                <a:cs typeface="Lato" panose="020F0502020204030203" charset="0"/>
                <a:sym typeface="Lato" panose="020F0502020204030203" charset="0"/>
              </a:rPr>
              <a:t>Lorem ipsum dolor </a:t>
            </a:r>
            <a:r>
              <a:rPr lang="es-ES" sz="900">
                <a:solidFill>
                  <a:schemeClr val="bg1"/>
                </a:solidFill>
                <a:latin typeface="Lato" panose="020F0502020204030203" charset="0"/>
                <a:ea typeface="MS PGothic" panose="020B060007020508020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solidFill>
                <a:schemeClr val="bg1"/>
              </a:solidFill>
              <a:ea typeface="MS PGothic" panose="020B0600070205080204" charset="-128"/>
            </a:endParaRPr>
          </a:p>
        </p:txBody>
      </p:sp>
      <p:sp>
        <p:nvSpPr>
          <p:cNvPr id="47" name="AutoShape 5"/>
          <p:cNvSpPr/>
          <p:nvPr/>
        </p:nvSpPr>
        <p:spPr bwMode="auto">
          <a:xfrm>
            <a:off x="5819112" y="3403322"/>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760"/>
                </a:moveTo>
                <a:lnTo>
                  <a:pt x="0" y="4839"/>
                </a:lnTo>
                <a:cubicBezTo>
                  <a:pt x="0" y="2166"/>
                  <a:pt x="453" y="0"/>
                  <a:pt x="1011" y="0"/>
                </a:cubicBezTo>
                <a:lnTo>
                  <a:pt x="20588" y="0"/>
                </a:lnTo>
                <a:cubicBezTo>
                  <a:pt x="21146" y="0"/>
                  <a:pt x="21599" y="2166"/>
                  <a:pt x="21599" y="4839"/>
                </a:cubicBezTo>
                <a:lnTo>
                  <a:pt x="21599" y="16760"/>
                </a:lnTo>
                <a:cubicBezTo>
                  <a:pt x="21599" y="19433"/>
                  <a:pt x="21146" y="21600"/>
                  <a:pt x="20588" y="21600"/>
                </a:cubicBezTo>
                <a:lnTo>
                  <a:pt x="1011" y="21600"/>
                </a:lnTo>
                <a:cubicBezTo>
                  <a:pt x="453" y="21600"/>
                  <a:pt x="0" y="19433"/>
                  <a:pt x="0" y="16760"/>
                </a:cubicBezTo>
                <a:close/>
              </a:path>
            </a:pathLst>
          </a:custGeom>
          <a:solidFill>
            <a:srgbClr val="595959"/>
          </a:solidFill>
          <a:ln>
            <a:noFill/>
          </a:ln>
          <a:effectLst/>
        </p:spPr>
        <p:txBody>
          <a:bodyPr lIns="0" tIns="0" rIns="0" bIns="0" anchor="ctr"/>
          <a:lstStyle/>
          <a:p>
            <a:pPr>
              <a:defRPr/>
            </a:pPr>
            <a:endParaRPr lang="es-ES" sz="1600">
              <a:solidFill>
                <a:srgbClr val="FFFFFF"/>
              </a:solidFill>
              <a:ea typeface="MS PGothic" panose="020B0600070205080204" charset="-128"/>
            </a:endParaRPr>
          </a:p>
        </p:txBody>
      </p:sp>
      <p:sp>
        <p:nvSpPr>
          <p:cNvPr id="48" name="AutoShape 6"/>
          <p:cNvSpPr/>
          <p:nvPr/>
        </p:nvSpPr>
        <p:spPr bwMode="auto">
          <a:xfrm>
            <a:off x="7151025" y="3618429"/>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a:solidFill>
                  <a:srgbClr val="FFFFFF"/>
                </a:solidFill>
                <a:latin typeface="Lato" panose="020F0502020204030203" charset="0"/>
                <a:ea typeface="MS PGothic" panose="020B0600070205080204" charset="-128"/>
                <a:cs typeface="Lato" panose="020F0502020204030203" charset="0"/>
                <a:sym typeface="Lato" panose="020F0502020204030203" charset="0"/>
              </a:rPr>
              <a:t>Put your Amazing Sub Title Here</a:t>
            </a:r>
            <a:endParaRPr lang="es-ES" sz="1250">
              <a:ea typeface="MS PGothic" panose="020B0600070205080204" charset="-128"/>
            </a:endParaRPr>
          </a:p>
        </p:txBody>
      </p:sp>
      <p:sp>
        <p:nvSpPr>
          <p:cNvPr id="49" name="AutoShape 7"/>
          <p:cNvSpPr/>
          <p:nvPr/>
        </p:nvSpPr>
        <p:spPr bwMode="auto">
          <a:xfrm>
            <a:off x="7136737" y="3807341"/>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rgbClr val="FFFFFF"/>
                </a:solidFill>
                <a:latin typeface="Lato" panose="020F0502020204030203" charset="0"/>
                <a:ea typeface="MS PGothic" panose="020B0600070205080204" charset="-128"/>
                <a:cs typeface="Lato" panose="020F0502020204030203" charset="0"/>
                <a:sym typeface="Lato" panose="020F0502020204030203" charset="0"/>
              </a:rPr>
              <a:t>Lorem ipsum dolor </a:t>
            </a:r>
            <a:r>
              <a:rPr lang="es-ES" sz="900">
                <a:solidFill>
                  <a:srgbClr val="FFFFFF"/>
                </a:solidFill>
                <a:latin typeface="Lato" panose="020F0502020204030203" charset="0"/>
                <a:ea typeface="MS PGothic" panose="020B060007020508020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ea typeface="MS PGothic" panose="020B0600070205080204" charset="-128"/>
            </a:endParaRPr>
          </a:p>
        </p:txBody>
      </p:sp>
      <p:sp>
        <p:nvSpPr>
          <p:cNvPr id="51" name="AutoShape 8"/>
          <p:cNvSpPr/>
          <p:nvPr/>
        </p:nvSpPr>
        <p:spPr bwMode="auto">
          <a:xfrm>
            <a:off x="5819112" y="4657447"/>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402"/>
                </a:moveTo>
                <a:lnTo>
                  <a:pt x="0" y="5197"/>
                </a:lnTo>
                <a:cubicBezTo>
                  <a:pt x="0" y="2327"/>
                  <a:pt x="486" y="0"/>
                  <a:pt x="1086" y="0"/>
                </a:cubicBezTo>
                <a:lnTo>
                  <a:pt x="20513" y="0"/>
                </a:lnTo>
                <a:cubicBezTo>
                  <a:pt x="21113" y="0"/>
                  <a:pt x="21599" y="2327"/>
                  <a:pt x="21599" y="5197"/>
                </a:cubicBezTo>
                <a:lnTo>
                  <a:pt x="21599" y="16402"/>
                </a:lnTo>
                <a:cubicBezTo>
                  <a:pt x="21599" y="19272"/>
                  <a:pt x="21113" y="21600"/>
                  <a:pt x="20513" y="21600"/>
                </a:cubicBezTo>
                <a:lnTo>
                  <a:pt x="1086" y="21600"/>
                </a:lnTo>
                <a:cubicBezTo>
                  <a:pt x="486" y="21600"/>
                  <a:pt x="0" y="19272"/>
                  <a:pt x="0" y="16402"/>
                </a:cubicBezTo>
                <a:close/>
              </a:path>
            </a:pathLst>
          </a:custGeom>
          <a:solidFill>
            <a:srgbClr val="1A6C37"/>
          </a:solidFill>
          <a:ln>
            <a:noFill/>
          </a:ln>
          <a:effectLst/>
        </p:spPr>
        <p:txBody>
          <a:bodyPr lIns="0" tIns="0" rIns="0" bIns="0" anchor="ctr"/>
          <a:lstStyle/>
          <a:p>
            <a:pPr>
              <a:defRPr/>
            </a:pPr>
            <a:endParaRPr lang="es-ES" sz="1600">
              <a:solidFill>
                <a:schemeClr val="tx1">
                  <a:lumMod val="85000"/>
                  <a:lumOff val="15000"/>
                </a:schemeClr>
              </a:solidFill>
              <a:ea typeface="MS PGothic" panose="020B0600070205080204" charset="-128"/>
            </a:endParaRPr>
          </a:p>
        </p:txBody>
      </p:sp>
      <p:sp>
        <p:nvSpPr>
          <p:cNvPr id="52" name="AutoShape 9"/>
          <p:cNvSpPr/>
          <p:nvPr/>
        </p:nvSpPr>
        <p:spPr bwMode="auto">
          <a:xfrm>
            <a:off x="7151025" y="4872554"/>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charset="-128"/>
                <a:cs typeface="Lato" panose="020F0502020204030203" charset="0"/>
                <a:sym typeface="Lato" panose="020F0502020204030203" charset="0"/>
              </a:rPr>
              <a:t>Put your Amazing Sub Title Here</a:t>
            </a:r>
            <a:endParaRPr lang="es-ES" sz="1250">
              <a:solidFill>
                <a:schemeClr val="bg1"/>
              </a:solidFill>
              <a:ea typeface="MS PGothic" panose="020B0600070205080204" charset="-128"/>
            </a:endParaRPr>
          </a:p>
        </p:txBody>
      </p:sp>
      <p:sp>
        <p:nvSpPr>
          <p:cNvPr id="53" name="AutoShape 10"/>
          <p:cNvSpPr/>
          <p:nvPr/>
        </p:nvSpPr>
        <p:spPr bwMode="auto">
          <a:xfrm>
            <a:off x="7136737" y="5061466"/>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charset="-128"/>
                <a:cs typeface="Lato" panose="020F0502020204030203" charset="0"/>
                <a:sym typeface="Lato" panose="020F0502020204030203" charset="0"/>
              </a:rPr>
              <a:t>Lorem ipsum dolor </a:t>
            </a:r>
            <a:r>
              <a:rPr lang="es-ES" sz="900">
                <a:solidFill>
                  <a:schemeClr val="bg1"/>
                </a:solidFill>
                <a:latin typeface="Lato" panose="020F0502020204030203" charset="0"/>
                <a:ea typeface="MS PGothic" panose="020B060007020508020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solidFill>
                <a:schemeClr val="bg1"/>
              </a:solidFill>
              <a:ea typeface="MS PGothic" panose="020B0600070205080204" charset="-128"/>
            </a:endParaRPr>
          </a:p>
        </p:txBody>
      </p:sp>
      <p:sp>
        <p:nvSpPr>
          <p:cNvPr id="55" name="AutoShape 11"/>
          <p:cNvSpPr/>
          <p:nvPr/>
        </p:nvSpPr>
        <p:spPr bwMode="auto">
          <a:xfrm>
            <a:off x="6562856" y="2483366"/>
            <a:ext cx="323056"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eaLnBrk="1">
              <a:lnSpc>
                <a:spcPct val="150000"/>
              </a:lnSpc>
            </a:pPr>
            <a:r>
              <a:rPr lang="es-ES" altLang="zh-CN" sz="2250">
                <a:solidFill>
                  <a:srgbClr val="FFFFFF"/>
                </a:solidFill>
                <a:latin typeface="FontAwesome" charset="0"/>
                <a:sym typeface="FontAwesome" charset="0"/>
              </a:rPr>
              <a:t></a:t>
            </a:r>
            <a:endParaRPr lang="es-ES" altLang="zh-CN" sz="2500"/>
          </a:p>
        </p:txBody>
      </p:sp>
      <p:sp>
        <p:nvSpPr>
          <p:cNvPr id="56" name="AutoShape 12"/>
          <p:cNvSpPr/>
          <p:nvPr/>
        </p:nvSpPr>
        <p:spPr bwMode="auto">
          <a:xfrm>
            <a:off x="6562856" y="3843854"/>
            <a:ext cx="323056"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eaLnBrk="1">
              <a:lnSpc>
                <a:spcPct val="150000"/>
              </a:lnSpc>
            </a:pPr>
            <a:r>
              <a:rPr lang="es-ES" altLang="zh-CN" sz="2250">
                <a:solidFill>
                  <a:srgbClr val="FFFFFF"/>
                </a:solidFill>
                <a:latin typeface="FontAwesome" charset="0"/>
                <a:sym typeface="FontAwesome" charset="0"/>
              </a:rPr>
              <a:t></a:t>
            </a:r>
            <a:endParaRPr lang="es-ES" altLang="zh-CN" sz="2500"/>
          </a:p>
        </p:txBody>
      </p:sp>
      <p:sp>
        <p:nvSpPr>
          <p:cNvPr id="61" name="AutoShape 13"/>
          <p:cNvSpPr/>
          <p:nvPr/>
        </p:nvSpPr>
        <p:spPr bwMode="auto">
          <a:xfrm>
            <a:off x="6552537" y="5106710"/>
            <a:ext cx="342900"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eaLnBrk="1">
              <a:lnSpc>
                <a:spcPct val="150000"/>
              </a:lnSpc>
            </a:pPr>
            <a:r>
              <a:rPr lang="es-ES" altLang="zh-CN" sz="2250">
                <a:solidFill>
                  <a:srgbClr val="FFFFFF"/>
                </a:solidFill>
                <a:latin typeface="FontAwesome" charset="0"/>
                <a:sym typeface="FontAwesome" charset="0"/>
              </a:rPr>
              <a:t></a:t>
            </a:r>
            <a:endParaRPr lang="es-ES" altLang="zh-CN" sz="2500"/>
          </a:p>
        </p:txBody>
      </p:sp>
      <p:sp>
        <p:nvSpPr>
          <p:cNvPr id="62" name="AutoShape 14" descr="image.jpg"/>
          <p:cNvSpPr/>
          <p:nvPr/>
        </p:nvSpPr>
        <p:spPr bwMode="auto">
          <a:xfrm>
            <a:off x="932787" y="2450822"/>
            <a:ext cx="5249863" cy="3468688"/>
          </a:xfrm>
          <a:custGeom>
            <a:avLst/>
            <a:gdLst>
              <a:gd name="T0" fmla="*/ 5249863 w 21600"/>
              <a:gd name="T1" fmla="*/ 3468688 h 21600"/>
              <a:gd name="T2" fmla="*/ 5249863 w 21600"/>
              <a:gd name="T3" fmla="*/ 3468688 h 21600"/>
              <a:gd name="T4" fmla="*/ 5249863 w 21600"/>
              <a:gd name="T5" fmla="*/ 3468688 h 21600"/>
              <a:gd name="T6" fmla="*/ 5249863 w 21600"/>
              <a:gd name="T7" fmla="*/ 3468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0" y="0"/>
                </a:lnTo>
                <a:lnTo>
                  <a:pt x="21600" y="0"/>
                </a:lnTo>
                <a:lnTo>
                  <a:pt x="21600" y="21599"/>
                </a:lnTo>
                <a:lnTo>
                  <a:pt x="0" y="21599"/>
                </a:lnTo>
                <a:close/>
              </a:path>
            </a:pathLst>
          </a:custGeom>
          <a:blipFill dpi="0" rotWithShape="1">
            <a:blip r:embed="rId3" cstate="screen"/>
            <a:srcRect/>
            <a:stretch>
              <a:fillRect/>
            </a:stretch>
          </a:blipFill>
          <a:ln>
            <a:noFill/>
          </a:ln>
          <a:effectLst/>
        </p:spPr>
        <p:txBody>
          <a:bodyPr lIns="0" tIns="0" rIns="0" bIns="0" anchor="ctr"/>
          <a:lstStyle/>
          <a:p>
            <a:endParaRPr lang="zh-CN" altLang="en-US" sz="1250"/>
          </a:p>
        </p:txBody>
      </p:sp>
      <p:sp>
        <p:nvSpPr>
          <p:cNvPr id="67" name="AutoShape 20"/>
          <p:cNvSpPr/>
          <p:nvPr/>
        </p:nvSpPr>
        <p:spPr bwMode="auto">
          <a:xfrm>
            <a:off x="935169" y="1453872"/>
            <a:ext cx="10482263"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5000">
                <a:solidFill>
                  <a:srgbClr val="000000"/>
                </a:solidFill>
                <a:latin typeface="Helvetica Light" charset="0"/>
                <a:ea typeface="MS PGothic" panose="020B0600070205080204" charset="-128"/>
                <a:sym typeface="Helvetica Light" charset="0"/>
              </a:defRPr>
            </a:lvl1pPr>
            <a:lvl2pPr marL="742950" indent="-285750" defTabSz="647700" eaLnBrk="0">
              <a:defRPr sz="5000">
                <a:solidFill>
                  <a:srgbClr val="000000"/>
                </a:solidFill>
                <a:latin typeface="Helvetica Light" charset="0"/>
                <a:ea typeface="MS PGothic" panose="020B0600070205080204" charset="-128"/>
                <a:sym typeface="Helvetica Light" charset="0"/>
              </a:defRPr>
            </a:lvl2pPr>
            <a:lvl3pPr marL="1143000" indent="-228600" defTabSz="647700" eaLnBrk="0">
              <a:defRPr sz="5000">
                <a:solidFill>
                  <a:srgbClr val="000000"/>
                </a:solidFill>
                <a:latin typeface="Helvetica Light" charset="0"/>
                <a:ea typeface="MS PGothic" panose="020B0600070205080204" charset="-128"/>
                <a:sym typeface="Helvetica Light" charset="0"/>
              </a:defRPr>
            </a:lvl3pPr>
            <a:lvl4pPr marL="1600200" indent="-228600" defTabSz="647700" eaLnBrk="0">
              <a:defRPr sz="5000">
                <a:solidFill>
                  <a:srgbClr val="000000"/>
                </a:solidFill>
                <a:latin typeface="Helvetica Light" charset="0"/>
                <a:ea typeface="MS PGothic" panose="020B0600070205080204" charset="-128"/>
                <a:sym typeface="Helvetica Light" charset="0"/>
              </a:defRPr>
            </a:lvl4pPr>
            <a:lvl5pPr marL="2057400" indent="-228600" defTabSz="647700" eaLnBrk="0">
              <a:defRPr sz="5000">
                <a:solidFill>
                  <a:srgbClr val="000000"/>
                </a:solidFill>
                <a:latin typeface="Helvetica Light" charset="0"/>
                <a:ea typeface="MS PGothic" panose="020B0600070205080204" charset="-128"/>
                <a:sym typeface="Helvetica Light" charset="0"/>
              </a:defRPr>
            </a:lvl5pPr>
            <a:lvl6pPr marL="25146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algn="l" eaLnBrk="1">
              <a:lnSpc>
                <a:spcPct val="120000"/>
              </a:lnSpc>
              <a:spcBef>
                <a:spcPts val="850"/>
              </a:spcBef>
            </a:pPr>
            <a:r>
              <a:rPr lang="es-ES" altLang="zh-CN" sz="900" b="1">
                <a:solidFill>
                  <a:srgbClr val="3E4147"/>
                </a:solidFill>
                <a:latin typeface="Lato" panose="020F0502020204030203" charset="0"/>
                <a:sym typeface="Lato" panose="020F0502020204030203" charset="0"/>
              </a:rPr>
              <a:t>Lorem ipsum dolor </a:t>
            </a:r>
            <a:r>
              <a:rPr lang="es-ES" altLang="zh-CN" sz="900">
                <a:solidFill>
                  <a:srgbClr val="838383"/>
                </a:solidFill>
                <a:latin typeface="Lato" panose="020F0502020204030203" charset="0"/>
                <a:sym typeface="Lato" panose="020F0502020204030203" charset="0"/>
              </a:rPr>
              <a:t>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a:t>
            </a:r>
            <a:endParaRPr lang="es-ES" altLang="zh-CN" sz="2500"/>
          </a:p>
        </p:txBody>
      </p:sp>
      <p:sp>
        <p:nvSpPr>
          <p:cNvPr id="68" name="AutoShape 21"/>
          <p:cNvSpPr/>
          <p:nvPr/>
        </p:nvSpPr>
        <p:spPr bwMode="auto">
          <a:xfrm>
            <a:off x="933581" y="2136497"/>
            <a:ext cx="5247481" cy="317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0" y="0"/>
                </a:lnTo>
                <a:lnTo>
                  <a:pt x="21599" y="0"/>
                </a:lnTo>
                <a:lnTo>
                  <a:pt x="21599" y="21600"/>
                </a:lnTo>
                <a:lnTo>
                  <a:pt x="0" y="21600"/>
                </a:lnTo>
                <a:close/>
              </a:path>
            </a:pathLst>
          </a:custGeom>
          <a:solidFill>
            <a:srgbClr val="1A6C37"/>
          </a:solidFill>
          <a:ln>
            <a:noFill/>
          </a:ln>
        </p:spPr>
        <p:txBody>
          <a:bodyPr lIns="0" tIns="0" rIns="0" bIns="0" anchor="ctr"/>
          <a:lstStyle/>
          <a:p>
            <a:endParaRPr lang="zh-CN" altLang="en-US" sz="1250"/>
          </a:p>
        </p:txBody>
      </p:sp>
      <p:sp>
        <p:nvSpPr>
          <p:cNvPr id="69" name="AutoShape 22"/>
          <p:cNvSpPr/>
          <p:nvPr/>
        </p:nvSpPr>
        <p:spPr bwMode="auto">
          <a:xfrm>
            <a:off x="1131225" y="2200791"/>
            <a:ext cx="4799807" cy="190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p>
            <a:pPr algn="l" defTabSz="323850">
              <a:lnSpc>
                <a:spcPct val="120000"/>
              </a:lnSpc>
              <a:spcBef>
                <a:spcPts val="850"/>
              </a:spcBef>
              <a:defRPr/>
            </a:pPr>
            <a:r>
              <a:rPr lang="es-ES" sz="1250" b="1" dirty="0">
                <a:solidFill>
                  <a:schemeClr val="bg1"/>
                </a:solidFill>
                <a:latin typeface="Lato" panose="020F0502020204030203" charset="0"/>
                <a:ea typeface="MS PGothic" panose="020B0600070205080204" charset="-128"/>
                <a:cs typeface="Lato" panose="020F0502020204030203" charset="0"/>
                <a:sym typeface="Lato" panose="020F0502020204030203" charset="0"/>
              </a:rPr>
              <a:t>Forest Dog</a:t>
            </a:r>
            <a:endParaRPr lang="es-ES" sz="1250" dirty="0">
              <a:solidFill>
                <a:schemeClr val="bg1"/>
              </a:solidFill>
              <a:ea typeface="MS PGothic" panose="020B0600070205080204" charset="-128"/>
            </a:endParaRPr>
          </a:p>
        </p:txBody>
      </p:sp>
      <p:sp>
        <p:nvSpPr>
          <p:cNvPr id="70" name="AutoShape 23"/>
          <p:cNvSpPr/>
          <p:nvPr/>
        </p:nvSpPr>
        <p:spPr bwMode="auto">
          <a:xfrm>
            <a:off x="930406" y="2755622"/>
            <a:ext cx="541338" cy="34051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0" y="21599"/>
                </a:lnTo>
                <a:lnTo>
                  <a:pt x="18790" y="21599"/>
                </a:lnTo>
                <a:cubicBezTo>
                  <a:pt x="20342" y="21599"/>
                  <a:pt x="21599" y="19602"/>
                  <a:pt x="21599" y="17136"/>
                </a:cubicBezTo>
                <a:lnTo>
                  <a:pt x="21599" y="4463"/>
                </a:lnTo>
                <a:cubicBezTo>
                  <a:pt x="21599" y="1997"/>
                  <a:pt x="20342" y="0"/>
                  <a:pt x="18790" y="0"/>
                </a:cubicBezTo>
                <a:lnTo>
                  <a:pt x="0" y="0"/>
                </a:lnTo>
                <a:close/>
              </a:path>
            </a:pathLst>
          </a:custGeom>
          <a:solidFill>
            <a:srgbClr val="1A6C37"/>
          </a:solidFill>
          <a:ln>
            <a:noFill/>
          </a:ln>
        </p:spPr>
        <p:txBody>
          <a:bodyPr lIns="0" tIns="0" rIns="0" bIns="0" anchor="ctr"/>
          <a:lstStyle/>
          <a:p>
            <a:endParaRPr lang="zh-CN" altLang="en-US" sz="1250"/>
          </a:p>
        </p:txBody>
      </p:sp>
      <p:sp>
        <p:nvSpPr>
          <p:cNvPr id="71" name="AutoShape 24"/>
          <p:cNvSpPr/>
          <p:nvPr/>
        </p:nvSpPr>
        <p:spPr bwMode="auto">
          <a:xfrm>
            <a:off x="1033610" y="2790547"/>
            <a:ext cx="351616" cy="268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35719" tIns="35719" rIns="35719" bIns="35719" anchor="ctr"/>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algn="ctr" eaLnBrk="1"/>
            <a:endParaRPr lang="es-ES" altLang="zh-CN" sz="3200" dirty="0"/>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 presetClass="entr" presetSubtype="8" fill="hold" grpId="0" nodeType="afterEffect">
                                  <p:stCondLst>
                                    <p:cond delay="20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0-#ppt_w/2"/>
                                          </p:val>
                                        </p:tav>
                                        <p:tav tm="100000">
                                          <p:val>
                                            <p:strVal val="#ppt_x"/>
                                          </p:val>
                                        </p:tav>
                                      </p:tavLst>
                                    </p:anim>
                                    <p:anim calcmode="lin" valueType="num">
                                      <p:cBhvr additive="base">
                                        <p:cTn id="12" dur="500" fill="hold"/>
                                        <p:tgtEl>
                                          <p:spTgt spid="67"/>
                                        </p:tgtEl>
                                        <p:attrNameLst>
                                          <p:attrName>ppt_y</p:attrName>
                                        </p:attrNameLst>
                                      </p:cBhvr>
                                      <p:tavLst>
                                        <p:tav tm="0">
                                          <p:val>
                                            <p:strVal val="#ppt_y"/>
                                          </p:val>
                                        </p:tav>
                                        <p:tav tm="100000">
                                          <p:val>
                                            <p:strVal val="#ppt_y"/>
                                          </p:val>
                                        </p:tav>
                                      </p:tavLst>
                                    </p:anim>
                                  </p:childTnLst>
                                </p:cTn>
                              </p:par>
                            </p:childTnLst>
                          </p:cTn>
                        </p:par>
                        <p:par>
                          <p:cTn id="13" fill="hold">
                            <p:stCondLst>
                              <p:cond delay="1200"/>
                            </p:stCondLst>
                            <p:childTnLst>
                              <p:par>
                                <p:cTn id="14" presetID="9" presetClass="entr" presetSubtype="0" fill="hold" grpId="0" nodeType="afterEffect">
                                  <p:stCondLst>
                                    <p:cond delay="100"/>
                                  </p:stCondLst>
                                  <p:childTnLst>
                                    <p:set>
                                      <p:cBhvr>
                                        <p:cTn id="15" dur="1" fill="hold">
                                          <p:stCondLst>
                                            <p:cond delay="0"/>
                                          </p:stCondLst>
                                        </p:cTn>
                                        <p:tgtEl>
                                          <p:spTgt spid="69"/>
                                        </p:tgtEl>
                                        <p:attrNameLst>
                                          <p:attrName>style.visibility</p:attrName>
                                        </p:attrNameLst>
                                      </p:cBhvr>
                                      <p:to>
                                        <p:strVal val="visible"/>
                                      </p:to>
                                    </p:set>
                                    <p:animEffect transition="in" filter="dissolve">
                                      <p:cBhvr>
                                        <p:cTn id="16" dur="500"/>
                                        <p:tgtEl>
                                          <p:spTgt spid="69"/>
                                        </p:tgtEl>
                                      </p:cBhvr>
                                    </p:animEffect>
                                  </p:childTnLst>
                                </p:cTn>
                              </p:par>
                            </p:childTnLst>
                          </p:cTn>
                        </p:par>
                        <p:par>
                          <p:cTn id="17" fill="hold">
                            <p:stCondLst>
                              <p:cond delay="1800"/>
                            </p:stCondLst>
                            <p:childTnLst>
                              <p:par>
                                <p:cTn id="18" presetID="9" presetClass="entr" presetSubtype="0" fill="hold" grpId="0" nodeType="afterEffect">
                                  <p:stCondLst>
                                    <p:cond delay="100"/>
                                  </p:stCondLst>
                                  <p:childTnLst>
                                    <p:set>
                                      <p:cBhvr>
                                        <p:cTn id="19" dur="1" fill="hold">
                                          <p:stCondLst>
                                            <p:cond delay="0"/>
                                          </p:stCondLst>
                                        </p:cTn>
                                        <p:tgtEl>
                                          <p:spTgt spid="68"/>
                                        </p:tgtEl>
                                        <p:attrNameLst>
                                          <p:attrName>style.visibility</p:attrName>
                                        </p:attrNameLst>
                                      </p:cBhvr>
                                      <p:to>
                                        <p:strVal val="visible"/>
                                      </p:to>
                                    </p:set>
                                    <p:animEffect transition="in" filter="dissolve">
                                      <p:cBhvr>
                                        <p:cTn id="20" dur="500"/>
                                        <p:tgtEl>
                                          <p:spTgt spid="68"/>
                                        </p:tgtEl>
                                      </p:cBhvr>
                                    </p:animEffect>
                                  </p:childTnLst>
                                </p:cTn>
                              </p:par>
                            </p:childTnLst>
                          </p:cTn>
                        </p:par>
                        <p:par>
                          <p:cTn id="21" fill="hold">
                            <p:stCondLst>
                              <p:cond delay="2400"/>
                            </p:stCondLst>
                            <p:childTnLst>
                              <p:par>
                                <p:cTn id="22" presetID="9" presetClass="entr" presetSubtype="0" fill="hold" grpId="0" nodeType="afterEffect">
                                  <p:stCondLst>
                                    <p:cond delay="100"/>
                                  </p:stCondLst>
                                  <p:childTnLst>
                                    <p:set>
                                      <p:cBhvr>
                                        <p:cTn id="23" dur="1" fill="hold">
                                          <p:stCondLst>
                                            <p:cond delay="0"/>
                                          </p:stCondLst>
                                        </p:cTn>
                                        <p:tgtEl>
                                          <p:spTgt spid="62"/>
                                        </p:tgtEl>
                                        <p:attrNameLst>
                                          <p:attrName>style.visibility</p:attrName>
                                        </p:attrNameLst>
                                      </p:cBhvr>
                                      <p:to>
                                        <p:strVal val="visible"/>
                                      </p:to>
                                    </p:set>
                                    <p:animEffect transition="in" filter="dissolve">
                                      <p:cBhvr>
                                        <p:cTn id="24" dur="500"/>
                                        <p:tgtEl>
                                          <p:spTgt spid="62"/>
                                        </p:tgtEl>
                                      </p:cBhvr>
                                    </p:animEffect>
                                  </p:childTnLst>
                                </p:cTn>
                              </p:par>
                            </p:childTnLst>
                          </p:cTn>
                        </p:par>
                        <p:par>
                          <p:cTn id="25" fill="hold">
                            <p:stCondLst>
                              <p:cond delay="3000"/>
                            </p:stCondLst>
                            <p:childTnLst>
                              <p:par>
                                <p:cTn id="26" presetID="2" presetClass="entr" presetSubtype="8" fill="hold" grpId="0" nodeType="afterEffect">
                                  <p:stCondLst>
                                    <p:cond delay="10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0-#ppt_w/2"/>
                                          </p:val>
                                        </p:tav>
                                        <p:tav tm="100000">
                                          <p:val>
                                            <p:strVal val="#ppt_x"/>
                                          </p:val>
                                        </p:tav>
                                      </p:tavLst>
                                    </p:anim>
                                    <p:anim calcmode="lin" valueType="num">
                                      <p:cBhvr additive="base">
                                        <p:cTn id="29" dur="500" fill="hold"/>
                                        <p:tgtEl>
                                          <p:spTgt spid="70"/>
                                        </p:tgtEl>
                                        <p:attrNameLst>
                                          <p:attrName>ppt_y</p:attrName>
                                        </p:attrNameLst>
                                      </p:cBhvr>
                                      <p:tavLst>
                                        <p:tav tm="0">
                                          <p:val>
                                            <p:strVal val="#ppt_y"/>
                                          </p:val>
                                        </p:tav>
                                        <p:tav tm="100000">
                                          <p:val>
                                            <p:strVal val="#ppt_y"/>
                                          </p:val>
                                        </p:tav>
                                      </p:tavLst>
                                    </p:anim>
                                  </p:childTnLst>
                                </p:cTn>
                              </p:par>
                            </p:childTnLst>
                          </p:cTn>
                        </p:par>
                        <p:par>
                          <p:cTn id="30" fill="hold">
                            <p:stCondLst>
                              <p:cond delay="3600"/>
                            </p:stCondLst>
                            <p:childTnLst>
                              <p:par>
                                <p:cTn id="31" presetID="9" presetClass="entr" presetSubtype="0" fill="hold" grpId="0" nodeType="afterEffect" nodePh="1">
                                  <p:stCondLst>
                                    <p:cond delay="100"/>
                                  </p:stCondLst>
                                  <p:endCondLst>
                                    <p:cond evt="begin" delay="0">
                                      <p:tn val="31"/>
                                    </p:cond>
                                  </p:endCondLst>
                                  <p:childTnLst>
                                    <p:set>
                                      <p:cBhvr>
                                        <p:cTn id="32" dur="1" fill="hold">
                                          <p:stCondLst>
                                            <p:cond delay="0"/>
                                          </p:stCondLst>
                                        </p:cTn>
                                        <p:tgtEl>
                                          <p:spTgt spid="71"/>
                                        </p:tgtEl>
                                        <p:attrNameLst>
                                          <p:attrName>style.visibility</p:attrName>
                                        </p:attrNameLst>
                                      </p:cBhvr>
                                      <p:to>
                                        <p:strVal val="visible"/>
                                      </p:to>
                                    </p:set>
                                    <p:animEffect transition="in" filter="dissolve">
                                      <p:cBhvr>
                                        <p:cTn id="33" dur="500"/>
                                        <p:tgtEl>
                                          <p:spTgt spid="71"/>
                                        </p:tgtEl>
                                      </p:cBhvr>
                                    </p:animEffect>
                                  </p:childTnLst>
                                </p:cTn>
                              </p:par>
                            </p:childTnLst>
                          </p:cTn>
                        </p:par>
                        <p:par>
                          <p:cTn id="34" fill="hold">
                            <p:stCondLst>
                              <p:cond delay="4200"/>
                            </p:stCondLst>
                            <p:childTnLst>
                              <p:par>
                                <p:cTn id="35" presetID="2" presetClass="entr" presetSubtype="8" fill="hold" nodeType="afterEffect">
                                  <p:stCondLst>
                                    <p:cond delay="10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0-#ppt_w/2"/>
                                          </p:val>
                                        </p:tav>
                                        <p:tav tm="100000">
                                          <p:val>
                                            <p:strVal val="#ppt_x"/>
                                          </p:val>
                                        </p:tav>
                                      </p:tavLst>
                                    </p:anim>
                                    <p:anim calcmode="lin" valueType="num">
                                      <p:cBhvr additive="base">
                                        <p:cTn id="38" dur="500" fill="hold"/>
                                        <p:tgtEl>
                                          <p:spTgt spid="44"/>
                                        </p:tgtEl>
                                        <p:attrNameLst>
                                          <p:attrName>ppt_y</p:attrName>
                                        </p:attrNameLst>
                                      </p:cBhvr>
                                      <p:tavLst>
                                        <p:tav tm="0">
                                          <p:val>
                                            <p:strVal val="#ppt_y"/>
                                          </p:val>
                                        </p:tav>
                                        <p:tav tm="100000">
                                          <p:val>
                                            <p:strVal val="#ppt_y"/>
                                          </p:val>
                                        </p:tav>
                                      </p:tavLst>
                                    </p:anim>
                                  </p:childTnLst>
                                </p:cTn>
                              </p:par>
                            </p:childTnLst>
                          </p:cTn>
                        </p:par>
                        <p:par>
                          <p:cTn id="39" fill="hold">
                            <p:stCondLst>
                              <p:cond delay="4800"/>
                            </p:stCondLst>
                            <p:childTnLst>
                              <p:par>
                                <p:cTn id="40" presetID="2" presetClass="entr" presetSubtype="2" fill="hold" grpId="0" nodeType="afterEffect">
                                  <p:stCondLst>
                                    <p:cond delay="10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500" fill="hold"/>
                                        <p:tgtEl>
                                          <p:spTgt spid="45"/>
                                        </p:tgtEl>
                                        <p:attrNameLst>
                                          <p:attrName>ppt_x</p:attrName>
                                        </p:attrNameLst>
                                      </p:cBhvr>
                                      <p:tavLst>
                                        <p:tav tm="0">
                                          <p:val>
                                            <p:strVal val="1+#ppt_w/2"/>
                                          </p:val>
                                        </p:tav>
                                        <p:tav tm="100000">
                                          <p:val>
                                            <p:strVal val="#ppt_x"/>
                                          </p:val>
                                        </p:tav>
                                      </p:tavLst>
                                    </p:anim>
                                    <p:anim calcmode="lin" valueType="num">
                                      <p:cBhvr additive="base">
                                        <p:cTn id="43" dur="500" fill="hold"/>
                                        <p:tgtEl>
                                          <p:spTgt spid="45"/>
                                        </p:tgtEl>
                                        <p:attrNameLst>
                                          <p:attrName>ppt_y</p:attrName>
                                        </p:attrNameLst>
                                      </p:cBhvr>
                                      <p:tavLst>
                                        <p:tav tm="0">
                                          <p:val>
                                            <p:strVal val="#ppt_y"/>
                                          </p:val>
                                        </p:tav>
                                        <p:tav tm="100000">
                                          <p:val>
                                            <p:strVal val="#ppt_y"/>
                                          </p:val>
                                        </p:tav>
                                      </p:tavLst>
                                    </p:anim>
                                  </p:childTnLst>
                                </p:cTn>
                              </p:par>
                            </p:childTnLst>
                          </p:cTn>
                        </p:par>
                        <p:par>
                          <p:cTn id="44" fill="hold">
                            <p:stCondLst>
                              <p:cond delay="5400"/>
                            </p:stCondLst>
                            <p:childTnLst>
                              <p:par>
                                <p:cTn id="45" presetID="2" presetClass="entr" presetSubtype="4" fill="hold" grpId="0" nodeType="afterEffect">
                                  <p:stCondLst>
                                    <p:cond delay="10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ppt_x"/>
                                          </p:val>
                                        </p:tav>
                                        <p:tav tm="100000">
                                          <p:val>
                                            <p:strVal val="#ppt_x"/>
                                          </p:val>
                                        </p:tav>
                                      </p:tavLst>
                                    </p:anim>
                                    <p:anim calcmode="lin" valueType="num">
                                      <p:cBhvr additive="base">
                                        <p:cTn id="48" dur="500" fill="hold"/>
                                        <p:tgtEl>
                                          <p:spTgt spid="46"/>
                                        </p:tgtEl>
                                        <p:attrNameLst>
                                          <p:attrName>ppt_y</p:attrName>
                                        </p:attrNameLst>
                                      </p:cBhvr>
                                      <p:tavLst>
                                        <p:tav tm="0">
                                          <p:val>
                                            <p:strVal val="1+#ppt_h/2"/>
                                          </p:val>
                                        </p:tav>
                                        <p:tav tm="100000">
                                          <p:val>
                                            <p:strVal val="#ppt_y"/>
                                          </p:val>
                                        </p:tav>
                                      </p:tavLst>
                                    </p:anim>
                                  </p:childTnLst>
                                </p:cTn>
                              </p:par>
                            </p:childTnLst>
                          </p:cTn>
                        </p:par>
                        <p:par>
                          <p:cTn id="49" fill="hold">
                            <p:stCondLst>
                              <p:cond delay="6000"/>
                            </p:stCondLst>
                            <p:childTnLst>
                              <p:par>
                                <p:cTn id="50" presetID="2" presetClass="entr" presetSubtype="8" fill="hold" nodeType="afterEffect">
                                  <p:stCondLst>
                                    <p:cond delay="10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6600"/>
                            </p:stCondLst>
                            <p:childTnLst>
                              <p:par>
                                <p:cTn id="55" presetID="2" presetClass="entr" presetSubtype="2" fill="hold" grpId="0" nodeType="afterEffect">
                                  <p:stCondLst>
                                    <p:cond delay="10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500" fill="hold"/>
                                        <p:tgtEl>
                                          <p:spTgt spid="48"/>
                                        </p:tgtEl>
                                        <p:attrNameLst>
                                          <p:attrName>ppt_x</p:attrName>
                                        </p:attrNameLst>
                                      </p:cBhvr>
                                      <p:tavLst>
                                        <p:tav tm="0">
                                          <p:val>
                                            <p:strVal val="1+#ppt_w/2"/>
                                          </p:val>
                                        </p:tav>
                                        <p:tav tm="100000">
                                          <p:val>
                                            <p:strVal val="#ppt_x"/>
                                          </p:val>
                                        </p:tav>
                                      </p:tavLst>
                                    </p:anim>
                                    <p:anim calcmode="lin" valueType="num">
                                      <p:cBhvr additive="base">
                                        <p:cTn id="58" dur="500" fill="hold"/>
                                        <p:tgtEl>
                                          <p:spTgt spid="48"/>
                                        </p:tgtEl>
                                        <p:attrNameLst>
                                          <p:attrName>ppt_y</p:attrName>
                                        </p:attrNameLst>
                                      </p:cBhvr>
                                      <p:tavLst>
                                        <p:tav tm="0">
                                          <p:val>
                                            <p:strVal val="#ppt_y"/>
                                          </p:val>
                                        </p:tav>
                                        <p:tav tm="100000">
                                          <p:val>
                                            <p:strVal val="#ppt_y"/>
                                          </p:val>
                                        </p:tav>
                                      </p:tavLst>
                                    </p:anim>
                                  </p:childTnLst>
                                </p:cTn>
                              </p:par>
                            </p:childTnLst>
                          </p:cTn>
                        </p:par>
                        <p:par>
                          <p:cTn id="59" fill="hold">
                            <p:stCondLst>
                              <p:cond delay="7200"/>
                            </p:stCondLst>
                            <p:childTnLst>
                              <p:par>
                                <p:cTn id="60" presetID="2" presetClass="entr" presetSubtype="4" fill="hold" grpId="0" nodeType="afterEffect">
                                  <p:stCondLst>
                                    <p:cond delay="100"/>
                                  </p:stCondLst>
                                  <p:childTnLst>
                                    <p:set>
                                      <p:cBhvr>
                                        <p:cTn id="61" dur="1" fill="hold">
                                          <p:stCondLst>
                                            <p:cond delay="0"/>
                                          </p:stCondLst>
                                        </p:cTn>
                                        <p:tgtEl>
                                          <p:spTgt spid="49"/>
                                        </p:tgtEl>
                                        <p:attrNameLst>
                                          <p:attrName>style.visibility</p:attrName>
                                        </p:attrNameLst>
                                      </p:cBhvr>
                                      <p:to>
                                        <p:strVal val="visible"/>
                                      </p:to>
                                    </p:set>
                                    <p:anim calcmode="lin" valueType="num">
                                      <p:cBhvr additive="base">
                                        <p:cTn id="62" dur="500" fill="hold"/>
                                        <p:tgtEl>
                                          <p:spTgt spid="49"/>
                                        </p:tgtEl>
                                        <p:attrNameLst>
                                          <p:attrName>ppt_x</p:attrName>
                                        </p:attrNameLst>
                                      </p:cBhvr>
                                      <p:tavLst>
                                        <p:tav tm="0">
                                          <p:val>
                                            <p:strVal val="#ppt_x"/>
                                          </p:val>
                                        </p:tav>
                                        <p:tav tm="100000">
                                          <p:val>
                                            <p:strVal val="#ppt_x"/>
                                          </p:val>
                                        </p:tav>
                                      </p:tavLst>
                                    </p:anim>
                                    <p:anim calcmode="lin" valueType="num">
                                      <p:cBhvr additive="base">
                                        <p:cTn id="63" dur="500" fill="hold"/>
                                        <p:tgtEl>
                                          <p:spTgt spid="49"/>
                                        </p:tgtEl>
                                        <p:attrNameLst>
                                          <p:attrName>ppt_y</p:attrName>
                                        </p:attrNameLst>
                                      </p:cBhvr>
                                      <p:tavLst>
                                        <p:tav tm="0">
                                          <p:val>
                                            <p:strVal val="1+#ppt_h/2"/>
                                          </p:val>
                                        </p:tav>
                                        <p:tav tm="100000">
                                          <p:val>
                                            <p:strVal val="#ppt_y"/>
                                          </p:val>
                                        </p:tav>
                                      </p:tavLst>
                                    </p:anim>
                                  </p:childTnLst>
                                </p:cTn>
                              </p:par>
                            </p:childTnLst>
                          </p:cTn>
                        </p:par>
                        <p:par>
                          <p:cTn id="64" fill="hold">
                            <p:stCondLst>
                              <p:cond delay="7800"/>
                            </p:stCondLst>
                            <p:childTnLst>
                              <p:par>
                                <p:cTn id="65" presetID="2" presetClass="entr" presetSubtype="8" fill="hold" nodeType="afterEffect">
                                  <p:stCondLst>
                                    <p:cond delay="100"/>
                                  </p:stCondLst>
                                  <p:childTnLst>
                                    <p:set>
                                      <p:cBhvr>
                                        <p:cTn id="66" dur="1" fill="hold">
                                          <p:stCondLst>
                                            <p:cond delay="0"/>
                                          </p:stCondLst>
                                        </p:cTn>
                                        <p:tgtEl>
                                          <p:spTgt spid="51"/>
                                        </p:tgtEl>
                                        <p:attrNameLst>
                                          <p:attrName>style.visibility</p:attrName>
                                        </p:attrNameLst>
                                      </p:cBhvr>
                                      <p:to>
                                        <p:strVal val="visible"/>
                                      </p:to>
                                    </p:set>
                                    <p:anim calcmode="lin" valueType="num">
                                      <p:cBhvr additive="base">
                                        <p:cTn id="67" dur="500" fill="hold"/>
                                        <p:tgtEl>
                                          <p:spTgt spid="51"/>
                                        </p:tgtEl>
                                        <p:attrNameLst>
                                          <p:attrName>ppt_x</p:attrName>
                                        </p:attrNameLst>
                                      </p:cBhvr>
                                      <p:tavLst>
                                        <p:tav tm="0">
                                          <p:val>
                                            <p:strVal val="0-#ppt_w/2"/>
                                          </p:val>
                                        </p:tav>
                                        <p:tav tm="100000">
                                          <p:val>
                                            <p:strVal val="#ppt_x"/>
                                          </p:val>
                                        </p:tav>
                                      </p:tavLst>
                                    </p:anim>
                                    <p:anim calcmode="lin" valueType="num">
                                      <p:cBhvr additive="base">
                                        <p:cTn id="68" dur="500" fill="hold"/>
                                        <p:tgtEl>
                                          <p:spTgt spid="51"/>
                                        </p:tgtEl>
                                        <p:attrNameLst>
                                          <p:attrName>ppt_y</p:attrName>
                                        </p:attrNameLst>
                                      </p:cBhvr>
                                      <p:tavLst>
                                        <p:tav tm="0">
                                          <p:val>
                                            <p:strVal val="#ppt_y"/>
                                          </p:val>
                                        </p:tav>
                                        <p:tav tm="100000">
                                          <p:val>
                                            <p:strVal val="#ppt_y"/>
                                          </p:val>
                                        </p:tav>
                                      </p:tavLst>
                                    </p:anim>
                                  </p:childTnLst>
                                </p:cTn>
                              </p:par>
                            </p:childTnLst>
                          </p:cTn>
                        </p:par>
                        <p:par>
                          <p:cTn id="69" fill="hold">
                            <p:stCondLst>
                              <p:cond delay="8400"/>
                            </p:stCondLst>
                            <p:childTnLst>
                              <p:par>
                                <p:cTn id="70" presetID="2" presetClass="entr" presetSubtype="2" fill="hold" grpId="0" nodeType="afterEffect">
                                  <p:stCondLst>
                                    <p:cond delay="10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fill="hold"/>
                                        <p:tgtEl>
                                          <p:spTgt spid="52"/>
                                        </p:tgtEl>
                                        <p:attrNameLst>
                                          <p:attrName>ppt_x</p:attrName>
                                        </p:attrNameLst>
                                      </p:cBhvr>
                                      <p:tavLst>
                                        <p:tav tm="0">
                                          <p:val>
                                            <p:strVal val="1+#ppt_w/2"/>
                                          </p:val>
                                        </p:tav>
                                        <p:tav tm="100000">
                                          <p:val>
                                            <p:strVal val="#ppt_x"/>
                                          </p:val>
                                        </p:tav>
                                      </p:tavLst>
                                    </p:anim>
                                    <p:anim calcmode="lin" valueType="num">
                                      <p:cBhvr additive="base">
                                        <p:cTn id="73" dur="500" fill="hold"/>
                                        <p:tgtEl>
                                          <p:spTgt spid="52"/>
                                        </p:tgtEl>
                                        <p:attrNameLst>
                                          <p:attrName>ppt_y</p:attrName>
                                        </p:attrNameLst>
                                      </p:cBhvr>
                                      <p:tavLst>
                                        <p:tav tm="0">
                                          <p:val>
                                            <p:strVal val="#ppt_y"/>
                                          </p:val>
                                        </p:tav>
                                        <p:tav tm="100000">
                                          <p:val>
                                            <p:strVal val="#ppt_y"/>
                                          </p:val>
                                        </p:tav>
                                      </p:tavLst>
                                    </p:anim>
                                  </p:childTnLst>
                                </p:cTn>
                              </p:par>
                            </p:childTnLst>
                          </p:cTn>
                        </p:par>
                        <p:par>
                          <p:cTn id="74" fill="hold">
                            <p:stCondLst>
                              <p:cond delay="9000"/>
                            </p:stCondLst>
                            <p:childTnLst>
                              <p:par>
                                <p:cTn id="75" presetID="2" presetClass="entr" presetSubtype="4" fill="hold" grpId="0" nodeType="afterEffect">
                                  <p:stCondLst>
                                    <p:cond delay="100"/>
                                  </p:stCondLst>
                                  <p:childTnLst>
                                    <p:set>
                                      <p:cBhvr>
                                        <p:cTn id="76" dur="1" fill="hold">
                                          <p:stCondLst>
                                            <p:cond delay="0"/>
                                          </p:stCondLst>
                                        </p:cTn>
                                        <p:tgtEl>
                                          <p:spTgt spid="53"/>
                                        </p:tgtEl>
                                        <p:attrNameLst>
                                          <p:attrName>style.visibility</p:attrName>
                                        </p:attrNameLst>
                                      </p:cBhvr>
                                      <p:to>
                                        <p:strVal val="visible"/>
                                      </p:to>
                                    </p:set>
                                    <p:anim calcmode="lin" valueType="num">
                                      <p:cBhvr additive="base">
                                        <p:cTn id="77" dur="500" fill="hold"/>
                                        <p:tgtEl>
                                          <p:spTgt spid="53"/>
                                        </p:tgtEl>
                                        <p:attrNameLst>
                                          <p:attrName>ppt_x</p:attrName>
                                        </p:attrNameLst>
                                      </p:cBhvr>
                                      <p:tavLst>
                                        <p:tav tm="0">
                                          <p:val>
                                            <p:strVal val="#ppt_x"/>
                                          </p:val>
                                        </p:tav>
                                        <p:tav tm="100000">
                                          <p:val>
                                            <p:strVal val="#ppt_x"/>
                                          </p:val>
                                        </p:tav>
                                      </p:tavLst>
                                    </p:anim>
                                    <p:anim calcmode="lin" valueType="num">
                                      <p:cBhvr additive="base">
                                        <p:cTn id="78" dur="500" fill="hold"/>
                                        <p:tgtEl>
                                          <p:spTgt spid="53"/>
                                        </p:tgtEl>
                                        <p:attrNameLst>
                                          <p:attrName>ppt_y</p:attrName>
                                        </p:attrNameLst>
                                      </p:cBhvr>
                                      <p:tavLst>
                                        <p:tav tm="0">
                                          <p:val>
                                            <p:strVal val="1+#ppt_h/2"/>
                                          </p:val>
                                        </p:tav>
                                        <p:tav tm="100000">
                                          <p:val>
                                            <p:strVal val="#ppt_y"/>
                                          </p:val>
                                        </p:tav>
                                      </p:tavLst>
                                    </p:anim>
                                  </p:childTnLst>
                                </p:cTn>
                              </p:par>
                            </p:childTnLst>
                          </p:cTn>
                        </p:par>
                        <p:par>
                          <p:cTn id="79" fill="hold">
                            <p:stCondLst>
                              <p:cond delay="9600"/>
                            </p:stCondLst>
                            <p:childTnLst>
                              <p:par>
                                <p:cTn id="80" presetID="9" presetClass="entr" presetSubtype="0" fill="hold" grpId="0" nodeType="afterEffect">
                                  <p:stCondLst>
                                    <p:cond delay="100"/>
                                  </p:stCondLst>
                                  <p:childTnLst>
                                    <p:set>
                                      <p:cBhvr>
                                        <p:cTn id="81" dur="1" fill="hold">
                                          <p:stCondLst>
                                            <p:cond delay="0"/>
                                          </p:stCondLst>
                                        </p:cTn>
                                        <p:tgtEl>
                                          <p:spTgt spid="55"/>
                                        </p:tgtEl>
                                        <p:attrNameLst>
                                          <p:attrName>style.visibility</p:attrName>
                                        </p:attrNameLst>
                                      </p:cBhvr>
                                      <p:to>
                                        <p:strVal val="visible"/>
                                      </p:to>
                                    </p:set>
                                    <p:animEffect transition="in" filter="dissolve">
                                      <p:cBhvr>
                                        <p:cTn id="82" dur="500"/>
                                        <p:tgtEl>
                                          <p:spTgt spid="55"/>
                                        </p:tgtEl>
                                      </p:cBhvr>
                                    </p:animEffect>
                                  </p:childTnLst>
                                </p:cTn>
                              </p:par>
                            </p:childTnLst>
                          </p:cTn>
                        </p:par>
                        <p:par>
                          <p:cTn id="83" fill="hold">
                            <p:stCondLst>
                              <p:cond delay="10200"/>
                            </p:stCondLst>
                            <p:childTnLst>
                              <p:par>
                                <p:cTn id="84" presetID="9" presetClass="entr" presetSubtype="0" fill="hold" grpId="0" nodeType="afterEffect">
                                  <p:stCondLst>
                                    <p:cond delay="100"/>
                                  </p:stCondLst>
                                  <p:childTnLst>
                                    <p:set>
                                      <p:cBhvr>
                                        <p:cTn id="85" dur="1" fill="hold">
                                          <p:stCondLst>
                                            <p:cond delay="0"/>
                                          </p:stCondLst>
                                        </p:cTn>
                                        <p:tgtEl>
                                          <p:spTgt spid="56"/>
                                        </p:tgtEl>
                                        <p:attrNameLst>
                                          <p:attrName>style.visibility</p:attrName>
                                        </p:attrNameLst>
                                      </p:cBhvr>
                                      <p:to>
                                        <p:strVal val="visible"/>
                                      </p:to>
                                    </p:set>
                                    <p:animEffect transition="in" filter="dissolve">
                                      <p:cBhvr>
                                        <p:cTn id="86" dur="500"/>
                                        <p:tgtEl>
                                          <p:spTgt spid="56"/>
                                        </p:tgtEl>
                                      </p:cBhvr>
                                    </p:animEffect>
                                  </p:childTnLst>
                                </p:cTn>
                              </p:par>
                            </p:childTnLst>
                          </p:cTn>
                        </p:par>
                        <p:par>
                          <p:cTn id="87" fill="hold">
                            <p:stCondLst>
                              <p:cond delay="10800"/>
                            </p:stCondLst>
                            <p:childTnLst>
                              <p:par>
                                <p:cTn id="88" presetID="9" presetClass="entr" presetSubtype="0" fill="hold" grpId="0" nodeType="afterEffect">
                                  <p:stCondLst>
                                    <p:cond delay="100"/>
                                  </p:stCondLst>
                                  <p:childTnLst>
                                    <p:set>
                                      <p:cBhvr>
                                        <p:cTn id="89" dur="1" fill="hold">
                                          <p:stCondLst>
                                            <p:cond delay="0"/>
                                          </p:stCondLst>
                                        </p:cTn>
                                        <p:tgtEl>
                                          <p:spTgt spid="61"/>
                                        </p:tgtEl>
                                        <p:attrNameLst>
                                          <p:attrName>style.visibility</p:attrName>
                                        </p:attrNameLst>
                                      </p:cBhvr>
                                      <p:to>
                                        <p:strVal val="visible"/>
                                      </p:to>
                                    </p:set>
                                    <p:animEffect transition="in" filter="dissolve">
                                      <p:cBhvr>
                                        <p:cTn id="9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autoUpdateAnimBg="0"/>
      <p:bldP spid="46" grpId="0" autoUpdateAnimBg="0"/>
      <p:bldP spid="48" grpId="0" autoUpdateAnimBg="0"/>
      <p:bldP spid="49" grpId="0" autoUpdateAnimBg="0"/>
      <p:bldP spid="52" grpId="0" autoUpdateAnimBg="0"/>
      <p:bldP spid="53" grpId="0" autoUpdateAnimBg="0"/>
      <p:bldP spid="55" grpId="0" autoUpdateAnimBg="0"/>
      <p:bldP spid="56" grpId="0" autoUpdateAnimBg="0"/>
      <p:bldP spid="61" grpId="0" autoUpdateAnimBg="0"/>
      <p:bldP spid="62" grpId="0" animBg="1"/>
      <p:bldP spid="67" grpId="0" autoUpdateAnimBg="0"/>
      <p:bldP spid="68" grpId="0" animBg="1"/>
      <p:bldP spid="69" grpId="0" autoUpdateAnimBg="0"/>
      <p:bldP spid="70" grpId="0" animBg="1"/>
      <p:bldP spid="7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24" name="矩形 23"/>
          <p:cNvSpPr/>
          <p:nvPr/>
        </p:nvSpPr>
        <p:spPr>
          <a:xfrm>
            <a:off x="3898951" y="-261257"/>
            <a:ext cx="605463" cy="261257"/>
          </a:xfrm>
          <a:prstGeom prst="rect">
            <a:avLst/>
          </a:prstGeom>
          <a:gradFill flip="none" rotWithShape="1">
            <a:gsLst>
              <a:gs pos="0">
                <a:srgbClr val="4A7C29"/>
              </a:gs>
              <a:gs pos="100000">
                <a:schemeClr val="accent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AutoShape 14"/>
          <p:cNvSpPr>
            <a:spLocks noChangeArrowheads="1"/>
          </p:cNvSpPr>
          <p:nvPr/>
        </p:nvSpPr>
        <p:spPr bwMode="gray">
          <a:xfrm>
            <a:off x="5876386" y="1208927"/>
            <a:ext cx="439229" cy="5649073"/>
          </a:xfrm>
          <a:prstGeom prst="roundRect">
            <a:avLst>
              <a:gd name="adj" fmla="val 50000"/>
            </a:avLst>
          </a:prstGeom>
          <a:solidFill>
            <a:sysClr val="windowText" lastClr="000000">
              <a:lumMod val="65000"/>
              <a:lumOff val="35000"/>
              <a:alpha val="69804"/>
            </a:sysClr>
          </a:solidFill>
          <a:ln w="12700" cmpd="sng">
            <a:noFill/>
            <a:round/>
          </a:ln>
          <a:effec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Calibri" panose="020F0502020204030204" pitchFamily="34" charset="0"/>
            </a:endParaRPr>
          </a:p>
        </p:txBody>
      </p:sp>
      <p:grpSp>
        <p:nvGrpSpPr>
          <p:cNvPr id="46" name="组合 45"/>
          <p:cNvGrpSpPr/>
          <p:nvPr/>
        </p:nvGrpSpPr>
        <p:grpSpPr>
          <a:xfrm>
            <a:off x="1262354" y="2410367"/>
            <a:ext cx="4968281" cy="1019736"/>
            <a:chOff x="946765" y="1891680"/>
            <a:chExt cx="3726211" cy="764802"/>
          </a:xfrm>
        </p:grpSpPr>
        <p:sp>
          <p:nvSpPr>
            <p:cNvPr id="47" name="椭圆 46"/>
            <p:cNvSpPr/>
            <p:nvPr/>
          </p:nvSpPr>
          <p:spPr>
            <a:xfrm flipH="1">
              <a:off x="4483238" y="2152317"/>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48" name="椭圆形标注 47"/>
            <p:cNvSpPr/>
            <p:nvPr/>
          </p:nvSpPr>
          <p:spPr>
            <a:xfrm rot="15378986">
              <a:off x="1000171" y="1895528"/>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sp>
          <p:nvSpPr>
            <p:cNvPr id="49" name="TextBox 5"/>
            <p:cNvSpPr txBox="1"/>
            <p:nvPr/>
          </p:nvSpPr>
          <p:spPr>
            <a:xfrm>
              <a:off x="946765" y="2071792"/>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02</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cxnSp>
          <p:nvCxnSpPr>
            <p:cNvPr id="50" name="直接连接符 49"/>
            <p:cNvCxnSpPr>
              <a:stCxn id="47" idx="6"/>
            </p:cNvCxnSpPr>
            <p:nvPr/>
          </p:nvCxnSpPr>
          <p:spPr>
            <a:xfrm flipH="1">
              <a:off x="1827759" y="2239929"/>
              <a:ext cx="2635918" cy="0"/>
            </a:xfrm>
            <a:prstGeom prst="line">
              <a:avLst/>
            </a:prstGeom>
            <a:noFill/>
            <a:ln w="19050" cmpd="sng">
              <a:solidFill>
                <a:srgbClr val="1A6C37"/>
              </a:solidFill>
              <a:round/>
            </a:ln>
            <a:effectLst/>
          </p:spPr>
        </p:cxnSp>
      </p:grpSp>
      <p:grpSp>
        <p:nvGrpSpPr>
          <p:cNvPr id="51" name="组合 50"/>
          <p:cNvGrpSpPr/>
          <p:nvPr/>
        </p:nvGrpSpPr>
        <p:grpSpPr>
          <a:xfrm>
            <a:off x="1262354" y="4608670"/>
            <a:ext cx="4968281" cy="1019736"/>
            <a:chOff x="946765" y="3540407"/>
            <a:chExt cx="3726211" cy="764802"/>
          </a:xfrm>
          <a:effectLst/>
        </p:grpSpPr>
        <p:sp>
          <p:nvSpPr>
            <p:cNvPr id="52" name="椭圆 51"/>
            <p:cNvSpPr/>
            <p:nvPr/>
          </p:nvSpPr>
          <p:spPr>
            <a:xfrm flipH="1">
              <a:off x="4483238" y="3801044"/>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cxnSp>
          <p:nvCxnSpPr>
            <p:cNvPr id="53" name="直接连接符 52"/>
            <p:cNvCxnSpPr>
              <a:stCxn id="52" idx="6"/>
            </p:cNvCxnSpPr>
            <p:nvPr/>
          </p:nvCxnSpPr>
          <p:spPr>
            <a:xfrm flipH="1">
              <a:off x="1827759" y="3888656"/>
              <a:ext cx="2635918" cy="0"/>
            </a:xfrm>
            <a:prstGeom prst="line">
              <a:avLst/>
            </a:prstGeom>
            <a:noFill/>
            <a:ln w="19050" cmpd="sng">
              <a:solidFill>
                <a:srgbClr val="1A6C37"/>
              </a:solidFill>
              <a:round/>
            </a:ln>
            <a:effectLst/>
          </p:spPr>
        </p:cxnSp>
        <p:sp>
          <p:nvSpPr>
            <p:cNvPr id="54" name="椭圆形标注 53"/>
            <p:cNvSpPr/>
            <p:nvPr/>
          </p:nvSpPr>
          <p:spPr>
            <a:xfrm rot="15378986">
              <a:off x="1000171" y="3544255"/>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3200" kern="0">
                <a:solidFill>
                  <a:prstClr val="white"/>
                </a:solidFill>
                <a:latin typeface="Calibri" panose="020F0502020204030204" pitchFamily="34" charset="0"/>
              </a:endParaRPr>
            </a:p>
          </p:txBody>
        </p:sp>
        <p:sp>
          <p:nvSpPr>
            <p:cNvPr id="55" name="TextBox 11"/>
            <p:cNvSpPr txBox="1"/>
            <p:nvPr/>
          </p:nvSpPr>
          <p:spPr>
            <a:xfrm>
              <a:off x="946765" y="3720519"/>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04</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grpSp>
      <p:grpSp>
        <p:nvGrpSpPr>
          <p:cNvPr id="56" name="组合 55"/>
          <p:cNvGrpSpPr/>
          <p:nvPr/>
        </p:nvGrpSpPr>
        <p:grpSpPr>
          <a:xfrm>
            <a:off x="5973497" y="1306778"/>
            <a:ext cx="5022044" cy="1019736"/>
            <a:chOff x="4480122" y="1063989"/>
            <a:chExt cx="3766533" cy="764802"/>
          </a:xfrm>
        </p:grpSpPr>
        <p:sp>
          <p:nvSpPr>
            <p:cNvPr id="57" name="椭圆 56"/>
            <p:cNvSpPr/>
            <p:nvPr/>
          </p:nvSpPr>
          <p:spPr>
            <a:xfrm>
              <a:off x="4480122" y="1324626"/>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58" name="椭圆形标注 57"/>
            <p:cNvSpPr/>
            <p:nvPr/>
          </p:nvSpPr>
          <p:spPr>
            <a:xfrm rot="6221014" flipH="1">
              <a:off x="7428447" y="1067837"/>
              <a:ext cx="764802" cy="757106"/>
            </a:xfrm>
            <a:prstGeom prst="wedgeEllipseCallout">
              <a:avLst>
                <a:gd name="adj1" fmla="val -11257"/>
                <a:gd name="adj2" fmla="val 65210"/>
              </a:avLst>
            </a:prstGeom>
            <a:solidFill>
              <a:srgbClr val="1A6C37"/>
            </a:solidFill>
            <a:ln w="19050" cmpd="sng">
              <a:noFill/>
              <a:round/>
            </a:ln>
            <a:effectLst/>
          </p:spPr>
          <p:txBody>
            <a:bodyPr/>
            <a:lstStyle/>
            <a:p>
              <a:pPr defTabSz="1218565" fontAlgn="auto">
                <a:spcBef>
                  <a:spcPts val="0"/>
                </a:spcBef>
                <a:spcAft>
                  <a:spcPts val="0"/>
                </a:spcAft>
                <a:defRPr/>
              </a:pPr>
              <a:endParaRPr lang="en-US" sz="3200" kern="0">
                <a:solidFill>
                  <a:prstClr val="white"/>
                </a:solidFill>
                <a:latin typeface="Calibri" panose="020F0502020204030204" pitchFamily="34" charset="0"/>
              </a:endParaRPr>
            </a:p>
          </p:txBody>
        </p:sp>
        <p:sp>
          <p:nvSpPr>
            <p:cNvPr id="59" name="TextBox 15"/>
            <p:cNvSpPr txBox="1"/>
            <p:nvPr/>
          </p:nvSpPr>
          <p:spPr>
            <a:xfrm flipH="1">
              <a:off x="7402294" y="1244101"/>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01</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cxnSp>
          <p:nvCxnSpPr>
            <p:cNvPr id="60" name="直接连接符 59"/>
            <p:cNvCxnSpPr>
              <a:stCxn id="57" idx="6"/>
            </p:cNvCxnSpPr>
            <p:nvPr/>
          </p:nvCxnSpPr>
          <p:spPr>
            <a:xfrm>
              <a:off x="4650296" y="1412238"/>
              <a:ext cx="2682718" cy="0"/>
            </a:xfrm>
            <a:prstGeom prst="line">
              <a:avLst/>
            </a:prstGeom>
            <a:noFill/>
            <a:ln w="19050" cmpd="sng">
              <a:solidFill>
                <a:srgbClr val="1A6C37"/>
              </a:solidFill>
              <a:round/>
            </a:ln>
            <a:effectLst/>
          </p:spPr>
        </p:cxnSp>
      </p:grpSp>
      <p:grpSp>
        <p:nvGrpSpPr>
          <p:cNvPr id="61" name="组合 60"/>
          <p:cNvGrpSpPr/>
          <p:nvPr/>
        </p:nvGrpSpPr>
        <p:grpSpPr>
          <a:xfrm>
            <a:off x="5973497" y="3505082"/>
            <a:ext cx="5022044" cy="1019736"/>
            <a:chOff x="4480122" y="2712716"/>
            <a:chExt cx="3766533" cy="764802"/>
          </a:xfrm>
        </p:grpSpPr>
        <p:sp>
          <p:nvSpPr>
            <p:cNvPr id="62" name="椭圆 61"/>
            <p:cNvSpPr/>
            <p:nvPr/>
          </p:nvSpPr>
          <p:spPr>
            <a:xfrm>
              <a:off x="4480122" y="2973353"/>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63" name="椭圆形标注 62"/>
            <p:cNvSpPr/>
            <p:nvPr/>
          </p:nvSpPr>
          <p:spPr>
            <a:xfrm rot="6221014" flipH="1">
              <a:off x="7428447" y="2716564"/>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sp>
          <p:nvSpPr>
            <p:cNvPr id="64" name="TextBox 20"/>
            <p:cNvSpPr txBox="1"/>
            <p:nvPr/>
          </p:nvSpPr>
          <p:spPr>
            <a:xfrm flipH="1">
              <a:off x="7402294" y="2892828"/>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03</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cxnSp>
          <p:nvCxnSpPr>
            <p:cNvPr id="65" name="直接连接符 64"/>
            <p:cNvCxnSpPr>
              <a:stCxn id="62" idx="6"/>
            </p:cNvCxnSpPr>
            <p:nvPr/>
          </p:nvCxnSpPr>
          <p:spPr>
            <a:xfrm>
              <a:off x="4650291" y="3060965"/>
              <a:ext cx="2682718" cy="0"/>
            </a:xfrm>
            <a:prstGeom prst="line">
              <a:avLst/>
            </a:prstGeom>
            <a:noFill/>
            <a:ln w="19050" cmpd="sng">
              <a:solidFill>
                <a:srgbClr val="1A6C37"/>
              </a:solidFill>
              <a:round/>
            </a:ln>
            <a:effectLst/>
          </p:spPr>
        </p:cxnSp>
      </p:grpSp>
      <p:grpSp>
        <p:nvGrpSpPr>
          <p:cNvPr id="66" name="组合 65"/>
          <p:cNvGrpSpPr/>
          <p:nvPr/>
        </p:nvGrpSpPr>
        <p:grpSpPr>
          <a:xfrm>
            <a:off x="5973497" y="5733336"/>
            <a:ext cx="5022044" cy="1019736"/>
            <a:chOff x="4480122" y="4383906"/>
            <a:chExt cx="3766533" cy="764802"/>
          </a:xfrm>
        </p:grpSpPr>
        <p:sp>
          <p:nvSpPr>
            <p:cNvPr id="67" name="椭圆形标注 66"/>
            <p:cNvSpPr/>
            <p:nvPr/>
          </p:nvSpPr>
          <p:spPr>
            <a:xfrm rot="6221014" flipH="1">
              <a:off x="7428447" y="4387754"/>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grpSp>
          <p:nvGrpSpPr>
            <p:cNvPr id="68" name="组合 67"/>
            <p:cNvGrpSpPr/>
            <p:nvPr/>
          </p:nvGrpSpPr>
          <p:grpSpPr>
            <a:xfrm>
              <a:off x="4480122" y="4564018"/>
              <a:ext cx="3766533" cy="463253"/>
              <a:chOff x="4480122" y="4564018"/>
              <a:chExt cx="3766533" cy="463253"/>
            </a:xfrm>
          </p:grpSpPr>
          <p:sp>
            <p:nvSpPr>
              <p:cNvPr id="69" name="椭圆 68"/>
              <p:cNvSpPr/>
              <p:nvPr/>
            </p:nvSpPr>
            <p:spPr>
              <a:xfrm>
                <a:off x="4480122" y="4644543"/>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cxnSp>
            <p:nvCxnSpPr>
              <p:cNvPr id="70" name="直接连接符 69"/>
              <p:cNvCxnSpPr>
                <a:stCxn id="69" idx="6"/>
              </p:cNvCxnSpPr>
              <p:nvPr/>
            </p:nvCxnSpPr>
            <p:spPr>
              <a:xfrm>
                <a:off x="4650291" y="4732155"/>
                <a:ext cx="2682718" cy="0"/>
              </a:xfrm>
              <a:prstGeom prst="line">
                <a:avLst/>
              </a:prstGeom>
              <a:noFill/>
              <a:ln w="19050" cmpd="sng">
                <a:solidFill>
                  <a:srgbClr val="1A6C37"/>
                </a:solidFill>
                <a:round/>
              </a:ln>
              <a:effectLst/>
            </p:spPr>
          </p:cxnSp>
          <p:sp>
            <p:nvSpPr>
              <p:cNvPr id="71" name="TextBox 27"/>
              <p:cNvSpPr txBox="1"/>
              <p:nvPr/>
            </p:nvSpPr>
            <p:spPr>
              <a:xfrm flipH="1">
                <a:off x="7402294" y="4564018"/>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05</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grpSp>
      </p:grpSp>
      <p:sp>
        <p:nvSpPr>
          <p:cNvPr id="72" name="TextBox 28"/>
          <p:cNvSpPr txBox="1"/>
          <p:nvPr/>
        </p:nvSpPr>
        <p:spPr>
          <a:xfrm>
            <a:off x="2351584" y="1331214"/>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73" name="TextBox 29"/>
          <p:cNvSpPr txBox="1"/>
          <p:nvPr/>
        </p:nvSpPr>
        <p:spPr>
          <a:xfrm>
            <a:off x="6341152" y="2453486"/>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74" name="TextBox 30"/>
          <p:cNvSpPr txBox="1"/>
          <p:nvPr/>
        </p:nvSpPr>
        <p:spPr>
          <a:xfrm>
            <a:off x="2351584" y="3617534"/>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75" name="TextBox 31"/>
          <p:cNvSpPr txBox="1"/>
          <p:nvPr/>
        </p:nvSpPr>
        <p:spPr>
          <a:xfrm>
            <a:off x="6341152" y="4739806"/>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76" name="TextBox 32"/>
          <p:cNvSpPr txBox="1"/>
          <p:nvPr/>
        </p:nvSpPr>
        <p:spPr>
          <a:xfrm>
            <a:off x="2379072" y="5846037"/>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barn(outHorizontal)">
                                      <p:cBhvr>
                                        <p:cTn id="11" dur="500"/>
                                        <p:tgtEl>
                                          <p:spTgt spid="4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wipe(right)">
                                      <p:cBhvr>
                                        <p:cTn id="18" dur="500"/>
                                        <p:tgtEl>
                                          <p:spTgt spid="72"/>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wipe(left)">
                                      <p:cBhvr>
                                        <p:cTn id="22" dur="500"/>
                                        <p:tgtEl>
                                          <p:spTgt spid="73"/>
                                        </p:tgtEl>
                                      </p:cBhvr>
                                    </p:animEffect>
                                  </p:childTnLst>
                                </p:cTn>
                              </p:par>
                              <p:par>
                                <p:cTn id="23" presetID="22" presetClass="entr" presetSubtype="2"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right)">
                                      <p:cBhvr>
                                        <p:cTn id="25" dur="500"/>
                                        <p:tgtEl>
                                          <p:spTgt spid="46"/>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wipe(left)">
                                      <p:cBhvr>
                                        <p:cTn id="29" dur="500"/>
                                        <p:tgtEl>
                                          <p:spTgt spid="61"/>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right)">
                                      <p:cBhvr>
                                        <p:cTn id="32" dur="500"/>
                                        <p:tgtEl>
                                          <p:spTgt spid="74"/>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wipe(left)">
                                      <p:cBhvr>
                                        <p:cTn id="36" dur="500"/>
                                        <p:tgtEl>
                                          <p:spTgt spid="75"/>
                                        </p:tgtEl>
                                      </p:cBhvr>
                                    </p:animEffect>
                                  </p:childTnLst>
                                </p:cTn>
                              </p:par>
                              <p:par>
                                <p:cTn id="37" presetID="22" presetClass="entr" presetSubtype="2" fill="hold" nodeType="with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right)">
                                      <p:cBhvr>
                                        <p:cTn id="39" dur="500"/>
                                        <p:tgtEl>
                                          <p:spTgt spid="51"/>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wipe(left)">
                                      <p:cBhvr>
                                        <p:cTn id="43" dur="500"/>
                                        <p:tgtEl>
                                          <p:spTgt spid="66"/>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wipe(right)">
                                      <p:cBhvr>
                                        <p:cTn id="46"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5" grpId="0" animBg="1"/>
      <p:bldP spid="72" grpId="0"/>
      <p:bldP spid="73" grpId="0"/>
      <p:bldP spid="74" grpId="0"/>
      <p:bldP spid="75" grpId="0"/>
      <p:bldP spid="7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69" name="饼形 68"/>
          <p:cNvSpPr/>
          <p:nvPr/>
        </p:nvSpPr>
        <p:spPr>
          <a:xfrm rot="5400000">
            <a:off x="5493836" y="2709795"/>
            <a:ext cx="1202400" cy="1202400"/>
          </a:xfrm>
          <a:prstGeom prst="pie">
            <a:avLst>
              <a:gd name="adj1" fmla="val 10779855"/>
              <a:gd name="adj2" fmla="val 3384"/>
            </a:avLst>
          </a:prstGeom>
          <a:solidFill>
            <a:srgbClr val="4D99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70" name="饼形 69"/>
          <p:cNvSpPr/>
          <p:nvPr/>
        </p:nvSpPr>
        <p:spPr>
          <a:xfrm rot="5400000">
            <a:off x="2403313" y="2709795"/>
            <a:ext cx="1202400" cy="1202400"/>
          </a:xfrm>
          <a:prstGeom prst="pie">
            <a:avLst>
              <a:gd name="adj1" fmla="val 10779855"/>
              <a:gd name="adj2" fmla="val 16200000"/>
            </a:avLst>
          </a:prstGeom>
          <a:solidFill>
            <a:srgbClr val="1A6C3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71" name="椭圆 70"/>
          <p:cNvSpPr/>
          <p:nvPr/>
        </p:nvSpPr>
        <p:spPr>
          <a:xfrm>
            <a:off x="8588213" y="2709795"/>
            <a:ext cx="1200473" cy="1200472"/>
          </a:xfrm>
          <a:prstGeom prst="ellipse">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nvGrpSpPr>
          <p:cNvPr id="72" name="组合 71"/>
          <p:cNvGrpSpPr/>
          <p:nvPr/>
        </p:nvGrpSpPr>
        <p:grpSpPr>
          <a:xfrm>
            <a:off x="2945036" y="2800018"/>
            <a:ext cx="117026" cy="1020025"/>
            <a:chOff x="8616157" y="2807495"/>
            <a:chExt cx="298450" cy="1616873"/>
          </a:xfrm>
          <a:solidFill>
            <a:srgbClr val="5A6478"/>
          </a:solidFill>
        </p:grpSpPr>
        <p:sp>
          <p:nvSpPr>
            <p:cNvPr id="73" name="任意多边形 72"/>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74" name="任意多边形 73"/>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75" name="椭圆 74"/>
          <p:cNvSpPr/>
          <p:nvPr/>
        </p:nvSpPr>
        <p:spPr>
          <a:xfrm>
            <a:off x="288526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76" name="任意多边形 75"/>
          <p:cNvSpPr/>
          <p:nvPr/>
        </p:nvSpPr>
        <p:spPr>
          <a:xfrm>
            <a:off x="202391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77" name="矩形 76"/>
          <p:cNvSpPr/>
          <p:nvPr/>
        </p:nvSpPr>
        <p:spPr>
          <a:xfrm>
            <a:off x="1754594" y="4408700"/>
            <a:ext cx="2497912" cy="1461939"/>
          </a:xfrm>
          <a:prstGeom prst="rect">
            <a:avLst/>
          </a:prstGeom>
        </p:spPr>
        <p:txBody>
          <a:bodyPr wrap="square">
            <a:spAutoFit/>
          </a:bodyPr>
          <a:lstStyle/>
          <a:p>
            <a:pPr algn="ctr">
              <a:lnSpc>
                <a:spcPct val="150000"/>
              </a:lnSpc>
              <a:spcAft>
                <a:spcPts val="600"/>
              </a:spcAft>
              <a:buClr>
                <a:srgbClr val="5ABEAA"/>
              </a:buClr>
            </a:pPr>
            <a:r>
              <a:rPr lang="en-US" altLang="zh-CN" sz="1400" dirty="0" smtClean="0">
                <a:solidFill>
                  <a:schemeClr val="tx1">
                    <a:lumMod val="75000"/>
                    <a:lumOff val="25000"/>
                  </a:schemeClr>
                </a:solidFill>
                <a:latin typeface="小米兰亭_GB外压缩" panose="03000502000000000000" charset="-122"/>
                <a:ea typeface="小米兰亭_GB外压缩" panose="03000502000000000000" charset="-122"/>
              </a:rPr>
              <a:t>ENTER YOUR TITLE</a:t>
            </a:r>
          </a:p>
          <a:p>
            <a:pPr algn="ctr">
              <a:lnSpc>
                <a:spcPct val="150000"/>
              </a:lnSpc>
              <a:spcAft>
                <a:spcPts val="600"/>
              </a:spcAft>
              <a:buClr>
                <a:srgbClr val="5ABEAA"/>
              </a:buClr>
            </a:pP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为</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，持续</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为客户创造长期价值进而成就</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客户</a:t>
            </a:r>
            <a:endParaRPr lang="zh-CN" altLang="en-US" sz="1000" dirty="0">
              <a:solidFill>
                <a:schemeClr val="tx1">
                  <a:lumMod val="75000"/>
                  <a:lumOff val="25000"/>
                </a:schemeClr>
              </a:solidFill>
              <a:latin typeface="小米兰亭_GB外压缩" panose="03000502000000000000" charset="-122"/>
              <a:ea typeface="小米兰亭_GB外压缩" panose="03000502000000000000" charset="-122"/>
            </a:endParaRPr>
          </a:p>
        </p:txBody>
      </p:sp>
      <p:grpSp>
        <p:nvGrpSpPr>
          <p:cNvPr id="78" name="组合 77"/>
          <p:cNvGrpSpPr/>
          <p:nvPr/>
        </p:nvGrpSpPr>
        <p:grpSpPr>
          <a:xfrm>
            <a:off x="6037486" y="2800018"/>
            <a:ext cx="117026" cy="1020025"/>
            <a:chOff x="8616157" y="2807495"/>
            <a:chExt cx="298450" cy="1616873"/>
          </a:xfrm>
          <a:solidFill>
            <a:srgbClr val="5A6478"/>
          </a:solidFill>
        </p:grpSpPr>
        <p:sp>
          <p:nvSpPr>
            <p:cNvPr id="79" name="任意多边形 78"/>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80" name="任意多边形 79"/>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81" name="椭圆 80"/>
          <p:cNvSpPr/>
          <p:nvPr/>
        </p:nvSpPr>
        <p:spPr>
          <a:xfrm>
            <a:off x="597771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82" name="任意多边形 81"/>
          <p:cNvSpPr/>
          <p:nvPr/>
        </p:nvSpPr>
        <p:spPr>
          <a:xfrm>
            <a:off x="511636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83" name="矩形 82"/>
          <p:cNvSpPr/>
          <p:nvPr/>
        </p:nvSpPr>
        <p:spPr>
          <a:xfrm>
            <a:off x="4847044" y="4408700"/>
            <a:ext cx="2497912" cy="1436932"/>
          </a:xfrm>
          <a:prstGeom prst="rect">
            <a:avLst/>
          </a:prstGeom>
        </p:spPr>
        <p:txBody>
          <a:bodyPr wrap="square">
            <a:spAutoFit/>
          </a:bodyPr>
          <a:lstStyle/>
          <a:p>
            <a:pPr algn="ctr">
              <a:lnSpc>
                <a:spcPct val="150000"/>
              </a:lnSpc>
              <a:spcAft>
                <a:spcPts val="600"/>
              </a:spcAft>
              <a:buClr>
                <a:srgbClr val="5ABEAA"/>
              </a:buClr>
            </a:pPr>
            <a:r>
              <a:rPr lang="en-US" altLang="zh-CN" sz="1400" dirty="0">
                <a:solidFill>
                  <a:schemeClr val="tx1">
                    <a:lumMod val="75000"/>
                    <a:lumOff val="25000"/>
                  </a:schemeClr>
                </a:solidFill>
                <a:latin typeface="小米兰亭_GB外压缩" panose="03000502000000000000" charset="-122"/>
                <a:ea typeface="小米兰亭_GB外压缩" panose="03000502000000000000" charset="-122"/>
              </a:rPr>
              <a:t>ENTER YOUR TITLE</a:t>
            </a:r>
          </a:p>
          <a:p>
            <a:pPr algn="ctr">
              <a:lnSpc>
                <a:spcPct val="150000"/>
              </a:lnSpc>
              <a:spcAft>
                <a:spcPts val="600"/>
              </a:spcAft>
              <a:buClr>
                <a:srgbClr val="5ABEAA"/>
              </a:buClr>
            </a:pP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为</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，持续</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为客户创造长期价值进而成就</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客户</a:t>
            </a:r>
            <a:endParaRPr lang="zh-CN" altLang="en-US" sz="1000" dirty="0">
              <a:solidFill>
                <a:schemeClr val="tx1">
                  <a:lumMod val="75000"/>
                  <a:lumOff val="25000"/>
                </a:schemeClr>
              </a:solidFill>
              <a:latin typeface="小米兰亭_GB外压缩" panose="03000502000000000000" charset="-122"/>
              <a:ea typeface="小米兰亭_GB外压缩" panose="03000502000000000000" charset="-122"/>
            </a:endParaRPr>
          </a:p>
        </p:txBody>
      </p:sp>
      <p:grpSp>
        <p:nvGrpSpPr>
          <p:cNvPr id="84" name="组合 83"/>
          <p:cNvGrpSpPr/>
          <p:nvPr/>
        </p:nvGrpSpPr>
        <p:grpSpPr>
          <a:xfrm>
            <a:off x="9129936" y="2800018"/>
            <a:ext cx="117026" cy="1020025"/>
            <a:chOff x="8616157" y="2807495"/>
            <a:chExt cx="298450" cy="1616873"/>
          </a:xfrm>
          <a:solidFill>
            <a:srgbClr val="5A6478"/>
          </a:solidFill>
        </p:grpSpPr>
        <p:sp>
          <p:nvSpPr>
            <p:cNvPr id="85" name="任意多边形 84"/>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86" name="任意多边形 85"/>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87" name="椭圆 86"/>
          <p:cNvSpPr/>
          <p:nvPr/>
        </p:nvSpPr>
        <p:spPr>
          <a:xfrm>
            <a:off x="907016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88" name="任意多边形 87"/>
          <p:cNvSpPr/>
          <p:nvPr/>
        </p:nvSpPr>
        <p:spPr>
          <a:xfrm>
            <a:off x="820881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89" name="矩形 88"/>
          <p:cNvSpPr/>
          <p:nvPr/>
        </p:nvSpPr>
        <p:spPr>
          <a:xfrm>
            <a:off x="7939494" y="4408700"/>
            <a:ext cx="2497912" cy="1436932"/>
          </a:xfrm>
          <a:prstGeom prst="rect">
            <a:avLst/>
          </a:prstGeom>
        </p:spPr>
        <p:txBody>
          <a:bodyPr wrap="square">
            <a:spAutoFit/>
          </a:bodyPr>
          <a:lstStyle/>
          <a:p>
            <a:pPr algn="ctr">
              <a:lnSpc>
                <a:spcPct val="150000"/>
              </a:lnSpc>
              <a:spcAft>
                <a:spcPts val="600"/>
              </a:spcAft>
              <a:buClr>
                <a:srgbClr val="5ABEAA"/>
              </a:buClr>
            </a:pPr>
            <a:r>
              <a:rPr lang="en-US" altLang="zh-CN" sz="1400" dirty="0">
                <a:solidFill>
                  <a:schemeClr val="tx1">
                    <a:lumMod val="75000"/>
                    <a:lumOff val="25000"/>
                  </a:schemeClr>
                </a:solidFill>
                <a:latin typeface="小米兰亭_GB外压缩" panose="03000502000000000000" charset="-122"/>
                <a:ea typeface="小米兰亭_GB外压缩" panose="03000502000000000000" charset="-122"/>
              </a:rPr>
              <a:t>ENTER YOUR TITLE</a:t>
            </a:r>
          </a:p>
          <a:p>
            <a:pPr algn="ctr">
              <a:lnSpc>
                <a:spcPct val="150000"/>
              </a:lnSpc>
              <a:spcAft>
                <a:spcPts val="600"/>
              </a:spcAft>
              <a:buClr>
                <a:srgbClr val="5ABEAA"/>
              </a:buClr>
            </a:pP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为</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，持续</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为客户创造长期价值进而成就</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客户</a:t>
            </a:r>
            <a:endParaRPr lang="zh-CN" altLang="en-US" sz="1000" dirty="0">
              <a:solidFill>
                <a:schemeClr val="tx1">
                  <a:lumMod val="75000"/>
                  <a:lumOff val="25000"/>
                </a:schemeClr>
              </a:solidFill>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fade">
                                      <p:cBhvr>
                                        <p:cTn id="11" dur="1000"/>
                                        <p:tgtEl>
                                          <p:spTgt spid="72"/>
                                        </p:tgtEl>
                                      </p:cBhvr>
                                    </p:animEffect>
                                    <p:anim calcmode="lin" valueType="num">
                                      <p:cBhvr>
                                        <p:cTn id="12" dur="1000" fill="hold"/>
                                        <p:tgtEl>
                                          <p:spTgt spid="72"/>
                                        </p:tgtEl>
                                        <p:attrNameLst>
                                          <p:attrName>ppt_x</p:attrName>
                                        </p:attrNameLst>
                                      </p:cBhvr>
                                      <p:tavLst>
                                        <p:tav tm="0">
                                          <p:val>
                                            <p:strVal val="#ppt_x"/>
                                          </p:val>
                                        </p:tav>
                                        <p:tav tm="100000">
                                          <p:val>
                                            <p:strVal val="#ppt_x"/>
                                          </p:val>
                                        </p:tav>
                                      </p:tavLst>
                                    </p:anim>
                                    <p:anim calcmode="lin" valueType="num">
                                      <p:cBhvr>
                                        <p:cTn id="13" dur="900" decel="100000" fill="hold"/>
                                        <p:tgtEl>
                                          <p:spTgt spid="7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par>
                                <p:cTn id="15" presetID="37" presetClass="entr" presetSubtype="0"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1000"/>
                                        <p:tgtEl>
                                          <p:spTgt spid="75"/>
                                        </p:tgtEl>
                                      </p:cBhvr>
                                    </p:animEffect>
                                    <p:anim calcmode="lin" valueType="num">
                                      <p:cBhvr>
                                        <p:cTn id="18" dur="1000" fill="hold"/>
                                        <p:tgtEl>
                                          <p:spTgt spid="75"/>
                                        </p:tgtEl>
                                        <p:attrNameLst>
                                          <p:attrName>ppt_x</p:attrName>
                                        </p:attrNameLst>
                                      </p:cBhvr>
                                      <p:tavLst>
                                        <p:tav tm="0">
                                          <p:val>
                                            <p:strVal val="#ppt_x"/>
                                          </p:val>
                                        </p:tav>
                                        <p:tav tm="100000">
                                          <p:val>
                                            <p:strVal val="#ppt_x"/>
                                          </p:val>
                                        </p:tav>
                                      </p:tavLst>
                                    </p:anim>
                                    <p:anim calcmode="lin" valueType="num">
                                      <p:cBhvr>
                                        <p:cTn id="19" dur="900" decel="100000" fill="hold"/>
                                        <p:tgtEl>
                                          <p:spTgt spid="75"/>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5"/>
                                        </p:tgtEl>
                                        <p:attrNameLst>
                                          <p:attrName>ppt_y</p:attrName>
                                        </p:attrNameLst>
                                      </p:cBhvr>
                                      <p:tavLst>
                                        <p:tav tm="0">
                                          <p:val>
                                            <p:strVal val="#ppt_y-.03"/>
                                          </p:val>
                                        </p:tav>
                                        <p:tav tm="100000">
                                          <p:val>
                                            <p:strVal val="#ppt_y"/>
                                          </p:val>
                                        </p:tav>
                                      </p:tavLst>
                                    </p:anim>
                                  </p:childTnLst>
                                </p:cTn>
                              </p:par>
                              <p:par>
                                <p:cTn id="21" presetID="37" presetClass="entr" presetSubtype="0" fill="hold" grpId="0" nodeType="with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1000"/>
                                        <p:tgtEl>
                                          <p:spTgt spid="76"/>
                                        </p:tgtEl>
                                      </p:cBhvr>
                                    </p:animEffect>
                                    <p:anim calcmode="lin" valueType="num">
                                      <p:cBhvr>
                                        <p:cTn id="24" dur="1000" fill="hold"/>
                                        <p:tgtEl>
                                          <p:spTgt spid="76"/>
                                        </p:tgtEl>
                                        <p:attrNameLst>
                                          <p:attrName>ppt_x</p:attrName>
                                        </p:attrNameLst>
                                      </p:cBhvr>
                                      <p:tavLst>
                                        <p:tav tm="0">
                                          <p:val>
                                            <p:strVal val="#ppt_x"/>
                                          </p:val>
                                        </p:tav>
                                        <p:tav tm="100000">
                                          <p:val>
                                            <p:strVal val="#ppt_x"/>
                                          </p:val>
                                        </p:tav>
                                      </p:tavLst>
                                    </p:anim>
                                    <p:anim calcmode="lin" valueType="num">
                                      <p:cBhvr>
                                        <p:cTn id="25" dur="900" decel="100000" fill="hold"/>
                                        <p:tgtEl>
                                          <p:spTgt spid="76"/>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76"/>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8" presetClass="emph" presetSubtype="0" fill="hold" nodeType="afterEffect">
                                  <p:stCondLst>
                                    <p:cond delay="0"/>
                                  </p:stCondLst>
                                  <p:childTnLst>
                                    <p:animRot by="5400000">
                                      <p:cBhvr>
                                        <p:cTn id="29" dur="1000" fill="hold"/>
                                        <p:tgtEl>
                                          <p:spTgt spid="72"/>
                                        </p:tgtEl>
                                        <p:attrNameLst>
                                          <p:attrName>r</p:attrName>
                                        </p:attrNameLst>
                                      </p:cBhvr>
                                    </p:animRot>
                                  </p:childTnLst>
                                </p:cTn>
                              </p:par>
                              <p:par>
                                <p:cTn id="30" presetID="10"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1000"/>
                                        <p:tgtEl>
                                          <p:spTgt spid="70"/>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1000"/>
                                        <p:tgtEl>
                                          <p:spTgt spid="77"/>
                                        </p:tgtEl>
                                      </p:cBhvr>
                                    </p:animEffect>
                                    <p:anim calcmode="lin" valueType="num">
                                      <p:cBhvr>
                                        <p:cTn id="36" dur="1000" fill="hold"/>
                                        <p:tgtEl>
                                          <p:spTgt spid="77"/>
                                        </p:tgtEl>
                                        <p:attrNameLst>
                                          <p:attrName>ppt_x</p:attrName>
                                        </p:attrNameLst>
                                      </p:cBhvr>
                                      <p:tavLst>
                                        <p:tav tm="0">
                                          <p:val>
                                            <p:strVal val="#ppt_x"/>
                                          </p:val>
                                        </p:tav>
                                        <p:tav tm="100000">
                                          <p:val>
                                            <p:strVal val="#ppt_x"/>
                                          </p:val>
                                        </p:tav>
                                      </p:tavLst>
                                    </p:anim>
                                    <p:anim calcmode="lin" valueType="num">
                                      <p:cBhvr>
                                        <p:cTn id="37" dur="1000" fill="hold"/>
                                        <p:tgtEl>
                                          <p:spTgt spid="77"/>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37" presetClass="entr" presetSubtype="0" fill="hold" nodeType="after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1000"/>
                                        <p:tgtEl>
                                          <p:spTgt spid="78"/>
                                        </p:tgtEl>
                                      </p:cBhvr>
                                    </p:animEffect>
                                    <p:anim calcmode="lin" valueType="num">
                                      <p:cBhvr>
                                        <p:cTn id="42" dur="1000" fill="hold"/>
                                        <p:tgtEl>
                                          <p:spTgt spid="78"/>
                                        </p:tgtEl>
                                        <p:attrNameLst>
                                          <p:attrName>ppt_x</p:attrName>
                                        </p:attrNameLst>
                                      </p:cBhvr>
                                      <p:tavLst>
                                        <p:tav tm="0">
                                          <p:val>
                                            <p:strVal val="#ppt_x"/>
                                          </p:val>
                                        </p:tav>
                                        <p:tav tm="100000">
                                          <p:val>
                                            <p:strVal val="#ppt_x"/>
                                          </p:val>
                                        </p:tav>
                                      </p:tavLst>
                                    </p:anim>
                                    <p:anim calcmode="lin" valueType="num">
                                      <p:cBhvr>
                                        <p:cTn id="43" dur="900" decel="100000" fill="hold"/>
                                        <p:tgtEl>
                                          <p:spTgt spid="78"/>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78"/>
                                        </p:tgtEl>
                                        <p:attrNameLst>
                                          <p:attrName>ppt_y</p:attrName>
                                        </p:attrNameLst>
                                      </p:cBhvr>
                                      <p:tavLst>
                                        <p:tav tm="0">
                                          <p:val>
                                            <p:strVal val="#ppt_y-.03"/>
                                          </p:val>
                                        </p:tav>
                                        <p:tav tm="100000">
                                          <p:val>
                                            <p:strVal val="#ppt_y"/>
                                          </p:val>
                                        </p:tav>
                                      </p:tavLst>
                                    </p:anim>
                                  </p:childTnLst>
                                </p:cTn>
                              </p:par>
                              <p:par>
                                <p:cTn id="45" presetID="37" presetClass="entr" presetSubtype="0"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fade">
                                      <p:cBhvr>
                                        <p:cTn id="47" dur="1000"/>
                                        <p:tgtEl>
                                          <p:spTgt spid="81"/>
                                        </p:tgtEl>
                                      </p:cBhvr>
                                    </p:animEffect>
                                    <p:anim calcmode="lin" valueType="num">
                                      <p:cBhvr>
                                        <p:cTn id="48" dur="1000" fill="hold"/>
                                        <p:tgtEl>
                                          <p:spTgt spid="81"/>
                                        </p:tgtEl>
                                        <p:attrNameLst>
                                          <p:attrName>ppt_x</p:attrName>
                                        </p:attrNameLst>
                                      </p:cBhvr>
                                      <p:tavLst>
                                        <p:tav tm="0">
                                          <p:val>
                                            <p:strVal val="#ppt_x"/>
                                          </p:val>
                                        </p:tav>
                                        <p:tav tm="100000">
                                          <p:val>
                                            <p:strVal val="#ppt_x"/>
                                          </p:val>
                                        </p:tav>
                                      </p:tavLst>
                                    </p:anim>
                                    <p:anim calcmode="lin" valueType="num">
                                      <p:cBhvr>
                                        <p:cTn id="49" dur="900" decel="100000" fill="hold"/>
                                        <p:tgtEl>
                                          <p:spTgt spid="81"/>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81"/>
                                        </p:tgtEl>
                                        <p:attrNameLst>
                                          <p:attrName>ppt_y</p:attrName>
                                        </p:attrNameLst>
                                      </p:cBhvr>
                                      <p:tavLst>
                                        <p:tav tm="0">
                                          <p:val>
                                            <p:strVal val="#ppt_y-.03"/>
                                          </p:val>
                                        </p:tav>
                                        <p:tav tm="100000">
                                          <p:val>
                                            <p:strVal val="#ppt_y"/>
                                          </p:val>
                                        </p:tav>
                                      </p:tavLst>
                                    </p:anim>
                                  </p:childTnLst>
                                </p:cTn>
                              </p:par>
                              <p:par>
                                <p:cTn id="51" presetID="37" presetClass="entr" presetSubtype="0" fill="hold" grpId="0" nodeType="with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1000"/>
                                        <p:tgtEl>
                                          <p:spTgt spid="82"/>
                                        </p:tgtEl>
                                      </p:cBhvr>
                                    </p:animEffect>
                                    <p:anim calcmode="lin" valueType="num">
                                      <p:cBhvr>
                                        <p:cTn id="54" dur="1000" fill="hold"/>
                                        <p:tgtEl>
                                          <p:spTgt spid="82"/>
                                        </p:tgtEl>
                                        <p:attrNameLst>
                                          <p:attrName>ppt_x</p:attrName>
                                        </p:attrNameLst>
                                      </p:cBhvr>
                                      <p:tavLst>
                                        <p:tav tm="0">
                                          <p:val>
                                            <p:strVal val="#ppt_x"/>
                                          </p:val>
                                        </p:tav>
                                        <p:tav tm="100000">
                                          <p:val>
                                            <p:strVal val="#ppt_x"/>
                                          </p:val>
                                        </p:tav>
                                      </p:tavLst>
                                    </p:anim>
                                    <p:anim calcmode="lin" valueType="num">
                                      <p:cBhvr>
                                        <p:cTn id="55" dur="900" decel="100000" fill="hold"/>
                                        <p:tgtEl>
                                          <p:spTgt spid="82"/>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82"/>
                                        </p:tgtEl>
                                        <p:attrNameLst>
                                          <p:attrName>ppt_y</p:attrName>
                                        </p:attrNameLst>
                                      </p:cBhvr>
                                      <p:tavLst>
                                        <p:tav tm="0">
                                          <p:val>
                                            <p:strVal val="#ppt_y-.03"/>
                                          </p:val>
                                        </p:tav>
                                        <p:tav tm="100000">
                                          <p:val>
                                            <p:strVal val="#ppt_y"/>
                                          </p:val>
                                        </p:tav>
                                      </p:tavLst>
                                    </p:anim>
                                  </p:childTnLst>
                                </p:cTn>
                              </p:par>
                            </p:childTnLst>
                          </p:cTn>
                        </p:par>
                        <p:par>
                          <p:cTn id="57" fill="hold">
                            <p:stCondLst>
                              <p:cond delay="3500"/>
                            </p:stCondLst>
                            <p:childTnLst>
                              <p:par>
                                <p:cTn id="58" presetID="8" presetClass="emph" presetSubtype="0" fill="hold" nodeType="afterEffect">
                                  <p:stCondLst>
                                    <p:cond delay="0"/>
                                  </p:stCondLst>
                                  <p:childTnLst>
                                    <p:animRot by="10800000">
                                      <p:cBhvr>
                                        <p:cTn id="59" dur="1000" fill="hold"/>
                                        <p:tgtEl>
                                          <p:spTgt spid="78"/>
                                        </p:tgtEl>
                                        <p:attrNameLst>
                                          <p:attrName>r</p:attrName>
                                        </p:attrNameLst>
                                      </p:cBhvr>
                                    </p:animRot>
                                  </p:childTnLst>
                                </p:cTn>
                              </p:par>
                              <p:par>
                                <p:cTn id="60" presetID="10" presetClass="entr" presetSubtype="0" fill="hold" grpId="0" nodeType="with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1000"/>
                                        <p:tgtEl>
                                          <p:spTgt spid="69"/>
                                        </p:tgtEl>
                                      </p:cBhvr>
                                    </p:animEffect>
                                  </p:childTnLst>
                                </p:cTn>
                              </p:par>
                              <p:par>
                                <p:cTn id="63" presetID="42" presetClass="entr" presetSubtype="0" fill="hold" grpId="0" nodeType="withEffect">
                                  <p:stCondLst>
                                    <p:cond delay="0"/>
                                  </p:stCondLst>
                                  <p:childTnLst>
                                    <p:set>
                                      <p:cBhvr>
                                        <p:cTn id="64" dur="1" fill="hold">
                                          <p:stCondLst>
                                            <p:cond delay="0"/>
                                          </p:stCondLst>
                                        </p:cTn>
                                        <p:tgtEl>
                                          <p:spTgt spid="83"/>
                                        </p:tgtEl>
                                        <p:attrNameLst>
                                          <p:attrName>style.visibility</p:attrName>
                                        </p:attrNameLst>
                                      </p:cBhvr>
                                      <p:to>
                                        <p:strVal val="visible"/>
                                      </p:to>
                                    </p:set>
                                    <p:animEffect transition="in" filter="fade">
                                      <p:cBhvr>
                                        <p:cTn id="65" dur="1000"/>
                                        <p:tgtEl>
                                          <p:spTgt spid="83"/>
                                        </p:tgtEl>
                                      </p:cBhvr>
                                    </p:animEffect>
                                    <p:anim calcmode="lin" valueType="num">
                                      <p:cBhvr>
                                        <p:cTn id="66" dur="1000" fill="hold"/>
                                        <p:tgtEl>
                                          <p:spTgt spid="83"/>
                                        </p:tgtEl>
                                        <p:attrNameLst>
                                          <p:attrName>ppt_x</p:attrName>
                                        </p:attrNameLst>
                                      </p:cBhvr>
                                      <p:tavLst>
                                        <p:tav tm="0">
                                          <p:val>
                                            <p:strVal val="#ppt_x"/>
                                          </p:val>
                                        </p:tav>
                                        <p:tav tm="100000">
                                          <p:val>
                                            <p:strVal val="#ppt_x"/>
                                          </p:val>
                                        </p:tav>
                                      </p:tavLst>
                                    </p:anim>
                                    <p:anim calcmode="lin" valueType="num">
                                      <p:cBhvr>
                                        <p:cTn id="67" dur="1000" fill="hold"/>
                                        <p:tgtEl>
                                          <p:spTgt spid="83"/>
                                        </p:tgtEl>
                                        <p:attrNameLst>
                                          <p:attrName>ppt_y</p:attrName>
                                        </p:attrNameLst>
                                      </p:cBhvr>
                                      <p:tavLst>
                                        <p:tav tm="0">
                                          <p:val>
                                            <p:strVal val="#ppt_y+.1"/>
                                          </p:val>
                                        </p:tav>
                                        <p:tav tm="100000">
                                          <p:val>
                                            <p:strVal val="#ppt_y"/>
                                          </p:val>
                                        </p:tav>
                                      </p:tavLst>
                                    </p:anim>
                                  </p:childTnLst>
                                </p:cTn>
                              </p:par>
                            </p:childTnLst>
                          </p:cTn>
                        </p:par>
                        <p:par>
                          <p:cTn id="68" fill="hold">
                            <p:stCondLst>
                              <p:cond delay="4500"/>
                            </p:stCondLst>
                            <p:childTnLst>
                              <p:par>
                                <p:cTn id="69" presetID="37" presetClass="entr" presetSubtype="0" fill="hold"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fade">
                                      <p:cBhvr>
                                        <p:cTn id="71" dur="1000"/>
                                        <p:tgtEl>
                                          <p:spTgt spid="84"/>
                                        </p:tgtEl>
                                      </p:cBhvr>
                                    </p:animEffect>
                                    <p:anim calcmode="lin" valueType="num">
                                      <p:cBhvr>
                                        <p:cTn id="72" dur="1000" fill="hold"/>
                                        <p:tgtEl>
                                          <p:spTgt spid="84"/>
                                        </p:tgtEl>
                                        <p:attrNameLst>
                                          <p:attrName>ppt_x</p:attrName>
                                        </p:attrNameLst>
                                      </p:cBhvr>
                                      <p:tavLst>
                                        <p:tav tm="0">
                                          <p:val>
                                            <p:strVal val="#ppt_x"/>
                                          </p:val>
                                        </p:tav>
                                        <p:tav tm="100000">
                                          <p:val>
                                            <p:strVal val="#ppt_x"/>
                                          </p:val>
                                        </p:tav>
                                      </p:tavLst>
                                    </p:anim>
                                    <p:anim calcmode="lin" valueType="num">
                                      <p:cBhvr>
                                        <p:cTn id="73" dur="900" decel="100000" fill="hold"/>
                                        <p:tgtEl>
                                          <p:spTgt spid="8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84"/>
                                        </p:tgtEl>
                                        <p:attrNameLst>
                                          <p:attrName>ppt_y</p:attrName>
                                        </p:attrNameLst>
                                      </p:cBhvr>
                                      <p:tavLst>
                                        <p:tav tm="0">
                                          <p:val>
                                            <p:strVal val="#ppt_y-.03"/>
                                          </p:val>
                                        </p:tav>
                                        <p:tav tm="100000">
                                          <p:val>
                                            <p:strVal val="#ppt_y"/>
                                          </p:val>
                                        </p:tav>
                                      </p:tavLst>
                                    </p:anim>
                                  </p:childTnLst>
                                </p:cTn>
                              </p:par>
                              <p:par>
                                <p:cTn id="75" presetID="37" presetClass="entr" presetSubtype="0" fill="hold" grpId="0" nodeType="withEffect">
                                  <p:stCondLst>
                                    <p:cond delay="0"/>
                                  </p:stCondLst>
                                  <p:childTnLst>
                                    <p:set>
                                      <p:cBhvr>
                                        <p:cTn id="76" dur="1" fill="hold">
                                          <p:stCondLst>
                                            <p:cond delay="0"/>
                                          </p:stCondLst>
                                        </p:cTn>
                                        <p:tgtEl>
                                          <p:spTgt spid="87"/>
                                        </p:tgtEl>
                                        <p:attrNameLst>
                                          <p:attrName>style.visibility</p:attrName>
                                        </p:attrNameLst>
                                      </p:cBhvr>
                                      <p:to>
                                        <p:strVal val="visible"/>
                                      </p:to>
                                    </p:set>
                                    <p:animEffect transition="in" filter="fade">
                                      <p:cBhvr>
                                        <p:cTn id="77" dur="1000"/>
                                        <p:tgtEl>
                                          <p:spTgt spid="87"/>
                                        </p:tgtEl>
                                      </p:cBhvr>
                                    </p:animEffect>
                                    <p:anim calcmode="lin" valueType="num">
                                      <p:cBhvr>
                                        <p:cTn id="78" dur="1000" fill="hold"/>
                                        <p:tgtEl>
                                          <p:spTgt spid="87"/>
                                        </p:tgtEl>
                                        <p:attrNameLst>
                                          <p:attrName>ppt_x</p:attrName>
                                        </p:attrNameLst>
                                      </p:cBhvr>
                                      <p:tavLst>
                                        <p:tav tm="0">
                                          <p:val>
                                            <p:strVal val="#ppt_x"/>
                                          </p:val>
                                        </p:tav>
                                        <p:tav tm="100000">
                                          <p:val>
                                            <p:strVal val="#ppt_x"/>
                                          </p:val>
                                        </p:tav>
                                      </p:tavLst>
                                    </p:anim>
                                    <p:anim calcmode="lin" valueType="num">
                                      <p:cBhvr>
                                        <p:cTn id="79" dur="900" decel="100000" fill="hold"/>
                                        <p:tgtEl>
                                          <p:spTgt spid="87"/>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87"/>
                                        </p:tgtEl>
                                        <p:attrNameLst>
                                          <p:attrName>ppt_y</p:attrName>
                                        </p:attrNameLst>
                                      </p:cBhvr>
                                      <p:tavLst>
                                        <p:tav tm="0">
                                          <p:val>
                                            <p:strVal val="#ppt_y-.03"/>
                                          </p:val>
                                        </p:tav>
                                        <p:tav tm="100000">
                                          <p:val>
                                            <p:strVal val="#ppt_y"/>
                                          </p:val>
                                        </p:tav>
                                      </p:tavLst>
                                    </p:anim>
                                  </p:childTnLst>
                                </p:cTn>
                              </p:par>
                              <p:par>
                                <p:cTn id="81" presetID="37" presetClass="entr" presetSubtype="0" fill="hold" grpId="0" nodeType="withEffect">
                                  <p:stCondLst>
                                    <p:cond delay="0"/>
                                  </p:stCondLst>
                                  <p:childTnLst>
                                    <p:set>
                                      <p:cBhvr>
                                        <p:cTn id="82" dur="1" fill="hold">
                                          <p:stCondLst>
                                            <p:cond delay="0"/>
                                          </p:stCondLst>
                                        </p:cTn>
                                        <p:tgtEl>
                                          <p:spTgt spid="88"/>
                                        </p:tgtEl>
                                        <p:attrNameLst>
                                          <p:attrName>style.visibility</p:attrName>
                                        </p:attrNameLst>
                                      </p:cBhvr>
                                      <p:to>
                                        <p:strVal val="visible"/>
                                      </p:to>
                                    </p:set>
                                    <p:animEffect transition="in" filter="fade">
                                      <p:cBhvr>
                                        <p:cTn id="83" dur="1000"/>
                                        <p:tgtEl>
                                          <p:spTgt spid="88"/>
                                        </p:tgtEl>
                                      </p:cBhvr>
                                    </p:animEffect>
                                    <p:anim calcmode="lin" valueType="num">
                                      <p:cBhvr>
                                        <p:cTn id="84" dur="1000" fill="hold"/>
                                        <p:tgtEl>
                                          <p:spTgt spid="88"/>
                                        </p:tgtEl>
                                        <p:attrNameLst>
                                          <p:attrName>ppt_x</p:attrName>
                                        </p:attrNameLst>
                                      </p:cBhvr>
                                      <p:tavLst>
                                        <p:tav tm="0">
                                          <p:val>
                                            <p:strVal val="#ppt_x"/>
                                          </p:val>
                                        </p:tav>
                                        <p:tav tm="100000">
                                          <p:val>
                                            <p:strVal val="#ppt_x"/>
                                          </p:val>
                                        </p:tav>
                                      </p:tavLst>
                                    </p:anim>
                                    <p:anim calcmode="lin" valueType="num">
                                      <p:cBhvr>
                                        <p:cTn id="85" dur="900" decel="100000" fill="hold"/>
                                        <p:tgtEl>
                                          <p:spTgt spid="88"/>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88"/>
                                        </p:tgtEl>
                                        <p:attrNameLst>
                                          <p:attrName>ppt_y</p:attrName>
                                        </p:attrNameLst>
                                      </p:cBhvr>
                                      <p:tavLst>
                                        <p:tav tm="0">
                                          <p:val>
                                            <p:strVal val="#ppt_y-.03"/>
                                          </p:val>
                                        </p:tav>
                                        <p:tav tm="100000">
                                          <p:val>
                                            <p:strVal val="#ppt_y"/>
                                          </p:val>
                                        </p:tav>
                                      </p:tavLst>
                                    </p:anim>
                                  </p:childTnLst>
                                </p:cTn>
                              </p:par>
                            </p:childTnLst>
                          </p:cTn>
                        </p:par>
                        <p:par>
                          <p:cTn id="87" fill="hold">
                            <p:stCondLst>
                              <p:cond delay="5500"/>
                            </p:stCondLst>
                            <p:childTnLst>
                              <p:par>
                                <p:cTn id="88" presetID="8" presetClass="emph" presetSubtype="0" fill="hold" nodeType="afterEffect">
                                  <p:stCondLst>
                                    <p:cond delay="0"/>
                                  </p:stCondLst>
                                  <p:childTnLst>
                                    <p:animRot by="21600000">
                                      <p:cBhvr>
                                        <p:cTn id="89" dur="1000" fill="hold"/>
                                        <p:tgtEl>
                                          <p:spTgt spid="84"/>
                                        </p:tgtEl>
                                        <p:attrNameLst>
                                          <p:attrName>r</p:attrName>
                                        </p:attrNameLst>
                                      </p:cBhvr>
                                    </p:animRot>
                                  </p:childTnLst>
                                </p:cTn>
                              </p:par>
                              <p:par>
                                <p:cTn id="90" presetID="10" presetClass="entr" presetSubtype="0" fill="hold" grpId="0" nodeType="with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fade">
                                      <p:cBhvr>
                                        <p:cTn id="92" dur="1000"/>
                                        <p:tgtEl>
                                          <p:spTgt spid="71"/>
                                        </p:tgtEl>
                                      </p:cBhvr>
                                    </p:animEffect>
                                  </p:childTnLst>
                                </p:cTn>
                              </p:par>
                              <p:par>
                                <p:cTn id="93" presetID="42" presetClass="entr" presetSubtype="0" fill="hold" grpId="0" nodeType="withEffect">
                                  <p:stCondLst>
                                    <p:cond delay="0"/>
                                  </p:stCondLst>
                                  <p:childTnLst>
                                    <p:set>
                                      <p:cBhvr>
                                        <p:cTn id="94" dur="1" fill="hold">
                                          <p:stCondLst>
                                            <p:cond delay="0"/>
                                          </p:stCondLst>
                                        </p:cTn>
                                        <p:tgtEl>
                                          <p:spTgt spid="89"/>
                                        </p:tgtEl>
                                        <p:attrNameLst>
                                          <p:attrName>style.visibility</p:attrName>
                                        </p:attrNameLst>
                                      </p:cBhvr>
                                      <p:to>
                                        <p:strVal val="visible"/>
                                      </p:to>
                                    </p:set>
                                    <p:animEffect transition="in" filter="fade">
                                      <p:cBhvr>
                                        <p:cTn id="95" dur="1000"/>
                                        <p:tgtEl>
                                          <p:spTgt spid="89"/>
                                        </p:tgtEl>
                                      </p:cBhvr>
                                    </p:animEffect>
                                    <p:anim calcmode="lin" valueType="num">
                                      <p:cBhvr>
                                        <p:cTn id="96" dur="1000" fill="hold"/>
                                        <p:tgtEl>
                                          <p:spTgt spid="89"/>
                                        </p:tgtEl>
                                        <p:attrNameLst>
                                          <p:attrName>ppt_x</p:attrName>
                                        </p:attrNameLst>
                                      </p:cBhvr>
                                      <p:tavLst>
                                        <p:tav tm="0">
                                          <p:val>
                                            <p:strVal val="#ppt_x"/>
                                          </p:val>
                                        </p:tav>
                                        <p:tav tm="100000">
                                          <p:val>
                                            <p:strVal val="#ppt_x"/>
                                          </p:val>
                                        </p:tav>
                                      </p:tavLst>
                                    </p:anim>
                                    <p:anim calcmode="lin" valueType="num">
                                      <p:cBhvr>
                                        <p:cTn id="97"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69" grpId="0" animBg="1"/>
      <p:bldP spid="70" grpId="0" animBg="1"/>
      <p:bldP spid="71" grpId="0" animBg="1"/>
      <p:bldP spid="75" grpId="0" animBg="1"/>
      <p:bldP spid="76" grpId="0" animBg="1"/>
      <p:bldP spid="77" grpId="0"/>
      <p:bldP spid="81" grpId="0" animBg="1"/>
      <p:bldP spid="82" grpId="0" animBg="1"/>
      <p:bldP spid="83" grpId="0"/>
      <p:bldP spid="87" grpId="0" animBg="1"/>
      <p:bldP spid="88" grpId="0" animBg="1"/>
      <p:bldP spid="8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b="1" dirty="0" smtClean="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宋体" panose="02010600030101010101" pitchFamily="2" charset="-122"/>
              <a:cs typeface="Arial" panose="020B0604020202020204" pitchFamily="34" charset="0"/>
            </a:endParaRPr>
          </a:p>
        </p:txBody>
      </p:sp>
      <p:sp>
        <p:nvSpPr>
          <p:cNvPr id="46" name="椭圆 45"/>
          <p:cNvSpPr/>
          <p:nvPr/>
        </p:nvSpPr>
        <p:spPr>
          <a:xfrm>
            <a:off x="2002994" y="1864689"/>
            <a:ext cx="2935017" cy="2935013"/>
          </a:xfrm>
          <a:prstGeom prst="ellipse">
            <a:avLst/>
          </a:prstGeom>
          <a:gradFill>
            <a:gsLst>
              <a:gs pos="0">
                <a:srgbClr val="006600"/>
              </a:gs>
              <a:gs pos="100000">
                <a:srgbClr val="1A6C37"/>
              </a:gs>
            </a:gsLst>
            <a:lin ang="5400000" scaled="1"/>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ea"/>
              <a:sym typeface="+mn-lt"/>
            </a:endParaRPr>
          </a:p>
        </p:txBody>
      </p:sp>
      <p:sp>
        <p:nvSpPr>
          <p:cNvPr id="47" name="文本框 46"/>
          <p:cNvSpPr txBox="1"/>
          <p:nvPr/>
        </p:nvSpPr>
        <p:spPr bwMode="auto">
          <a:xfrm flipH="1">
            <a:off x="5447623" y="2253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defTabSz="914400" fontAlgn="base">
              <a:spcBef>
                <a:spcPct val="0"/>
              </a:spcBef>
              <a:spcAft>
                <a:spcPct val="0"/>
              </a:spcAft>
              <a:buFont typeface="Wingdings" panose="05000000000000000000" pitchFamily="2" charset="2"/>
              <a:buChar char="l"/>
            </a:pPr>
            <a:r>
              <a:rPr lang="zh-CN" altLang="en-US" dirty="0">
                <a:solidFill>
                  <a:prstClr val="black">
                    <a:lumMod val="75000"/>
                    <a:lumOff val="25000"/>
                  </a:prstClr>
                </a:solidFill>
                <a:cs typeface="+mn-ea"/>
                <a:sym typeface="+mn-lt"/>
              </a:rPr>
              <a:t>为客户提供有效服务，是我们工作的方向和价值评价的标尺，成就客户就是成就我们自己。</a:t>
            </a:r>
            <a:endParaRPr lang="zh-CN" altLang="en-US" dirty="0">
              <a:solidFill>
                <a:prstClr val="black">
                  <a:lumMod val="75000"/>
                  <a:lumOff val="25000"/>
                </a:prstClr>
              </a:solidFill>
              <a:latin typeface="Arial" panose="020B0604020202020204"/>
              <a:ea typeface="方正正黑简体"/>
              <a:cs typeface="+mn-ea"/>
              <a:sym typeface="+mn-lt"/>
            </a:endParaRPr>
          </a:p>
        </p:txBody>
      </p:sp>
      <p:sp>
        <p:nvSpPr>
          <p:cNvPr id="48" name="文本框 47"/>
          <p:cNvSpPr txBox="1"/>
          <p:nvPr/>
        </p:nvSpPr>
        <p:spPr bwMode="auto">
          <a:xfrm flipH="1">
            <a:off x="5447623" y="2876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defTabSz="914400" fontAlgn="base">
              <a:spcBef>
                <a:spcPct val="0"/>
              </a:spcBef>
              <a:spcAft>
                <a:spcPct val="0"/>
              </a:spcAft>
              <a:buFont typeface="Wingdings" panose="05000000000000000000" pitchFamily="2" charset="2"/>
              <a:buChar char="l"/>
            </a:pPr>
            <a:r>
              <a:rPr lang="zh-CN" altLang="en-US" dirty="0">
                <a:solidFill>
                  <a:prstClr val="black">
                    <a:lumMod val="75000"/>
                    <a:lumOff val="25000"/>
                  </a:prstClr>
                </a:solidFill>
                <a:cs typeface="+mn-ea"/>
                <a:sym typeface="+mn-lt"/>
              </a:rPr>
              <a:t>为客户提供有效服务，是我们工作的方向和价值评价的标尺，成就客户就是成就我们自己。</a:t>
            </a:r>
            <a:endParaRPr lang="zh-CN" altLang="en-US" dirty="0">
              <a:solidFill>
                <a:prstClr val="black">
                  <a:lumMod val="75000"/>
                  <a:lumOff val="25000"/>
                </a:prstClr>
              </a:solidFill>
              <a:latin typeface="Arial" panose="020B0604020202020204"/>
              <a:ea typeface="方正正黑简体"/>
              <a:cs typeface="+mn-ea"/>
              <a:sym typeface="+mn-lt"/>
            </a:endParaRPr>
          </a:p>
        </p:txBody>
      </p:sp>
      <p:sp>
        <p:nvSpPr>
          <p:cNvPr id="49" name="文本框 48"/>
          <p:cNvSpPr txBox="1"/>
          <p:nvPr/>
        </p:nvSpPr>
        <p:spPr bwMode="auto">
          <a:xfrm flipH="1">
            <a:off x="5447623" y="3499974"/>
            <a:ext cx="4947341"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defTabSz="914400" fontAlgn="base">
              <a:spcBef>
                <a:spcPct val="0"/>
              </a:spcBef>
              <a:spcAft>
                <a:spcPct val="0"/>
              </a:spcAft>
              <a:buFont typeface="Wingdings" panose="05000000000000000000" pitchFamily="2" charset="2"/>
              <a:buChar char="l"/>
            </a:pPr>
            <a:r>
              <a:rPr lang="zh-CN" altLang="en-US" dirty="0">
                <a:solidFill>
                  <a:prstClr val="black">
                    <a:lumMod val="75000"/>
                    <a:lumOff val="25000"/>
                  </a:prstClr>
                </a:solidFill>
                <a:cs typeface="+mn-ea"/>
                <a:sym typeface="+mn-lt"/>
              </a:rPr>
              <a:t>为客户提供有效服务，是我们工作的方向和价值评价的标尺，成就客户就是成就我们自己。</a:t>
            </a:r>
            <a:endParaRPr lang="zh-CN" altLang="en-US" dirty="0">
              <a:solidFill>
                <a:prstClr val="black">
                  <a:lumMod val="75000"/>
                  <a:lumOff val="25000"/>
                </a:prstClr>
              </a:solidFill>
              <a:latin typeface="Arial" panose="020B0604020202020204"/>
              <a:ea typeface="方正正黑简体"/>
              <a:cs typeface="+mn-ea"/>
              <a:sym typeface="+mn-lt"/>
            </a:endParaRPr>
          </a:p>
        </p:txBody>
      </p:sp>
      <p:sp>
        <p:nvSpPr>
          <p:cNvPr id="50" name="文本框 49"/>
          <p:cNvSpPr txBox="1"/>
          <p:nvPr/>
        </p:nvSpPr>
        <p:spPr bwMode="auto">
          <a:xfrm flipH="1">
            <a:off x="5447623" y="4122974"/>
            <a:ext cx="4947341"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defTabSz="914400" fontAlgn="base">
              <a:spcBef>
                <a:spcPct val="0"/>
              </a:spcBef>
              <a:spcAft>
                <a:spcPct val="0"/>
              </a:spcAft>
              <a:buFont typeface="Wingdings" panose="05000000000000000000" pitchFamily="2" charset="2"/>
              <a:buChar char="l"/>
            </a:pPr>
            <a:r>
              <a:rPr lang="zh-CN" altLang="en-US" dirty="0">
                <a:solidFill>
                  <a:prstClr val="black">
                    <a:lumMod val="75000"/>
                    <a:lumOff val="25000"/>
                  </a:prstClr>
                </a:solidFill>
                <a:cs typeface="+mn-ea"/>
                <a:sym typeface="+mn-lt"/>
              </a:rPr>
              <a:t>为客户提供有效服务，是我们工作的方向和价值评价的标尺，成就客户就是成就我们自己。</a:t>
            </a:r>
            <a:endParaRPr lang="zh-CN" altLang="en-US" dirty="0">
              <a:solidFill>
                <a:prstClr val="black">
                  <a:lumMod val="75000"/>
                  <a:lumOff val="25000"/>
                </a:prstClr>
              </a:solidFill>
              <a:latin typeface="Arial" panose="020B0604020202020204"/>
              <a:ea typeface="方正正黑简体"/>
              <a:cs typeface="+mn-ea"/>
              <a:sym typeface="+mn-lt"/>
            </a:endParaRPr>
          </a:p>
        </p:txBody>
      </p:sp>
      <p:grpSp>
        <p:nvGrpSpPr>
          <p:cNvPr id="51" name="组合 50"/>
          <p:cNvGrpSpPr/>
          <p:nvPr/>
        </p:nvGrpSpPr>
        <p:grpSpPr>
          <a:xfrm>
            <a:off x="1832185" y="5326743"/>
            <a:ext cx="8527630" cy="621529"/>
            <a:chOff x="1702990" y="5445125"/>
            <a:chExt cx="8786022" cy="621529"/>
          </a:xfrm>
        </p:grpSpPr>
        <p:cxnSp>
          <p:nvCxnSpPr>
            <p:cNvPr id="52" name="直接连接符 51"/>
            <p:cNvCxnSpPr/>
            <p:nvPr/>
          </p:nvCxnSpPr>
          <p:spPr>
            <a:xfrm>
              <a:off x="1839176" y="5445125"/>
              <a:ext cx="8513649" cy="0"/>
            </a:xfrm>
            <a:prstGeom prst="line">
              <a:avLst/>
            </a:prstGeom>
            <a:noFill/>
            <a:ln w="12700" cap="flat" cmpd="sng" algn="ctr">
              <a:solidFill>
                <a:sysClr val="windowText" lastClr="000000">
                  <a:lumMod val="65000"/>
                  <a:lumOff val="35000"/>
                </a:sysClr>
              </a:solidFill>
              <a:prstDash val="solid"/>
              <a:miter lim="800000"/>
              <a:headEnd type="diamond"/>
              <a:tailEnd type="diamond"/>
            </a:ln>
            <a:effectLst/>
          </p:spPr>
        </p:cxnSp>
        <p:sp>
          <p:nvSpPr>
            <p:cNvPr id="53" name="文本框 52"/>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pPr marL="0" marR="0" lvl="0" indent="0" algn="ctr" defTabSz="914400" eaLnBrk="1" fontAlgn="base" latinLnBrk="0" hangingPunct="1">
                <a:lnSpc>
                  <a:spcPct val="120000"/>
                </a:lnSpc>
                <a:spcBef>
                  <a:spcPct val="0"/>
                </a:spcBef>
                <a:spcAft>
                  <a:spcPct val="0"/>
                </a:spcAft>
                <a:buClrTx/>
                <a:buSzTx/>
                <a:buFontTx/>
                <a:buNone/>
                <a:defRPr/>
              </a:pPr>
              <a:r>
                <a:rPr kumimoji="0" lang="zh-CN" altLang="en-US" sz="1200" b="0" i="0" u="none" strike="noStrike" kern="0" cap="none" spc="100" normalizeH="0" baseline="0" noProof="0" dirty="0">
                  <a:ln>
                    <a:noFill/>
                  </a:ln>
                  <a:solidFill>
                    <a:prstClr val="black">
                      <a:lumMod val="75000"/>
                      <a:lumOff val="25000"/>
                    </a:prstClr>
                  </a:solidFill>
                  <a:effectLst/>
                  <a:uLnTx/>
                  <a:uFillTx/>
                  <a:latin typeface="方正正纤黑简体" panose="02000000000000000000" pitchFamily="2" charset="-122"/>
                  <a:ea typeface="方正正纤黑简体" panose="02000000000000000000" pitchFamily="2" charset="-122"/>
                  <a:cs typeface="+mn-ea"/>
                  <a:sym typeface="+mn-lt"/>
                </a:rPr>
                <a:t>为客户提供有效服务，是我们工作的方向和价值评价的标尺，成就客户就是成就我们自己。为客户提供有效服务，是我们工作的方向和价值评价的标尺，成就客户就是成就我们自己。</a:t>
              </a:r>
              <a:endParaRPr kumimoji="0" lang="zh-CN" altLang="en-US" sz="1200" b="0" i="0" u="none" strike="noStrike" kern="0" cap="none" spc="100" normalizeH="0" baseline="0" noProof="0" dirty="0">
                <a:ln>
                  <a:noFill/>
                </a:ln>
                <a:solidFill>
                  <a:prstClr val="black">
                    <a:lumMod val="75000"/>
                    <a:lumOff val="25000"/>
                  </a:prstClr>
                </a:solidFill>
                <a:effectLst/>
                <a:uLnTx/>
                <a:uFillTx/>
                <a:latin typeface="Arial" panose="020B0604020202020204"/>
                <a:ea typeface="方正正黑简体"/>
                <a:cs typeface="+mn-ea"/>
                <a:sym typeface="+mn-lt"/>
              </a:endParaRPr>
            </a:p>
          </p:txBody>
        </p:sp>
      </p:grpSp>
      <p:grpSp>
        <p:nvGrpSpPr>
          <p:cNvPr id="54" name="Group 4"/>
          <p:cNvGrpSpPr>
            <a:grpSpLocks noChangeAspect="1"/>
          </p:cNvGrpSpPr>
          <p:nvPr/>
        </p:nvGrpSpPr>
        <p:grpSpPr bwMode="auto">
          <a:xfrm>
            <a:off x="3001299" y="2479029"/>
            <a:ext cx="1014598" cy="1140440"/>
            <a:chOff x="2204" y="1895"/>
            <a:chExt cx="258" cy="290"/>
          </a:xfrm>
        </p:grpSpPr>
        <p:sp>
          <p:nvSpPr>
            <p:cNvPr id="55" name="Freeform 5"/>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sp>
          <p:nvSpPr>
            <p:cNvPr id="56" name="Freeform 6"/>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sp>
          <p:nvSpPr>
            <p:cNvPr id="57" name="Freeform 7"/>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sp>
          <p:nvSpPr>
            <p:cNvPr id="58" name="Line 8"/>
            <p:cNvSpPr>
              <a:spLocks noChangeShapeType="1"/>
            </p:cNvSpPr>
            <p:nvPr/>
          </p:nvSpPr>
          <p:spPr bwMode="auto">
            <a:xfrm flipV="1">
              <a:off x="2418" y="1934"/>
              <a:ext cx="29" cy="29"/>
            </a:xfrm>
            <a:prstGeom prst="line">
              <a:avLst/>
            </a:prstGeom>
            <a:noFill/>
            <a:ln w="28575" cap="flat">
              <a:solidFill>
                <a:srgbClr val="FFFFF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sp>
          <p:nvSpPr>
            <p:cNvPr id="59" name="Line 9"/>
            <p:cNvSpPr>
              <a:spLocks noChangeShapeType="1"/>
            </p:cNvSpPr>
            <p:nvPr/>
          </p:nvSpPr>
          <p:spPr bwMode="auto">
            <a:xfrm flipH="1" flipV="1">
              <a:off x="2432" y="1919"/>
              <a:ext cx="30" cy="29"/>
            </a:xfrm>
            <a:prstGeom prst="line">
              <a:avLst/>
            </a:prstGeom>
            <a:noFill/>
            <a:ln w="28575" cap="flat">
              <a:solidFill>
                <a:srgbClr val="FFFFF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sp>
          <p:nvSpPr>
            <p:cNvPr id="60" name="Freeform 10"/>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ea"/>
                <a:sym typeface="+mn-lt"/>
              </a:endParaRPr>
            </a:p>
          </p:txBody>
        </p:sp>
      </p:grpSp>
      <p:sp>
        <p:nvSpPr>
          <p:cNvPr id="61" name="文本框 60"/>
          <p:cNvSpPr txBox="1"/>
          <p:nvPr/>
        </p:nvSpPr>
        <p:spPr>
          <a:xfrm>
            <a:off x="2571472" y="3768233"/>
            <a:ext cx="1772004" cy="307777"/>
          </a:xfrm>
          <a:prstGeom prst="rect">
            <a:avLst/>
          </a:prstGeom>
          <a:noFill/>
        </p:spPr>
        <p:txBody>
          <a:bodyPr wrap="square" rtlCol="0">
            <a:spAutoFit/>
          </a:bodyPr>
          <a:lstStyle/>
          <a:p>
            <a:pPr algn="dist" defTabSz="914400" fontAlgn="base">
              <a:spcBef>
                <a:spcPct val="0"/>
              </a:spcBef>
              <a:spcAft>
                <a:spcPct val="0"/>
              </a:spcAft>
            </a:pPr>
            <a:r>
              <a:rPr lang="en-US" altLang="zh-CN" sz="1400" dirty="0">
                <a:solidFill>
                  <a:srgbClr val="FFFFFF"/>
                </a:solidFill>
                <a:latin typeface="Arial" panose="020B0604020202020204" pitchFamily="34" charset="0"/>
                <a:ea typeface="宋体" panose="02010600030101010101" pitchFamily="2" charset="-122"/>
                <a:cs typeface="+mn-ea"/>
                <a:sym typeface="+mn-lt"/>
              </a:rPr>
              <a:t>Add the title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wipe(left)">
                                      <p:cBhvr>
                                        <p:cTn id="7" dur="500"/>
                                        <p:tgtEl>
                                          <p:spTgt spid="10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Effect transition="in" filter="fade">
                                      <p:cBhvr>
                                        <p:cTn id="13" dur="500"/>
                                        <p:tgtEl>
                                          <p:spTgt spid="46"/>
                                        </p:tgtEl>
                                      </p:cBhvr>
                                    </p:animEffect>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anim calcmode="lin" valueType="num">
                                      <p:cBhvr>
                                        <p:cTn id="18" dur="500" fill="hold"/>
                                        <p:tgtEl>
                                          <p:spTgt spid="54"/>
                                        </p:tgtEl>
                                        <p:attrNameLst>
                                          <p:attrName>ppt_w</p:attrName>
                                        </p:attrNameLst>
                                      </p:cBhvr>
                                      <p:tavLst>
                                        <p:tav tm="0" fmla="#ppt_w*sin(2.5*pi*$)">
                                          <p:val>
                                            <p:fltVal val="0"/>
                                          </p:val>
                                        </p:tav>
                                        <p:tav tm="100000">
                                          <p:val>
                                            <p:fltVal val="1"/>
                                          </p:val>
                                        </p:tav>
                                      </p:tavLst>
                                    </p:anim>
                                    <p:anim calcmode="lin" valueType="num">
                                      <p:cBhvr>
                                        <p:cTn id="19" dur="500" fill="hold"/>
                                        <p:tgtEl>
                                          <p:spTgt spid="54"/>
                                        </p:tgtEl>
                                        <p:attrNameLst>
                                          <p:attrName>ppt_h</p:attrName>
                                        </p:attrNameLst>
                                      </p:cBhvr>
                                      <p:tavLst>
                                        <p:tav tm="0">
                                          <p:val>
                                            <p:strVal val="#ppt_h"/>
                                          </p:val>
                                        </p:tav>
                                        <p:tav tm="100000">
                                          <p:val>
                                            <p:strVal val="#ppt_h"/>
                                          </p:val>
                                        </p:tav>
                                      </p:tavLst>
                                    </p:anim>
                                  </p:childTnLst>
                                </p:cTn>
                              </p:par>
                              <p:par>
                                <p:cTn id="20" presetID="53" presetClass="entr" presetSubtype="16" fill="hold" grpId="0" nodeType="withEffect">
                                  <p:stCondLst>
                                    <p:cond delay="0"/>
                                  </p:stCondLst>
                                  <p:iterate type="lt">
                                    <p:tmPct val="5000"/>
                                  </p:iterate>
                                  <p:childTnLst>
                                    <p:set>
                                      <p:cBhvr>
                                        <p:cTn id="21" dur="1" fill="hold">
                                          <p:stCondLst>
                                            <p:cond delay="0"/>
                                          </p:stCondLst>
                                        </p:cTn>
                                        <p:tgtEl>
                                          <p:spTgt spid="61"/>
                                        </p:tgtEl>
                                        <p:attrNameLst>
                                          <p:attrName>style.visibility</p:attrName>
                                        </p:attrNameLst>
                                      </p:cBhvr>
                                      <p:to>
                                        <p:strVal val="visible"/>
                                      </p:to>
                                    </p:set>
                                    <p:anim calcmode="lin" valueType="num">
                                      <p:cBhvr>
                                        <p:cTn id="22" dur="500" fill="hold"/>
                                        <p:tgtEl>
                                          <p:spTgt spid="61"/>
                                        </p:tgtEl>
                                        <p:attrNameLst>
                                          <p:attrName>ppt_w</p:attrName>
                                        </p:attrNameLst>
                                      </p:cBhvr>
                                      <p:tavLst>
                                        <p:tav tm="0">
                                          <p:val>
                                            <p:fltVal val="0"/>
                                          </p:val>
                                        </p:tav>
                                        <p:tav tm="100000">
                                          <p:val>
                                            <p:strVal val="#ppt_w"/>
                                          </p:val>
                                        </p:tav>
                                      </p:tavLst>
                                    </p:anim>
                                    <p:anim calcmode="lin" valueType="num">
                                      <p:cBhvr>
                                        <p:cTn id="23" dur="500" fill="hold"/>
                                        <p:tgtEl>
                                          <p:spTgt spid="61"/>
                                        </p:tgtEl>
                                        <p:attrNameLst>
                                          <p:attrName>ppt_h</p:attrName>
                                        </p:attrNameLst>
                                      </p:cBhvr>
                                      <p:tavLst>
                                        <p:tav tm="0">
                                          <p:val>
                                            <p:fltVal val="0"/>
                                          </p:val>
                                        </p:tav>
                                        <p:tav tm="100000">
                                          <p:val>
                                            <p:strVal val="#ppt_h"/>
                                          </p:val>
                                        </p:tav>
                                      </p:tavLst>
                                    </p:anim>
                                    <p:animEffect transition="in" filter="fade">
                                      <p:cBhvr>
                                        <p:cTn id="24" dur="500"/>
                                        <p:tgtEl>
                                          <p:spTgt spid="61"/>
                                        </p:tgtEl>
                                      </p:cBhvr>
                                    </p:animEffect>
                                  </p:childTnLst>
                                </p:cTn>
                              </p:par>
                            </p:childTnLst>
                          </p:cTn>
                        </p:par>
                        <p:par>
                          <p:cTn id="25" fill="hold">
                            <p:stCondLst>
                              <p:cond delay="1924"/>
                            </p:stCondLst>
                            <p:childTnLst>
                              <p:par>
                                <p:cTn id="26" presetID="53" presetClass="entr" presetSubtype="16" fill="hold" grpId="0" nodeType="afterEffect">
                                  <p:stCondLst>
                                    <p:cond delay="0"/>
                                  </p:stCondLst>
                                  <p:iterate type="lt">
                                    <p:tmPct val="5000"/>
                                  </p:iterate>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childTnLst>
                                </p:cTn>
                              </p:par>
                            </p:childTnLst>
                          </p:cTn>
                        </p:par>
                        <p:par>
                          <p:cTn id="31" fill="hold">
                            <p:stCondLst>
                              <p:cond delay="3400"/>
                            </p:stCondLst>
                            <p:childTnLst>
                              <p:par>
                                <p:cTn id="32" presetID="53" presetClass="entr" presetSubtype="16" fill="hold" grpId="0" nodeType="afterEffect">
                                  <p:stCondLst>
                                    <p:cond delay="0"/>
                                  </p:stCondLst>
                                  <p:iterate type="lt">
                                    <p:tmPct val="5000"/>
                                  </p:iterate>
                                  <p:childTnLst>
                                    <p:set>
                                      <p:cBhvr>
                                        <p:cTn id="33" dur="1" fill="hold">
                                          <p:stCondLst>
                                            <p:cond delay="0"/>
                                          </p:stCondLst>
                                        </p:cTn>
                                        <p:tgtEl>
                                          <p:spTgt spid="48"/>
                                        </p:tgtEl>
                                        <p:attrNameLst>
                                          <p:attrName>style.visibility</p:attrName>
                                        </p:attrNameLst>
                                      </p:cBhvr>
                                      <p:to>
                                        <p:strVal val="visible"/>
                                      </p:to>
                                    </p:set>
                                    <p:anim calcmode="lin" valueType="num">
                                      <p:cBhvr>
                                        <p:cTn id="34" dur="500" fill="hold"/>
                                        <p:tgtEl>
                                          <p:spTgt spid="48"/>
                                        </p:tgtEl>
                                        <p:attrNameLst>
                                          <p:attrName>ppt_w</p:attrName>
                                        </p:attrNameLst>
                                      </p:cBhvr>
                                      <p:tavLst>
                                        <p:tav tm="0">
                                          <p:val>
                                            <p:fltVal val="0"/>
                                          </p:val>
                                        </p:tav>
                                        <p:tav tm="100000">
                                          <p:val>
                                            <p:strVal val="#ppt_w"/>
                                          </p:val>
                                        </p:tav>
                                      </p:tavLst>
                                    </p:anim>
                                    <p:anim calcmode="lin" valueType="num">
                                      <p:cBhvr>
                                        <p:cTn id="35" dur="500" fill="hold"/>
                                        <p:tgtEl>
                                          <p:spTgt spid="48"/>
                                        </p:tgtEl>
                                        <p:attrNameLst>
                                          <p:attrName>ppt_h</p:attrName>
                                        </p:attrNameLst>
                                      </p:cBhvr>
                                      <p:tavLst>
                                        <p:tav tm="0">
                                          <p:val>
                                            <p:fltVal val="0"/>
                                          </p:val>
                                        </p:tav>
                                        <p:tav tm="100000">
                                          <p:val>
                                            <p:strVal val="#ppt_h"/>
                                          </p:val>
                                        </p:tav>
                                      </p:tavLst>
                                    </p:anim>
                                    <p:animEffect transition="in" filter="fade">
                                      <p:cBhvr>
                                        <p:cTn id="36" dur="500"/>
                                        <p:tgtEl>
                                          <p:spTgt spid="48"/>
                                        </p:tgtEl>
                                      </p:cBhvr>
                                    </p:animEffect>
                                  </p:childTnLst>
                                </p:cTn>
                              </p:par>
                            </p:childTnLst>
                          </p:cTn>
                        </p:par>
                        <p:par>
                          <p:cTn id="37" fill="hold">
                            <p:stCondLst>
                              <p:cond delay="4875"/>
                            </p:stCondLst>
                            <p:childTnLst>
                              <p:par>
                                <p:cTn id="38" presetID="53" presetClass="entr" presetSubtype="16" fill="hold" grpId="0" nodeType="afterEffect">
                                  <p:stCondLst>
                                    <p:cond delay="0"/>
                                  </p:stCondLst>
                                  <p:iterate type="lt">
                                    <p:tmPct val="5000"/>
                                  </p:iterate>
                                  <p:childTnLst>
                                    <p:set>
                                      <p:cBhvr>
                                        <p:cTn id="39" dur="1" fill="hold">
                                          <p:stCondLst>
                                            <p:cond delay="0"/>
                                          </p:stCondLst>
                                        </p:cTn>
                                        <p:tgtEl>
                                          <p:spTgt spid="49"/>
                                        </p:tgtEl>
                                        <p:attrNameLst>
                                          <p:attrName>style.visibility</p:attrName>
                                        </p:attrNameLst>
                                      </p:cBhvr>
                                      <p:to>
                                        <p:strVal val="visible"/>
                                      </p:to>
                                    </p:set>
                                    <p:anim calcmode="lin" valueType="num">
                                      <p:cBhvr>
                                        <p:cTn id="40" dur="500" fill="hold"/>
                                        <p:tgtEl>
                                          <p:spTgt spid="49"/>
                                        </p:tgtEl>
                                        <p:attrNameLst>
                                          <p:attrName>ppt_w</p:attrName>
                                        </p:attrNameLst>
                                      </p:cBhvr>
                                      <p:tavLst>
                                        <p:tav tm="0">
                                          <p:val>
                                            <p:fltVal val="0"/>
                                          </p:val>
                                        </p:tav>
                                        <p:tav tm="100000">
                                          <p:val>
                                            <p:strVal val="#ppt_w"/>
                                          </p:val>
                                        </p:tav>
                                      </p:tavLst>
                                    </p:anim>
                                    <p:anim calcmode="lin" valueType="num">
                                      <p:cBhvr>
                                        <p:cTn id="41" dur="500" fill="hold"/>
                                        <p:tgtEl>
                                          <p:spTgt spid="49"/>
                                        </p:tgtEl>
                                        <p:attrNameLst>
                                          <p:attrName>ppt_h</p:attrName>
                                        </p:attrNameLst>
                                      </p:cBhvr>
                                      <p:tavLst>
                                        <p:tav tm="0">
                                          <p:val>
                                            <p:fltVal val="0"/>
                                          </p:val>
                                        </p:tav>
                                        <p:tav tm="100000">
                                          <p:val>
                                            <p:strVal val="#ppt_h"/>
                                          </p:val>
                                        </p:tav>
                                      </p:tavLst>
                                    </p:anim>
                                    <p:animEffect transition="in" filter="fade">
                                      <p:cBhvr>
                                        <p:cTn id="42" dur="500"/>
                                        <p:tgtEl>
                                          <p:spTgt spid="49"/>
                                        </p:tgtEl>
                                      </p:cBhvr>
                                    </p:animEffect>
                                  </p:childTnLst>
                                </p:cTn>
                              </p:par>
                            </p:childTnLst>
                          </p:cTn>
                        </p:par>
                        <p:par>
                          <p:cTn id="43" fill="hold">
                            <p:stCondLst>
                              <p:cond delay="6350"/>
                            </p:stCondLst>
                            <p:childTnLst>
                              <p:par>
                                <p:cTn id="44" presetID="53" presetClass="entr" presetSubtype="16" fill="hold" grpId="0" nodeType="afterEffect">
                                  <p:stCondLst>
                                    <p:cond delay="0"/>
                                  </p:stCondLst>
                                  <p:iterate type="lt">
                                    <p:tmPct val="5000"/>
                                  </p:iterate>
                                  <p:childTnLst>
                                    <p:set>
                                      <p:cBhvr>
                                        <p:cTn id="45" dur="1" fill="hold">
                                          <p:stCondLst>
                                            <p:cond delay="0"/>
                                          </p:stCondLst>
                                        </p:cTn>
                                        <p:tgtEl>
                                          <p:spTgt spid="50"/>
                                        </p:tgtEl>
                                        <p:attrNameLst>
                                          <p:attrName>style.visibility</p:attrName>
                                        </p:attrNameLst>
                                      </p:cBhvr>
                                      <p:to>
                                        <p:strVal val="visible"/>
                                      </p:to>
                                    </p:set>
                                    <p:anim calcmode="lin" valueType="num">
                                      <p:cBhvr>
                                        <p:cTn id="46" dur="500" fill="hold"/>
                                        <p:tgtEl>
                                          <p:spTgt spid="50"/>
                                        </p:tgtEl>
                                        <p:attrNameLst>
                                          <p:attrName>ppt_w</p:attrName>
                                        </p:attrNameLst>
                                      </p:cBhvr>
                                      <p:tavLst>
                                        <p:tav tm="0">
                                          <p:val>
                                            <p:fltVal val="0"/>
                                          </p:val>
                                        </p:tav>
                                        <p:tav tm="100000">
                                          <p:val>
                                            <p:strVal val="#ppt_w"/>
                                          </p:val>
                                        </p:tav>
                                      </p:tavLst>
                                    </p:anim>
                                    <p:anim calcmode="lin" valueType="num">
                                      <p:cBhvr>
                                        <p:cTn id="47" dur="500" fill="hold"/>
                                        <p:tgtEl>
                                          <p:spTgt spid="50"/>
                                        </p:tgtEl>
                                        <p:attrNameLst>
                                          <p:attrName>ppt_h</p:attrName>
                                        </p:attrNameLst>
                                      </p:cBhvr>
                                      <p:tavLst>
                                        <p:tav tm="0">
                                          <p:val>
                                            <p:fltVal val="0"/>
                                          </p:val>
                                        </p:tav>
                                        <p:tav tm="100000">
                                          <p:val>
                                            <p:strVal val="#ppt_h"/>
                                          </p:val>
                                        </p:tav>
                                      </p:tavLst>
                                    </p:anim>
                                    <p:animEffect transition="in" filter="fade">
                                      <p:cBhvr>
                                        <p:cTn id="48" dur="500"/>
                                        <p:tgtEl>
                                          <p:spTgt spid="50"/>
                                        </p:tgtEl>
                                      </p:cBhvr>
                                    </p:animEffect>
                                  </p:childTnLst>
                                </p:cTn>
                              </p:par>
                            </p:childTnLst>
                          </p:cTn>
                        </p:par>
                        <p:par>
                          <p:cTn id="49" fill="hold">
                            <p:stCondLst>
                              <p:cond delay="7825"/>
                            </p:stCondLst>
                            <p:childTnLst>
                              <p:par>
                                <p:cTn id="50" presetID="16" presetClass="entr" presetSubtype="37" fill="hold"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barn(outVertical)">
                                      <p:cBhvr>
                                        <p:cTn id="5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46" grpId="0" animBg="1"/>
      <p:bldP spid="47" grpId="0"/>
      <p:bldP spid="48" grpId="0"/>
      <p:bldP spid="49" grpId="0"/>
      <p:bldP spid="50" grpId="0"/>
      <p:bldP spid="6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3"/>
          <p:cNvSpPr>
            <a:spLocks noChangeArrowheads="1"/>
          </p:cNvSpPr>
          <p:nvPr/>
        </p:nvSpPr>
        <p:spPr bwMode="auto">
          <a:xfrm>
            <a:off x="1246389" y="345304"/>
            <a:ext cx="5791839" cy="52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spcBef>
                <a:spcPct val="0"/>
              </a:spcBef>
              <a:buFont typeface="Arial" panose="020B0604020202020204" pitchFamily="34" charset="0"/>
              <a:buNone/>
            </a:pPr>
            <a:r>
              <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sym typeface="Impact" panose="020B0806030902050204" pitchFamily="34" charset="0"/>
              </a:rPr>
              <a:t>点击修改页面主题文字</a:t>
            </a:r>
            <a:endParaRPr lang="zh-CN" altLang="en-US" sz="2800" b="1"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7546" y="1087549"/>
            <a:ext cx="2281237" cy="2019960"/>
          </a:xfrm>
          <a:prstGeom prst="rect">
            <a:avLst/>
          </a:prstGeom>
        </p:spPr>
      </p:pic>
      <p:sp>
        <p:nvSpPr>
          <p:cNvPr id="59" name="矩形 58"/>
          <p:cNvSpPr/>
          <p:nvPr/>
        </p:nvSpPr>
        <p:spPr>
          <a:xfrm>
            <a:off x="2309582" y="1878329"/>
            <a:ext cx="877163" cy="523220"/>
          </a:xfrm>
          <a:prstGeom prst="rect">
            <a:avLst/>
          </a:prstGeom>
        </p:spPr>
        <p:txBody>
          <a:bodyPr wrap="none">
            <a:spAutoFit/>
          </a:bodyPr>
          <a:lstStyle/>
          <a:p>
            <a:pPr algn="ctr"/>
            <a:r>
              <a:rPr lang="zh-CN" altLang="en-US" sz="2800" spc="-300" dirty="0" smtClean="0">
                <a:solidFill>
                  <a:schemeClr val="tx1">
                    <a:lumMod val="65000"/>
                    <a:lumOff val="35000"/>
                  </a:schemeClr>
                </a:solidFill>
                <a:latin typeface="造字工房俊雅（非商用）常规体" pitchFamily="50" charset="-122"/>
                <a:ea typeface="造字工房俊雅（非商用）常规体" pitchFamily="50" charset="-122"/>
              </a:rPr>
              <a:t>关键词</a:t>
            </a:r>
            <a:endParaRPr lang="en-US" altLang="zh-CN" sz="2800" spc="-300" dirty="0" smtClean="0">
              <a:solidFill>
                <a:schemeClr val="tx1">
                  <a:lumMod val="65000"/>
                  <a:lumOff val="35000"/>
                </a:schemeClr>
              </a:solidFill>
              <a:latin typeface="造字工房俊雅（非商用）常规体" pitchFamily="50" charset="-122"/>
              <a:ea typeface="造字工房俊雅（非商用）常规体" pitchFamily="50" charset="-122"/>
            </a:endParaRPr>
          </a:p>
        </p:txBody>
      </p:sp>
      <p:pic>
        <p:nvPicPr>
          <p:cNvPr id="60" name="图片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0870" y="1087549"/>
            <a:ext cx="2281237" cy="2019960"/>
          </a:xfrm>
          <a:prstGeom prst="rect">
            <a:avLst/>
          </a:prstGeom>
        </p:spPr>
      </p:pic>
      <p:sp>
        <p:nvSpPr>
          <p:cNvPr id="61" name="矩形 60"/>
          <p:cNvSpPr/>
          <p:nvPr/>
        </p:nvSpPr>
        <p:spPr>
          <a:xfrm>
            <a:off x="8602906" y="1920185"/>
            <a:ext cx="877163" cy="523220"/>
          </a:xfrm>
          <a:prstGeom prst="rect">
            <a:avLst/>
          </a:prstGeom>
        </p:spPr>
        <p:txBody>
          <a:bodyPr wrap="none">
            <a:spAutoFit/>
          </a:bodyPr>
          <a:lstStyle/>
          <a:p>
            <a:pPr algn="ctr"/>
            <a:r>
              <a:rPr lang="zh-CN" altLang="en-US" sz="2800" spc="-300" dirty="0" smtClean="0">
                <a:solidFill>
                  <a:schemeClr val="tx1">
                    <a:lumMod val="65000"/>
                    <a:lumOff val="35000"/>
                  </a:schemeClr>
                </a:solidFill>
                <a:latin typeface="造字工房俊雅（非商用）常规体" pitchFamily="50" charset="-122"/>
                <a:ea typeface="造字工房俊雅（非商用）常规体" pitchFamily="50" charset="-122"/>
              </a:rPr>
              <a:t>关键词</a:t>
            </a:r>
            <a:endParaRPr lang="en-US" altLang="zh-CN" sz="2800" spc="-300" dirty="0">
              <a:solidFill>
                <a:schemeClr val="tx1">
                  <a:lumMod val="65000"/>
                  <a:lumOff val="35000"/>
                </a:schemeClr>
              </a:solidFill>
              <a:latin typeface="造字工房俊雅（非商用）常规体" pitchFamily="50" charset="-122"/>
              <a:ea typeface="造字工房俊雅（非商用）常规体" pitchFamily="50" charset="-122"/>
            </a:endParaRPr>
          </a:p>
        </p:txBody>
      </p:sp>
      <p:pic>
        <p:nvPicPr>
          <p:cNvPr id="65" name="图片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47125" y="1336150"/>
            <a:ext cx="3559451" cy="4826448"/>
          </a:xfrm>
          <a:prstGeom prst="rect">
            <a:avLst/>
          </a:prstGeom>
        </p:spPr>
      </p:pic>
      <p:grpSp>
        <p:nvGrpSpPr>
          <p:cNvPr id="69" name="组合 68"/>
          <p:cNvGrpSpPr/>
          <p:nvPr/>
        </p:nvGrpSpPr>
        <p:grpSpPr>
          <a:xfrm>
            <a:off x="7900870" y="3749374"/>
            <a:ext cx="2493490" cy="1323310"/>
            <a:chOff x="2938788" y="2190735"/>
            <a:chExt cx="3056793" cy="1323310"/>
          </a:xfrm>
        </p:grpSpPr>
        <p:sp>
          <p:nvSpPr>
            <p:cNvPr id="72" name="矩形 13"/>
            <p:cNvSpPr>
              <a:spLocks noChangeArrowheads="1"/>
            </p:cNvSpPr>
            <p:nvPr/>
          </p:nvSpPr>
          <p:spPr bwMode="auto">
            <a:xfrm>
              <a:off x="2938788" y="2452216"/>
              <a:ext cx="305679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75" name="文本框 83"/>
            <p:cNvSpPr txBox="1">
              <a:spLocks noChangeArrowheads="1"/>
            </p:cNvSpPr>
            <p:nvPr/>
          </p:nvSpPr>
          <p:spPr bwMode="auto">
            <a:xfrm>
              <a:off x="4235158" y="2190735"/>
              <a:ext cx="17604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grpSp>
        <p:nvGrpSpPr>
          <p:cNvPr id="76" name="组合 75"/>
          <p:cNvGrpSpPr/>
          <p:nvPr/>
        </p:nvGrpSpPr>
        <p:grpSpPr>
          <a:xfrm>
            <a:off x="1610529" y="3749374"/>
            <a:ext cx="2497448" cy="1323310"/>
            <a:chOff x="2938789" y="2190735"/>
            <a:chExt cx="3009615" cy="1323310"/>
          </a:xfrm>
        </p:grpSpPr>
        <p:sp>
          <p:nvSpPr>
            <p:cNvPr id="83" name="矩形 13"/>
            <p:cNvSpPr>
              <a:spLocks noChangeArrowheads="1"/>
            </p:cNvSpPr>
            <p:nvPr/>
          </p:nvSpPr>
          <p:spPr bwMode="auto">
            <a:xfrm>
              <a:off x="2938789" y="2452216"/>
              <a:ext cx="300961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84" name="文本框 83"/>
            <p:cNvSpPr txBox="1">
              <a:spLocks noChangeArrowheads="1"/>
            </p:cNvSpPr>
            <p:nvPr/>
          </p:nvSpPr>
          <p:spPr bwMode="auto">
            <a:xfrm>
              <a:off x="3098184" y="2190735"/>
              <a:ext cx="17604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1000"/>
                                        <p:tgtEl>
                                          <p:spTgt spid="65"/>
                                        </p:tgtEl>
                                      </p:cBhvr>
                                    </p:animEffect>
                                    <p:anim calcmode="lin" valueType="num">
                                      <p:cBhvr>
                                        <p:cTn id="12" dur="1000" fill="hold"/>
                                        <p:tgtEl>
                                          <p:spTgt spid="65"/>
                                        </p:tgtEl>
                                        <p:attrNameLst>
                                          <p:attrName>ppt_x</p:attrName>
                                        </p:attrNameLst>
                                      </p:cBhvr>
                                      <p:tavLst>
                                        <p:tav tm="0">
                                          <p:val>
                                            <p:strVal val="#ppt_x"/>
                                          </p:val>
                                        </p:tav>
                                        <p:tav tm="100000">
                                          <p:val>
                                            <p:strVal val="#ppt_x"/>
                                          </p:val>
                                        </p:tav>
                                      </p:tavLst>
                                    </p:anim>
                                    <p:anim calcmode="lin" valueType="num">
                                      <p:cBhvr>
                                        <p:cTn id="13" dur="1000" fill="hold"/>
                                        <p:tgtEl>
                                          <p:spTgt spid="6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p:cTn id="17" dur="500" fill="hold"/>
                                        <p:tgtEl>
                                          <p:spTgt spid="60"/>
                                        </p:tgtEl>
                                        <p:attrNameLst>
                                          <p:attrName>ppt_w</p:attrName>
                                        </p:attrNameLst>
                                      </p:cBhvr>
                                      <p:tavLst>
                                        <p:tav tm="0">
                                          <p:val>
                                            <p:fltVal val="0"/>
                                          </p:val>
                                        </p:tav>
                                        <p:tav tm="100000">
                                          <p:val>
                                            <p:strVal val="#ppt_w"/>
                                          </p:val>
                                        </p:tav>
                                      </p:tavLst>
                                    </p:anim>
                                    <p:anim calcmode="lin" valueType="num">
                                      <p:cBhvr>
                                        <p:cTn id="18" dur="500" fill="hold"/>
                                        <p:tgtEl>
                                          <p:spTgt spid="60"/>
                                        </p:tgtEl>
                                        <p:attrNameLst>
                                          <p:attrName>ppt_h</p:attrName>
                                        </p:attrNameLst>
                                      </p:cBhvr>
                                      <p:tavLst>
                                        <p:tav tm="0">
                                          <p:val>
                                            <p:fltVal val="0"/>
                                          </p:val>
                                        </p:tav>
                                        <p:tav tm="100000">
                                          <p:val>
                                            <p:strVal val="#ppt_h"/>
                                          </p:val>
                                        </p:tav>
                                      </p:tavLst>
                                    </p:anim>
                                    <p:animEffect transition="in" filter="fade">
                                      <p:cBhvr>
                                        <p:cTn id="19" dur="500"/>
                                        <p:tgtEl>
                                          <p:spTgt spid="6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p:cTn id="22" dur="500" fill="hold"/>
                                        <p:tgtEl>
                                          <p:spTgt spid="61"/>
                                        </p:tgtEl>
                                        <p:attrNameLst>
                                          <p:attrName>ppt_w</p:attrName>
                                        </p:attrNameLst>
                                      </p:cBhvr>
                                      <p:tavLst>
                                        <p:tav tm="0">
                                          <p:val>
                                            <p:fltVal val="0"/>
                                          </p:val>
                                        </p:tav>
                                        <p:tav tm="100000">
                                          <p:val>
                                            <p:strVal val="#ppt_w"/>
                                          </p:val>
                                        </p:tav>
                                      </p:tavLst>
                                    </p:anim>
                                    <p:anim calcmode="lin" valueType="num">
                                      <p:cBhvr>
                                        <p:cTn id="23" dur="500" fill="hold"/>
                                        <p:tgtEl>
                                          <p:spTgt spid="61"/>
                                        </p:tgtEl>
                                        <p:attrNameLst>
                                          <p:attrName>ppt_h</p:attrName>
                                        </p:attrNameLst>
                                      </p:cBhvr>
                                      <p:tavLst>
                                        <p:tav tm="0">
                                          <p:val>
                                            <p:fltVal val="0"/>
                                          </p:val>
                                        </p:tav>
                                        <p:tav tm="100000">
                                          <p:val>
                                            <p:strVal val="#ppt_h"/>
                                          </p:val>
                                        </p:tav>
                                      </p:tavLst>
                                    </p:anim>
                                    <p:animEffect transition="in" filter="fade">
                                      <p:cBhvr>
                                        <p:cTn id="24" dur="500"/>
                                        <p:tgtEl>
                                          <p:spTgt spid="61"/>
                                        </p:tgtEl>
                                      </p:cBhvr>
                                    </p:animEffect>
                                  </p:childTnLst>
                                </p:cTn>
                              </p:par>
                              <p:par>
                                <p:cTn id="25" presetID="53" presetClass="entr" presetSubtype="16" fill="hold" nodeType="with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animEffect transition="in" filter="fade">
                                      <p:cBhvr>
                                        <p:cTn id="29" dur="500"/>
                                        <p:tgtEl>
                                          <p:spTgt spid="5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p:cTn id="32" dur="500" fill="hold"/>
                                        <p:tgtEl>
                                          <p:spTgt spid="59"/>
                                        </p:tgtEl>
                                        <p:attrNameLst>
                                          <p:attrName>ppt_w</p:attrName>
                                        </p:attrNameLst>
                                      </p:cBhvr>
                                      <p:tavLst>
                                        <p:tav tm="0">
                                          <p:val>
                                            <p:fltVal val="0"/>
                                          </p:val>
                                        </p:tav>
                                        <p:tav tm="100000">
                                          <p:val>
                                            <p:strVal val="#ppt_w"/>
                                          </p:val>
                                        </p:tav>
                                      </p:tavLst>
                                    </p:anim>
                                    <p:anim calcmode="lin" valueType="num">
                                      <p:cBhvr>
                                        <p:cTn id="33" dur="500" fill="hold"/>
                                        <p:tgtEl>
                                          <p:spTgt spid="59"/>
                                        </p:tgtEl>
                                        <p:attrNameLst>
                                          <p:attrName>ppt_h</p:attrName>
                                        </p:attrNameLst>
                                      </p:cBhvr>
                                      <p:tavLst>
                                        <p:tav tm="0">
                                          <p:val>
                                            <p:fltVal val="0"/>
                                          </p:val>
                                        </p:tav>
                                        <p:tav tm="100000">
                                          <p:val>
                                            <p:strVal val="#ppt_h"/>
                                          </p:val>
                                        </p:tav>
                                      </p:tavLst>
                                    </p:anim>
                                    <p:animEffect transition="in" filter="fade">
                                      <p:cBhvr>
                                        <p:cTn id="34" dur="500"/>
                                        <p:tgtEl>
                                          <p:spTgt spid="59"/>
                                        </p:tgtEl>
                                      </p:cBhvr>
                                    </p:animEffect>
                                  </p:childTnLst>
                                </p:cTn>
                              </p:par>
                            </p:childTnLst>
                          </p:cTn>
                        </p:par>
                        <p:par>
                          <p:cTn id="35" fill="hold">
                            <p:stCondLst>
                              <p:cond delay="2000"/>
                            </p:stCondLst>
                            <p:childTnLst>
                              <p:par>
                                <p:cTn id="36" presetID="22" presetClass="entr" presetSubtype="1" fill="hold" nodeType="after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par>
                                <p:cTn id="39" presetID="22" presetClass="entr" presetSubtype="1"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wipe(up)">
                                      <p:cBhvr>
                                        <p:cTn id="4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1"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CFBF9"/>
        </a:solidFill>
        <a:effectLst/>
      </p:bgPr>
    </p:bg>
    <p:spTree>
      <p:nvGrpSpPr>
        <p:cNvPr id="1" name=""/>
        <p:cNvGrpSpPr/>
        <p:nvPr/>
      </p:nvGrpSpPr>
      <p:grpSpPr>
        <a:xfrm>
          <a:off x="0" y="0"/>
          <a:ext cx="0" cy="0"/>
          <a:chOff x="0" y="0"/>
          <a:chExt cx="0" cy="0"/>
        </a:xfrm>
      </p:grpSpPr>
      <p:sp>
        <p:nvSpPr>
          <p:cNvPr id="2" name="矩形 1"/>
          <p:cNvSpPr/>
          <p:nvPr/>
        </p:nvSpPr>
        <p:spPr>
          <a:xfrm>
            <a:off x="4250267" y="0"/>
            <a:ext cx="7941733"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grpSp>
        <p:nvGrpSpPr>
          <p:cNvPr id="8" name="组合 7"/>
          <p:cNvGrpSpPr/>
          <p:nvPr/>
        </p:nvGrpSpPr>
        <p:grpSpPr bwMode="auto">
          <a:xfrm>
            <a:off x="1424519" y="817032"/>
            <a:ext cx="3820583" cy="4809067"/>
            <a:chOff x="1054101" y="584198"/>
            <a:chExt cx="2864758" cy="3606801"/>
          </a:xfrm>
        </p:grpSpPr>
        <p:sp>
          <p:nvSpPr>
            <p:cNvPr id="44" name="任意多边形 43"/>
            <p:cNvSpPr/>
            <p:nvPr/>
          </p:nvSpPr>
          <p:spPr>
            <a:xfrm rot="16200000">
              <a:off x="683079" y="955220"/>
              <a:ext cx="3606801" cy="2864758"/>
            </a:xfrm>
            <a:custGeom>
              <a:avLst/>
              <a:gdLst>
                <a:gd name="connsiteX0" fmla="*/ 3606801 w 3606801"/>
                <a:gd name="connsiteY0" fmla="*/ 0 h 2864758"/>
                <a:gd name="connsiteX1" fmla="*/ 3606801 w 3606801"/>
                <a:gd name="connsiteY1" fmla="*/ 2864758 h 2864758"/>
                <a:gd name="connsiteX2" fmla="*/ 3298624 w 3606801"/>
                <a:gd name="connsiteY2" fmla="*/ 2864758 h 2864758"/>
                <a:gd name="connsiteX3" fmla="*/ 3183189 w 3606801"/>
                <a:gd name="connsiteY3" fmla="*/ 2665731 h 2864758"/>
                <a:gd name="connsiteX4" fmla="*/ 3067753 w 3606801"/>
                <a:gd name="connsiteY4" fmla="*/ 2864758 h 2864758"/>
                <a:gd name="connsiteX5" fmla="*/ 0 w 3606801"/>
                <a:gd name="connsiteY5" fmla="*/ 2864757 h 2864758"/>
                <a:gd name="connsiteX6" fmla="*/ 1 w 3606801"/>
                <a:gd name="connsiteY6" fmla="*/ 0 h 2864758"/>
                <a:gd name="connsiteX7" fmla="*/ 3606801 w 3606801"/>
                <a:gd name="connsiteY7" fmla="*/ 0 h 286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6801" h="2864758">
                  <a:moveTo>
                    <a:pt x="3606801" y="0"/>
                  </a:moveTo>
                  <a:lnTo>
                    <a:pt x="3606801" y="2864758"/>
                  </a:lnTo>
                  <a:lnTo>
                    <a:pt x="3298624" y="2864758"/>
                  </a:lnTo>
                  <a:lnTo>
                    <a:pt x="3183189" y="2665731"/>
                  </a:lnTo>
                  <a:lnTo>
                    <a:pt x="3067753" y="2864758"/>
                  </a:lnTo>
                  <a:lnTo>
                    <a:pt x="0" y="2864757"/>
                  </a:lnTo>
                  <a:lnTo>
                    <a:pt x="1" y="0"/>
                  </a:lnTo>
                  <a:lnTo>
                    <a:pt x="360680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p>
          </p:txBody>
        </p:sp>
        <p:grpSp>
          <p:nvGrpSpPr>
            <p:cNvPr id="19466" name="组合 7"/>
            <p:cNvGrpSpPr/>
            <p:nvPr/>
          </p:nvGrpSpPr>
          <p:grpSpPr bwMode="auto">
            <a:xfrm>
              <a:off x="1306452" y="1158397"/>
              <a:ext cx="2284474" cy="2454674"/>
              <a:chOff x="1708552" y="376804"/>
              <a:chExt cx="2283376" cy="2455025"/>
            </a:xfrm>
          </p:grpSpPr>
          <p:sp>
            <p:nvSpPr>
              <p:cNvPr id="39" name="文本框 66"/>
              <p:cNvSpPr txBox="1">
                <a:spLocks noChangeArrowheads="1"/>
              </p:cNvSpPr>
              <p:nvPr/>
            </p:nvSpPr>
            <p:spPr bwMode="auto">
              <a:xfrm>
                <a:off x="1708552" y="1723674"/>
                <a:ext cx="2263738" cy="110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200"/>
                  </a:lnSpc>
                  <a:defRPr/>
                </a:pPr>
                <a:r>
                  <a:rPr lang="en-US" altLang="zh-CN" sz="800" dirty="0">
                    <a:solidFill>
                      <a:schemeClr val="tx1">
                        <a:lumMod val="50000"/>
                        <a:lumOff val="50000"/>
                      </a:schemeClr>
                    </a:solidFill>
                    <a:latin typeface="Helvetica"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this is a sample text. insert your desired text here. Again. this is a dummy text. enter your own text here. this is a sample text. this is a sample text. insert your desired text here. Again. this is a dummy text. enter your own text here. this is a sample text. this is a sample text. insert your desired text here. Again. this is a dummy text. enter your own text here. this is a sample text. </a:t>
                </a:r>
                <a:endParaRPr lang="zh-CN" altLang="en-US" sz="800" dirty="0">
                  <a:solidFill>
                    <a:schemeClr val="tx1">
                      <a:lumMod val="50000"/>
                      <a:lumOff val="50000"/>
                    </a:schemeClr>
                  </a:solidFill>
                  <a:latin typeface="Helvetica" panose="020B0604020202020204" pitchFamily="34" charset="0"/>
                  <a:ea typeface="微软雅黑" panose="020B0503020204020204" pitchFamily="34" charset="-122"/>
                  <a:cs typeface="Arial" panose="020B0604020202020204" pitchFamily="34" charset="0"/>
                </a:endParaRPr>
              </a:p>
            </p:txBody>
          </p:sp>
          <p:sp>
            <p:nvSpPr>
              <p:cNvPr id="19468" name="文本框 13"/>
              <p:cNvSpPr txBox="1">
                <a:spLocks noChangeArrowheads="1"/>
              </p:cNvSpPr>
              <p:nvPr/>
            </p:nvSpPr>
            <p:spPr bwMode="auto">
              <a:xfrm>
                <a:off x="1719860" y="376804"/>
                <a:ext cx="2272068" cy="530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4000" spc="-300" dirty="0">
                    <a:solidFill>
                      <a:srgbClr val="1A6C37"/>
                    </a:solidFill>
                    <a:latin typeface="造字工房俊雅（非商用）常规体" pitchFamily="50" charset="-122"/>
                    <a:ea typeface="造字工房俊雅（非商用）常规体" pitchFamily="50" charset="-122"/>
                  </a:rPr>
                  <a:t>奋斗</a:t>
                </a:r>
                <a:r>
                  <a:rPr lang="zh-CN" altLang="en-US" sz="4000" spc="-300" dirty="0">
                    <a:solidFill>
                      <a:srgbClr val="C00000"/>
                    </a:solidFill>
                    <a:latin typeface="造字工房俊雅（非商用）常规体" pitchFamily="50" charset="-122"/>
                    <a:ea typeface="造字工房俊雅（非商用）常规体" pitchFamily="50" charset="-122"/>
                  </a:rPr>
                  <a:t> </a:t>
                </a:r>
                <a:r>
                  <a:rPr lang="zh-CN" altLang="en-US" sz="4000" spc="-300" dirty="0">
                    <a:solidFill>
                      <a:schemeClr val="bg1"/>
                    </a:solidFill>
                    <a:latin typeface="造字工房俊雅（非商用）常规体" pitchFamily="50" charset="-122"/>
                    <a:ea typeface="造字工房俊雅（非商用）常规体" pitchFamily="50" charset="-122"/>
                  </a:rPr>
                  <a:t>自有未来</a:t>
                </a:r>
                <a:r>
                  <a:rPr lang="en-US" altLang="zh-CN" sz="4000" spc="-300" dirty="0">
                    <a:solidFill>
                      <a:schemeClr val="bg1"/>
                    </a:solidFill>
                    <a:latin typeface="造字工房俊雅（非商用）常规体" pitchFamily="50" charset="-122"/>
                    <a:ea typeface="造字工房俊雅（非商用）常规体" pitchFamily="50" charset="-122"/>
                  </a:rPr>
                  <a:t>……</a:t>
                </a:r>
                <a:endParaRPr lang="zh-CN" altLang="en-US" sz="4000" spc="-300" dirty="0">
                  <a:solidFill>
                    <a:schemeClr val="bg1"/>
                  </a:solidFill>
                  <a:latin typeface="造字工房俊雅（非商用）常规体" pitchFamily="50" charset="-122"/>
                  <a:ea typeface="造字工房俊雅（非商用）常规体" pitchFamily="50" charset="-122"/>
                </a:endParaRPr>
              </a:p>
            </p:txBody>
          </p:sp>
          <p:sp>
            <p:nvSpPr>
              <p:cNvPr id="41" name="文本框 66"/>
              <p:cNvSpPr txBox="1">
                <a:spLocks noChangeArrowheads="1"/>
              </p:cNvSpPr>
              <p:nvPr/>
            </p:nvSpPr>
            <p:spPr bwMode="auto">
              <a:xfrm>
                <a:off x="1711725" y="880591"/>
                <a:ext cx="1923377"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600" dirty="0">
                    <a:solidFill>
                      <a:schemeClr val="bg1"/>
                    </a:solidFill>
                    <a:latin typeface="Helvetica" panose="020B0604020202020204" pitchFamily="34" charset="0"/>
                  </a:rPr>
                  <a:t>Please Add Your Title </a:t>
                </a:r>
                <a:r>
                  <a:rPr lang="en-US" altLang="zh-CN" sz="1400" dirty="0">
                    <a:solidFill>
                      <a:schemeClr val="bg1"/>
                    </a:solidFill>
                    <a:latin typeface="Helvetica" panose="020B0604020202020204" pitchFamily="34" charset="0"/>
                  </a:rPr>
                  <a:t>Here</a:t>
                </a:r>
                <a:endParaRPr lang="zh-CN" altLang="en-US" sz="1600" dirty="0">
                  <a:solidFill>
                    <a:schemeClr val="bg1"/>
                  </a:solidFill>
                  <a:latin typeface="Helvetica" panose="020B0604020202020204" pitchFamily="34" charset="0"/>
                </a:endParaRPr>
              </a:p>
            </p:txBody>
          </p:sp>
          <p:sp>
            <p:nvSpPr>
              <p:cNvPr id="42" name="任意多边形 41"/>
              <p:cNvSpPr/>
              <p:nvPr/>
            </p:nvSpPr>
            <p:spPr>
              <a:xfrm>
                <a:off x="1814839" y="1379138"/>
                <a:ext cx="287131"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dirty="0">
                  <a:solidFill>
                    <a:schemeClr val="bg1"/>
                  </a:solidFill>
                </a:endParaRPr>
              </a:p>
            </p:txBody>
          </p:sp>
        </p:grpSp>
      </p:grpSp>
    </p:spTree>
  </p:cSld>
  <p:clrMapOvr>
    <a:masterClrMapping/>
  </p:clrMapOvr>
  <p:transition spd="med"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400" fill="hold"/>
                                        <p:tgtEl>
                                          <p:spTgt spid="8"/>
                                        </p:tgtEl>
                                        <p:attrNameLst>
                                          <p:attrName>ppt_x</p:attrName>
                                        </p:attrNameLst>
                                      </p:cBhvr>
                                      <p:tavLst>
                                        <p:tav tm="0">
                                          <p:val>
                                            <p:strVal val="#ppt_x"/>
                                          </p:val>
                                        </p:tav>
                                        <p:tav tm="100000">
                                          <p:val>
                                            <p:strVal val="#ppt_x"/>
                                          </p:val>
                                        </p:tav>
                                      </p:tavLst>
                                    </p:anim>
                                    <p:anim calcmode="lin" valueType="num">
                                      <p:cBhvr additive="base">
                                        <p:cTn id="12" dur="14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167" y="0"/>
            <a:ext cx="5407132" cy="5418653"/>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3378468"/>
            <a:ext cx="12192001" cy="3432376"/>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2395" y="3887336"/>
            <a:ext cx="6384482" cy="2789054"/>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2498" y="2820098"/>
            <a:ext cx="6891583" cy="4297887"/>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90296" y="4353870"/>
            <a:ext cx="1572186" cy="971967"/>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54250" y="2820098"/>
            <a:ext cx="2759958" cy="3067544"/>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45491" y="1712896"/>
            <a:ext cx="835293" cy="593129"/>
          </a:xfrm>
          <a:prstGeom prst="rect">
            <a:avLst/>
          </a:prstGeom>
        </p:spPr>
      </p:pic>
      <p:pic>
        <p:nvPicPr>
          <p:cNvPr id="10" name="图片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62528" y="1421809"/>
            <a:ext cx="627721" cy="1292098"/>
          </a:xfrm>
          <a:prstGeom prst="rect">
            <a:avLst/>
          </a:prstGeom>
        </p:spPr>
      </p:pic>
      <p:pic>
        <p:nvPicPr>
          <p:cNvPr id="11" name="图片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22266" y="2377513"/>
            <a:ext cx="816995" cy="1024593"/>
          </a:xfrm>
          <a:prstGeom prst="rect">
            <a:avLst/>
          </a:prstGeom>
        </p:spPr>
      </p:pic>
      <p:sp>
        <p:nvSpPr>
          <p:cNvPr id="12" name="矩形 11"/>
          <p:cNvSpPr/>
          <p:nvPr/>
        </p:nvSpPr>
        <p:spPr>
          <a:xfrm>
            <a:off x="5451385" y="1201806"/>
            <a:ext cx="5992520" cy="830997"/>
          </a:xfrm>
          <a:prstGeom prst="rect">
            <a:avLst/>
          </a:prstGeom>
        </p:spPr>
        <p:txBody>
          <a:bodyPr wrap="square">
            <a:spAutoFit/>
          </a:bodyPr>
          <a:lstStyle/>
          <a:p>
            <a:pPr algn="r"/>
            <a:r>
              <a:rPr lang="zh-CN" altLang="en-US" sz="4800" b="1" dirty="0" smtClean="0">
                <a:solidFill>
                  <a:srgbClr val="1A6C37"/>
                </a:solidFill>
                <a:latin typeface="华康雅宋体W9" panose="02020909000000000000" pitchFamily="49" charset="-122"/>
                <a:ea typeface="华康雅宋体W9" panose="02020909000000000000" pitchFamily="49" charset="-122"/>
              </a:rPr>
              <a:t>还</a:t>
            </a:r>
            <a:r>
              <a:rPr lang="zh-CN" altLang="en-US" sz="4800" b="1" dirty="0">
                <a:solidFill>
                  <a:srgbClr val="1A6C37"/>
                </a:solidFill>
                <a:latin typeface="华康雅宋体W9" panose="02020909000000000000" pitchFamily="49" charset="-122"/>
                <a:ea typeface="华康雅宋体W9" panose="02020909000000000000" pitchFamily="49" charset="-122"/>
              </a:rPr>
              <a:t>您一片</a:t>
            </a:r>
            <a:r>
              <a:rPr lang="zh-CN" altLang="en-US" sz="4800" b="1" dirty="0" smtClean="0">
                <a:solidFill>
                  <a:srgbClr val="1A6C37"/>
                </a:solidFill>
                <a:latin typeface="华康雅宋体W9" panose="02020909000000000000" pitchFamily="49" charset="-122"/>
                <a:ea typeface="华康雅宋体W9" panose="02020909000000000000" pitchFamily="49" charset="-122"/>
              </a:rPr>
              <a:t>蓝天！</a:t>
            </a:r>
            <a:endParaRPr lang="zh-CN" altLang="en-US" sz="3600" b="1" dirty="0">
              <a:solidFill>
                <a:srgbClr val="1A6C37"/>
              </a:solidFill>
              <a:latin typeface="华康雅宋体W9" panose="02020909000000000000" pitchFamily="49" charset="-122"/>
              <a:ea typeface="华康雅宋体W9" panose="02020909000000000000" pitchFamily="49" charset="-122"/>
            </a:endParaRPr>
          </a:p>
        </p:txBody>
      </p:sp>
      <p:sp>
        <p:nvSpPr>
          <p:cNvPr id="13" name="文本框 12"/>
          <p:cNvSpPr txBox="1"/>
          <p:nvPr/>
        </p:nvSpPr>
        <p:spPr>
          <a:xfrm>
            <a:off x="5480784" y="833546"/>
            <a:ext cx="5554810" cy="400110"/>
          </a:xfrm>
          <a:prstGeom prst="rect">
            <a:avLst/>
          </a:prstGeom>
          <a:noFill/>
        </p:spPr>
        <p:txBody>
          <a:bodyPr wrap="square" rtlCol="0">
            <a:spAutoFit/>
          </a:bodyPr>
          <a:lstStyle/>
          <a:p>
            <a:pPr algn="r"/>
            <a:r>
              <a:rPr lang="en-US" altLang="zh-CN" sz="2000" dirty="0">
                <a:solidFill>
                  <a:srgbClr val="1A6C37"/>
                </a:solidFill>
                <a:latin typeface="华康雅宋体W9" panose="02020909000000000000" pitchFamily="49" charset="-122"/>
                <a:ea typeface="华康雅宋体W9" panose="02020909000000000000" pitchFamily="49" charset="-122"/>
              </a:rPr>
              <a:t>THANKS FOR WATCHING</a:t>
            </a:r>
            <a:endParaRPr lang="zh-CN" altLang="en-US" sz="2000" dirty="0">
              <a:solidFill>
                <a:srgbClr val="1A6C37"/>
              </a:solidFill>
              <a:latin typeface="华康雅宋体W9" panose="02020909000000000000" pitchFamily="49" charset="-122"/>
              <a:ea typeface="华康雅宋体W9" panose="02020909000000000000" pitchFamily="49" charset="-122"/>
            </a:endParaRPr>
          </a:p>
        </p:txBody>
      </p:sp>
      <p:sp>
        <p:nvSpPr>
          <p:cNvPr id="14" name="副标题 2"/>
          <p:cNvSpPr txBox="1"/>
          <p:nvPr/>
        </p:nvSpPr>
        <p:spPr>
          <a:xfrm>
            <a:off x="6779672" y="2023037"/>
            <a:ext cx="4579172" cy="480656"/>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2">
                    <a:lumMod val="60000"/>
                    <a:lumOff val="40000"/>
                  </a:schemeClr>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zh-CN" altLang="en-US" sz="1600" dirty="0" smtClean="0">
                <a:solidFill>
                  <a:srgbClr val="1A6C37"/>
                </a:solidFill>
                <a:latin typeface="华康雅宋体W9" panose="02020909000000000000" pitchFamily="49" charset="-122"/>
                <a:ea typeface="华康雅宋体W9" panose="02020909000000000000" pitchFamily="49" charset="-122"/>
              </a:rPr>
              <a:t>城市规划 </a:t>
            </a:r>
            <a:r>
              <a:rPr lang="en-US" altLang="zh-CN" sz="1600" dirty="0" smtClean="0">
                <a:solidFill>
                  <a:srgbClr val="1A6C37"/>
                </a:solidFill>
                <a:latin typeface="华康雅宋体W9" panose="02020909000000000000" pitchFamily="49" charset="-122"/>
                <a:ea typeface="华康雅宋体W9" panose="02020909000000000000" pitchFamily="49" charset="-122"/>
              </a:rPr>
              <a:t>| </a:t>
            </a:r>
            <a:r>
              <a:rPr lang="zh-CN" altLang="en-US" sz="1600" dirty="0" smtClean="0">
                <a:solidFill>
                  <a:srgbClr val="1A6C37"/>
                </a:solidFill>
                <a:latin typeface="华康雅宋体W9" panose="02020909000000000000" pitchFamily="49" charset="-122"/>
                <a:ea typeface="华康雅宋体W9" panose="02020909000000000000" pitchFamily="49" charset="-122"/>
              </a:rPr>
              <a:t>卫生城市</a:t>
            </a:r>
            <a:r>
              <a:rPr lang="en-US" altLang="zh-CN" sz="1600" dirty="0" smtClean="0">
                <a:solidFill>
                  <a:srgbClr val="1A6C37"/>
                </a:solidFill>
                <a:latin typeface="华康雅宋体W9" panose="02020909000000000000" pitchFamily="49" charset="-122"/>
                <a:ea typeface="华康雅宋体W9" panose="02020909000000000000" pitchFamily="49" charset="-122"/>
              </a:rPr>
              <a:t>| </a:t>
            </a:r>
            <a:r>
              <a:rPr lang="zh-CN" altLang="en-US" sz="1600" dirty="0" smtClean="0">
                <a:solidFill>
                  <a:srgbClr val="1A6C37"/>
                </a:solidFill>
                <a:latin typeface="华康雅宋体W9" panose="02020909000000000000" pitchFamily="49" charset="-122"/>
                <a:ea typeface="华康雅宋体W9" panose="02020909000000000000" pitchFamily="49" charset="-122"/>
              </a:rPr>
              <a:t>地产开发 </a:t>
            </a:r>
            <a:r>
              <a:rPr lang="en-US" altLang="zh-CN" sz="1600" dirty="0" smtClean="0">
                <a:solidFill>
                  <a:srgbClr val="1A6C37"/>
                </a:solidFill>
                <a:latin typeface="华康雅宋体W9" panose="02020909000000000000" pitchFamily="49" charset="-122"/>
                <a:ea typeface="华康雅宋体W9" panose="02020909000000000000" pitchFamily="49" charset="-122"/>
              </a:rPr>
              <a:t>| </a:t>
            </a:r>
            <a:r>
              <a:rPr lang="zh-CN" altLang="en-US" sz="1600" dirty="0" smtClean="0">
                <a:solidFill>
                  <a:srgbClr val="1A6C37"/>
                </a:solidFill>
                <a:latin typeface="华康雅宋体W9" panose="02020909000000000000" pitchFamily="49" charset="-122"/>
                <a:ea typeface="华康雅宋体W9" panose="02020909000000000000" pitchFamily="49" charset="-122"/>
              </a:rPr>
              <a:t>项目介绍 </a:t>
            </a:r>
            <a:endParaRPr lang="zh-CN" altLang="en-US" sz="1600" dirty="0">
              <a:solidFill>
                <a:srgbClr val="1A6C37"/>
              </a:solidFill>
              <a:latin typeface="华康雅宋体W9" panose="02020909000000000000" pitchFamily="49" charset="-122"/>
              <a:ea typeface="华康雅宋体W9" panose="02020909000000000000" pitchFamily="49" charset="-122"/>
            </a:endParaRPr>
          </a:p>
        </p:txBody>
      </p:sp>
      <p:sp>
        <p:nvSpPr>
          <p:cNvPr id="15" name="副标题 2"/>
          <p:cNvSpPr txBox="1"/>
          <p:nvPr/>
        </p:nvSpPr>
        <p:spPr>
          <a:xfrm>
            <a:off x="9188329" y="2340578"/>
            <a:ext cx="2170516" cy="480656"/>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2">
                    <a:lumMod val="60000"/>
                    <a:lumOff val="40000"/>
                  </a:schemeClr>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lumMod val="60000"/>
                    <a:lumOff val="40000"/>
                  </a:schemeClr>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zh-CN" altLang="en-US" sz="1600" dirty="0" smtClean="0">
                <a:solidFill>
                  <a:srgbClr val="1A6C37"/>
                </a:solidFill>
                <a:latin typeface="华康雅宋体W9" panose="02020909000000000000" pitchFamily="49" charset="-122"/>
                <a:ea typeface="华康雅宋体W9" panose="02020909000000000000" pitchFamily="49" charset="-122"/>
              </a:rPr>
              <a:t>汇报人</a:t>
            </a:r>
            <a:r>
              <a:rPr lang="zh-CN" altLang="en-US" sz="1600" dirty="0" smtClean="0">
                <a:solidFill>
                  <a:srgbClr val="1A6C37"/>
                </a:solidFill>
                <a:latin typeface="华康雅宋体W9" panose="02020909000000000000" pitchFamily="49" charset="-122"/>
                <a:ea typeface="华康雅宋体W9" panose="02020909000000000000" pitchFamily="49" charset="-122"/>
              </a:rPr>
              <a:t>：</a:t>
            </a:r>
            <a:r>
              <a:rPr lang="en-US" altLang="zh-CN" sz="1600" dirty="0" smtClean="0">
                <a:solidFill>
                  <a:srgbClr val="1A6C37"/>
                </a:solidFill>
                <a:latin typeface="华康雅宋体W9" panose="02020909000000000000" pitchFamily="49" charset="-122"/>
                <a:ea typeface="华康雅宋体W9" panose="02020909000000000000" pitchFamily="49" charset="-122"/>
              </a:rPr>
              <a:t>xxx</a:t>
            </a:r>
            <a:endParaRPr lang="zh-CN" altLang="en-US" sz="1600" dirty="0" smtClean="0">
              <a:solidFill>
                <a:srgbClr val="1A6C37"/>
              </a:solidFill>
              <a:latin typeface="华康雅宋体W9" panose="02020909000000000000" pitchFamily="49" charset="-122"/>
              <a:ea typeface="华康雅宋体W9" panose="02020909000000000000"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2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000" fill="hold"/>
                                        <p:tgtEl>
                                          <p:spTgt spid="6"/>
                                        </p:tgtEl>
                                        <p:attrNameLst>
                                          <p:attrName>ppt_w</p:attrName>
                                        </p:attrNameLst>
                                      </p:cBhvr>
                                      <p:tavLst>
                                        <p:tav tm="0">
                                          <p:val>
                                            <p:fltVal val="0"/>
                                          </p:val>
                                        </p:tav>
                                        <p:tav tm="100000">
                                          <p:val>
                                            <p:strVal val="#ppt_w"/>
                                          </p:val>
                                        </p:tav>
                                      </p:tavLst>
                                    </p:anim>
                                    <p:anim calcmode="lin" valueType="num">
                                      <p:cBhvr>
                                        <p:cTn id="20" dur="2000" fill="hold"/>
                                        <p:tgtEl>
                                          <p:spTgt spid="6"/>
                                        </p:tgtEl>
                                        <p:attrNameLst>
                                          <p:attrName>ppt_h</p:attrName>
                                        </p:attrNameLst>
                                      </p:cBhvr>
                                      <p:tavLst>
                                        <p:tav tm="0">
                                          <p:val>
                                            <p:fltVal val="0"/>
                                          </p:val>
                                        </p:tav>
                                        <p:tav tm="100000">
                                          <p:val>
                                            <p:strVal val="#ppt_h"/>
                                          </p:val>
                                        </p:tav>
                                      </p:tavLst>
                                    </p:anim>
                                  </p:childTnLst>
                                </p:cTn>
                              </p:par>
                              <p:par>
                                <p:cTn id="21" presetID="42" presetClass="path" presetSubtype="0" fill="hold" nodeType="withEffect">
                                  <p:stCondLst>
                                    <p:cond delay="0"/>
                                  </p:stCondLst>
                                  <p:childTnLst>
                                    <p:animMotion origin="layout" path="M -0.41458 -0.22361 L -2.91667E-6 -4.44444E-6 " pathEditMode="relative" rAng="0" ptsTypes="AA">
                                      <p:cBhvr>
                                        <p:cTn id="22" dur="2000" fill="hold"/>
                                        <p:tgtEl>
                                          <p:spTgt spid="6"/>
                                        </p:tgtEl>
                                        <p:attrNameLst>
                                          <p:attrName>ppt_x</p:attrName>
                                          <p:attrName>ppt_y</p:attrName>
                                        </p:attrNameLst>
                                      </p:cBhvr>
                                      <p:rCtr x="20677" y="11227"/>
                                    </p:animMotion>
                                  </p:childTnLst>
                                </p:cTn>
                              </p:par>
                              <p:par>
                                <p:cTn id="23" presetID="22" presetClass="entr" presetSubtype="8" fill="hold" nodeType="withEffect">
                                  <p:stCondLst>
                                    <p:cond delay="3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1750"/>
                                        <p:tgtEl>
                                          <p:spTgt spid="5"/>
                                        </p:tgtEl>
                                      </p:cBhvr>
                                    </p:animEffect>
                                  </p:childTnLst>
                                </p:cTn>
                              </p:par>
                              <p:par>
                                <p:cTn id="26" presetID="47"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2050"/>
                                        <p:tgtEl>
                                          <p:spTgt spid="8"/>
                                        </p:tgtEl>
                                      </p:cBhvr>
                                    </p:animEffect>
                                    <p:anim calcmode="lin" valueType="num">
                                      <p:cBhvr>
                                        <p:cTn id="29" dur="2050" fill="hold"/>
                                        <p:tgtEl>
                                          <p:spTgt spid="8"/>
                                        </p:tgtEl>
                                        <p:attrNameLst>
                                          <p:attrName>ppt_x</p:attrName>
                                        </p:attrNameLst>
                                      </p:cBhvr>
                                      <p:tavLst>
                                        <p:tav tm="0">
                                          <p:val>
                                            <p:strVal val="#ppt_x"/>
                                          </p:val>
                                        </p:tav>
                                        <p:tav tm="100000">
                                          <p:val>
                                            <p:strVal val="#ppt_x"/>
                                          </p:val>
                                        </p:tav>
                                      </p:tavLst>
                                    </p:anim>
                                    <p:anim calcmode="lin" valueType="num">
                                      <p:cBhvr>
                                        <p:cTn id="30" dur="205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2" presetClass="entr" presetSubtype="2" fill="hold" grpId="0" nodeType="afterEffect">
                                  <p:stCondLst>
                                    <p:cond delay="0"/>
                                  </p:stCondLst>
                                  <p:iterate type="lt">
                                    <p:tmPct val="10000"/>
                                  </p:iterate>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1+#ppt_w/2"/>
                                          </p:val>
                                        </p:tav>
                                        <p:tav tm="100000">
                                          <p:val>
                                            <p:strVal val="#ppt_x"/>
                                          </p:val>
                                        </p:tav>
                                      </p:tavLst>
                                    </p:anim>
                                    <p:anim calcmode="lin" valueType="num">
                                      <p:cBhvr additive="base">
                                        <p:cTn id="35" dur="500" fill="hold"/>
                                        <p:tgtEl>
                                          <p:spTgt spid="13"/>
                                        </p:tgtEl>
                                        <p:attrNameLst>
                                          <p:attrName>ppt_y</p:attrName>
                                        </p:attrNameLst>
                                      </p:cBhvr>
                                      <p:tavLst>
                                        <p:tav tm="0">
                                          <p:val>
                                            <p:strVal val="#ppt_y"/>
                                          </p:val>
                                        </p:tav>
                                        <p:tav tm="100000">
                                          <p:val>
                                            <p:strVal val="#ppt_y"/>
                                          </p:val>
                                        </p:tav>
                                      </p:tavLst>
                                    </p:anim>
                                  </p:childTnLst>
                                </p:cTn>
                              </p:par>
                              <p:par>
                                <p:cTn id="36" presetID="22" presetClass="entr" presetSubtype="4"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750"/>
                                        <p:tgtEl>
                                          <p:spTgt spid="7"/>
                                        </p:tgtEl>
                                      </p:cBhvr>
                                    </p:animEffect>
                                  </p:childTnLst>
                                </p:cTn>
                              </p:par>
                              <p:par>
                                <p:cTn id="39" presetID="56" presetClass="entr" presetSubtype="0" fill="hold" grpId="0" nodeType="withEffect">
                                  <p:stCondLst>
                                    <p:cond delay="750"/>
                                  </p:stCondLst>
                                  <p:iterate type="lt">
                                    <p:tmPct val="10000"/>
                                  </p:iterate>
                                  <p:childTnLst>
                                    <p:set>
                                      <p:cBhvr>
                                        <p:cTn id="40" dur="1" fill="hold">
                                          <p:stCondLst>
                                            <p:cond delay="0"/>
                                          </p:stCondLst>
                                        </p:cTn>
                                        <p:tgtEl>
                                          <p:spTgt spid="12"/>
                                        </p:tgtEl>
                                        <p:attrNameLst>
                                          <p:attrName>style.visibility</p:attrName>
                                        </p:attrNameLst>
                                      </p:cBhvr>
                                      <p:to>
                                        <p:strVal val="visible"/>
                                      </p:to>
                                    </p:set>
                                    <p:anim by="(-#ppt_w*2)" calcmode="lin" valueType="num">
                                      <p:cBhvr rctx="PPT">
                                        <p:cTn id="41" dur="500" autoRev="1" fill="hold">
                                          <p:stCondLst>
                                            <p:cond delay="0"/>
                                          </p:stCondLst>
                                        </p:cTn>
                                        <p:tgtEl>
                                          <p:spTgt spid="12"/>
                                        </p:tgtEl>
                                        <p:attrNameLst>
                                          <p:attrName>ppt_w</p:attrName>
                                        </p:attrNameLst>
                                      </p:cBhvr>
                                    </p:anim>
                                    <p:anim by="(#ppt_w*0.50)" calcmode="lin" valueType="num">
                                      <p:cBhvr>
                                        <p:cTn id="42" dur="500" decel="50000" autoRev="1" fill="hold">
                                          <p:stCondLst>
                                            <p:cond delay="0"/>
                                          </p:stCondLst>
                                        </p:cTn>
                                        <p:tgtEl>
                                          <p:spTgt spid="12"/>
                                        </p:tgtEl>
                                        <p:attrNameLst>
                                          <p:attrName>ppt_x</p:attrName>
                                        </p:attrNameLst>
                                      </p:cBhvr>
                                    </p:anim>
                                    <p:anim from="(-#ppt_h/2)" to="(#ppt_y)" calcmode="lin" valueType="num">
                                      <p:cBhvr>
                                        <p:cTn id="43" dur="1000" fill="hold">
                                          <p:stCondLst>
                                            <p:cond delay="0"/>
                                          </p:stCondLst>
                                        </p:cTn>
                                        <p:tgtEl>
                                          <p:spTgt spid="12"/>
                                        </p:tgtEl>
                                        <p:attrNameLst>
                                          <p:attrName>ppt_y</p:attrName>
                                        </p:attrNameLst>
                                      </p:cBhvr>
                                    </p:anim>
                                    <p:animRot by="21600000">
                                      <p:cBhvr>
                                        <p:cTn id="44" dur="1000" fill="hold">
                                          <p:stCondLst>
                                            <p:cond delay="0"/>
                                          </p:stCondLst>
                                        </p:cTn>
                                        <p:tgtEl>
                                          <p:spTgt spid="12"/>
                                        </p:tgtEl>
                                        <p:attrNameLst>
                                          <p:attrName>r</p:attrName>
                                        </p:attrNameLst>
                                      </p:cBhvr>
                                    </p:animRot>
                                  </p:childTnLst>
                                </p:cTn>
                              </p:par>
                              <p:par>
                                <p:cTn id="45" presetID="22" presetClass="entr" presetSubtype="8" fill="hold" grpId="0" nodeType="withEffect">
                                  <p:stCondLst>
                                    <p:cond delay="225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par>
                                <p:cTn id="48" presetID="22" presetClass="entr" presetSubtype="8" fill="hold" grpId="0" nodeType="withEffect">
                                  <p:stCondLst>
                                    <p:cond delay="275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1000"/>
                                        <p:tgtEl>
                                          <p:spTgt spid="15"/>
                                        </p:tgtEl>
                                      </p:cBhvr>
                                    </p:animEffect>
                                  </p:childTnLst>
                                </p:cTn>
                              </p:par>
                              <p:par>
                                <p:cTn id="51" presetID="42" presetClass="entr" presetSubtype="0"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3750"/>
                                        <p:tgtEl>
                                          <p:spTgt spid="9"/>
                                        </p:tgtEl>
                                      </p:cBhvr>
                                    </p:animEffect>
                                    <p:anim calcmode="lin" valueType="num">
                                      <p:cBhvr>
                                        <p:cTn id="54" dur="3750" fill="hold"/>
                                        <p:tgtEl>
                                          <p:spTgt spid="9"/>
                                        </p:tgtEl>
                                        <p:attrNameLst>
                                          <p:attrName>ppt_x</p:attrName>
                                        </p:attrNameLst>
                                      </p:cBhvr>
                                      <p:tavLst>
                                        <p:tav tm="0">
                                          <p:val>
                                            <p:strVal val="#ppt_x"/>
                                          </p:val>
                                        </p:tav>
                                        <p:tav tm="100000">
                                          <p:val>
                                            <p:strVal val="#ppt_x"/>
                                          </p:val>
                                        </p:tav>
                                      </p:tavLst>
                                    </p:anim>
                                    <p:anim calcmode="lin" valueType="num">
                                      <p:cBhvr>
                                        <p:cTn id="55" dur="3750" fill="hold"/>
                                        <p:tgtEl>
                                          <p:spTgt spid="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3750"/>
                                        <p:tgtEl>
                                          <p:spTgt spid="11"/>
                                        </p:tgtEl>
                                      </p:cBhvr>
                                    </p:animEffect>
                                    <p:anim calcmode="lin" valueType="num">
                                      <p:cBhvr>
                                        <p:cTn id="59" dur="3750" fill="hold"/>
                                        <p:tgtEl>
                                          <p:spTgt spid="11"/>
                                        </p:tgtEl>
                                        <p:attrNameLst>
                                          <p:attrName>ppt_x</p:attrName>
                                        </p:attrNameLst>
                                      </p:cBhvr>
                                      <p:tavLst>
                                        <p:tav tm="0">
                                          <p:val>
                                            <p:strVal val="#ppt_x"/>
                                          </p:val>
                                        </p:tav>
                                        <p:tav tm="100000">
                                          <p:val>
                                            <p:strVal val="#ppt_x"/>
                                          </p:val>
                                        </p:tav>
                                      </p:tavLst>
                                    </p:anim>
                                    <p:anim calcmode="lin" valueType="num">
                                      <p:cBhvr>
                                        <p:cTn id="60" dur="3750" fill="hold"/>
                                        <p:tgtEl>
                                          <p:spTgt spid="11"/>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3750"/>
                                        <p:tgtEl>
                                          <p:spTgt spid="10"/>
                                        </p:tgtEl>
                                      </p:cBhvr>
                                    </p:animEffect>
                                    <p:anim calcmode="lin" valueType="num">
                                      <p:cBhvr>
                                        <p:cTn id="64" dur="3750" fill="hold"/>
                                        <p:tgtEl>
                                          <p:spTgt spid="10"/>
                                        </p:tgtEl>
                                        <p:attrNameLst>
                                          <p:attrName>ppt_x</p:attrName>
                                        </p:attrNameLst>
                                      </p:cBhvr>
                                      <p:tavLst>
                                        <p:tav tm="0">
                                          <p:val>
                                            <p:strVal val="#ppt_x"/>
                                          </p:val>
                                        </p:tav>
                                        <p:tav tm="100000">
                                          <p:val>
                                            <p:strVal val="#ppt_x"/>
                                          </p:val>
                                        </p:tav>
                                      </p:tavLst>
                                    </p:anim>
                                    <p:anim calcmode="lin" valueType="num">
                                      <p:cBhvr>
                                        <p:cTn id="65" dur="3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theme/theme1.xml><?xml version="1.0" encoding="utf-8"?>
<a:theme xmlns:a="http://schemas.openxmlformats.org/drawingml/2006/main" name="Office 主题">
  <a:themeElements>
    <a:clrScheme name="黄绿色">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黄绿色">
    <a:dk1>
      <a:srgbClr val="000000"/>
    </a:dk1>
    <a:lt1>
      <a:srgbClr val="FFFFFF"/>
    </a:lt1>
    <a:dk2>
      <a:srgbClr val="5E5E5E"/>
    </a:dk2>
    <a:lt2>
      <a:srgbClr val="DDDDDD"/>
    </a:lt2>
    <a:accent1>
      <a:srgbClr val="168C8C"/>
    </a:accent1>
    <a:accent2>
      <a:srgbClr val="F59E00"/>
    </a:accent2>
    <a:accent3>
      <a:srgbClr val="B5E6D9"/>
    </a:accent3>
    <a:accent4>
      <a:srgbClr val="B4D9C4"/>
    </a:accent4>
    <a:accent5>
      <a:srgbClr val="BCD97E"/>
    </a:accent5>
    <a:accent6>
      <a:srgbClr val="99C53B"/>
    </a:accent6>
    <a:hlink>
      <a:srgbClr val="F59E00"/>
    </a:hlink>
    <a:folHlink>
      <a:srgbClr val="42835E"/>
    </a:folHlink>
  </a:clrScheme>
</a:themeOverride>
</file>

<file path=docProps/app.xml><?xml version="1.0" encoding="utf-8"?>
<Properties xmlns="http://schemas.openxmlformats.org/officeDocument/2006/extended-properties" xmlns:vt="http://schemas.openxmlformats.org/officeDocument/2006/docPropsVTypes">
  <TotalTime>1</TotalTime>
  <Words>3173</Words>
  <Application>Microsoft Office PowerPoint</Application>
  <PresentationFormat>自定义</PresentationFormat>
  <Paragraphs>340</Paragraphs>
  <Slides>32</Slides>
  <Notes>32</Notes>
  <HiddenSlides>0</HiddenSlides>
  <MMClips>1</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1756</cp:revision>
  <dcterms:created xsi:type="dcterms:W3CDTF">2014-10-29T09:18:00Z</dcterms:created>
  <dcterms:modified xsi:type="dcterms:W3CDTF">2018-02-09T03:17:06Z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