
<file path=[Content_Types].xml><?xml version="1.0" encoding="utf-8"?>
<Types xmlns="http://schemas.openxmlformats.org/package/2006/content-types">
  <Default Extension="jpeg" ContentType="image/jpeg"/>
  <Default Extension="png" ContentType="image/png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29"/>
  </p:notesMasterIdLst>
  <p:sldIdLst>
    <p:sldId id="264" r:id="rId3"/>
    <p:sldId id="287" r:id="rId4"/>
    <p:sldId id="267" r:id="rId5"/>
    <p:sldId id="266" r:id="rId6"/>
    <p:sldId id="271" r:id="rId7"/>
    <p:sldId id="272" r:id="rId8"/>
    <p:sldId id="273" r:id="rId9"/>
    <p:sldId id="274" r:id="rId10"/>
    <p:sldId id="290" r:id="rId11"/>
    <p:sldId id="275" r:id="rId12"/>
    <p:sldId id="276" r:id="rId13"/>
    <p:sldId id="277" r:id="rId14"/>
    <p:sldId id="278" r:id="rId15"/>
    <p:sldId id="288" r:id="rId16"/>
    <p:sldId id="291" r:id="rId17"/>
    <p:sldId id="279" r:id="rId18"/>
    <p:sldId id="280" r:id="rId19"/>
    <p:sldId id="281" r:id="rId20"/>
    <p:sldId id="282" r:id="rId21"/>
    <p:sldId id="292" r:id="rId22"/>
    <p:sldId id="284" r:id="rId23"/>
    <p:sldId id="285" r:id="rId24"/>
    <p:sldId id="283" r:id="rId25"/>
    <p:sldId id="286" r:id="rId26"/>
    <p:sldId id="289" r:id="rId27"/>
    <p:sldId id="265" r:id="rId28"/>
  </p:sldIdLst>
  <p:sldSz cx="12192000" cy="6858000"/>
  <p:notesSz cx="6858000" cy="9144000"/>
  <p:custDataLst>
    <p:tags r:id="rId33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AD41B"/>
    <a:srgbClr val="F9D31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78" autoAdjust="0"/>
    <p:restoredTop sz="94660"/>
  </p:normalViewPr>
  <p:slideViewPr>
    <p:cSldViewPr snapToGrid="0">
      <p:cViewPr varScale="1">
        <p:scale>
          <a:sx n="70" d="100"/>
          <a:sy n="70" d="100"/>
        </p:scale>
        <p:origin x="852" y="6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7.xml"/><Relationship Id="rId8" Type="http://schemas.openxmlformats.org/officeDocument/2006/relationships/slide" Target="slides/slide6.xml"/><Relationship Id="rId7" Type="http://schemas.openxmlformats.org/officeDocument/2006/relationships/slide" Target="slides/slide5.xml"/><Relationship Id="rId6" Type="http://schemas.openxmlformats.org/officeDocument/2006/relationships/slide" Target="slides/slide4.xml"/><Relationship Id="rId5" Type="http://schemas.openxmlformats.org/officeDocument/2006/relationships/slide" Target="slides/slide3.xml"/><Relationship Id="rId4" Type="http://schemas.openxmlformats.org/officeDocument/2006/relationships/slide" Target="slides/slide2.xml"/><Relationship Id="rId33" Type="http://schemas.openxmlformats.org/officeDocument/2006/relationships/tags" Target="tags/tag1.xml"/><Relationship Id="rId32" Type="http://schemas.openxmlformats.org/officeDocument/2006/relationships/tableStyles" Target="tableStyles.xml"/><Relationship Id="rId31" Type="http://schemas.openxmlformats.org/officeDocument/2006/relationships/viewProps" Target="viewProps.xml"/><Relationship Id="rId30" Type="http://schemas.openxmlformats.org/officeDocument/2006/relationships/presProps" Target="presProps.xml"/><Relationship Id="rId3" Type="http://schemas.openxmlformats.org/officeDocument/2006/relationships/slide" Target="slides/slide1.xml"/><Relationship Id="rId29" Type="http://schemas.openxmlformats.org/officeDocument/2006/relationships/notesMaster" Target="notesMasters/notesMaster1.xml"/><Relationship Id="rId28" Type="http://schemas.openxmlformats.org/officeDocument/2006/relationships/slide" Target="slides/slide26.xml"/><Relationship Id="rId27" Type="http://schemas.openxmlformats.org/officeDocument/2006/relationships/slide" Target="slides/slide25.xml"/><Relationship Id="rId26" Type="http://schemas.openxmlformats.org/officeDocument/2006/relationships/slide" Target="slides/slide24.xml"/><Relationship Id="rId25" Type="http://schemas.openxmlformats.org/officeDocument/2006/relationships/slide" Target="slides/slide23.xml"/><Relationship Id="rId24" Type="http://schemas.openxmlformats.org/officeDocument/2006/relationships/slide" Target="slides/slide22.xml"/><Relationship Id="rId23" Type="http://schemas.openxmlformats.org/officeDocument/2006/relationships/slide" Target="slides/slide21.xml"/><Relationship Id="rId22" Type="http://schemas.openxmlformats.org/officeDocument/2006/relationships/slide" Target="slides/slide20.xml"/><Relationship Id="rId21" Type="http://schemas.openxmlformats.org/officeDocument/2006/relationships/slide" Target="slides/slide19.xml"/><Relationship Id="rId20" Type="http://schemas.openxmlformats.org/officeDocument/2006/relationships/slide" Target="slides/slide18.xml"/><Relationship Id="rId2" Type="http://schemas.openxmlformats.org/officeDocument/2006/relationships/theme" Target="theme/theme1.xml"/><Relationship Id="rId19" Type="http://schemas.openxmlformats.org/officeDocument/2006/relationships/slide" Target="slides/slide17.xml"/><Relationship Id="rId18" Type="http://schemas.openxmlformats.org/officeDocument/2006/relationships/slide" Target="slides/slide16.xml"/><Relationship Id="rId17" Type="http://schemas.openxmlformats.org/officeDocument/2006/relationships/slide" Target="slides/slide15.xml"/><Relationship Id="rId16" Type="http://schemas.openxmlformats.org/officeDocument/2006/relationships/slide" Target="slides/slide14.xml"/><Relationship Id="rId15" Type="http://schemas.openxmlformats.org/officeDocument/2006/relationships/slide" Target="slides/slide13.xml"/><Relationship Id="rId14" Type="http://schemas.openxmlformats.org/officeDocument/2006/relationships/slide" Target="slides/slide12.xml"/><Relationship Id="rId13" Type="http://schemas.openxmlformats.org/officeDocument/2006/relationships/slide" Target="slides/slide11.xml"/><Relationship Id="rId12" Type="http://schemas.openxmlformats.org/officeDocument/2006/relationships/slide" Target="slides/slide10.xml"/><Relationship Id="rId11" Type="http://schemas.openxmlformats.org/officeDocument/2006/relationships/slide" Target="slides/slide9.xml"/><Relationship Id="rId10" Type="http://schemas.openxmlformats.org/officeDocument/2006/relationships/slide" Target="slides/slide8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FE9CFE7-1F66-4D19-B17D-FC9A39FB2EB2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E353CDA-8329-4436-BC82-260C0A41443D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4" Type="http://schemas.openxmlformats.org/officeDocument/2006/relationships/image" Target="../media/image3.png"/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 7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3899" y="4035726"/>
            <a:ext cx="1628775" cy="1447800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34662" y="948123"/>
            <a:ext cx="981075" cy="1095375"/>
          </a:xfrm>
          <a:prstGeom prst="rect">
            <a:avLst/>
          </a:prstGeom>
        </p:spPr>
      </p:pic>
      <p:sp>
        <p:nvSpPr>
          <p:cNvPr id="5" name="矩形 4"/>
          <p:cNvSpPr/>
          <p:nvPr userDrawn="1"/>
        </p:nvSpPr>
        <p:spPr>
          <a:xfrm>
            <a:off x="442686" y="863601"/>
            <a:ext cx="11306628" cy="5994399"/>
          </a:xfrm>
          <a:prstGeom prst="rect">
            <a:avLst/>
          </a:prstGeom>
          <a:blipFill dpi="0" rotWithShape="1">
            <a:blip r:embed="rId4">
              <a:alphaModFix amt="5000"/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207494" cy="68580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682FAA9-904D-49D2-BDC7-1F4742D9C172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26F4749-209A-403C-9A25-6DD0E41C42BC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9" Type="http://schemas.microsoft.com/office/2007/relationships/media" Target="../media/media1.mp3"/><Relationship Id="rId8" Type="http://schemas.openxmlformats.org/officeDocument/2006/relationships/audio" Target="../media/media1.mp3"/><Relationship Id="rId7" Type="http://schemas.openxmlformats.org/officeDocument/2006/relationships/image" Target="../media/image11.png"/><Relationship Id="rId6" Type="http://schemas.openxmlformats.org/officeDocument/2006/relationships/image" Target="../media/image10.png"/><Relationship Id="rId5" Type="http://schemas.openxmlformats.org/officeDocument/2006/relationships/image" Target="../media/image9.png"/><Relationship Id="rId4" Type="http://schemas.openxmlformats.org/officeDocument/2006/relationships/image" Target="../media/image8.png"/><Relationship Id="rId3" Type="http://schemas.openxmlformats.org/officeDocument/2006/relationships/image" Target="../media/image7.png"/><Relationship Id="rId2" Type="http://schemas.openxmlformats.org/officeDocument/2006/relationships/image" Target="../media/image6.png"/><Relationship Id="rId11" Type="http://schemas.openxmlformats.org/officeDocument/2006/relationships/slideLayout" Target="../slideLayouts/slideLayout7.xml"/><Relationship Id="rId10" Type="http://schemas.openxmlformats.org/officeDocument/2006/relationships/image" Target="../media/image12.png"/><Relationship Id="rId1" Type="http://schemas.openxmlformats.org/officeDocument/2006/relationships/image" Target="../media/image5.png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8.png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3.png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5.png"/><Relationship Id="rId1" Type="http://schemas.openxmlformats.org/officeDocument/2006/relationships/image" Target="../media/image14.png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6.png"/><Relationship Id="rId1" Type="http://schemas.openxmlformats.org/officeDocument/2006/relationships/image" Target="../media/image14.pn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3.pn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7.png"/><Relationship Id="rId1" Type="http://schemas.openxmlformats.org/officeDocument/2006/relationships/image" Target="../media/image14.png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8.png"/><Relationship Id="rId1" Type="http://schemas.openxmlformats.org/officeDocument/2006/relationships/image" Target="../media/image14.pn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3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9.png"/><Relationship Id="rId1" Type="http://schemas.openxmlformats.org/officeDocument/2006/relationships/image" Target="../media/image14.png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0.png"/><Relationship Id="rId1" Type="http://schemas.openxmlformats.org/officeDocument/2006/relationships/image" Target="../media/image14.png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3.png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21.png"/><Relationship Id="rId1" Type="http://schemas.openxmlformats.org/officeDocument/2006/relationships/image" Target="../media/image14.png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4.png"/></Relationships>
</file>

<file path=ppt/slides/_rels/slide26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7.xml"/><Relationship Id="rId7" Type="http://schemas.openxmlformats.org/officeDocument/2006/relationships/image" Target="../media/image11.png"/><Relationship Id="rId6" Type="http://schemas.openxmlformats.org/officeDocument/2006/relationships/image" Target="../media/image10.png"/><Relationship Id="rId5" Type="http://schemas.openxmlformats.org/officeDocument/2006/relationships/image" Target="../media/image9.png"/><Relationship Id="rId4" Type="http://schemas.openxmlformats.org/officeDocument/2006/relationships/image" Target="../media/image8.png"/><Relationship Id="rId3" Type="http://schemas.openxmlformats.org/officeDocument/2006/relationships/image" Target="../media/image7.png"/><Relationship Id="rId2" Type="http://schemas.openxmlformats.org/officeDocument/2006/relationships/image" Target="../media/image6.png"/><Relationship Id="rId1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9D31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任意多边形: 形状 25"/>
          <p:cNvSpPr/>
          <p:nvPr/>
        </p:nvSpPr>
        <p:spPr>
          <a:xfrm>
            <a:off x="-367757" y="4026955"/>
            <a:ext cx="12927513" cy="2810329"/>
          </a:xfrm>
          <a:custGeom>
            <a:avLst/>
            <a:gdLst>
              <a:gd name="connsiteX0" fmla="*/ 101600 w 12351657"/>
              <a:gd name="connsiteY0" fmla="*/ 1756229 h 2685143"/>
              <a:gd name="connsiteX1" fmla="*/ 6241143 w 12351657"/>
              <a:gd name="connsiteY1" fmla="*/ 0 h 2685143"/>
              <a:gd name="connsiteX2" fmla="*/ 12322629 w 12351657"/>
              <a:gd name="connsiteY2" fmla="*/ 1596572 h 2685143"/>
              <a:gd name="connsiteX3" fmla="*/ 12351657 w 12351657"/>
              <a:gd name="connsiteY3" fmla="*/ 2670629 h 2685143"/>
              <a:gd name="connsiteX4" fmla="*/ 0 w 12351657"/>
              <a:gd name="connsiteY4" fmla="*/ 2685143 h 2685143"/>
              <a:gd name="connsiteX5" fmla="*/ 101600 w 12351657"/>
              <a:gd name="connsiteY5" fmla="*/ 1756229 h 26851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351657" h="2685143">
                <a:moveTo>
                  <a:pt x="101600" y="1756229"/>
                </a:moveTo>
                <a:lnTo>
                  <a:pt x="6241143" y="0"/>
                </a:lnTo>
                <a:lnTo>
                  <a:pt x="12322629" y="1596572"/>
                </a:lnTo>
                <a:lnTo>
                  <a:pt x="12351657" y="2670629"/>
                </a:lnTo>
                <a:lnTo>
                  <a:pt x="0" y="2685143"/>
                </a:lnTo>
                <a:lnTo>
                  <a:pt x="101600" y="1756229"/>
                </a:lnTo>
                <a:close/>
              </a:path>
            </a:pathLst>
          </a:cu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3" name="图片 2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63650" y="-589770"/>
            <a:ext cx="9138016" cy="9138016"/>
          </a:xfrm>
          <a:prstGeom prst="rect">
            <a:avLst/>
          </a:prstGeom>
        </p:spPr>
      </p:pic>
      <p:sp>
        <p:nvSpPr>
          <p:cNvPr id="4" name="任意多边形: 形状 3"/>
          <p:cNvSpPr/>
          <p:nvPr/>
        </p:nvSpPr>
        <p:spPr>
          <a:xfrm>
            <a:off x="-393157" y="4098471"/>
            <a:ext cx="12927513" cy="2810329"/>
          </a:xfrm>
          <a:custGeom>
            <a:avLst/>
            <a:gdLst>
              <a:gd name="connsiteX0" fmla="*/ 101600 w 12351657"/>
              <a:gd name="connsiteY0" fmla="*/ 1756229 h 2685143"/>
              <a:gd name="connsiteX1" fmla="*/ 6241143 w 12351657"/>
              <a:gd name="connsiteY1" fmla="*/ 0 h 2685143"/>
              <a:gd name="connsiteX2" fmla="*/ 12322629 w 12351657"/>
              <a:gd name="connsiteY2" fmla="*/ 1596572 h 2685143"/>
              <a:gd name="connsiteX3" fmla="*/ 12351657 w 12351657"/>
              <a:gd name="connsiteY3" fmla="*/ 2670629 h 2685143"/>
              <a:gd name="connsiteX4" fmla="*/ 0 w 12351657"/>
              <a:gd name="connsiteY4" fmla="*/ 2685143 h 2685143"/>
              <a:gd name="connsiteX5" fmla="*/ 101600 w 12351657"/>
              <a:gd name="connsiteY5" fmla="*/ 1756229 h 26851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351657" h="2685143">
                <a:moveTo>
                  <a:pt x="101600" y="1756229"/>
                </a:moveTo>
                <a:lnTo>
                  <a:pt x="6241143" y="0"/>
                </a:lnTo>
                <a:lnTo>
                  <a:pt x="12322629" y="1596572"/>
                </a:lnTo>
                <a:lnTo>
                  <a:pt x="12351657" y="2670629"/>
                </a:lnTo>
                <a:lnTo>
                  <a:pt x="0" y="2685143"/>
                </a:lnTo>
                <a:lnTo>
                  <a:pt x="101600" y="175622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2" name="组合 11"/>
          <p:cNvGrpSpPr/>
          <p:nvPr/>
        </p:nvGrpSpPr>
        <p:grpSpPr>
          <a:xfrm>
            <a:off x="1263650" y="2182981"/>
            <a:ext cx="10167889" cy="1044239"/>
            <a:chOff x="1263650" y="1927223"/>
            <a:chExt cx="10167889" cy="1044239"/>
          </a:xfrm>
        </p:grpSpPr>
        <p:sp>
          <p:nvSpPr>
            <p:cNvPr id="7" name="文本框 6"/>
            <p:cNvSpPr txBox="1"/>
            <p:nvPr/>
          </p:nvSpPr>
          <p:spPr>
            <a:xfrm>
              <a:off x="1292225" y="1955799"/>
              <a:ext cx="10139314" cy="101566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sz="6000" b="1" dirty="0">
                  <a:ln w="28575">
                    <a:solidFill>
                      <a:schemeClr val="bg1"/>
                    </a:solidFill>
                  </a:ln>
                  <a:noFill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欢迎新同学开学典礼</a:t>
              </a:r>
              <a:r>
                <a:rPr lang="en-US" altLang="zh-CN" sz="6000" b="1" dirty="0">
                  <a:ln w="28575">
                    <a:solidFill>
                      <a:schemeClr val="bg1"/>
                    </a:solidFill>
                  </a:ln>
                  <a:noFill/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6000" b="1" dirty="0">
                  <a:ln w="28575">
                    <a:solidFill>
                      <a:schemeClr val="bg1"/>
                    </a:solidFill>
                  </a:ln>
                  <a:noFill/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</a:t>
              </a:r>
              <a:endParaRPr lang="en-US" altLang="zh-CN" sz="6000" b="1" dirty="0">
                <a:ln w="28575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5" name="文本框 4"/>
            <p:cNvSpPr txBox="1"/>
            <p:nvPr/>
          </p:nvSpPr>
          <p:spPr>
            <a:xfrm>
              <a:off x="1263650" y="1927223"/>
              <a:ext cx="10139314" cy="101566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sz="6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欢迎新同学开学典礼</a:t>
              </a:r>
              <a:r>
                <a:rPr lang="en-US" altLang="zh-CN" sz="6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6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</a:t>
              </a:r>
              <a:endParaRPr lang="en-US" altLang="zh-CN" sz="6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4738" b="39995"/>
          <a:stretch>
            <a:fillRect/>
          </a:stretch>
        </p:blipFill>
        <p:spPr>
          <a:xfrm>
            <a:off x="4139934" y="368300"/>
            <a:ext cx="3810532" cy="1790700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9547"/>
          <a:stretch>
            <a:fillRect/>
          </a:stretch>
        </p:blipFill>
        <p:spPr>
          <a:xfrm>
            <a:off x="101600" y="4628809"/>
            <a:ext cx="3861284" cy="2025991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3687192" y="3106842"/>
            <a:ext cx="3118184" cy="2937330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5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77668" y="4217404"/>
            <a:ext cx="2640596" cy="2640596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12130" y="761376"/>
            <a:ext cx="2842499" cy="2900362"/>
          </a:xfrm>
          <a:prstGeom prst="rect">
            <a:avLst/>
          </a:pr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1700000">
            <a:off x="8067315" y="619711"/>
            <a:ext cx="2266309" cy="2312443"/>
          </a:xfrm>
          <a:prstGeom prst="rect">
            <a:avLst/>
          </a:prstGeom>
        </p:spPr>
      </p:pic>
      <p:pic>
        <p:nvPicPr>
          <p:cNvPr id="25" name="图片 24"/>
          <p:cNvPicPr>
            <a:picLocks noChangeAspect="1"/>
          </p:cNvPicPr>
          <p:nvPr/>
        </p:nvPicPr>
        <p:blipFill>
          <a:blip r:embed="rId7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52981" y="5316699"/>
            <a:ext cx="2416177" cy="1284181"/>
          </a:xfrm>
          <a:prstGeom prst="rect">
            <a:avLst/>
          </a:prstGeom>
        </p:spPr>
      </p:pic>
      <p:pic>
        <p:nvPicPr>
          <p:cNvPr id="27" name="Joy Gruttmann-Schnappi">
            <a:hlinkClick r:id="" action="ppaction://media"/>
          </p:cNvPr>
          <p:cNvPicPr>
            <a:picLocks noChangeAspect="1"/>
          </p:cNvPicPr>
          <p:nvPr>
            <a:audioFile r:link="rId8"/>
            <p:extLst>
              <p:ext uri="{DAA4B4D4-6D71-4841-9C94-3DE7FCFB9230}">
                <p14:media xmlns:p14="http://schemas.microsoft.com/office/powerpoint/2010/main" r:embed="rId9"/>
              </p:ext>
            </p:extLst>
          </p:nvPr>
        </p:nvPicPr>
        <p:blipFill>
          <a:blip r:embed="rId10"/>
          <a:stretch>
            <a:fillRect/>
          </a:stretch>
        </p:blipFill>
        <p:spPr>
          <a:xfrm>
            <a:off x="10343586" y="-1152351"/>
            <a:ext cx="609600" cy="609600"/>
          </a:xfrm>
          <a:prstGeom prst="rect">
            <a:avLst/>
          </a:prstGeom>
        </p:spPr>
      </p:pic>
      <p:sp>
        <p:nvSpPr>
          <p:cNvPr id="2" name="文本框 1"/>
          <p:cNvSpPr txBox="1"/>
          <p:nvPr/>
        </p:nvSpPr>
        <p:spPr>
          <a:xfrm>
            <a:off x="4203512" y="3480174"/>
            <a:ext cx="3407410" cy="36830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b="1" dirty="0"/>
              <a:t>汇报人：</a:t>
            </a:r>
            <a:r>
              <a:rPr lang="en-US" altLang="zh-CN" b="1" dirty="0"/>
              <a:t>XXX</a:t>
            </a:r>
            <a:r>
              <a:rPr lang="zh-CN" altLang="en-US" b="1" dirty="0"/>
              <a:t>   时间：</a:t>
            </a:r>
            <a:r>
              <a:rPr lang="en-US" altLang="zh-CN" b="1" dirty="0"/>
              <a:t>XX</a:t>
            </a:r>
            <a:r>
              <a:rPr lang="zh-CN" altLang="en-US" b="1" dirty="0"/>
              <a:t>年</a:t>
            </a:r>
            <a:r>
              <a:rPr lang="en-US" altLang="zh-CN" b="1" dirty="0"/>
              <a:t>XX</a:t>
            </a:r>
            <a:r>
              <a:rPr lang="zh-CN" altLang="en-US" b="1" dirty="0"/>
              <a:t>月</a:t>
            </a:r>
            <a:endParaRPr lang="zh-CN" altLang="en-US" b="1" dirty="0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4" fill="hold">
                      <p:stCondLst>
                        <p:cond delay="indefinite"/>
                      </p:stCondLst>
                      <p:childTnLst>
                        <p:par>
                          <p:cTn id="15" fill="hold">
                            <p:stCondLst>
                              <p:cond delay="0"/>
                            </p:stCondLst>
                            <p:childTnLst>
                              <p:par>
                                <p:cTn id="16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" presetClass="entr" presetSubtype="2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16" presetClass="entr" presetSubtype="21" fill="hold" nodeType="click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3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750"/>
                            </p:stCondLst>
                            <p:childTnLst>
                              <p:par>
                                <p:cTn id="43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44" dur="1" fill="hold"/>
                                        <p:tgtEl>
                                          <p:spTgt spid="27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>
                <p:cTn id="45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7"/>
                </p:tgtEl>
              </p:cMediaNode>
            </p:audio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箭头: 五边形 2"/>
          <p:cNvSpPr/>
          <p:nvPr/>
        </p:nvSpPr>
        <p:spPr>
          <a:xfrm rot="5400000">
            <a:off x="4992915" y="-4833259"/>
            <a:ext cx="2206173" cy="12192002"/>
          </a:xfrm>
          <a:prstGeom prst="homePlate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箭头: 五边形 1"/>
          <p:cNvSpPr/>
          <p:nvPr/>
        </p:nvSpPr>
        <p:spPr>
          <a:xfrm rot="5400000">
            <a:off x="4992914" y="-4992916"/>
            <a:ext cx="2206173" cy="12192002"/>
          </a:xfrm>
          <a:prstGeom prst="homePlat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4536908" y="505278"/>
            <a:ext cx="3118184" cy="2937330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5" name="文本框 4"/>
          <p:cNvSpPr txBox="1"/>
          <p:nvPr/>
        </p:nvSpPr>
        <p:spPr>
          <a:xfrm>
            <a:off x="4688451" y="290290"/>
            <a:ext cx="2582758" cy="1200329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72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目  录</a:t>
            </a:r>
            <a:endParaRPr lang="en-US" altLang="zh-CN" sz="72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1456364" y="3657596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solidFill>
                <a:srgbClr val="FAD41B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6536364" y="3657596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solidFill>
                <a:srgbClr val="FAD41B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1456364" y="4952787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28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6536364" y="4952787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直角三角形 1"/>
          <p:cNvSpPr/>
          <p:nvPr/>
        </p:nvSpPr>
        <p:spPr>
          <a:xfrm>
            <a:off x="1" y="2097997"/>
            <a:ext cx="4373736" cy="4760003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77233" y="3258465"/>
            <a:ext cx="3406217" cy="3406217"/>
          </a:xfrm>
          <a:prstGeom prst="rect">
            <a:avLst/>
          </a:prstGeom>
        </p:spPr>
      </p:pic>
      <p:sp>
        <p:nvSpPr>
          <p:cNvPr id="4" name="直角三角形 3"/>
          <p:cNvSpPr/>
          <p:nvPr/>
        </p:nvSpPr>
        <p:spPr>
          <a:xfrm rot="10800000">
            <a:off x="10151518" y="0"/>
            <a:ext cx="2040481" cy="2220686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4083450" y="2968801"/>
            <a:ext cx="744089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4083450" y="2220686"/>
            <a:ext cx="5674951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40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4" grpId="0" animBg="1"/>
      <p:bldP spid="5" grpId="0"/>
      <p:bldP spid="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60" name="组合 59"/>
          <p:cNvGrpSpPr/>
          <p:nvPr/>
        </p:nvGrpSpPr>
        <p:grpSpPr>
          <a:xfrm>
            <a:off x="3660767" y="1377952"/>
            <a:ext cx="4870448" cy="4870448"/>
            <a:chOff x="3660767" y="1377952"/>
            <a:chExt cx="4870448" cy="4870448"/>
          </a:xfrm>
        </p:grpSpPr>
        <p:sp>
          <p:nvSpPr>
            <p:cNvPr id="42" name="Shape 41725"/>
            <p:cNvSpPr/>
            <p:nvPr/>
          </p:nvSpPr>
          <p:spPr>
            <a:xfrm>
              <a:off x="3660767" y="1377952"/>
              <a:ext cx="4870448" cy="4870448"/>
            </a:xfrm>
            <a:prstGeom prst="ellipse">
              <a:avLst/>
            </a:prstGeom>
            <a:solidFill>
              <a:schemeClr val="bg1">
                <a:lumMod val="85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46" name="矩形 45"/>
            <p:cNvSpPr/>
            <p:nvPr/>
          </p:nvSpPr>
          <p:spPr>
            <a:xfrm>
              <a:off x="4474836" y="3340752"/>
              <a:ext cx="3575378" cy="181588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汇集了各种流行趋势</a:t>
              </a:r>
              <a:r>
                <a:rPr lang="en-US" altLang="zh-CN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符合各个行业的商用需求</a:t>
              </a:r>
              <a:r>
                <a:rPr lang="en-US" altLang="zh-CN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下载高品质正版素材就到。</a:t>
              </a:r>
              <a:endParaRPr lang="zh-CN" altLang="en-US" sz="1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7" name="矩形 46"/>
            <p:cNvSpPr/>
            <p:nvPr/>
          </p:nvSpPr>
          <p:spPr>
            <a:xfrm>
              <a:off x="4577699" y="2540957"/>
              <a:ext cx="3539028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sz="3600" b="1" i="0" dirty="0" smtClean="0">
                  <a:solidFill>
                    <a:schemeClr val="tx1">
                      <a:lumMod val="95000"/>
                      <a:lumOff val="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3600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61" name="组合 60"/>
          <p:cNvGrpSpPr/>
          <p:nvPr/>
        </p:nvGrpSpPr>
        <p:grpSpPr>
          <a:xfrm>
            <a:off x="2522336" y="1441172"/>
            <a:ext cx="1471499" cy="1461459"/>
            <a:chOff x="2522336" y="1441172"/>
            <a:chExt cx="1471499" cy="1461459"/>
          </a:xfrm>
        </p:grpSpPr>
        <p:sp>
          <p:nvSpPr>
            <p:cNvPr id="38" name="Shape 41730"/>
            <p:cNvSpPr/>
            <p:nvPr/>
          </p:nvSpPr>
          <p:spPr>
            <a:xfrm>
              <a:off x="2522336" y="1441172"/>
              <a:ext cx="1471499" cy="14614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421" h="20133" extrusionOk="0">
                  <a:moveTo>
                    <a:pt x="15210" y="1350"/>
                  </a:moveTo>
                  <a:cubicBezTo>
                    <a:pt x="12963" y="63"/>
                    <a:pt x="10221" y="-374"/>
                    <a:pt x="7517" y="345"/>
                  </a:cubicBezTo>
                  <a:cubicBezTo>
                    <a:pt x="2108" y="1784"/>
                    <a:pt x="-1101" y="7302"/>
                    <a:pt x="348" y="12671"/>
                  </a:cubicBezTo>
                  <a:cubicBezTo>
                    <a:pt x="1797" y="18040"/>
                    <a:pt x="7356" y="21226"/>
                    <a:pt x="12765" y="19787"/>
                  </a:cubicBezTo>
                  <a:cubicBezTo>
                    <a:pt x="15025" y="19186"/>
                    <a:pt x="16894" y="17868"/>
                    <a:pt x="18207" y="16151"/>
                  </a:cubicBezTo>
                  <a:lnTo>
                    <a:pt x="20421" y="15740"/>
                  </a:lnTo>
                  <a:lnTo>
                    <a:pt x="19643" y="13556"/>
                  </a:lnTo>
                  <a:cubicBezTo>
                    <a:pt x="20349" y="11667"/>
                    <a:pt x="20499" y="9556"/>
                    <a:pt x="19934" y="7462"/>
                  </a:cubicBezTo>
                  <a:cubicBezTo>
                    <a:pt x="19209" y="4777"/>
                    <a:pt x="17457" y="2638"/>
                    <a:pt x="15210" y="1350"/>
                  </a:cubicBez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49" name="male-avatar_93"/>
            <p:cNvSpPr>
              <a:spLocks noChangeAspect="1"/>
            </p:cNvSpPr>
            <p:nvPr/>
          </p:nvSpPr>
          <p:spPr bwMode="auto">
            <a:xfrm>
              <a:off x="2953242" y="1867755"/>
              <a:ext cx="609685" cy="608785"/>
            </a:xfrm>
            <a:custGeom>
              <a:avLst/>
              <a:gdLst>
                <a:gd name="connsiteX0" fmla="*/ 69810 w 606074"/>
                <a:gd name="connsiteY0" fmla="*/ 472023 h 605180"/>
                <a:gd name="connsiteX1" fmla="*/ 133288 w 606074"/>
                <a:gd name="connsiteY1" fmla="*/ 535449 h 605180"/>
                <a:gd name="connsiteX2" fmla="*/ 52364 w 606074"/>
                <a:gd name="connsiteY2" fmla="*/ 567347 h 605180"/>
                <a:gd name="connsiteX3" fmla="*/ 17470 w 606074"/>
                <a:gd name="connsiteY3" fmla="*/ 602213 h 605180"/>
                <a:gd name="connsiteX4" fmla="*/ 10231 w 606074"/>
                <a:gd name="connsiteY4" fmla="*/ 605180 h 605180"/>
                <a:gd name="connsiteX5" fmla="*/ 2992 w 606074"/>
                <a:gd name="connsiteY5" fmla="*/ 602213 h 605180"/>
                <a:gd name="connsiteX6" fmla="*/ 2992 w 606074"/>
                <a:gd name="connsiteY6" fmla="*/ 587747 h 605180"/>
                <a:gd name="connsiteX7" fmla="*/ 37886 w 606074"/>
                <a:gd name="connsiteY7" fmla="*/ 552882 h 605180"/>
                <a:gd name="connsiteX8" fmla="*/ 69810 w 606074"/>
                <a:gd name="connsiteY8" fmla="*/ 472023 h 605180"/>
                <a:gd name="connsiteX9" fmla="*/ 418567 w 606074"/>
                <a:gd name="connsiteY9" fmla="*/ 69165 h 605180"/>
                <a:gd name="connsiteX10" fmla="*/ 536852 w 606074"/>
                <a:gd name="connsiteY10" fmla="*/ 187262 h 605180"/>
                <a:gd name="connsiteX11" fmla="*/ 454963 w 606074"/>
                <a:gd name="connsiteY11" fmla="*/ 281722 h 605180"/>
                <a:gd name="connsiteX12" fmla="*/ 168906 w 606074"/>
                <a:gd name="connsiteY12" fmla="*/ 513374 h 605180"/>
                <a:gd name="connsiteX13" fmla="*/ 91937 w 606074"/>
                <a:gd name="connsiteY13" fmla="*/ 436527 h 605180"/>
                <a:gd name="connsiteX14" fmla="*/ 323957 w 606074"/>
                <a:gd name="connsiteY14" fmla="*/ 150925 h 605180"/>
                <a:gd name="connsiteX15" fmla="*/ 418567 w 606074"/>
                <a:gd name="connsiteY15" fmla="*/ 69165 h 605180"/>
                <a:gd name="connsiteX16" fmla="*/ 456927 w 606074"/>
                <a:gd name="connsiteY16" fmla="*/ 29454 h 605180"/>
                <a:gd name="connsiteX17" fmla="*/ 471365 w 606074"/>
                <a:gd name="connsiteY17" fmla="*/ 35433 h 605180"/>
                <a:gd name="connsiteX18" fmla="*/ 596431 w 606074"/>
                <a:gd name="connsiteY18" fmla="*/ 160293 h 605180"/>
                <a:gd name="connsiteX19" fmla="*/ 601909 w 606074"/>
                <a:gd name="connsiteY19" fmla="*/ 179017 h 605180"/>
                <a:gd name="connsiteX20" fmla="*/ 594481 w 606074"/>
                <a:gd name="connsiteY20" fmla="*/ 213315 h 605180"/>
                <a:gd name="connsiteX21" fmla="*/ 589746 w 606074"/>
                <a:gd name="connsiteY21" fmla="*/ 235283 h 605180"/>
                <a:gd name="connsiteX22" fmla="*/ 448896 w 606074"/>
                <a:gd name="connsiteY22" fmla="*/ 376365 h 605180"/>
                <a:gd name="connsiteX23" fmla="*/ 438404 w 606074"/>
                <a:gd name="connsiteY23" fmla="*/ 378682 h 605180"/>
                <a:gd name="connsiteX24" fmla="*/ 398851 w 606074"/>
                <a:gd name="connsiteY24" fmla="*/ 419561 h 605180"/>
                <a:gd name="connsiteX25" fmla="*/ 378796 w 606074"/>
                <a:gd name="connsiteY25" fmla="*/ 436246 h 605180"/>
                <a:gd name="connsiteX26" fmla="*/ 375082 w 606074"/>
                <a:gd name="connsiteY26" fmla="*/ 435875 h 605180"/>
                <a:gd name="connsiteX27" fmla="*/ 358741 w 606074"/>
                <a:gd name="connsiteY27" fmla="*/ 412145 h 605180"/>
                <a:gd name="connsiteX28" fmla="*/ 429676 w 606074"/>
                <a:gd name="connsiteY28" fmla="*/ 338916 h 605180"/>
                <a:gd name="connsiteX29" fmla="*/ 440168 w 606074"/>
                <a:gd name="connsiteY29" fmla="*/ 336599 h 605180"/>
                <a:gd name="connsiteX30" fmla="*/ 549914 w 606074"/>
                <a:gd name="connsiteY30" fmla="*/ 226755 h 605180"/>
                <a:gd name="connsiteX31" fmla="*/ 554649 w 606074"/>
                <a:gd name="connsiteY31" fmla="*/ 204787 h 605180"/>
                <a:gd name="connsiteX32" fmla="*/ 559663 w 606074"/>
                <a:gd name="connsiteY32" fmla="*/ 181242 h 605180"/>
                <a:gd name="connsiteX33" fmla="*/ 442489 w 606074"/>
                <a:gd name="connsiteY33" fmla="*/ 64261 h 605180"/>
                <a:gd name="connsiteX34" fmla="*/ 442489 w 606074"/>
                <a:gd name="connsiteY34" fmla="*/ 35433 h 605180"/>
                <a:gd name="connsiteX35" fmla="*/ 456927 w 606074"/>
                <a:gd name="connsiteY35" fmla="*/ 29454 h 605180"/>
                <a:gd name="connsiteX36" fmla="*/ 554141 w 606074"/>
                <a:gd name="connsiteY36" fmla="*/ 927 h 605180"/>
                <a:gd name="connsiteX37" fmla="*/ 595871 w 606074"/>
                <a:gd name="connsiteY37" fmla="*/ 10186 h 605180"/>
                <a:gd name="connsiteX38" fmla="*/ 581756 w 606074"/>
                <a:gd name="connsiteY38" fmla="*/ 116797 h 605180"/>
                <a:gd name="connsiteX39" fmla="*/ 489078 w 606074"/>
                <a:gd name="connsiteY39" fmla="*/ 24277 h 605180"/>
                <a:gd name="connsiteX40" fmla="*/ 554141 w 606074"/>
                <a:gd name="connsiteY40" fmla="*/ 927 h 6051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606074" h="605180">
                  <a:moveTo>
                    <a:pt x="69810" y="472023"/>
                  </a:moveTo>
                  <a:lnTo>
                    <a:pt x="133288" y="535449"/>
                  </a:lnTo>
                  <a:cubicBezTo>
                    <a:pt x="97559" y="556312"/>
                    <a:pt x="68697" y="568645"/>
                    <a:pt x="52364" y="567347"/>
                  </a:cubicBezTo>
                  <a:lnTo>
                    <a:pt x="17470" y="602213"/>
                  </a:lnTo>
                  <a:cubicBezTo>
                    <a:pt x="15428" y="604160"/>
                    <a:pt x="12829" y="605180"/>
                    <a:pt x="10231" y="605180"/>
                  </a:cubicBezTo>
                  <a:cubicBezTo>
                    <a:pt x="7632" y="605180"/>
                    <a:pt x="5034" y="604160"/>
                    <a:pt x="2992" y="602213"/>
                  </a:cubicBezTo>
                  <a:cubicBezTo>
                    <a:pt x="-998" y="598225"/>
                    <a:pt x="-998" y="591734"/>
                    <a:pt x="2992" y="587747"/>
                  </a:cubicBezTo>
                  <a:lnTo>
                    <a:pt x="37886" y="552882"/>
                  </a:lnTo>
                  <a:cubicBezTo>
                    <a:pt x="36587" y="536654"/>
                    <a:pt x="48930" y="507723"/>
                    <a:pt x="69810" y="472023"/>
                  </a:cubicBezTo>
                  <a:close/>
                  <a:moveTo>
                    <a:pt x="418567" y="69165"/>
                  </a:moveTo>
                  <a:lnTo>
                    <a:pt x="536852" y="187262"/>
                  </a:lnTo>
                  <a:cubicBezTo>
                    <a:pt x="514105" y="218038"/>
                    <a:pt x="486530" y="250204"/>
                    <a:pt x="454963" y="281722"/>
                  </a:cubicBezTo>
                  <a:cubicBezTo>
                    <a:pt x="386257" y="350411"/>
                    <a:pt x="263515" y="451637"/>
                    <a:pt x="168906" y="513374"/>
                  </a:cubicBezTo>
                  <a:lnTo>
                    <a:pt x="91937" y="436527"/>
                  </a:lnTo>
                  <a:cubicBezTo>
                    <a:pt x="153772" y="342068"/>
                    <a:pt x="255159" y="219521"/>
                    <a:pt x="323957" y="150925"/>
                  </a:cubicBezTo>
                  <a:cubicBezTo>
                    <a:pt x="355525" y="119315"/>
                    <a:pt x="387743" y="91876"/>
                    <a:pt x="418567" y="69165"/>
                  </a:cubicBezTo>
                  <a:close/>
                  <a:moveTo>
                    <a:pt x="456927" y="29454"/>
                  </a:moveTo>
                  <a:cubicBezTo>
                    <a:pt x="462150" y="29454"/>
                    <a:pt x="467373" y="31447"/>
                    <a:pt x="471365" y="35433"/>
                  </a:cubicBezTo>
                  <a:lnTo>
                    <a:pt x="596431" y="160293"/>
                  </a:lnTo>
                  <a:cubicBezTo>
                    <a:pt x="601352" y="165206"/>
                    <a:pt x="603394" y="172251"/>
                    <a:pt x="601909" y="179017"/>
                  </a:cubicBezTo>
                  <a:lnTo>
                    <a:pt x="594481" y="213315"/>
                  </a:lnTo>
                  <a:lnTo>
                    <a:pt x="589746" y="235283"/>
                  </a:lnTo>
                  <a:cubicBezTo>
                    <a:pt x="574519" y="305639"/>
                    <a:pt x="519274" y="360978"/>
                    <a:pt x="448896" y="376365"/>
                  </a:cubicBezTo>
                  <a:lnTo>
                    <a:pt x="438404" y="378682"/>
                  </a:lnTo>
                  <a:cubicBezTo>
                    <a:pt x="418163" y="383132"/>
                    <a:pt x="402565" y="399168"/>
                    <a:pt x="398851" y="419561"/>
                  </a:cubicBezTo>
                  <a:cubicBezTo>
                    <a:pt x="397087" y="429387"/>
                    <a:pt x="388452" y="436246"/>
                    <a:pt x="378796" y="436246"/>
                  </a:cubicBezTo>
                  <a:cubicBezTo>
                    <a:pt x="377589" y="436246"/>
                    <a:pt x="376382" y="436153"/>
                    <a:pt x="375082" y="435875"/>
                  </a:cubicBezTo>
                  <a:cubicBezTo>
                    <a:pt x="364033" y="433836"/>
                    <a:pt x="356698" y="423269"/>
                    <a:pt x="358741" y="412145"/>
                  </a:cubicBezTo>
                  <a:cubicBezTo>
                    <a:pt x="365426" y="375623"/>
                    <a:pt x="393280" y="346795"/>
                    <a:pt x="429676" y="338916"/>
                  </a:cubicBezTo>
                  <a:lnTo>
                    <a:pt x="440168" y="336599"/>
                  </a:lnTo>
                  <a:cubicBezTo>
                    <a:pt x="494948" y="324641"/>
                    <a:pt x="538030" y="281445"/>
                    <a:pt x="549914" y="226755"/>
                  </a:cubicBezTo>
                  <a:lnTo>
                    <a:pt x="554649" y="204787"/>
                  </a:lnTo>
                  <a:lnTo>
                    <a:pt x="559663" y="181242"/>
                  </a:lnTo>
                  <a:lnTo>
                    <a:pt x="442489" y="64261"/>
                  </a:lnTo>
                  <a:cubicBezTo>
                    <a:pt x="434505" y="56289"/>
                    <a:pt x="434505" y="43405"/>
                    <a:pt x="442489" y="35433"/>
                  </a:cubicBezTo>
                  <a:cubicBezTo>
                    <a:pt x="446482" y="31447"/>
                    <a:pt x="451704" y="29454"/>
                    <a:pt x="456927" y="29454"/>
                  </a:cubicBezTo>
                  <a:close/>
                  <a:moveTo>
                    <a:pt x="554141" y="927"/>
                  </a:moveTo>
                  <a:cubicBezTo>
                    <a:pt x="572423" y="-1680"/>
                    <a:pt x="586817" y="1147"/>
                    <a:pt x="595871" y="10186"/>
                  </a:cubicBezTo>
                  <a:cubicBezTo>
                    <a:pt x="613979" y="28263"/>
                    <a:pt x="607200" y="67663"/>
                    <a:pt x="581756" y="116797"/>
                  </a:cubicBezTo>
                  <a:lnTo>
                    <a:pt x="489078" y="24277"/>
                  </a:lnTo>
                  <a:cubicBezTo>
                    <a:pt x="513687" y="11577"/>
                    <a:pt x="535858" y="3534"/>
                    <a:pt x="554141" y="92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62" name="组合 61"/>
          <p:cNvGrpSpPr/>
          <p:nvPr/>
        </p:nvGrpSpPr>
        <p:grpSpPr>
          <a:xfrm>
            <a:off x="8208311" y="1441029"/>
            <a:ext cx="1461269" cy="1461461"/>
            <a:chOff x="8208311" y="1441029"/>
            <a:chExt cx="1461269" cy="1461461"/>
          </a:xfrm>
        </p:grpSpPr>
        <p:sp>
          <p:nvSpPr>
            <p:cNvPr id="26" name="Shape 41745"/>
            <p:cNvSpPr/>
            <p:nvPr/>
          </p:nvSpPr>
          <p:spPr>
            <a:xfrm>
              <a:off x="8208311" y="1441029"/>
              <a:ext cx="1461269" cy="146146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241" h="20133" extrusionOk="0">
                  <a:moveTo>
                    <a:pt x="15179" y="18783"/>
                  </a:moveTo>
                  <a:cubicBezTo>
                    <a:pt x="17422" y="17495"/>
                    <a:pt x="19170" y="15356"/>
                    <a:pt x="19893" y="12671"/>
                  </a:cubicBezTo>
                  <a:cubicBezTo>
                    <a:pt x="21340" y="7302"/>
                    <a:pt x="18137" y="1784"/>
                    <a:pt x="12738" y="346"/>
                  </a:cubicBezTo>
                  <a:cubicBezTo>
                    <a:pt x="7339" y="-1093"/>
                    <a:pt x="1791" y="2093"/>
                    <a:pt x="344" y="7462"/>
                  </a:cubicBezTo>
                  <a:cubicBezTo>
                    <a:pt x="-260" y="9705"/>
                    <a:pt x="-45" y="11971"/>
                    <a:pt x="795" y="13958"/>
                  </a:cubicBezTo>
                  <a:lnTo>
                    <a:pt x="48" y="16067"/>
                  </a:lnTo>
                  <a:lnTo>
                    <a:pt x="2338" y="16491"/>
                  </a:lnTo>
                  <a:cubicBezTo>
                    <a:pt x="3630" y="18042"/>
                    <a:pt x="5394" y="19227"/>
                    <a:pt x="7500" y="19788"/>
                  </a:cubicBezTo>
                  <a:cubicBezTo>
                    <a:pt x="10199" y="20507"/>
                    <a:pt x="12936" y="20070"/>
                    <a:pt x="15179" y="18783"/>
                  </a:cubicBez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59" name="male-avatar_93"/>
            <p:cNvSpPr>
              <a:spLocks noChangeAspect="1"/>
            </p:cNvSpPr>
            <p:nvPr/>
          </p:nvSpPr>
          <p:spPr bwMode="auto">
            <a:xfrm>
              <a:off x="8739120" y="1867305"/>
              <a:ext cx="399648" cy="609685"/>
            </a:xfrm>
            <a:custGeom>
              <a:avLst/>
              <a:gdLst>
                <a:gd name="connsiteX0" fmla="*/ 115080 w 397613"/>
                <a:gd name="connsiteY0" fmla="*/ 581953 h 606580"/>
                <a:gd name="connsiteX1" fmla="*/ 387331 w 397613"/>
                <a:gd name="connsiteY1" fmla="*/ 581953 h 606580"/>
                <a:gd name="connsiteX2" fmla="*/ 397613 w 397613"/>
                <a:gd name="connsiteY2" fmla="*/ 592132 h 606580"/>
                <a:gd name="connsiteX3" fmla="*/ 397613 w 397613"/>
                <a:gd name="connsiteY3" fmla="*/ 596401 h 606580"/>
                <a:gd name="connsiteX4" fmla="*/ 387331 w 397613"/>
                <a:gd name="connsiteY4" fmla="*/ 606580 h 606580"/>
                <a:gd name="connsiteX5" fmla="*/ 115080 w 397613"/>
                <a:gd name="connsiteY5" fmla="*/ 606580 h 606580"/>
                <a:gd name="connsiteX6" fmla="*/ 104908 w 397613"/>
                <a:gd name="connsiteY6" fmla="*/ 596401 h 606580"/>
                <a:gd name="connsiteX7" fmla="*/ 104908 w 397613"/>
                <a:gd name="connsiteY7" fmla="*/ 592132 h 606580"/>
                <a:gd name="connsiteX8" fmla="*/ 115080 w 397613"/>
                <a:gd name="connsiteY8" fmla="*/ 581953 h 606580"/>
                <a:gd name="connsiteX9" fmla="*/ 36044 w 397613"/>
                <a:gd name="connsiteY9" fmla="*/ 432926 h 606580"/>
                <a:gd name="connsiteX10" fmla="*/ 37904 w 397613"/>
                <a:gd name="connsiteY10" fmla="*/ 445157 h 606580"/>
                <a:gd name="connsiteX11" fmla="*/ 40091 w 397613"/>
                <a:gd name="connsiteY11" fmla="*/ 455533 h 606580"/>
                <a:gd name="connsiteX12" fmla="*/ 54965 w 397613"/>
                <a:gd name="connsiteY12" fmla="*/ 520405 h 606580"/>
                <a:gd name="connsiteX13" fmla="*/ 80777 w 397613"/>
                <a:gd name="connsiteY13" fmla="*/ 531436 h 606580"/>
                <a:gd name="connsiteX14" fmla="*/ 139071 w 397613"/>
                <a:gd name="connsiteY14" fmla="*/ 501620 h 606580"/>
                <a:gd name="connsiteX15" fmla="*/ 148477 w 397613"/>
                <a:gd name="connsiteY15" fmla="*/ 496597 h 606580"/>
                <a:gd name="connsiteX16" fmla="*/ 158976 w 397613"/>
                <a:gd name="connsiteY16" fmla="*/ 490153 h 606580"/>
                <a:gd name="connsiteX17" fmla="*/ 149898 w 397613"/>
                <a:gd name="connsiteY17" fmla="*/ 484146 h 606580"/>
                <a:gd name="connsiteX18" fmla="*/ 140274 w 397613"/>
                <a:gd name="connsiteY18" fmla="*/ 479341 h 606580"/>
                <a:gd name="connsiteX19" fmla="*/ 56387 w 397613"/>
                <a:gd name="connsiteY19" fmla="*/ 440352 h 606580"/>
                <a:gd name="connsiteX20" fmla="*/ 46544 w 397613"/>
                <a:gd name="connsiteY20" fmla="*/ 436093 h 606580"/>
                <a:gd name="connsiteX21" fmla="*/ 36044 w 397613"/>
                <a:gd name="connsiteY21" fmla="*/ 432926 h 606580"/>
                <a:gd name="connsiteX22" fmla="*/ 161164 w 397613"/>
                <a:gd name="connsiteY22" fmla="*/ 71977 h 606580"/>
                <a:gd name="connsiteX23" fmla="*/ 355186 w 397613"/>
                <a:gd name="connsiteY23" fmla="*/ 162296 h 606580"/>
                <a:gd name="connsiteX24" fmla="*/ 357811 w 397613"/>
                <a:gd name="connsiteY24" fmla="*/ 169395 h 606580"/>
                <a:gd name="connsiteX25" fmla="*/ 205130 w 397613"/>
                <a:gd name="connsiteY25" fmla="*/ 496706 h 606580"/>
                <a:gd name="connsiteX26" fmla="*/ 198131 w 397613"/>
                <a:gd name="connsiteY26" fmla="*/ 503914 h 606580"/>
                <a:gd name="connsiteX27" fmla="*/ 46216 w 397613"/>
                <a:gd name="connsiteY27" fmla="*/ 582548 h 606580"/>
                <a:gd name="connsiteX28" fmla="*/ 38778 w 397613"/>
                <a:gd name="connsiteY28" fmla="*/ 579708 h 606580"/>
                <a:gd name="connsiteX29" fmla="*/ 280 w 397613"/>
                <a:gd name="connsiteY29" fmla="*/ 411957 h 606580"/>
                <a:gd name="connsiteX30" fmla="*/ 1374 w 397613"/>
                <a:gd name="connsiteY30" fmla="*/ 401909 h 606580"/>
                <a:gd name="connsiteX31" fmla="*/ 154055 w 397613"/>
                <a:gd name="connsiteY31" fmla="*/ 74598 h 606580"/>
                <a:gd name="connsiteX32" fmla="*/ 161164 w 397613"/>
                <a:gd name="connsiteY32" fmla="*/ 71977 h 606580"/>
                <a:gd name="connsiteX33" fmla="*/ 194208 w 397613"/>
                <a:gd name="connsiteY33" fmla="*/ 533 h 606580"/>
                <a:gd name="connsiteX34" fmla="*/ 388210 w 397613"/>
                <a:gd name="connsiteY34" fmla="*/ 90741 h 606580"/>
                <a:gd name="connsiteX35" fmla="*/ 390835 w 397613"/>
                <a:gd name="connsiteY35" fmla="*/ 97839 h 606580"/>
                <a:gd name="connsiteX36" fmla="*/ 372900 w 397613"/>
                <a:gd name="connsiteY36" fmla="*/ 136390 h 606580"/>
                <a:gd name="connsiteX37" fmla="*/ 365792 w 397613"/>
                <a:gd name="connsiteY37" fmla="*/ 139011 h 606580"/>
                <a:gd name="connsiteX38" fmla="*/ 171680 w 397613"/>
                <a:gd name="connsiteY38" fmla="*/ 48695 h 606580"/>
                <a:gd name="connsiteX39" fmla="*/ 169164 w 397613"/>
                <a:gd name="connsiteY39" fmla="*/ 41596 h 606580"/>
                <a:gd name="connsiteX40" fmla="*/ 187099 w 397613"/>
                <a:gd name="connsiteY40" fmla="*/ 3045 h 606580"/>
                <a:gd name="connsiteX41" fmla="*/ 194208 w 397613"/>
                <a:gd name="connsiteY41" fmla="*/ 533 h 6065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7613" h="606580">
                  <a:moveTo>
                    <a:pt x="115080" y="581953"/>
                  </a:moveTo>
                  <a:lnTo>
                    <a:pt x="387331" y="581953"/>
                  </a:lnTo>
                  <a:cubicBezTo>
                    <a:pt x="393019" y="581953"/>
                    <a:pt x="397613" y="586550"/>
                    <a:pt x="397613" y="592132"/>
                  </a:cubicBezTo>
                  <a:lnTo>
                    <a:pt x="397613" y="596401"/>
                  </a:lnTo>
                  <a:cubicBezTo>
                    <a:pt x="397613" y="601983"/>
                    <a:pt x="393019" y="606580"/>
                    <a:pt x="387331" y="606580"/>
                  </a:cubicBezTo>
                  <a:lnTo>
                    <a:pt x="115080" y="606580"/>
                  </a:lnTo>
                  <a:cubicBezTo>
                    <a:pt x="109502" y="606580"/>
                    <a:pt x="104908" y="601983"/>
                    <a:pt x="104908" y="596401"/>
                  </a:cubicBezTo>
                  <a:lnTo>
                    <a:pt x="104908" y="592132"/>
                  </a:lnTo>
                  <a:cubicBezTo>
                    <a:pt x="104908" y="586550"/>
                    <a:pt x="109502" y="581953"/>
                    <a:pt x="115080" y="581953"/>
                  </a:cubicBezTo>
                  <a:close/>
                  <a:moveTo>
                    <a:pt x="36044" y="432926"/>
                  </a:moveTo>
                  <a:cubicBezTo>
                    <a:pt x="35607" y="433909"/>
                    <a:pt x="37904" y="445157"/>
                    <a:pt x="37904" y="445157"/>
                  </a:cubicBezTo>
                  <a:cubicBezTo>
                    <a:pt x="38450" y="447997"/>
                    <a:pt x="39435" y="452693"/>
                    <a:pt x="40091" y="455533"/>
                  </a:cubicBezTo>
                  <a:cubicBezTo>
                    <a:pt x="40091" y="455533"/>
                    <a:pt x="50919" y="502931"/>
                    <a:pt x="54965" y="520405"/>
                  </a:cubicBezTo>
                  <a:cubicBezTo>
                    <a:pt x="56934" y="529033"/>
                    <a:pt x="72902" y="535476"/>
                    <a:pt x="80777" y="531436"/>
                  </a:cubicBezTo>
                  <a:cubicBezTo>
                    <a:pt x="96526" y="523354"/>
                    <a:pt x="139071" y="501620"/>
                    <a:pt x="139071" y="501620"/>
                  </a:cubicBezTo>
                  <a:cubicBezTo>
                    <a:pt x="141696" y="500310"/>
                    <a:pt x="145961" y="498016"/>
                    <a:pt x="148477" y="496597"/>
                  </a:cubicBezTo>
                  <a:cubicBezTo>
                    <a:pt x="148477" y="496597"/>
                    <a:pt x="158539" y="491027"/>
                    <a:pt x="158976" y="490153"/>
                  </a:cubicBezTo>
                  <a:cubicBezTo>
                    <a:pt x="159414" y="489170"/>
                    <a:pt x="149898" y="484146"/>
                    <a:pt x="149898" y="484146"/>
                  </a:cubicBezTo>
                  <a:cubicBezTo>
                    <a:pt x="147274" y="482727"/>
                    <a:pt x="143008" y="480542"/>
                    <a:pt x="140274" y="479341"/>
                  </a:cubicBezTo>
                  <a:lnTo>
                    <a:pt x="56387" y="440352"/>
                  </a:lnTo>
                  <a:cubicBezTo>
                    <a:pt x="53653" y="439042"/>
                    <a:pt x="49278" y="437185"/>
                    <a:pt x="46544" y="436093"/>
                  </a:cubicBezTo>
                  <a:cubicBezTo>
                    <a:pt x="46544" y="436093"/>
                    <a:pt x="36482" y="432052"/>
                    <a:pt x="36044" y="432926"/>
                  </a:cubicBezTo>
                  <a:close/>
                  <a:moveTo>
                    <a:pt x="161164" y="71977"/>
                  </a:moveTo>
                  <a:lnTo>
                    <a:pt x="355186" y="162296"/>
                  </a:lnTo>
                  <a:cubicBezTo>
                    <a:pt x="357811" y="163497"/>
                    <a:pt x="359014" y="166665"/>
                    <a:pt x="357811" y="169395"/>
                  </a:cubicBezTo>
                  <a:lnTo>
                    <a:pt x="205130" y="496706"/>
                  </a:lnTo>
                  <a:cubicBezTo>
                    <a:pt x="203927" y="499327"/>
                    <a:pt x="200756" y="502603"/>
                    <a:pt x="198131" y="503914"/>
                  </a:cubicBezTo>
                  <a:lnTo>
                    <a:pt x="46216" y="582548"/>
                  </a:lnTo>
                  <a:cubicBezTo>
                    <a:pt x="43591" y="583858"/>
                    <a:pt x="39435" y="582548"/>
                    <a:pt x="38778" y="579708"/>
                  </a:cubicBezTo>
                  <a:lnTo>
                    <a:pt x="280" y="411957"/>
                  </a:lnTo>
                  <a:cubicBezTo>
                    <a:pt x="-376" y="409117"/>
                    <a:pt x="171" y="404639"/>
                    <a:pt x="1374" y="401909"/>
                  </a:cubicBezTo>
                  <a:lnTo>
                    <a:pt x="154055" y="74598"/>
                  </a:lnTo>
                  <a:cubicBezTo>
                    <a:pt x="155258" y="71977"/>
                    <a:pt x="158429" y="70776"/>
                    <a:pt x="161164" y="71977"/>
                  </a:cubicBezTo>
                  <a:close/>
                  <a:moveTo>
                    <a:pt x="194208" y="533"/>
                  </a:moveTo>
                  <a:lnTo>
                    <a:pt x="388210" y="90741"/>
                  </a:lnTo>
                  <a:cubicBezTo>
                    <a:pt x="390944" y="91942"/>
                    <a:pt x="392038" y="95218"/>
                    <a:pt x="390835" y="97839"/>
                  </a:cubicBezTo>
                  <a:lnTo>
                    <a:pt x="372900" y="136390"/>
                  </a:lnTo>
                  <a:cubicBezTo>
                    <a:pt x="371588" y="139011"/>
                    <a:pt x="368416" y="140213"/>
                    <a:pt x="365792" y="139011"/>
                  </a:cubicBezTo>
                  <a:lnTo>
                    <a:pt x="171680" y="48695"/>
                  </a:lnTo>
                  <a:cubicBezTo>
                    <a:pt x="169055" y="47494"/>
                    <a:pt x="167852" y="44326"/>
                    <a:pt x="169164" y="41596"/>
                  </a:cubicBezTo>
                  <a:lnTo>
                    <a:pt x="187099" y="3045"/>
                  </a:lnTo>
                  <a:cubicBezTo>
                    <a:pt x="188411" y="424"/>
                    <a:pt x="191583" y="-777"/>
                    <a:pt x="194208" y="53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67" name="组合 66"/>
          <p:cNvGrpSpPr/>
          <p:nvPr/>
        </p:nvGrpSpPr>
        <p:grpSpPr>
          <a:xfrm>
            <a:off x="2522336" y="4723722"/>
            <a:ext cx="1471499" cy="1461459"/>
            <a:chOff x="2522336" y="4723722"/>
            <a:chExt cx="1471499" cy="1461459"/>
          </a:xfrm>
        </p:grpSpPr>
        <p:sp>
          <p:nvSpPr>
            <p:cNvPr id="30" name="Shape 41740"/>
            <p:cNvSpPr/>
            <p:nvPr/>
          </p:nvSpPr>
          <p:spPr>
            <a:xfrm>
              <a:off x="2522336" y="4723722"/>
              <a:ext cx="1471499" cy="14614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421" h="20133" extrusionOk="0">
                  <a:moveTo>
                    <a:pt x="15210" y="18783"/>
                  </a:moveTo>
                  <a:cubicBezTo>
                    <a:pt x="12963" y="20070"/>
                    <a:pt x="10221" y="20507"/>
                    <a:pt x="7517" y="19788"/>
                  </a:cubicBezTo>
                  <a:cubicBezTo>
                    <a:pt x="2108" y="18349"/>
                    <a:pt x="-1101" y="12831"/>
                    <a:pt x="348" y="7462"/>
                  </a:cubicBezTo>
                  <a:cubicBezTo>
                    <a:pt x="1797" y="2093"/>
                    <a:pt x="7356" y="-1093"/>
                    <a:pt x="12765" y="346"/>
                  </a:cubicBezTo>
                  <a:cubicBezTo>
                    <a:pt x="15025" y="947"/>
                    <a:pt x="16894" y="2265"/>
                    <a:pt x="18207" y="3982"/>
                  </a:cubicBezTo>
                  <a:lnTo>
                    <a:pt x="20421" y="4393"/>
                  </a:lnTo>
                  <a:lnTo>
                    <a:pt x="19643" y="6577"/>
                  </a:lnTo>
                  <a:cubicBezTo>
                    <a:pt x="20349" y="8466"/>
                    <a:pt x="20499" y="10577"/>
                    <a:pt x="19934" y="12671"/>
                  </a:cubicBezTo>
                  <a:cubicBezTo>
                    <a:pt x="19209" y="15356"/>
                    <a:pt x="17457" y="17495"/>
                    <a:pt x="15210" y="18783"/>
                  </a:cubicBez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57" name="male-avatar_93"/>
            <p:cNvSpPr>
              <a:spLocks noChangeAspect="1"/>
            </p:cNvSpPr>
            <p:nvPr/>
          </p:nvSpPr>
          <p:spPr bwMode="auto">
            <a:xfrm>
              <a:off x="2985927" y="5245774"/>
              <a:ext cx="544315" cy="609685"/>
            </a:xfrm>
            <a:custGeom>
              <a:avLst/>
              <a:gdLst>
                <a:gd name="T0" fmla="*/ 455839 w 606244"/>
                <a:gd name="T1" fmla="*/ 455839 w 606244"/>
                <a:gd name="T2" fmla="*/ 600116 w 606244"/>
                <a:gd name="T3" fmla="*/ 600116 w 606244"/>
                <a:gd name="T4" fmla="*/ 600116 w 606244"/>
                <a:gd name="T5" fmla="*/ 600116 w 606244"/>
                <a:gd name="T6" fmla="*/ 600116 w 606244"/>
                <a:gd name="T7" fmla="*/ 600116 w 606244"/>
                <a:gd name="T8" fmla="*/ 600116 w 606244"/>
                <a:gd name="T9" fmla="*/ 600116 w 606244"/>
                <a:gd name="T10" fmla="*/ 600116 w 606244"/>
                <a:gd name="T11" fmla="*/ 600116 w 606244"/>
                <a:gd name="T12" fmla="*/ 600116 w 606244"/>
                <a:gd name="T13" fmla="*/ 600116 w 606244"/>
                <a:gd name="T14" fmla="*/ 600116 w 606244"/>
                <a:gd name="T15" fmla="*/ 600116 w 606244"/>
                <a:gd name="T16" fmla="*/ 600116 w 606244"/>
                <a:gd name="T17" fmla="*/ 600116 w 606244"/>
                <a:gd name="T18" fmla="*/ 600116 w 606244"/>
                <a:gd name="T19" fmla="*/ 600116 w 606244"/>
                <a:gd name="T20" fmla="*/ 600116 w 606244"/>
                <a:gd name="T21" fmla="*/ 600116 w 606244"/>
                <a:gd name="T22" fmla="*/ 600116 w 606244"/>
                <a:gd name="T23" fmla="*/ 600116 w 606244"/>
                <a:gd name="T24" fmla="*/ 600116 w 606244"/>
                <a:gd name="T25" fmla="*/ 600116 w 606244"/>
                <a:gd name="T26" fmla="*/ 600116 w 606244"/>
                <a:gd name="T27" fmla="*/ 600116 w 606244"/>
                <a:gd name="T28" fmla="*/ 600116 w 606244"/>
                <a:gd name="T29" fmla="*/ 600116 w 606244"/>
                <a:gd name="T30" fmla="*/ 600116 w 606244"/>
                <a:gd name="T31" fmla="*/ 600116 w 606244"/>
                <a:gd name="T32" fmla="*/ 600116 w 606244"/>
                <a:gd name="T33" fmla="*/ 600116 w 606244"/>
                <a:gd name="T34" fmla="*/ 600116 w 606244"/>
                <a:gd name="T35" fmla="*/ 600116 w 606244"/>
                <a:gd name="T36" fmla="*/ 455839 w 606244"/>
                <a:gd name="T37" fmla="*/ 455839 w 606244"/>
                <a:gd name="T38" fmla="*/ 600116 w 606244"/>
                <a:gd name="T39" fmla="*/ 600116 w 606244"/>
                <a:gd name="T40" fmla="*/ 600116 w 606244"/>
                <a:gd name="T41" fmla="*/ 600116 w 606244"/>
                <a:gd name="T42" fmla="*/ 600116 w 606244"/>
                <a:gd name="T43" fmla="*/ 600116 w 606244"/>
                <a:gd name="T44" fmla="*/ 600116 w 606244"/>
                <a:gd name="T45" fmla="*/ 600116 w 606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438" h="3857">
                  <a:moveTo>
                    <a:pt x="3337" y="35"/>
                  </a:moveTo>
                  <a:cubicBezTo>
                    <a:pt x="3274" y="0"/>
                    <a:pt x="3197" y="0"/>
                    <a:pt x="3136" y="37"/>
                  </a:cubicBezTo>
                  <a:lnTo>
                    <a:pt x="1167" y="1211"/>
                  </a:lnTo>
                  <a:cubicBezTo>
                    <a:pt x="1160" y="1215"/>
                    <a:pt x="1153" y="1220"/>
                    <a:pt x="1147" y="1225"/>
                  </a:cubicBezTo>
                  <a:cubicBezTo>
                    <a:pt x="1139" y="1229"/>
                    <a:pt x="1131" y="1233"/>
                    <a:pt x="1123" y="1237"/>
                  </a:cubicBezTo>
                  <a:lnTo>
                    <a:pt x="98" y="1875"/>
                  </a:lnTo>
                  <a:cubicBezTo>
                    <a:pt x="39" y="1911"/>
                    <a:pt x="0" y="1975"/>
                    <a:pt x="0" y="2044"/>
                  </a:cubicBezTo>
                  <a:lnTo>
                    <a:pt x="0" y="3657"/>
                  </a:lnTo>
                  <a:cubicBezTo>
                    <a:pt x="0" y="3729"/>
                    <a:pt x="42" y="3795"/>
                    <a:pt x="104" y="3831"/>
                  </a:cubicBezTo>
                  <a:cubicBezTo>
                    <a:pt x="135" y="3848"/>
                    <a:pt x="171" y="3857"/>
                    <a:pt x="205" y="3857"/>
                  </a:cubicBezTo>
                  <a:cubicBezTo>
                    <a:pt x="240" y="3857"/>
                    <a:pt x="275" y="3848"/>
                    <a:pt x="306" y="3830"/>
                  </a:cubicBezTo>
                  <a:lnTo>
                    <a:pt x="2063" y="2811"/>
                  </a:lnTo>
                  <a:cubicBezTo>
                    <a:pt x="2070" y="2806"/>
                    <a:pt x="2077" y="2801"/>
                    <a:pt x="2084" y="2796"/>
                  </a:cubicBezTo>
                  <a:cubicBezTo>
                    <a:pt x="2091" y="2793"/>
                    <a:pt x="2098" y="2789"/>
                    <a:pt x="2105" y="2785"/>
                  </a:cubicBezTo>
                  <a:lnTo>
                    <a:pt x="3336" y="2052"/>
                  </a:lnTo>
                  <a:cubicBezTo>
                    <a:pt x="3396" y="2016"/>
                    <a:pt x="3433" y="1951"/>
                    <a:pt x="3433" y="1880"/>
                  </a:cubicBezTo>
                  <a:lnTo>
                    <a:pt x="3438" y="210"/>
                  </a:lnTo>
                  <a:cubicBezTo>
                    <a:pt x="3438" y="137"/>
                    <a:pt x="3400" y="71"/>
                    <a:pt x="3337" y="35"/>
                  </a:cubicBezTo>
                  <a:close/>
                  <a:moveTo>
                    <a:pt x="3034" y="1766"/>
                  </a:moveTo>
                  <a:lnTo>
                    <a:pt x="2072" y="2339"/>
                  </a:lnTo>
                  <a:lnTo>
                    <a:pt x="1543" y="1452"/>
                  </a:lnTo>
                  <a:lnTo>
                    <a:pt x="3037" y="562"/>
                  </a:lnTo>
                  <a:lnTo>
                    <a:pt x="3034" y="1766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65" name="组合 64"/>
          <p:cNvGrpSpPr/>
          <p:nvPr/>
        </p:nvGrpSpPr>
        <p:grpSpPr>
          <a:xfrm>
            <a:off x="8208311" y="4723863"/>
            <a:ext cx="1461269" cy="1461460"/>
            <a:chOff x="8208311" y="4723863"/>
            <a:chExt cx="1461269" cy="1461460"/>
          </a:xfrm>
        </p:grpSpPr>
        <p:sp>
          <p:nvSpPr>
            <p:cNvPr id="18" name="Shape 41755"/>
            <p:cNvSpPr/>
            <p:nvPr/>
          </p:nvSpPr>
          <p:spPr>
            <a:xfrm>
              <a:off x="8208311" y="4723863"/>
              <a:ext cx="1461269" cy="14614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241" h="20133" extrusionOk="0">
                  <a:moveTo>
                    <a:pt x="15179" y="1350"/>
                  </a:moveTo>
                  <a:cubicBezTo>
                    <a:pt x="17422" y="2638"/>
                    <a:pt x="19170" y="4777"/>
                    <a:pt x="19893" y="7462"/>
                  </a:cubicBezTo>
                  <a:cubicBezTo>
                    <a:pt x="21340" y="12831"/>
                    <a:pt x="18137" y="18349"/>
                    <a:pt x="12738" y="19787"/>
                  </a:cubicBezTo>
                  <a:cubicBezTo>
                    <a:pt x="7339" y="21226"/>
                    <a:pt x="1791" y="18040"/>
                    <a:pt x="344" y="12671"/>
                  </a:cubicBezTo>
                  <a:cubicBezTo>
                    <a:pt x="-260" y="10428"/>
                    <a:pt x="-45" y="8162"/>
                    <a:pt x="795" y="6175"/>
                  </a:cubicBezTo>
                  <a:lnTo>
                    <a:pt x="48" y="4066"/>
                  </a:lnTo>
                  <a:lnTo>
                    <a:pt x="2338" y="3642"/>
                  </a:lnTo>
                  <a:cubicBezTo>
                    <a:pt x="3630" y="2091"/>
                    <a:pt x="5394" y="906"/>
                    <a:pt x="7500" y="345"/>
                  </a:cubicBezTo>
                  <a:cubicBezTo>
                    <a:pt x="10199" y="-374"/>
                    <a:pt x="12936" y="63"/>
                    <a:pt x="15179" y="1350"/>
                  </a:cubicBez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56" name="male-avatar_93"/>
            <p:cNvSpPr>
              <a:spLocks noChangeAspect="1"/>
            </p:cNvSpPr>
            <p:nvPr/>
          </p:nvSpPr>
          <p:spPr bwMode="auto">
            <a:xfrm>
              <a:off x="8662716" y="5245774"/>
              <a:ext cx="552457" cy="609685"/>
            </a:xfrm>
            <a:custGeom>
              <a:avLst/>
              <a:gdLst>
                <a:gd name="connsiteX0" fmla="*/ 15129 w 522306"/>
                <a:gd name="connsiteY0" fmla="*/ 145716 h 576410"/>
                <a:gd name="connsiteX1" fmla="*/ 18823 w 522306"/>
                <a:gd name="connsiteY1" fmla="*/ 175221 h 576410"/>
                <a:gd name="connsiteX2" fmla="*/ 358652 w 522306"/>
                <a:gd name="connsiteY2" fmla="*/ 512687 h 576410"/>
                <a:gd name="connsiteX3" fmla="*/ 388202 w 522306"/>
                <a:gd name="connsiteY3" fmla="*/ 518220 h 576410"/>
                <a:gd name="connsiteX4" fmla="*/ 521178 w 522306"/>
                <a:gd name="connsiteY4" fmla="*/ 383602 h 576410"/>
                <a:gd name="connsiteX5" fmla="*/ 504556 w 522306"/>
                <a:gd name="connsiteY5" fmla="*/ 448145 h 576410"/>
                <a:gd name="connsiteX6" fmla="*/ 495322 w 522306"/>
                <a:gd name="connsiteY6" fmla="*/ 461053 h 576410"/>
                <a:gd name="connsiteX7" fmla="*/ 386355 w 522306"/>
                <a:gd name="connsiteY7" fmla="*/ 569854 h 576410"/>
                <a:gd name="connsiteX8" fmla="*/ 364192 w 522306"/>
                <a:gd name="connsiteY8" fmla="*/ 575386 h 576410"/>
                <a:gd name="connsiteX9" fmla="*/ 343876 w 522306"/>
                <a:gd name="connsiteY9" fmla="*/ 562477 h 576410"/>
                <a:gd name="connsiteX10" fmla="*/ 13282 w 522306"/>
                <a:gd name="connsiteY10" fmla="*/ 232388 h 576410"/>
                <a:gd name="connsiteX11" fmla="*/ 354 w 522306"/>
                <a:gd name="connsiteY11" fmla="*/ 210259 h 576410"/>
                <a:gd name="connsiteX12" fmla="*/ 5895 w 522306"/>
                <a:gd name="connsiteY12" fmla="*/ 153092 h 576410"/>
                <a:gd name="connsiteX13" fmla="*/ 7742 w 522306"/>
                <a:gd name="connsiteY13" fmla="*/ 153092 h 576410"/>
                <a:gd name="connsiteX14" fmla="*/ 9589 w 522306"/>
                <a:gd name="connsiteY14" fmla="*/ 149404 h 576410"/>
                <a:gd name="connsiteX15" fmla="*/ 153624 w 522306"/>
                <a:gd name="connsiteY15" fmla="*/ 13136 h 576410"/>
                <a:gd name="connsiteX16" fmla="*/ 28076 w 522306"/>
                <a:gd name="connsiteY16" fmla="*/ 136607 h 576410"/>
                <a:gd name="connsiteX17" fmla="*/ 33615 w 522306"/>
                <a:gd name="connsiteY17" fmla="*/ 149506 h 576410"/>
                <a:gd name="connsiteX18" fmla="*/ 168394 w 522306"/>
                <a:gd name="connsiteY18" fmla="*/ 284034 h 576410"/>
                <a:gd name="connsiteX19" fmla="*/ 175780 w 522306"/>
                <a:gd name="connsiteY19" fmla="*/ 261920 h 576410"/>
                <a:gd name="connsiteX20" fmla="*/ 281019 w 522306"/>
                <a:gd name="connsiteY20" fmla="*/ 156878 h 576410"/>
                <a:gd name="connsiteX21" fmla="*/ 297635 w 522306"/>
                <a:gd name="connsiteY21" fmla="*/ 149506 h 576410"/>
                <a:gd name="connsiteX22" fmla="*/ 166548 w 522306"/>
                <a:gd name="connsiteY22" fmla="*/ 18664 h 576410"/>
                <a:gd name="connsiteX23" fmla="*/ 153624 w 522306"/>
                <a:gd name="connsiteY23" fmla="*/ 13136 h 576410"/>
                <a:gd name="connsiteX24" fmla="*/ 158471 w 522306"/>
                <a:gd name="connsiteY24" fmla="*/ 466 h 576410"/>
                <a:gd name="connsiteX25" fmla="*/ 173933 w 522306"/>
                <a:gd name="connsiteY25" fmla="*/ 9450 h 576410"/>
                <a:gd name="connsiteX26" fmla="*/ 513652 w 522306"/>
                <a:gd name="connsiteY26" fmla="*/ 346691 h 576410"/>
                <a:gd name="connsiteX27" fmla="*/ 519191 w 522306"/>
                <a:gd name="connsiteY27" fmla="*/ 376177 h 576410"/>
                <a:gd name="connsiteX28" fmla="*/ 393643 w 522306"/>
                <a:gd name="connsiteY28" fmla="*/ 501491 h 576410"/>
                <a:gd name="connsiteX29" fmla="*/ 364102 w 522306"/>
                <a:gd name="connsiteY29" fmla="*/ 495962 h 576410"/>
                <a:gd name="connsiteX30" fmla="*/ 24383 w 522306"/>
                <a:gd name="connsiteY30" fmla="*/ 158721 h 576410"/>
                <a:gd name="connsiteX31" fmla="*/ 20690 w 522306"/>
                <a:gd name="connsiteY31" fmla="*/ 129235 h 576410"/>
                <a:gd name="connsiteX32" fmla="*/ 144393 w 522306"/>
                <a:gd name="connsiteY32" fmla="*/ 3921 h 576410"/>
                <a:gd name="connsiteX33" fmla="*/ 158471 w 522306"/>
                <a:gd name="connsiteY33" fmla="*/ 466 h 5764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522306" h="576410">
                  <a:moveTo>
                    <a:pt x="15129" y="145716"/>
                  </a:moveTo>
                  <a:cubicBezTo>
                    <a:pt x="7742" y="151248"/>
                    <a:pt x="9589" y="166001"/>
                    <a:pt x="18823" y="175221"/>
                  </a:cubicBezTo>
                  <a:lnTo>
                    <a:pt x="358652" y="512687"/>
                  </a:lnTo>
                  <a:cubicBezTo>
                    <a:pt x="367886" y="521908"/>
                    <a:pt x="380814" y="525596"/>
                    <a:pt x="388202" y="518220"/>
                  </a:cubicBezTo>
                  <a:lnTo>
                    <a:pt x="521178" y="383602"/>
                  </a:lnTo>
                  <a:lnTo>
                    <a:pt x="504556" y="448145"/>
                  </a:lnTo>
                  <a:cubicBezTo>
                    <a:pt x="504556" y="449989"/>
                    <a:pt x="500862" y="455521"/>
                    <a:pt x="495322" y="461053"/>
                  </a:cubicBezTo>
                  <a:lnTo>
                    <a:pt x="386355" y="569854"/>
                  </a:lnTo>
                  <a:cubicBezTo>
                    <a:pt x="380814" y="577230"/>
                    <a:pt x="366039" y="577230"/>
                    <a:pt x="364192" y="575386"/>
                  </a:cubicBezTo>
                  <a:cubicBezTo>
                    <a:pt x="362345" y="577230"/>
                    <a:pt x="353111" y="571698"/>
                    <a:pt x="343876" y="562477"/>
                  </a:cubicBezTo>
                  <a:lnTo>
                    <a:pt x="13282" y="232388"/>
                  </a:lnTo>
                  <a:cubicBezTo>
                    <a:pt x="4048" y="223167"/>
                    <a:pt x="-1493" y="213947"/>
                    <a:pt x="354" y="210259"/>
                  </a:cubicBezTo>
                  <a:lnTo>
                    <a:pt x="5895" y="153092"/>
                  </a:lnTo>
                  <a:cubicBezTo>
                    <a:pt x="5895" y="153092"/>
                    <a:pt x="7742" y="153092"/>
                    <a:pt x="7742" y="153092"/>
                  </a:cubicBezTo>
                  <a:cubicBezTo>
                    <a:pt x="7742" y="151248"/>
                    <a:pt x="9589" y="151248"/>
                    <a:pt x="9589" y="149404"/>
                  </a:cubicBezTo>
                  <a:close/>
                  <a:moveTo>
                    <a:pt x="153624" y="13136"/>
                  </a:moveTo>
                  <a:lnTo>
                    <a:pt x="28076" y="136607"/>
                  </a:lnTo>
                  <a:cubicBezTo>
                    <a:pt x="28076" y="138449"/>
                    <a:pt x="28076" y="143978"/>
                    <a:pt x="33615" y="149506"/>
                  </a:cubicBezTo>
                  <a:lnTo>
                    <a:pt x="168394" y="284034"/>
                  </a:lnTo>
                  <a:cubicBezTo>
                    <a:pt x="166548" y="276663"/>
                    <a:pt x="170241" y="267449"/>
                    <a:pt x="175780" y="261920"/>
                  </a:cubicBezTo>
                  <a:lnTo>
                    <a:pt x="281019" y="156878"/>
                  </a:lnTo>
                  <a:cubicBezTo>
                    <a:pt x="284711" y="153192"/>
                    <a:pt x="292096" y="149506"/>
                    <a:pt x="297635" y="149506"/>
                  </a:cubicBezTo>
                  <a:lnTo>
                    <a:pt x="166548" y="18664"/>
                  </a:lnTo>
                  <a:cubicBezTo>
                    <a:pt x="161009" y="13136"/>
                    <a:pt x="155470" y="11293"/>
                    <a:pt x="153624" y="13136"/>
                  </a:cubicBezTo>
                  <a:close/>
                  <a:moveTo>
                    <a:pt x="158471" y="466"/>
                  </a:moveTo>
                  <a:cubicBezTo>
                    <a:pt x="163779" y="1618"/>
                    <a:pt x="169318" y="4843"/>
                    <a:pt x="173933" y="9450"/>
                  </a:cubicBezTo>
                  <a:lnTo>
                    <a:pt x="513652" y="346691"/>
                  </a:lnTo>
                  <a:cubicBezTo>
                    <a:pt x="522884" y="357748"/>
                    <a:pt x="524730" y="370648"/>
                    <a:pt x="519191" y="376177"/>
                  </a:cubicBezTo>
                  <a:lnTo>
                    <a:pt x="393643" y="501491"/>
                  </a:lnTo>
                  <a:cubicBezTo>
                    <a:pt x="386258" y="508862"/>
                    <a:pt x="373334" y="505176"/>
                    <a:pt x="364102" y="495962"/>
                  </a:cubicBezTo>
                  <a:lnTo>
                    <a:pt x="24383" y="158721"/>
                  </a:lnTo>
                  <a:cubicBezTo>
                    <a:pt x="15152" y="147664"/>
                    <a:pt x="13305" y="134764"/>
                    <a:pt x="20690" y="129235"/>
                  </a:cubicBezTo>
                  <a:lnTo>
                    <a:pt x="144393" y="3921"/>
                  </a:lnTo>
                  <a:cubicBezTo>
                    <a:pt x="148085" y="236"/>
                    <a:pt x="153163" y="-686"/>
                    <a:pt x="158471" y="4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66" name="组合 65"/>
          <p:cNvGrpSpPr/>
          <p:nvPr/>
        </p:nvGrpSpPr>
        <p:grpSpPr>
          <a:xfrm>
            <a:off x="2082757" y="3082693"/>
            <a:ext cx="1578011" cy="1461119"/>
            <a:chOff x="2082757" y="3082693"/>
            <a:chExt cx="1578011" cy="1461119"/>
          </a:xfrm>
        </p:grpSpPr>
        <p:sp>
          <p:nvSpPr>
            <p:cNvPr id="34" name="Shape 41735"/>
            <p:cNvSpPr/>
            <p:nvPr/>
          </p:nvSpPr>
          <p:spPr>
            <a:xfrm>
              <a:off x="2082757" y="3082693"/>
              <a:ext cx="1578011" cy="146111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666" h="20595" extrusionOk="0">
                  <a:moveTo>
                    <a:pt x="9568" y="0"/>
                  </a:moveTo>
                  <a:cubicBezTo>
                    <a:pt x="7119" y="0"/>
                    <a:pt x="4671" y="1006"/>
                    <a:pt x="2802" y="3016"/>
                  </a:cubicBezTo>
                  <a:cubicBezTo>
                    <a:pt x="-934" y="7038"/>
                    <a:pt x="-934" y="13557"/>
                    <a:pt x="2802" y="17579"/>
                  </a:cubicBezTo>
                  <a:cubicBezTo>
                    <a:pt x="6539" y="21600"/>
                    <a:pt x="12596" y="21600"/>
                    <a:pt x="16333" y="17579"/>
                  </a:cubicBezTo>
                  <a:cubicBezTo>
                    <a:pt x="17894" y="15899"/>
                    <a:pt x="18795" y="13781"/>
                    <a:pt x="19051" y="11593"/>
                  </a:cubicBezTo>
                  <a:lnTo>
                    <a:pt x="20666" y="10104"/>
                  </a:lnTo>
                  <a:lnTo>
                    <a:pt x="18992" y="8564"/>
                  </a:lnTo>
                  <a:cubicBezTo>
                    <a:pt x="18671" y="6532"/>
                    <a:pt x="17790" y="4585"/>
                    <a:pt x="16333" y="3016"/>
                  </a:cubicBezTo>
                  <a:cubicBezTo>
                    <a:pt x="14464" y="1006"/>
                    <a:pt x="12016" y="0"/>
                    <a:pt x="9568" y="0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58" name="male-avatar_93"/>
            <p:cNvSpPr>
              <a:spLocks noChangeAspect="1"/>
            </p:cNvSpPr>
            <p:nvPr/>
          </p:nvSpPr>
          <p:spPr bwMode="auto">
            <a:xfrm>
              <a:off x="2549481" y="3508334"/>
              <a:ext cx="450963" cy="609685"/>
            </a:xfrm>
            <a:custGeom>
              <a:avLst/>
              <a:gdLst>
                <a:gd name="T0" fmla="*/ 466 w 1846"/>
                <a:gd name="T1" fmla="*/ 1172 h 2500"/>
                <a:gd name="T2" fmla="*/ 430 w 1846"/>
                <a:gd name="T3" fmla="*/ 1076 h 2500"/>
                <a:gd name="T4" fmla="*/ 898 w 1846"/>
                <a:gd name="T5" fmla="*/ 1057 h 2500"/>
                <a:gd name="T6" fmla="*/ 961 w 1846"/>
                <a:gd name="T7" fmla="*/ 1058 h 2500"/>
                <a:gd name="T8" fmla="*/ 962 w 1846"/>
                <a:gd name="T9" fmla="*/ 1057 h 2500"/>
                <a:gd name="T10" fmla="*/ 1010 w 1846"/>
                <a:gd name="T11" fmla="*/ 982 h 2500"/>
                <a:gd name="T12" fmla="*/ 974 w 1846"/>
                <a:gd name="T13" fmla="*/ 946 h 2500"/>
                <a:gd name="T14" fmla="*/ 899 w 1846"/>
                <a:gd name="T15" fmla="*/ 1005 h 2500"/>
                <a:gd name="T16" fmla="*/ 1846 w 1846"/>
                <a:gd name="T17" fmla="*/ 2433 h 2500"/>
                <a:gd name="T18" fmla="*/ 66 w 1846"/>
                <a:gd name="T19" fmla="*/ 2500 h 2500"/>
                <a:gd name="T20" fmla="*/ 0 w 1846"/>
                <a:gd name="T21" fmla="*/ 407 h 2500"/>
                <a:gd name="T22" fmla="*/ 0 w 1846"/>
                <a:gd name="T23" fmla="*/ 67 h 2500"/>
                <a:gd name="T24" fmla="*/ 1780 w 1846"/>
                <a:gd name="T25" fmla="*/ 0 h 2500"/>
                <a:gd name="T26" fmla="*/ 1780 w 1846"/>
                <a:gd name="T27" fmla="*/ 133 h 2500"/>
                <a:gd name="T28" fmla="*/ 1706 w 1846"/>
                <a:gd name="T29" fmla="*/ 337 h 2500"/>
                <a:gd name="T30" fmla="*/ 1846 w 1846"/>
                <a:gd name="T31" fmla="*/ 403 h 2500"/>
                <a:gd name="T32" fmla="*/ 1573 w 1846"/>
                <a:gd name="T33" fmla="*/ 337 h 2500"/>
                <a:gd name="T34" fmla="*/ 133 w 1846"/>
                <a:gd name="T35" fmla="*/ 133 h 2500"/>
                <a:gd name="T36" fmla="*/ 689 w 1846"/>
                <a:gd name="T37" fmla="*/ 1380 h 2500"/>
                <a:gd name="T38" fmla="*/ 430 w 1846"/>
                <a:gd name="T39" fmla="*/ 825 h 2500"/>
                <a:gd name="T40" fmla="*/ 368 w 1846"/>
                <a:gd name="T41" fmla="*/ 868 h 2500"/>
                <a:gd name="T42" fmla="*/ 205 w 1846"/>
                <a:gd name="T43" fmla="*/ 1467 h 2500"/>
                <a:gd name="T44" fmla="*/ 292 w 1846"/>
                <a:gd name="T45" fmla="*/ 1429 h 2500"/>
                <a:gd name="T46" fmla="*/ 518 w 1846"/>
                <a:gd name="T47" fmla="*/ 1305 h 2500"/>
                <a:gd name="T48" fmla="*/ 651 w 1846"/>
                <a:gd name="T49" fmla="*/ 1466 h 2500"/>
                <a:gd name="T50" fmla="*/ 1177 w 1846"/>
                <a:gd name="T51" fmla="*/ 1248 h 2500"/>
                <a:gd name="T52" fmla="*/ 1114 w 1846"/>
                <a:gd name="T53" fmla="*/ 1107 h 2500"/>
                <a:gd name="T54" fmla="*/ 1144 w 1846"/>
                <a:gd name="T55" fmla="*/ 982 h 2500"/>
                <a:gd name="T56" fmla="*/ 975 w 1846"/>
                <a:gd name="T57" fmla="*/ 812 h 2500"/>
                <a:gd name="T58" fmla="*/ 832 w 1846"/>
                <a:gd name="T59" fmla="*/ 812 h 2500"/>
                <a:gd name="T60" fmla="*/ 785 w 1846"/>
                <a:gd name="T61" fmla="*/ 831 h 2500"/>
                <a:gd name="T62" fmla="*/ 777 w 1846"/>
                <a:gd name="T63" fmla="*/ 841 h 2500"/>
                <a:gd name="T64" fmla="*/ 771 w 1846"/>
                <a:gd name="T65" fmla="*/ 853 h 2500"/>
                <a:gd name="T66" fmla="*/ 767 w 1846"/>
                <a:gd name="T67" fmla="*/ 865 h 2500"/>
                <a:gd name="T68" fmla="*/ 765 w 1846"/>
                <a:gd name="T69" fmla="*/ 1123 h 2500"/>
                <a:gd name="T70" fmla="*/ 765 w 1846"/>
                <a:gd name="T71" fmla="*/ 1124 h 2500"/>
                <a:gd name="T72" fmla="*/ 764 w 1846"/>
                <a:gd name="T73" fmla="*/ 1403 h 2500"/>
                <a:gd name="T74" fmla="*/ 983 w 1846"/>
                <a:gd name="T75" fmla="*/ 1470 h 2500"/>
                <a:gd name="T76" fmla="*/ 1177 w 1846"/>
                <a:gd name="T77" fmla="*/ 1278 h 2500"/>
                <a:gd name="T78" fmla="*/ 1370 w 1846"/>
                <a:gd name="T79" fmla="*/ 1274 h 2500"/>
                <a:gd name="T80" fmla="*/ 1392 w 1846"/>
                <a:gd name="T81" fmla="*/ 967 h 2500"/>
                <a:gd name="T82" fmla="*/ 1462 w 1846"/>
                <a:gd name="T83" fmla="*/ 945 h 2500"/>
                <a:gd name="T84" fmla="*/ 1615 w 1846"/>
                <a:gd name="T85" fmla="*/ 1075 h 2500"/>
                <a:gd name="T86" fmla="*/ 1682 w 1846"/>
                <a:gd name="T87" fmla="*/ 1008 h 2500"/>
                <a:gd name="T88" fmla="*/ 1458 w 1846"/>
                <a:gd name="T89" fmla="*/ 812 h 2500"/>
                <a:gd name="T90" fmla="*/ 1307 w 1846"/>
                <a:gd name="T91" fmla="*/ 865 h 2500"/>
                <a:gd name="T92" fmla="*/ 1237 w 1846"/>
                <a:gd name="T93" fmla="*/ 1274 h 2500"/>
                <a:gd name="T94" fmla="*/ 1460 w 1846"/>
                <a:gd name="T95" fmla="*/ 1470 h 2500"/>
                <a:gd name="T96" fmla="*/ 1612 w 1846"/>
                <a:gd name="T97" fmla="*/ 1417 h 2500"/>
                <a:gd name="T98" fmla="*/ 1681 w 1846"/>
                <a:gd name="T99" fmla="*/ 1260 h 2500"/>
                <a:gd name="T100" fmla="*/ 1614 w 1846"/>
                <a:gd name="T101" fmla="*/ 1193 h 2500"/>
                <a:gd name="T102" fmla="*/ 1547 w 1846"/>
                <a:gd name="T103" fmla="*/ 1275 h 2500"/>
                <a:gd name="T104" fmla="*/ 1461 w 1846"/>
                <a:gd name="T105" fmla="*/ 1337 h 2500"/>
                <a:gd name="T106" fmla="*/ 1457 w 1846"/>
                <a:gd name="T107" fmla="*/ 1337 h 2500"/>
                <a:gd name="T108" fmla="*/ 988 w 1846"/>
                <a:gd name="T109" fmla="*/ 1191 h 2500"/>
                <a:gd name="T110" fmla="*/ 898 w 1846"/>
                <a:gd name="T111" fmla="*/ 1337 h 2500"/>
                <a:gd name="T112" fmla="*/ 984 w 1846"/>
                <a:gd name="T113" fmla="*/ 1337 h 2500"/>
                <a:gd name="T114" fmla="*/ 1043 w 1846"/>
                <a:gd name="T115" fmla="*/ 1278 h 2500"/>
                <a:gd name="T116" fmla="*/ 1027 w 1846"/>
                <a:gd name="T117" fmla="*/ 1208 h 25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846" h="2500">
                  <a:moveTo>
                    <a:pt x="430" y="1076"/>
                  </a:moveTo>
                  <a:lnTo>
                    <a:pt x="466" y="1172"/>
                  </a:lnTo>
                  <a:lnTo>
                    <a:pt x="392" y="1172"/>
                  </a:lnTo>
                  <a:lnTo>
                    <a:pt x="430" y="1076"/>
                  </a:lnTo>
                  <a:close/>
                  <a:moveTo>
                    <a:pt x="899" y="1005"/>
                  </a:moveTo>
                  <a:lnTo>
                    <a:pt x="898" y="1057"/>
                  </a:lnTo>
                  <a:lnTo>
                    <a:pt x="961" y="1057"/>
                  </a:lnTo>
                  <a:lnTo>
                    <a:pt x="961" y="1058"/>
                  </a:lnTo>
                  <a:lnTo>
                    <a:pt x="962" y="1058"/>
                  </a:lnTo>
                  <a:lnTo>
                    <a:pt x="962" y="1057"/>
                  </a:lnTo>
                  <a:cubicBezTo>
                    <a:pt x="988" y="1057"/>
                    <a:pt x="1010" y="1036"/>
                    <a:pt x="1010" y="1009"/>
                  </a:cubicBezTo>
                  <a:lnTo>
                    <a:pt x="1010" y="982"/>
                  </a:lnTo>
                  <a:cubicBezTo>
                    <a:pt x="1010" y="972"/>
                    <a:pt x="1006" y="963"/>
                    <a:pt x="1000" y="956"/>
                  </a:cubicBezTo>
                  <a:cubicBezTo>
                    <a:pt x="993" y="950"/>
                    <a:pt x="984" y="946"/>
                    <a:pt x="974" y="946"/>
                  </a:cubicBezTo>
                  <a:lnTo>
                    <a:pt x="899" y="946"/>
                  </a:lnTo>
                  <a:lnTo>
                    <a:pt x="899" y="1005"/>
                  </a:lnTo>
                  <a:close/>
                  <a:moveTo>
                    <a:pt x="1846" y="403"/>
                  </a:moveTo>
                  <a:lnTo>
                    <a:pt x="1846" y="2433"/>
                  </a:lnTo>
                  <a:cubicBezTo>
                    <a:pt x="1846" y="2470"/>
                    <a:pt x="1816" y="2500"/>
                    <a:pt x="1780" y="2500"/>
                  </a:cubicBezTo>
                  <a:lnTo>
                    <a:pt x="66" y="2500"/>
                  </a:lnTo>
                  <a:cubicBezTo>
                    <a:pt x="30" y="2500"/>
                    <a:pt x="0" y="2470"/>
                    <a:pt x="0" y="2433"/>
                  </a:cubicBezTo>
                  <a:lnTo>
                    <a:pt x="0" y="407"/>
                  </a:lnTo>
                  <a:lnTo>
                    <a:pt x="0" y="403"/>
                  </a:lnTo>
                  <a:lnTo>
                    <a:pt x="0" y="67"/>
                  </a:lnTo>
                  <a:cubicBezTo>
                    <a:pt x="0" y="30"/>
                    <a:pt x="30" y="0"/>
                    <a:pt x="66" y="0"/>
                  </a:cubicBezTo>
                  <a:lnTo>
                    <a:pt x="1780" y="0"/>
                  </a:lnTo>
                  <a:cubicBezTo>
                    <a:pt x="1816" y="0"/>
                    <a:pt x="1846" y="30"/>
                    <a:pt x="1846" y="67"/>
                  </a:cubicBezTo>
                  <a:cubicBezTo>
                    <a:pt x="1846" y="103"/>
                    <a:pt x="1816" y="133"/>
                    <a:pt x="1780" y="133"/>
                  </a:cubicBezTo>
                  <a:lnTo>
                    <a:pt x="1706" y="133"/>
                  </a:lnTo>
                  <a:lnTo>
                    <a:pt x="1706" y="337"/>
                  </a:lnTo>
                  <a:lnTo>
                    <a:pt x="1780" y="337"/>
                  </a:lnTo>
                  <a:cubicBezTo>
                    <a:pt x="1816" y="337"/>
                    <a:pt x="1846" y="367"/>
                    <a:pt x="1846" y="403"/>
                  </a:cubicBezTo>
                  <a:close/>
                  <a:moveTo>
                    <a:pt x="133" y="337"/>
                  </a:moveTo>
                  <a:lnTo>
                    <a:pt x="1573" y="337"/>
                  </a:lnTo>
                  <a:lnTo>
                    <a:pt x="1573" y="133"/>
                  </a:lnTo>
                  <a:lnTo>
                    <a:pt x="133" y="133"/>
                  </a:lnTo>
                  <a:lnTo>
                    <a:pt x="133" y="337"/>
                  </a:lnTo>
                  <a:close/>
                  <a:moveTo>
                    <a:pt x="689" y="1380"/>
                  </a:moveTo>
                  <a:lnTo>
                    <a:pt x="492" y="868"/>
                  </a:lnTo>
                  <a:cubicBezTo>
                    <a:pt x="482" y="842"/>
                    <a:pt x="458" y="825"/>
                    <a:pt x="430" y="825"/>
                  </a:cubicBezTo>
                  <a:lnTo>
                    <a:pt x="430" y="825"/>
                  </a:lnTo>
                  <a:cubicBezTo>
                    <a:pt x="403" y="825"/>
                    <a:pt x="378" y="842"/>
                    <a:pt x="368" y="868"/>
                  </a:cubicBezTo>
                  <a:lnTo>
                    <a:pt x="168" y="1380"/>
                  </a:lnTo>
                  <a:cubicBezTo>
                    <a:pt x="154" y="1415"/>
                    <a:pt x="171" y="1453"/>
                    <a:pt x="205" y="1467"/>
                  </a:cubicBezTo>
                  <a:cubicBezTo>
                    <a:pt x="213" y="1470"/>
                    <a:pt x="222" y="1471"/>
                    <a:pt x="230" y="1471"/>
                  </a:cubicBezTo>
                  <a:cubicBezTo>
                    <a:pt x="256" y="1471"/>
                    <a:pt x="282" y="1455"/>
                    <a:pt x="292" y="1429"/>
                  </a:cubicBezTo>
                  <a:lnTo>
                    <a:pt x="340" y="1305"/>
                  </a:lnTo>
                  <a:lnTo>
                    <a:pt x="518" y="1305"/>
                  </a:lnTo>
                  <a:lnTo>
                    <a:pt x="565" y="1428"/>
                  </a:lnTo>
                  <a:cubicBezTo>
                    <a:pt x="578" y="1462"/>
                    <a:pt x="617" y="1479"/>
                    <a:pt x="651" y="1466"/>
                  </a:cubicBezTo>
                  <a:cubicBezTo>
                    <a:pt x="685" y="1453"/>
                    <a:pt x="703" y="1414"/>
                    <a:pt x="689" y="1380"/>
                  </a:cubicBezTo>
                  <a:close/>
                  <a:moveTo>
                    <a:pt x="1177" y="1248"/>
                  </a:moveTo>
                  <a:cubicBezTo>
                    <a:pt x="1177" y="1197"/>
                    <a:pt x="1157" y="1150"/>
                    <a:pt x="1122" y="1114"/>
                  </a:cubicBezTo>
                  <a:cubicBezTo>
                    <a:pt x="1119" y="1111"/>
                    <a:pt x="1117" y="1109"/>
                    <a:pt x="1114" y="1107"/>
                  </a:cubicBezTo>
                  <a:cubicBezTo>
                    <a:pt x="1133" y="1079"/>
                    <a:pt x="1143" y="1045"/>
                    <a:pt x="1143" y="1009"/>
                  </a:cubicBezTo>
                  <a:lnTo>
                    <a:pt x="1144" y="982"/>
                  </a:lnTo>
                  <a:cubicBezTo>
                    <a:pt x="1144" y="937"/>
                    <a:pt x="1126" y="895"/>
                    <a:pt x="1094" y="862"/>
                  </a:cubicBezTo>
                  <a:cubicBezTo>
                    <a:pt x="1062" y="830"/>
                    <a:pt x="1020" y="813"/>
                    <a:pt x="975" y="812"/>
                  </a:cubicBezTo>
                  <a:lnTo>
                    <a:pt x="833" y="812"/>
                  </a:lnTo>
                  <a:lnTo>
                    <a:pt x="832" y="812"/>
                  </a:lnTo>
                  <a:lnTo>
                    <a:pt x="832" y="812"/>
                  </a:lnTo>
                  <a:cubicBezTo>
                    <a:pt x="814" y="811"/>
                    <a:pt x="798" y="819"/>
                    <a:pt x="785" y="831"/>
                  </a:cubicBezTo>
                  <a:cubicBezTo>
                    <a:pt x="785" y="831"/>
                    <a:pt x="785" y="831"/>
                    <a:pt x="785" y="831"/>
                  </a:cubicBezTo>
                  <a:cubicBezTo>
                    <a:pt x="782" y="834"/>
                    <a:pt x="780" y="838"/>
                    <a:pt x="777" y="841"/>
                  </a:cubicBezTo>
                  <a:cubicBezTo>
                    <a:pt x="776" y="842"/>
                    <a:pt x="776" y="843"/>
                    <a:pt x="775" y="844"/>
                  </a:cubicBezTo>
                  <a:cubicBezTo>
                    <a:pt x="774" y="847"/>
                    <a:pt x="772" y="850"/>
                    <a:pt x="771" y="853"/>
                  </a:cubicBezTo>
                  <a:cubicBezTo>
                    <a:pt x="770" y="854"/>
                    <a:pt x="770" y="856"/>
                    <a:pt x="770" y="857"/>
                  </a:cubicBezTo>
                  <a:cubicBezTo>
                    <a:pt x="769" y="860"/>
                    <a:pt x="768" y="862"/>
                    <a:pt x="767" y="865"/>
                  </a:cubicBezTo>
                  <a:cubicBezTo>
                    <a:pt x="766" y="870"/>
                    <a:pt x="766" y="874"/>
                    <a:pt x="766" y="878"/>
                  </a:cubicBezTo>
                  <a:lnTo>
                    <a:pt x="765" y="1123"/>
                  </a:lnTo>
                  <a:lnTo>
                    <a:pt x="765" y="1123"/>
                  </a:lnTo>
                  <a:lnTo>
                    <a:pt x="765" y="1124"/>
                  </a:lnTo>
                  <a:lnTo>
                    <a:pt x="765" y="1124"/>
                  </a:lnTo>
                  <a:lnTo>
                    <a:pt x="764" y="1403"/>
                  </a:lnTo>
                  <a:cubicBezTo>
                    <a:pt x="764" y="1440"/>
                    <a:pt x="794" y="1470"/>
                    <a:pt x="831" y="1470"/>
                  </a:cubicBezTo>
                  <a:lnTo>
                    <a:pt x="983" y="1470"/>
                  </a:lnTo>
                  <a:cubicBezTo>
                    <a:pt x="983" y="1470"/>
                    <a:pt x="984" y="1470"/>
                    <a:pt x="984" y="1470"/>
                  </a:cubicBezTo>
                  <a:cubicBezTo>
                    <a:pt x="1090" y="1470"/>
                    <a:pt x="1176" y="1384"/>
                    <a:pt x="1177" y="1278"/>
                  </a:cubicBezTo>
                  <a:lnTo>
                    <a:pt x="1177" y="1248"/>
                  </a:lnTo>
                  <a:close/>
                  <a:moveTo>
                    <a:pt x="1370" y="1274"/>
                  </a:moveTo>
                  <a:lnTo>
                    <a:pt x="1371" y="1007"/>
                  </a:lnTo>
                  <a:cubicBezTo>
                    <a:pt x="1371" y="988"/>
                    <a:pt x="1384" y="974"/>
                    <a:pt x="1392" y="967"/>
                  </a:cubicBezTo>
                  <a:cubicBezTo>
                    <a:pt x="1409" y="953"/>
                    <a:pt x="1433" y="945"/>
                    <a:pt x="1458" y="945"/>
                  </a:cubicBezTo>
                  <a:lnTo>
                    <a:pt x="1462" y="945"/>
                  </a:lnTo>
                  <a:cubicBezTo>
                    <a:pt x="1509" y="946"/>
                    <a:pt x="1548" y="974"/>
                    <a:pt x="1548" y="1008"/>
                  </a:cubicBezTo>
                  <a:cubicBezTo>
                    <a:pt x="1548" y="1045"/>
                    <a:pt x="1578" y="1075"/>
                    <a:pt x="1615" y="1075"/>
                  </a:cubicBezTo>
                  <a:lnTo>
                    <a:pt x="1615" y="1075"/>
                  </a:lnTo>
                  <a:cubicBezTo>
                    <a:pt x="1652" y="1075"/>
                    <a:pt x="1681" y="1045"/>
                    <a:pt x="1682" y="1008"/>
                  </a:cubicBezTo>
                  <a:cubicBezTo>
                    <a:pt x="1682" y="900"/>
                    <a:pt x="1583" y="812"/>
                    <a:pt x="1462" y="812"/>
                  </a:cubicBezTo>
                  <a:lnTo>
                    <a:pt x="1458" y="812"/>
                  </a:lnTo>
                  <a:lnTo>
                    <a:pt x="1457" y="812"/>
                  </a:lnTo>
                  <a:cubicBezTo>
                    <a:pt x="1401" y="812"/>
                    <a:pt x="1348" y="831"/>
                    <a:pt x="1307" y="865"/>
                  </a:cubicBezTo>
                  <a:cubicBezTo>
                    <a:pt x="1263" y="902"/>
                    <a:pt x="1238" y="953"/>
                    <a:pt x="1238" y="1007"/>
                  </a:cubicBezTo>
                  <a:lnTo>
                    <a:pt x="1237" y="1274"/>
                  </a:lnTo>
                  <a:cubicBezTo>
                    <a:pt x="1236" y="1382"/>
                    <a:pt x="1335" y="1470"/>
                    <a:pt x="1456" y="1470"/>
                  </a:cubicBezTo>
                  <a:lnTo>
                    <a:pt x="1460" y="1470"/>
                  </a:lnTo>
                  <a:lnTo>
                    <a:pt x="1461" y="1470"/>
                  </a:lnTo>
                  <a:cubicBezTo>
                    <a:pt x="1517" y="1470"/>
                    <a:pt x="1571" y="1451"/>
                    <a:pt x="1612" y="1417"/>
                  </a:cubicBezTo>
                  <a:cubicBezTo>
                    <a:pt x="1655" y="1381"/>
                    <a:pt x="1681" y="1329"/>
                    <a:pt x="1681" y="1275"/>
                  </a:cubicBezTo>
                  <a:lnTo>
                    <a:pt x="1681" y="1260"/>
                  </a:lnTo>
                  <a:cubicBezTo>
                    <a:pt x="1681" y="1223"/>
                    <a:pt x="1651" y="1193"/>
                    <a:pt x="1614" y="1193"/>
                  </a:cubicBezTo>
                  <a:lnTo>
                    <a:pt x="1614" y="1193"/>
                  </a:lnTo>
                  <a:cubicBezTo>
                    <a:pt x="1577" y="1193"/>
                    <a:pt x="1548" y="1222"/>
                    <a:pt x="1547" y="1259"/>
                  </a:cubicBezTo>
                  <a:lnTo>
                    <a:pt x="1547" y="1275"/>
                  </a:lnTo>
                  <a:cubicBezTo>
                    <a:pt x="1547" y="1294"/>
                    <a:pt x="1534" y="1308"/>
                    <a:pt x="1526" y="1315"/>
                  </a:cubicBezTo>
                  <a:cubicBezTo>
                    <a:pt x="1509" y="1329"/>
                    <a:pt x="1486" y="1337"/>
                    <a:pt x="1461" y="1337"/>
                  </a:cubicBezTo>
                  <a:lnTo>
                    <a:pt x="1460" y="1337"/>
                  </a:lnTo>
                  <a:lnTo>
                    <a:pt x="1457" y="1337"/>
                  </a:lnTo>
                  <a:cubicBezTo>
                    <a:pt x="1410" y="1337"/>
                    <a:pt x="1370" y="1308"/>
                    <a:pt x="1370" y="1274"/>
                  </a:cubicBezTo>
                  <a:close/>
                  <a:moveTo>
                    <a:pt x="988" y="1191"/>
                  </a:moveTo>
                  <a:lnTo>
                    <a:pt x="898" y="1191"/>
                  </a:lnTo>
                  <a:lnTo>
                    <a:pt x="898" y="1337"/>
                  </a:lnTo>
                  <a:lnTo>
                    <a:pt x="984" y="1337"/>
                  </a:lnTo>
                  <a:lnTo>
                    <a:pt x="984" y="1337"/>
                  </a:lnTo>
                  <a:lnTo>
                    <a:pt x="984" y="1337"/>
                  </a:lnTo>
                  <a:cubicBezTo>
                    <a:pt x="1017" y="1337"/>
                    <a:pt x="1043" y="1310"/>
                    <a:pt x="1043" y="1278"/>
                  </a:cubicBezTo>
                  <a:lnTo>
                    <a:pt x="1044" y="1248"/>
                  </a:lnTo>
                  <a:cubicBezTo>
                    <a:pt x="1044" y="1233"/>
                    <a:pt x="1038" y="1219"/>
                    <a:pt x="1027" y="1208"/>
                  </a:cubicBezTo>
                  <a:cubicBezTo>
                    <a:pt x="1017" y="1197"/>
                    <a:pt x="1003" y="1191"/>
                    <a:pt x="988" y="1191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  <p:grpSp>
        <p:nvGrpSpPr>
          <p:cNvPr id="64" name="组合 63"/>
          <p:cNvGrpSpPr/>
          <p:nvPr/>
        </p:nvGrpSpPr>
        <p:grpSpPr>
          <a:xfrm>
            <a:off x="8531233" y="3082693"/>
            <a:ext cx="1578010" cy="1461119"/>
            <a:chOff x="8531233" y="3082693"/>
            <a:chExt cx="1578010" cy="1461119"/>
          </a:xfrm>
        </p:grpSpPr>
        <p:sp>
          <p:nvSpPr>
            <p:cNvPr id="22" name="Shape 41750"/>
            <p:cNvSpPr/>
            <p:nvPr/>
          </p:nvSpPr>
          <p:spPr>
            <a:xfrm>
              <a:off x="8531233" y="3082693"/>
              <a:ext cx="1578010" cy="146111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666" h="20595" extrusionOk="0">
                  <a:moveTo>
                    <a:pt x="11098" y="0"/>
                  </a:moveTo>
                  <a:cubicBezTo>
                    <a:pt x="13547" y="0"/>
                    <a:pt x="15995" y="1006"/>
                    <a:pt x="17864" y="3016"/>
                  </a:cubicBezTo>
                  <a:cubicBezTo>
                    <a:pt x="21600" y="7038"/>
                    <a:pt x="21600" y="13557"/>
                    <a:pt x="17864" y="17579"/>
                  </a:cubicBezTo>
                  <a:cubicBezTo>
                    <a:pt x="14127" y="21600"/>
                    <a:pt x="8070" y="21600"/>
                    <a:pt x="4333" y="17579"/>
                  </a:cubicBezTo>
                  <a:cubicBezTo>
                    <a:pt x="2772" y="15899"/>
                    <a:pt x="1871" y="13781"/>
                    <a:pt x="1615" y="11593"/>
                  </a:cubicBezTo>
                  <a:lnTo>
                    <a:pt x="0" y="10104"/>
                  </a:lnTo>
                  <a:lnTo>
                    <a:pt x="1674" y="8564"/>
                  </a:lnTo>
                  <a:cubicBezTo>
                    <a:pt x="1995" y="6532"/>
                    <a:pt x="2876" y="4585"/>
                    <a:pt x="4333" y="3016"/>
                  </a:cubicBezTo>
                  <a:cubicBezTo>
                    <a:pt x="6202" y="1006"/>
                    <a:pt x="8650" y="0"/>
                    <a:pt x="11098" y="0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sp>
          <p:nvSpPr>
            <p:cNvPr id="55" name="male-avatar_93"/>
            <p:cNvSpPr>
              <a:spLocks noChangeAspect="1"/>
            </p:cNvSpPr>
            <p:nvPr/>
          </p:nvSpPr>
          <p:spPr bwMode="auto">
            <a:xfrm>
              <a:off x="9146431" y="3508334"/>
              <a:ext cx="436614" cy="609685"/>
            </a:xfrm>
            <a:custGeom>
              <a:avLst/>
              <a:gdLst>
                <a:gd name="T0" fmla="*/ 2598 w 4104"/>
                <a:gd name="T1" fmla="*/ 14 h 5740"/>
                <a:gd name="T2" fmla="*/ 2522 w 4104"/>
                <a:gd name="T3" fmla="*/ 39 h 5740"/>
                <a:gd name="T4" fmla="*/ 2398 w 4104"/>
                <a:gd name="T5" fmla="*/ 278 h 5740"/>
                <a:gd name="T6" fmla="*/ 2422 w 4104"/>
                <a:gd name="T7" fmla="*/ 354 h 5740"/>
                <a:gd name="T8" fmla="*/ 2808 w 4104"/>
                <a:gd name="T9" fmla="*/ 553 h 5740"/>
                <a:gd name="T10" fmla="*/ 2832 w 4104"/>
                <a:gd name="T11" fmla="*/ 630 h 5740"/>
                <a:gd name="T12" fmla="*/ 2773 w 4104"/>
                <a:gd name="T13" fmla="*/ 745 h 5740"/>
                <a:gd name="T14" fmla="*/ 2696 w 4104"/>
                <a:gd name="T15" fmla="*/ 769 h 5740"/>
                <a:gd name="T16" fmla="*/ 2311 w 4104"/>
                <a:gd name="T17" fmla="*/ 570 h 5740"/>
                <a:gd name="T18" fmla="*/ 2235 w 4104"/>
                <a:gd name="T19" fmla="*/ 594 h 5740"/>
                <a:gd name="T20" fmla="*/ 1979 w 4104"/>
                <a:gd name="T21" fmla="*/ 1090 h 5740"/>
                <a:gd name="T22" fmla="*/ 2003 w 4104"/>
                <a:gd name="T23" fmla="*/ 1166 h 5740"/>
                <a:gd name="T24" fmla="*/ 2686 w 4104"/>
                <a:gd name="T25" fmla="*/ 1519 h 5740"/>
                <a:gd name="T26" fmla="*/ 2711 w 4104"/>
                <a:gd name="T27" fmla="*/ 1595 h 5740"/>
                <a:gd name="T28" fmla="*/ 2651 w 4104"/>
                <a:gd name="T29" fmla="*/ 1710 h 5740"/>
                <a:gd name="T30" fmla="*/ 2575 w 4104"/>
                <a:gd name="T31" fmla="*/ 1735 h 5740"/>
                <a:gd name="T32" fmla="*/ 1892 w 4104"/>
                <a:gd name="T33" fmla="*/ 1382 h 5740"/>
                <a:gd name="T34" fmla="*/ 1815 w 4104"/>
                <a:gd name="T35" fmla="*/ 1406 h 5740"/>
                <a:gd name="T36" fmla="*/ 1560 w 4104"/>
                <a:gd name="T37" fmla="*/ 1901 h 5740"/>
                <a:gd name="T38" fmla="*/ 1584 w 4104"/>
                <a:gd name="T39" fmla="*/ 1978 h 5740"/>
                <a:gd name="T40" fmla="*/ 1969 w 4104"/>
                <a:gd name="T41" fmla="*/ 2177 h 5740"/>
                <a:gd name="T42" fmla="*/ 1994 w 4104"/>
                <a:gd name="T43" fmla="*/ 2253 h 5740"/>
                <a:gd name="T44" fmla="*/ 1934 w 4104"/>
                <a:gd name="T45" fmla="*/ 2368 h 5740"/>
                <a:gd name="T46" fmla="*/ 1858 w 4104"/>
                <a:gd name="T47" fmla="*/ 2392 h 5740"/>
                <a:gd name="T48" fmla="*/ 1473 w 4104"/>
                <a:gd name="T49" fmla="*/ 2193 h 5740"/>
                <a:gd name="T50" fmla="*/ 1396 w 4104"/>
                <a:gd name="T51" fmla="*/ 2218 h 5740"/>
                <a:gd name="T52" fmla="*/ 1140 w 4104"/>
                <a:gd name="T53" fmla="*/ 2713 h 5740"/>
                <a:gd name="T54" fmla="*/ 1165 w 4104"/>
                <a:gd name="T55" fmla="*/ 2789 h 5740"/>
                <a:gd name="T56" fmla="*/ 1848 w 4104"/>
                <a:gd name="T57" fmla="*/ 3142 h 5740"/>
                <a:gd name="T58" fmla="*/ 1872 w 4104"/>
                <a:gd name="T59" fmla="*/ 3218 h 5740"/>
                <a:gd name="T60" fmla="*/ 1813 w 4104"/>
                <a:gd name="T61" fmla="*/ 3334 h 5740"/>
                <a:gd name="T62" fmla="*/ 1737 w 4104"/>
                <a:gd name="T63" fmla="*/ 3358 h 5740"/>
                <a:gd name="T64" fmla="*/ 1053 w 4104"/>
                <a:gd name="T65" fmla="*/ 3005 h 5740"/>
                <a:gd name="T66" fmla="*/ 977 w 4104"/>
                <a:gd name="T67" fmla="*/ 3029 h 5740"/>
                <a:gd name="T68" fmla="*/ 721 w 4104"/>
                <a:gd name="T69" fmla="*/ 3524 h 5740"/>
                <a:gd name="T70" fmla="*/ 745 w 4104"/>
                <a:gd name="T71" fmla="*/ 3601 h 5740"/>
                <a:gd name="T72" fmla="*/ 1131 w 4104"/>
                <a:gd name="T73" fmla="*/ 3800 h 5740"/>
                <a:gd name="T74" fmla="*/ 1155 w 4104"/>
                <a:gd name="T75" fmla="*/ 3876 h 5740"/>
                <a:gd name="T76" fmla="*/ 1096 w 4104"/>
                <a:gd name="T77" fmla="*/ 3991 h 5740"/>
                <a:gd name="T78" fmla="*/ 1019 w 4104"/>
                <a:gd name="T79" fmla="*/ 4016 h 5740"/>
                <a:gd name="T80" fmla="*/ 634 w 4104"/>
                <a:gd name="T81" fmla="*/ 3816 h 5740"/>
                <a:gd name="T82" fmla="*/ 558 w 4104"/>
                <a:gd name="T83" fmla="*/ 3841 h 5740"/>
                <a:gd name="T84" fmla="*/ 302 w 4104"/>
                <a:gd name="T85" fmla="*/ 4336 h 5740"/>
                <a:gd name="T86" fmla="*/ 326 w 4104"/>
                <a:gd name="T87" fmla="*/ 4412 h 5740"/>
                <a:gd name="T88" fmla="*/ 1009 w 4104"/>
                <a:gd name="T89" fmla="*/ 4765 h 5740"/>
                <a:gd name="T90" fmla="*/ 1034 w 4104"/>
                <a:gd name="T91" fmla="*/ 4842 h 5740"/>
                <a:gd name="T92" fmla="*/ 974 w 4104"/>
                <a:gd name="T93" fmla="*/ 4957 h 5740"/>
                <a:gd name="T94" fmla="*/ 898 w 4104"/>
                <a:gd name="T95" fmla="*/ 4981 h 5740"/>
                <a:gd name="T96" fmla="*/ 215 w 4104"/>
                <a:gd name="T97" fmla="*/ 4628 h 5740"/>
                <a:gd name="T98" fmla="*/ 139 w 4104"/>
                <a:gd name="T99" fmla="*/ 4652 h 5740"/>
                <a:gd name="T100" fmla="*/ 15 w 4104"/>
                <a:gd name="T101" fmla="*/ 4892 h 5740"/>
                <a:gd name="T102" fmla="*/ 39 w 4104"/>
                <a:gd name="T103" fmla="*/ 4968 h 5740"/>
                <a:gd name="T104" fmla="*/ 1506 w 4104"/>
                <a:gd name="T105" fmla="*/ 5726 h 5740"/>
                <a:gd name="T106" fmla="*/ 1583 w 4104"/>
                <a:gd name="T107" fmla="*/ 5702 h 5740"/>
                <a:gd name="T108" fmla="*/ 4090 w 4104"/>
                <a:gd name="T109" fmla="*/ 849 h 5740"/>
                <a:gd name="T110" fmla="*/ 4065 w 4104"/>
                <a:gd name="T111" fmla="*/ 772 h 5740"/>
                <a:gd name="T112" fmla="*/ 2598 w 4104"/>
                <a:gd name="T113" fmla="*/ 14 h 57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4104" h="5740">
                  <a:moveTo>
                    <a:pt x="2598" y="14"/>
                  </a:moveTo>
                  <a:cubicBezTo>
                    <a:pt x="2571" y="0"/>
                    <a:pt x="2536" y="11"/>
                    <a:pt x="2522" y="39"/>
                  </a:cubicBezTo>
                  <a:lnTo>
                    <a:pt x="2398" y="278"/>
                  </a:lnTo>
                  <a:cubicBezTo>
                    <a:pt x="2384" y="306"/>
                    <a:pt x="2395" y="340"/>
                    <a:pt x="2422" y="354"/>
                  </a:cubicBezTo>
                  <a:lnTo>
                    <a:pt x="2808" y="553"/>
                  </a:lnTo>
                  <a:cubicBezTo>
                    <a:pt x="2836" y="568"/>
                    <a:pt x="2846" y="602"/>
                    <a:pt x="2832" y="630"/>
                  </a:cubicBezTo>
                  <a:lnTo>
                    <a:pt x="2773" y="745"/>
                  </a:lnTo>
                  <a:cubicBezTo>
                    <a:pt x="2758" y="773"/>
                    <a:pt x="2724" y="783"/>
                    <a:pt x="2696" y="769"/>
                  </a:cubicBezTo>
                  <a:lnTo>
                    <a:pt x="2311" y="570"/>
                  </a:lnTo>
                  <a:cubicBezTo>
                    <a:pt x="2283" y="556"/>
                    <a:pt x="2249" y="567"/>
                    <a:pt x="2235" y="594"/>
                  </a:cubicBezTo>
                  <a:lnTo>
                    <a:pt x="1979" y="1090"/>
                  </a:lnTo>
                  <a:cubicBezTo>
                    <a:pt x="1965" y="1117"/>
                    <a:pt x="1976" y="1152"/>
                    <a:pt x="2003" y="1166"/>
                  </a:cubicBezTo>
                  <a:lnTo>
                    <a:pt x="2686" y="1519"/>
                  </a:lnTo>
                  <a:cubicBezTo>
                    <a:pt x="2714" y="1533"/>
                    <a:pt x="2725" y="1568"/>
                    <a:pt x="2711" y="1595"/>
                  </a:cubicBezTo>
                  <a:lnTo>
                    <a:pt x="2651" y="1710"/>
                  </a:lnTo>
                  <a:cubicBezTo>
                    <a:pt x="2637" y="1738"/>
                    <a:pt x="2603" y="1749"/>
                    <a:pt x="2575" y="1735"/>
                  </a:cubicBezTo>
                  <a:lnTo>
                    <a:pt x="1892" y="1382"/>
                  </a:lnTo>
                  <a:cubicBezTo>
                    <a:pt x="1864" y="1367"/>
                    <a:pt x="1830" y="1378"/>
                    <a:pt x="1815" y="1406"/>
                  </a:cubicBezTo>
                  <a:lnTo>
                    <a:pt x="1560" y="1901"/>
                  </a:lnTo>
                  <a:cubicBezTo>
                    <a:pt x="1545" y="1929"/>
                    <a:pt x="1556" y="1963"/>
                    <a:pt x="1584" y="1978"/>
                  </a:cubicBezTo>
                  <a:lnTo>
                    <a:pt x="1969" y="2177"/>
                  </a:lnTo>
                  <a:cubicBezTo>
                    <a:pt x="1997" y="2191"/>
                    <a:pt x="2008" y="2225"/>
                    <a:pt x="1994" y="2253"/>
                  </a:cubicBezTo>
                  <a:lnTo>
                    <a:pt x="1934" y="2368"/>
                  </a:lnTo>
                  <a:cubicBezTo>
                    <a:pt x="1920" y="2396"/>
                    <a:pt x="1886" y="2407"/>
                    <a:pt x="1858" y="2392"/>
                  </a:cubicBezTo>
                  <a:lnTo>
                    <a:pt x="1473" y="2193"/>
                  </a:lnTo>
                  <a:cubicBezTo>
                    <a:pt x="1445" y="2179"/>
                    <a:pt x="1411" y="2190"/>
                    <a:pt x="1396" y="2218"/>
                  </a:cubicBezTo>
                  <a:lnTo>
                    <a:pt x="1140" y="2713"/>
                  </a:lnTo>
                  <a:cubicBezTo>
                    <a:pt x="1126" y="2741"/>
                    <a:pt x="1137" y="2775"/>
                    <a:pt x="1165" y="2789"/>
                  </a:cubicBezTo>
                  <a:lnTo>
                    <a:pt x="1848" y="3142"/>
                  </a:lnTo>
                  <a:cubicBezTo>
                    <a:pt x="1876" y="3156"/>
                    <a:pt x="1887" y="3191"/>
                    <a:pt x="1872" y="3218"/>
                  </a:cubicBezTo>
                  <a:lnTo>
                    <a:pt x="1813" y="3334"/>
                  </a:lnTo>
                  <a:cubicBezTo>
                    <a:pt x="1799" y="3361"/>
                    <a:pt x="1764" y="3372"/>
                    <a:pt x="1737" y="3358"/>
                  </a:cubicBezTo>
                  <a:lnTo>
                    <a:pt x="1053" y="3005"/>
                  </a:lnTo>
                  <a:cubicBezTo>
                    <a:pt x="1026" y="2991"/>
                    <a:pt x="991" y="3002"/>
                    <a:pt x="977" y="3029"/>
                  </a:cubicBezTo>
                  <a:lnTo>
                    <a:pt x="721" y="3524"/>
                  </a:lnTo>
                  <a:cubicBezTo>
                    <a:pt x="707" y="3552"/>
                    <a:pt x="718" y="3586"/>
                    <a:pt x="745" y="3601"/>
                  </a:cubicBezTo>
                  <a:lnTo>
                    <a:pt x="1131" y="3800"/>
                  </a:lnTo>
                  <a:cubicBezTo>
                    <a:pt x="1159" y="3814"/>
                    <a:pt x="1169" y="3848"/>
                    <a:pt x="1155" y="3876"/>
                  </a:cubicBezTo>
                  <a:lnTo>
                    <a:pt x="1096" y="3991"/>
                  </a:lnTo>
                  <a:cubicBezTo>
                    <a:pt x="1081" y="4019"/>
                    <a:pt x="1047" y="4030"/>
                    <a:pt x="1019" y="4016"/>
                  </a:cubicBezTo>
                  <a:lnTo>
                    <a:pt x="634" y="3816"/>
                  </a:lnTo>
                  <a:cubicBezTo>
                    <a:pt x="606" y="3802"/>
                    <a:pt x="572" y="3813"/>
                    <a:pt x="558" y="3841"/>
                  </a:cubicBezTo>
                  <a:lnTo>
                    <a:pt x="302" y="4336"/>
                  </a:lnTo>
                  <a:cubicBezTo>
                    <a:pt x="288" y="4364"/>
                    <a:pt x="299" y="4398"/>
                    <a:pt x="326" y="4412"/>
                  </a:cubicBezTo>
                  <a:lnTo>
                    <a:pt x="1009" y="4765"/>
                  </a:lnTo>
                  <a:cubicBezTo>
                    <a:pt x="1037" y="4780"/>
                    <a:pt x="1048" y="4814"/>
                    <a:pt x="1034" y="4842"/>
                  </a:cubicBezTo>
                  <a:lnTo>
                    <a:pt x="974" y="4957"/>
                  </a:lnTo>
                  <a:cubicBezTo>
                    <a:pt x="960" y="4984"/>
                    <a:pt x="926" y="4995"/>
                    <a:pt x="898" y="4981"/>
                  </a:cubicBezTo>
                  <a:lnTo>
                    <a:pt x="215" y="4628"/>
                  </a:lnTo>
                  <a:cubicBezTo>
                    <a:pt x="187" y="4614"/>
                    <a:pt x="153" y="4625"/>
                    <a:pt x="139" y="4652"/>
                  </a:cubicBezTo>
                  <a:lnTo>
                    <a:pt x="15" y="4892"/>
                  </a:lnTo>
                  <a:cubicBezTo>
                    <a:pt x="0" y="4920"/>
                    <a:pt x="11" y="4954"/>
                    <a:pt x="39" y="4968"/>
                  </a:cubicBezTo>
                  <a:lnTo>
                    <a:pt x="1506" y="5726"/>
                  </a:lnTo>
                  <a:cubicBezTo>
                    <a:pt x="1534" y="5740"/>
                    <a:pt x="1568" y="5729"/>
                    <a:pt x="1583" y="5702"/>
                  </a:cubicBezTo>
                  <a:lnTo>
                    <a:pt x="4090" y="849"/>
                  </a:lnTo>
                  <a:cubicBezTo>
                    <a:pt x="4104" y="821"/>
                    <a:pt x="4093" y="787"/>
                    <a:pt x="4065" y="772"/>
                  </a:cubicBezTo>
                  <a:lnTo>
                    <a:pt x="2598" y="1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Shape 46059"/>
          <p:cNvSpPr/>
          <p:nvPr/>
        </p:nvSpPr>
        <p:spPr>
          <a:xfrm flipH="1">
            <a:off x="977900" y="2337901"/>
            <a:ext cx="3589633" cy="358973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78" h="21578" extrusionOk="0">
                <a:moveTo>
                  <a:pt x="2454" y="2451"/>
                </a:moveTo>
                <a:cubicBezTo>
                  <a:pt x="939" y="3965"/>
                  <a:pt x="3" y="6057"/>
                  <a:pt x="0" y="8367"/>
                </a:cubicBezTo>
                <a:cubicBezTo>
                  <a:pt x="-5" y="13001"/>
                  <a:pt x="3746" y="16769"/>
                  <a:pt x="8371" y="16737"/>
                </a:cubicBezTo>
                <a:cubicBezTo>
                  <a:pt x="10402" y="16724"/>
                  <a:pt x="12247" y="15972"/>
                  <a:pt x="13712" y="14784"/>
                </a:cubicBezTo>
                <a:lnTo>
                  <a:pt x="14273" y="15344"/>
                </a:lnTo>
                <a:cubicBezTo>
                  <a:pt x="14244" y="15382"/>
                  <a:pt x="14213" y="15419"/>
                  <a:pt x="14192" y="15460"/>
                </a:cubicBezTo>
                <a:cubicBezTo>
                  <a:pt x="14127" y="15600"/>
                  <a:pt x="14126" y="15761"/>
                  <a:pt x="14190" y="15900"/>
                </a:cubicBezTo>
                <a:cubicBezTo>
                  <a:pt x="14246" y="16007"/>
                  <a:pt x="14330" y="16095"/>
                  <a:pt x="14460" y="16227"/>
                </a:cubicBezTo>
                <a:cubicBezTo>
                  <a:pt x="14465" y="16232"/>
                  <a:pt x="14466" y="16237"/>
                  <a:pt x="14470" y="16242"/>
                </a:cubicBezTo>
                <a:cubicBezTo>
                  <a:pt x="14540" y="16322"/>
                  <a:pt x="14629" y="16411"/>
                  <a:pt x="14748" y="16529"/>
                </a:cubicBezTo>
                <a:lnTo>
                  <a:pt x="15131" y="16912"/>
                </a:lnTo>
                <a:lnTo>
                  <a:pt x="16704" y="18485"/>
                </a:lnTo>
                <a:lnTo>
                  <a:pt x="19468" y="21249"/>
                </a:lnTo>
                <a:lnTo>
                  <a:pt x="19475" y="21242"/>
                </a:lnTo>
                <a:cubicBezTo>
                  <a:pt x="19620" y="21386"/>
                  <a:pt x="19709" y="21472"/>
                  <a:pt x="19820" y="21530"/>
                </a:cubicBezTo>
                <a:cubicBezTo>
                  <a:pt x="19959" y="21595"/>
                  <a:pt x="20121" y="21594"/>
                  <a:pt x="20260" y="21529"/>
                </a:cubicBezTo>
                <a:cubicBezTo>
                  <a:pt x="20383" y="21465"/>
                  <a:pt x="20471" y="21378"/>
                  <a:pt x="20644" y="21205"/>
                </a:cubicBezTo>
                <a:lnTo>
                  <a:pt x="21203" y="20645"/>
                </a:lnTo>
                <a:cubicBezTo>
                  <a:pt x="21379" y="20469"/>
                  <a:pt x="21466" y="20382"/>
                  <a:pt x="21530" y="20259"/>
                </a:cubicBezTo>
                <a:cubicBezTo>
                  <a:pt x="21595" y="20120"/>
                  <a:pt x="21595" y="19960"/>
                  <a:pt x="21530" y="19820"/>
                </a:cubicBezTo>
                <a:cubicBezTo>
                  <a:pt x="21472" y="19709"/>
                  <a:pt x="21386" y="19620"/>
                  <a:pt x="21242" y="19475"/>
                </a:cubicBezTo>
                <a:lnTo>
                  <a:pt x="21250" y="19467"/>
                </a:lnTo>
                <a:lnTo>
                  <a:pt x="18482" y="16698"/>
                </a:lnTo>
                <a:lnTo>
                  <a:pt x="16914" y="15130"/>
                </a:lnTo>
                <a:lnTo>
                  <a:pt x="16526" y="14743"/>
                </a:lnTo>
                <a:cubicBezTo>
                  <a:pt x="16410" y="14626"/>
                  <a:pt x="16323" y="14539"/>
                  <a:pt x="16243" y="14469"/>
                </a:cubicBezTo>
                <a:cubicBezTo>
                  <a:pt x="16235" y="14462"/>
                  <a:pt x="16226" y="14459"/>
                  <a:pt x="16218" y="14452"/>
                </a:cubicBezTo>
                <a:cubicBezTo>
                  <a:pt x="16092" y="14327"/>
                  <a:pt x="16003" y="14244"/>
                  <a:pt x="15900" y="14191"/>
                </a:cubicBezTo>
                <a:cubicBezTo>
                  <a:pt x="15761" y="14126"/>
                  <a:pt x="15601" y="14126"/>
                  <a:pt x="15461" y="14191"/>
                </a:cubicBezTo>
                <a:cubicBezTo>
                  <a:pt x="15419" y="14213"/>
                  <a:pt x="15382" y="14244"/>
                  <a:pt x="15343" y="14275"/>
                </a:cubicBezTo>
                <a:lnTo>
                  <a:pt x="14787" y="13719"/>
                </a:lnTo>
                <a:cubicBezTo>
                  <a:pt x="14841" y="13653"/>
                  <a:pt x="14901" y="13592"/>
                  <a:pt x="14952" y="13524"/>
                </a:cubicBezTo>
                <a:cubicBezTo>
                  <a:pt x="16045" y="12090"/>
                  <a:pt x="16726" y="10311"/>
                  <a:pt x="16738" y="8370"/>
                </a:cubicBezTo>
                <a:cubicBezTo>
                  <a:pt x="16768" y="3746"/>
                  <a:pt x="13001" y="-5"/>
                  <a:pt x="8368" y="0"/>
                </a:cubicBezTo>
                <a:cubicBezTo>
                  <a:pt x="6058" y="2"/>
                  <a:pt x="3968" y="936"/>
                  <a:pt x="2454" y="2451"/>
                </a:cubicBezTo>
                <a:close/>
                <a:moveTo>
                  <a:pt x="3892" y="3889"/>
                </a:moveTo>
                <a:cubicBezTo>
                  <a:pt x="5038" y="2743"/>
                  <a:pt x="6622" y="2036"/>
                  <a:pt x="8371" y="2036"/>
                </a:cubicBezTo>
                <a:cubicBezTo>
                  <a:pt x="11868" y="2036"/>
                  <a:pt x="14702" y="4870"/>
                  <a:pt x="14702" y="8367"/>
                </a:cubicBezTo>
                <a:cubicBezTo>
                  <a:pt x="14702" y="11865"/>
                  <a:pt x="11867" y="14700"/>
                  <a:pt x="8369" y="14700"/>
                </a:cubicBezTo>
                <a:cubicBezTo>
                  <a:pt x="4872" y="14700"/>
                  <a:pt x="2038" y="11866"/>
                  <a:pt x="2038" y="8369"/>
                </a:cubicBezTo>
                <a:cubicBezTo>
                  <a:pt x="2038" y="6620"/>
                  <a:pt x="2746" y="5035"/>
                  <a:pt x="3892" y="3889"/>
                </a:cubicBezTo>
                <a:close/>
              </a:path>
            </a:pathLst>
          </a:custGeom>
          <a:solidFill>
            <a:srgbClr val="E5E5E5"/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t">
            <a:noAutofit/>
          </a:bodyPr>
          <a:lstStyle/>
          <a:p>
            <a:endParaRPr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51" name="组合 50"/>
          <p:cNvGrpSpPr/>
          <p:nvPr/>
        </p:nvGrpSpPr>
        <p:grpSpPr>
          <a:xfrm>
            <a:off x="5165755" y="4013860"/>
            <a:ext cx="6754814" cy="802238"/>
            <a:chOff x="5165755" y="4013860"/>
            <a:chExt cx="6754814" cy="802238"/>
          </a:xfrm>
        </p:grpSpPr>
        <p:grpSp>
          <p:nvGrpSpPr>
            <p:cNvPr id="20" name="Group 46079"/>
            <p:cNvGrpSpPr/>
            <p:nvPr/>
          </p:nvGrpSpPr>
          <p:grpSpPr>
            <a:xfrm>
              <a:off x="5165755" y="4075218"/>
              <a:ext cx="679522" cy="679523"/>
              <a:chOff x="0" y="0"/>
              <a:chExt cx="889000" cy="889000"/>
            </a:xfrm>
          </p:grpSpPr>
          <p:sp>
            <p:nvSpPr>
              <p:cNvPr id="21" name="Shape 46077"/>
              <p:cNvSpPr/>
              <p:nvPr/>
            </p:nvSpPr>
            <p:spPr>
              <a:xfrm>
                <a:off x="0" y="0"/>
                <a:ext cx="889000" cy="889000"/>
              </a:xfrm>
              <a:prstGeom prst="rect">
                <a:avLst/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" name="Shape 46078"/>
              <p:cNvSpPr/>
              <p:nvPr/>
            </p:nvSpPr>
            <p:spPr>
              <a:xfrm>
                <a:off x="222250" y="257057"/>
                <a:ext cx="444500" cy="374886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358" y="0"/>
                    </a:moveTo>
                    <a:cubicBezTo>
                      <a:pt x="612" y="0"/>
                      <a:pt x="0" y="713"/>
                      <a:pt x="0" y="1597"/>
                    </a:cubicBezTo>
                    <a:lnTo>
                      <a:pt x="0" y="20003"/>
                    </a:lnTo>
                    <a:cubicBezTo>
                      <a:pt x="0" y="20887"/>
                      <a:pt x="612" y="21600"/>
                      <a:pt x="1358" y="21600"/>
                    </a:cubicBezTo>
                    <a:lnTo>
                      <a:pt x="18896" y="21600"/>
                    </a:lnTo>
                    <a:cubicBezTo>
                      <a:pt x="19641" y="21600"/>
                      <a:pt x="20242" y="20887"/>
                      <a:pt x="20242" y="20003"/>
                    </a:cubicBezTo>
                    <a:lnTo>
                      <a:pt x="20242" y="15200"/>
                    </a:lnTo>
                    <a:lnTo>
                      <a:pt x="15524" y="15200"/>
                    </a:lnTo>
                    <a:cubicBezTo>
                      <a:pt x="14779" y="15200"/>
                      <a:pt x="14177" y="14487"/>
                      <a:pt x="14177" y="13604"/>
                    </a:cubicBezTo>
                    <a:lnTo>
                      <a:pt x="14177" y="10398"/>
                    </a:lnTo>
                    <a:cubicBezTo>
                      <a:pt x="14177" y="9514"/>
                      <a:pt x="14779" y="8801"/>
                      <a:pt x="15524" y="8801"/>
                    </a:cubicBezTo>
                    <a:lnTo>
                      <a:pt x="20242" y="8801"/>
                    </a:lnTo>
                    <a:lnTo>
                      <a:pt x="20242" y="4803"/>
                    </a:lnTo>
                    <a:cubicBezTo>
                      <a:pt x="20242" y="3919"/>
                      <a:pt x="19641" y="3193"/>
                      <a:pt x="18896" y="3193"/>
                    </a:cubicBezTo>
                    <a:lnTo>
                      <a:pt x="18896" y="1597"/>
                    </a:lnTo>
                    <a:cubicBezTo>
                      <a:pt x="18896" y="713"/>
                      <a:pt x="18295" y="0"/>
                      <a:pt x="17549" y="0"/>
                    </a:cubicBezTo>
                    <a:lnTo>
                      <a:pt x="1358" y="0"/>
                    </a:lnTo>
                    <a:close/>
                    <a:moveTo>
                      <a:pt x="2025" y="1597"/>
                    </a:moveTo>
                    <a:lnTo>
                      <a:pt x="16192" y="1597"/>
                    </a:lnTo>
                    <a:cubicBezTo>
                      <a:pt x="16192" y="1597"/>
                      <a:pt x="17549" y="1593"/>
                      <a:pt x="17549" y="3193"/>
                    </a:cubicBezTo>
                    <a:lnTo>
                      <a:pt x="2025" y="3193"/>
                    </a:lnTo>
                    <a:cubicBezTo>
                      <a:pt x="1653" y="3193"/>
                      <a:pt x="1358" y="2844"/>
                      <a:pt x="1358" y="2401"/>
                    </a:cubicBezTo>
                    <a:cubicBezTo>
                      <a:pt x="1358" y="1960"/>
                      <a:pt x="1653" y="1597"/>
                      <a:pt x="2025" y="1597"/>
                    </a:cubicBezTo>
                    <a:close/>
                    <a:moveTo>
                      <a:pt x="16192" y="9606"/>
                    </a:moveTo>
                    <a:cubicBezTo>
                      <a:pt x="15447" y="9606"/>
                      <a:pt x="14845" y="10318"/>
                      <a:pt x="14845" y="11202"/>
                    </a:cubicBezTo>
                    <a:lnTo>
                      <a:pt x="14845" y="12799"/>
                    </a:lnTo>
                    <a:cubicBezTo>
                      <a:pt x="14845" y="13683"/>
                      <a:pt x="15447" y="14396"/>
                      <a:pt x="16192" y="14396"/>
                    </a:cubicBezTo>
                    <a:lnTo>
                      <a:pt x="20242" y="14396"/>
                    </a:lnTo>
                    <a:cubicBezTo>
                      <a:pt x="20988" y="14396"/>
                      <a:pt x="21600" y="13683"/>
                      <a:pt x="21600" y="12799"/>
                    </a:cubicBezTo>
                    <a:lnTo>
                      <a:pt x="21600" y="11202"/>
                    </a:lnTo>
                    <a:cubicBezTo>
                      <a:pt x="21600" y="10318"/>
                      <a:pt x="20988" y="9606"/>
                      <a:pt x="20242" y="9606"/>
                    </a:cubicBezTo>
                    <a:lnTo>
                      <a:pt x="16192" y="9606"/>
                    </a:lnTo>
                    <a:close/>
                    <a:moveTo>
                      <a:pt x="16871" y="11202"/>
                    </a:moveTo>
                    <a:cubicBezTo>
                      <a:pt x="17243" y="11202"/>
                      <a:pt x="17549" y="11552"/>
                      <a:pt x="17549" y="11994"/>
                    </a:cubicBezTo>
                    <a:cubicBezTo>
                      <a:pt x="17549" y="12436"/>
                      <a:pt x="17243" y="12799"/>
                      <a:pt x="16871" y="12799"/>
                    </a:cubicBezTo>
                    <a:cubicBezTo>
                      <a:pt x="16498" y="12799"/>
                      <a:pt x="16192" y="12436"/>
                      <a:pt x="16192" y="11994"/>
                    </a:cubicBezTo>
                    <a:cubicBezTo>
                      <a:pt x="16192" y="11552"/>
                      <a:pt x="16498" y="11202"/>
                      <a:pt x="16871" y="11202"/>
                    </a:cubicBezTo>
                    <a:close/>
                  </a:path>
                </a:pathLst>
              </a:custGeom>
              <a:solidFill>
                <a:srgbClr val="FFFFFF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39" name="组合 38"/>
            <p:cNvGrpSpPr/>
            <p:nvPr/>
          </p:nvGrpSpPr>
          <p:grpSpPr>
            <a:xfrm>
              <a:off x="5845277" y="4013860"/>
              <a:ext cx="6075292" cy="802238"/>
              <a:chOff x="5416537" y="1316804"/>
              <a:chExt cx="6075292" cy="802238"/>
            </a:xfrm>
          </p:grpSpPr>
          <p:sp>
            <p:nvSpPr>
              <p:cNvPr id="40" name="矩形 39"/>
              <p:cNvSpPr/>
              <p:nvPr/>
            </p:nvSpPr>
            <p:spPr>
              <a:xfrm>
                <a:off x="5505516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视觉冲击力强的原创广告设计、电商淘宝。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1" name="矩形 40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49" name="组合 48"/>
          <p:cNvGrpSpPr/>
          <p:nvPr/>
        </p:nvGrpSpPr>
        <p:grpSpPr>
          <a:xfrm>
            <a:off x="4567532" y="1316804"/>
            <a:ext cx="6924297" cy="802238"/>
            <a:chOff x="4567532" y="1316804"/>
            <a:chExt cx="6924297" cy="802238"/>
          </a:xfrm>
        </p:grpSpPr>
        <p:grpSp>
          <p:nvGrpSpPr>
            <p:cNvPr id="32" name="Group 46065"/>
            <p:cNvGrpSpPr/>
            <p:nvPr/>
          </p:nvGrpSpPr>
          <p:grpSpPr>
            <a:xfrm>
              <a:off x="4567532" y="1377963"/>
              <a:ext cx="679521" cy="679523"/>
              <a:chOff x="0" y="0"/>
              <a:chExt cx="889000" cy="889000"/>
            </a:xfrm>
          </p:grpSpPr>
          <p:sp>
            <p:nvSpPr>
              <p:cNvPr id="33" name="Shape 46063"/>
              <p:cNvSpPr/>
              <p:nvPr/>
            </p:nvSpPr>
            <p:spPr>
              <a:xfrm>
                <a:off x="0" y="0"/>
                <a:ext cx="889000" cy="889000"/>
              </a:xfrm>
              <a:prstGeom prst="rect">
                <a:avLst/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4" name="Shape 46064"/>
              <p:cNvSpPr/>
              <p:nvPr/>
            </p:nvSpPr>
            <p:spPr>
              <a:xfrm>
                <a:off x="223863" y="247306"/>
                <a:ext cx="441274" cy="39438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484" extrusionOk="0">
                    <a:moveTo>
                      <a:pt x="19415" y="16649"/>
                    </a:moveTo>
                    <a:cubicBezTo>
                      <a:pt x="20161" y="16995"/>
                      <a:pt x="20794" y="17015"/>
                      <a:pt x="20797" y="18016"/>
                    </a:cubicBezTo>
                    <a:lnTo>
                      <a:pt x="21600" y="21484"/>
                    </a:lnTo>
                    <a:lnTo>
                      <a:pt x="0" y="21484"/>
                    </a:lnTo>
                    <a:cubicBezTo>
                      <a:pt x="91" y="20771"/>
                      <a:pt x="349" y="19060"/>
                      <a:pt x="573" y="18136"/>
                    </a:cubicBezTo>
                    <a:cubicBezTo>
                      <a:pt x="679" y="17700"/>
                      <a:pt x="1212" y="16975"/>
                      <a:pt x="2036" y="16624"/>
                    </a:cubicBezTo>
                    <a:cubicBezTo>
                      <a:pt x="4050" y="15766"/>
                      <a:pt x="6877" y="14370"/>
                      <a:pt x="7251" y="13724"/>
                    </a:cubicBezTo>
                    <a:cubicBezTo>
                      <a:pt x="7484" y="13323"/>
                      <a:pt x="7579" y="13743"/>
                      <a:pt x="7681" y="13421"/>
                    </a:cubicBezTo>
                    <a:cubicBezTo>
                      <a:pt x="7916" y="12679"/>
                      <a:pt x="7968" y="11587"/>
                      <a:pt x="7968" y="11587"/>
                    </a:cubicBezTo>
                    <a:cubicBezTo>
                      <a:pt x="7848" y="11494"/>
                      <a:pt x="7572" y="10786"/>
                      <a:pt x="7434" y="10117"/>
                    </a:cubicBezTo>
                    <a:cubicBezTo>
                      <a:pt x="7387" y="9891"/>
                      <a:pt x="7082" y="9884"/>
                      <a:pt x="6846" y="8995"/>
                    </a:cubicBezTo>
                    <a:cubicBezTo>
                      <a:pt x="6653" y="8263"/>
                      <a:pt x="6425" y="7272"/>
                      <a:pt x="6518" y="6932"/>
                    </a:cubicBezTo>
                    <a:cubicBezTo>
                      <a:pt x="6566" y="6758"/>
                      <a:pt x="6695" y="6822"/>
                      <a:pt x="6716" y="6831"/>
                    </a:cubicBezTo>
                    <a:cubicBezTo>
                      <a:pt x="6697" y="6706"/>
                      <a:pt x="6673" y="6705"/>
                      <a:pt x="6649" y="6531"/>
                    </a:cubicBezTo>
                    <a:cubicBezTo>
                      <a:pt x="6603" y="6199"/>
                      <a:pt x="6428" y="5653"/>
                      <a:pt x="6414" y="5330"/>
                    </a:cubicBezTo>
                    <a:cubicBezTo>
                      <a:pt x="6302" y="2941"/>
                      <a:pt x="6814" y="1517"/>
                      <a:pt x="7802" y="834"/>
                    </a:cubicBezTo>
                    <a:cubicBezTo>
                      <a:pt x="8064" y="653"/>
                      <a:pt x="9136" y="145"/>
                      <a:pt x="9462" y="64"/>
                    </a:cubicBezTo>
                    <a:cubicBezTo>
                      <a:pt x="10187" y="-116"/>
                      <a:pt x="11659" y="109"/>
                      <a:pt x="12338" y="443"/>
                    </a:cubicBezTo>
                    <a:cubicBezTo>
                      <a:pt x="14203" y="1346"/>
                      <a:pt x="14766" y="2285"/>
                      <a:pt x="14624" y="5330"/>
                    </a:cubicBezTo>
                    <a:cubicBezTo>
                      <a:pt x="14599" y="5877"/>
                      <a:pt x="14486" y="6618"/>
                      <a:pt x="14433" y="6945"/>
                    </a:cubicBezTo>
                    <a:cubicBezTo>
                      <a:pt x="14521" y="6860"/>
                      <a:pt x="14606" y="6807"/>
                      <a:pt x="14679" y="6813"/>
                    </a:cubicBezTo>
                    <a:cubicBezTo>
                      <a:pt x="14982" y="6833"/>
                      <a:pt x="14696" y="8105"/>
                      <a:pt x="14460" y="8995"/>
                    </a:cubicBezTo>
                    <a:cubicBezTo>
                      <a:pt x="14225" y="9884"/>
                      <a:pt x="13904" y="9888"/>
                      <a:pt x="13872" y="10117"/>
                    </a:cubicBezTo>
                    <a:cubicBezTo>
                      <a:pt x="13761" y="10901"/>
                      <a:pt x="13490" y="11361"/>
                      <a:pt x="13347" y="11576"/>
                    </a:cubicBezTo>
                    <a:cubicBezTo>
                      <a:pt x="13347" y="11576"/>
                      <a:pt x="13436" y="12775"/>
                      <a:pt x="13704" y="13449"/>
                    </a:cubicBezTo>
                    <a:cubicBezTo>
                      <a:pt x="13812" y="13730"/>
                      <a:pt x="13931" y="13430"/>
                      <a:pt x="14102" y="13742"/>
                    </a:cubicBezTo>
                    <a:cubicBezTo>
                      <a:pt x="14018" y="13588"/>
                      <a:pt x="14272" y="14339"/>
                      <a:pt x="15405" y="14858"/>
                    </a:cubicBezTo>
                    <a:cubicBezTo>
                      <a:pt x="17512" y="15825"/>
                      <a:pt x="18500" y="16226"/>
                      <a:pt x="19415" y="16649"/>
                    </a:cubicBezTo>
                    <a:close/>
                  </a:path>
                </a:pathLst>
              </a:custGeom>
              <a:solidFill>
                <a:srgbClr val="FFFFFF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4" name="组合 3"/>
            <p:cNvGrpSpPr/>
            <p:nvPr/>
          </p:nvGrpSpPr>
          <p:grpSpPr>
            <a:xfrm>
              <a:off x="5416537" y="1316804"/>
              <a:ext cx="6075292" cy="802238"/>
              <a:chOff x="5416537" y="1316804"/>
              <a:chExt cx="6075292" cy="802238"/>
            </a:xfrm>
          </p:grpSpPr>
          <p:sp>
            <p:nvSpPr>
              <p:cNvPr id="37" name="矩形 36"/>
              <p:cNvSpPr/>
              <p:nvPr/>
            </p:nvSpPr>
            <p:spPr>
              <a:xfrm>
                <a:off x="5505516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视觉冲击力强的原创广告设计、电商淘宝。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8" name="矩形 37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53" name="组合 52"/>
          <p:cNvGrpSpPr/>
          <p:nvPr/>
        </p:nvGrpSpPr>
        <p:grpSpPr>
          <a:xfrm>
            <a:off x="5165755" y="2679871"/>
            <a:ext cx="6754814" cy="802238"/>
            <a:chOff x="5165755" y="2679871"/>
            <a:chExt cx="6754814" cy="802238"/>
          </a:xfrm>
        </p:grpSpPr>
        <p:grpSp>
          <p:nvGrpSpPr>
            <p:cNvPr id="26" name="Group 46072"/>
            <p:cNvGrpSpPr/>
            <p:nvPr/>
          </p:nvGrpSpPr>
          <p:grpSpPr>
            <a:xfrm>
              <a:off x="5165755" y="2726591"/>
              <a:ext cx="679522" cy="679523"/>
              <a:chOff x="0" y="0"/>
              <a:chExt cx="889000" cy="889000"/>
            </a:xfrm>
          </p:grpSpPr>
          <p:sp>
            <p:nvSpPr>
              <p:cNvPr id="27" name="Shape 46070"/>
              <p:cNvSpPr/>
              <p:nvPr/>
            </p:nvSpPr>
            <p:spPr>
              <a:xfrm>
                <a:off x="0" y="0"/>
                <a:ext cx="889000" cy="889000"/>
              </a:xfrm>
              <a:prstGeom prst="rect">
                <a:avLst/>
              </a:pr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8" name="Shape 46071"/>
              <p:cNvSpPr/>
              <p:nvPr/>
            </p:nvSpPr>
            <p:spPr>
              <a:xfrm>
                <a:off x="221731" y="221729"/>
                <a:ext cx="445538" cy="44554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2260" y="14462"/>
                    </a:moveTo>
                    <a:cubicBezTo>
                      <a:pt x="10237" y="15268"/>
                      <a:pt x="7944" y="14282"/>
                      <a:pt x="7138" y="12260"/>
                    </a:cubicBezTo>
                    <a:cubicBezTo>
                      <a:pt x="6332" y="10238"/>
                      <a:pt x="7318" y="7944"/>
                      <a:pt x="9340" y="7138"/>
                    </a:cubicBezTo>
                    <a:cubicBezTo>
                      <a:pt x="11363" y="6332"/>
                      <a:pt x="13656" y="7318"/>
                      <a:pt x="14462" y="9340"/>
                    </a:cubicBezTo>
                    <a:cubicBezTo>
                      <a:pt x="15268" y="11362"/>
                      <a:pt x="14282" y="13656"/>
                      <a:pt x="12260" y="14462"/>
                    </a:cubicBezTo>
                    <a:close/>
                    <a:moveTo>
                      <a:pt x="19602" y="9782"/>
                    </a:moveTo>
                    <a:cubicBezTo>
                      <a:pt x="20834" y="9090"/>
                      <a:pt x="21600" y="8617"/>
                      <a:pt x="21600" y="8617"/>
                    </a:cubicBezTo>
                    <a:lnTo>
                      <a:pt x="20140" y="4954"/>
                    </a:lnTo>
                    <a:cubicBezTo>
                      <a:pt x="20140" y="4954"/>
                      <a:pt x="19254" y="5138"/>
                      <a:pt x="17878" y="5484"/>
                    </a:cubicBezTo>
                    <a:cubicBezTo>
                      <a:pt x="17340" y="4770"/>
                      <a:pt x="16700" y="4141"/>
                      <a:pt x="15975" y="3619"/>
                    </a:cubicBezTo>
                    <a:cubicBezTo>
                      <a:pt x="16319" y="2115"/>
                      <a:pt x="16483" y="1130"/>
                      <a:pt x="16483" y="1130"/>
                    </a:cubicBezTo>
                    <a:lnTo>
                      <a:pt x="13896" y="17"/>
                    </a:lnTo>
                    <a:cubicBezTo>
                      <a:pt x="13896" y="17"/>
                      <a:pt x="13292" y="816"/>
                      <a:pt x="12435" y="2100"/>
                    </a:cubicBezTo>
                    <a:cubicBezTo>
                      <a:pt x="11667" y="1958"/>
                      <a:pt x="9929" y="1990"/>
                      <a:pt x="9794" y="2006"/>
                    </a:cubicBezTo>
                    <a:cubicBezTo>
                      <a:pt x="9096" y="770"/>
                      <a:pt x="8616" y="0"/>
                      <a:pt x="8616" y="0"/>
                    </a:cubicBezTo>
                    <a:lnTo>
                      <a:pt x="4955" y="1460"/>
                    </a:lnTo>
                    <a:cubicBezTo>
                      <a:pt x="4955" y="1460"/>
                      <a:pt x="5136" y="2351"/>
                      <a:pt x="5481" y="3734"/>
                    </a:cubicBezTo>
                    <a:cubicBezTo>
                      <a:pt x="4778" y="4264"/>
                      <a:pt x="4157" y="4895"/>
                      <a:pt x="3639" y="5608"/>
                    </a:cubicBezTo>
                    <a:cubicBezTo>
                      <a:pt x="2127" y="5266"/>
                      <a:pt x="1135" y="5104"/>
                      <a:pt x="1135" y="5104"/>
                    </a:cubicBezTo>
                    <a:lnTo>
                      <a:pt x="22" y="7692"/>
                    </a:lnTo>
                    <a:cubicBezTo>
                      <a:pt x="22" y="7692"/>
                      <a:pt x="819" y="8298"/>
                      <a:pt x="2103" y="9154"/>
                    </a:cubicBezTo>
                    <a:cubicBezTo>
                      <a:pt x="1955" y="9941"/>
                      <a:pt x="1990" y="11679"/>
                      <a:pt x="2004" y="11801"/>
                    </a:cubicBezTo>
                    <a:cubicBezTo>
                      <a:pt x="768" y="12502"/>
                      <a:pt x="0" y="12983"/>
                      <a:pt x="0" y="12983"/>
                    </a:cubicBezTo>
                    <a:lnTo>
                      <a:pt x="1460" y="16645"/>
                    </a:lnTo>
                    <a:cubicBezTo>
                      <a:pt x="1460" y="16645"/>
                      <a:pt x="2351" y="16467"/>
                      <a:pt x="3732" y="16126"/>
                    </a:cubicBezTo>
                    <a:cubicBezTo>
                      <a:pt x="4263" y="16831"/>
                      <a:pt x="4896" y="17454"/>
                      <a:pt x="5611" y="17973"/>
                    </a:cubicBezTo>
                    <a:cubicBezTo>
                      <a:pt x="5273" y="19468"/>
                      <a:pt x="5112" y="20448"/>
                      <a:pt x="5112" y="20448"/>
                    </a:cubicBezTo>
                    <a:lnTo>
                      <a:pt x="7642" y="21536"/>
                    </a:lnTo>
                    <a:cubicBezTo>
                      <a:pt x="7642" y="21536"/>
                      <a:pt x="8236" y="20755"/>
                      <a:pt x="9083" y="19495"/>
                    </a:cubicBezTo>
                    <a:cubicBezTo>
                      <a:pt x="9914" y="19659"/>
                      <a:pt x="11699" y="19617"/>
                      <a:pt x="11812" y="19605"/>
                    </a:cubicBezTo>
                    <a:cubicBezTo>
                      <a:pt x="12507" y="20836"/>
                      <a:pt x="12984" y="21600"/>
                      <a:pt x="12984" y="21600"/>
                    </a:cubicBezTo>
                    <a:lnTo>
                      <a:pt x="16645" y="20140"/>
                    </a:lnTo>
                    <a:cubicBezTo>
                      <a:pt x="16645" y="20140"/>
                      <a:pt x="16465" y="19256"/>
                      <a:pt x="16122" y="17881"/>
                    </a:cubicBezTo>
                    <a:cubicBezTo>
                      <a:pt x="16854" y="17330"/>
                      <a:pt x="17498" y="16672"/>
                      <a:pt x="18029" y="15924"/>
                    </a:cubicBezTo>
                    <a:cubicBezTo>
                      <a:pt x="19510" y="16258"/>
                      <a:pt x="20478" y="16419"/>
                      <a:pt x="20478" y="16419"/>
                    </a:cubicBezTo>
                    <a:lnTo>
                      <a:pt x="21566" y="13889"/>
                    </a:lnTo>
                    <a:cubicBezTo>
                      <a:pt x="21566" y="13889"/>
                      <a:pt x="20777" y="13294"/>
                      <a:pt x="19508" y="12446"/>
                    </a:cubicBezTo>
                    <a:cubicBezTo>
                      <a:pt x="19652" y="11675"/>
                      <a:pt x="19618" y="9922"/>
                      <a:pt x="19602" y="9782"/>
                    </a:cubicBezTo>
                    <a:close/>
                  </a:path>
                </a:pathLst>
              </a:custGeom>
              <a:solidFill>
                <a:srgbClr val="FFFFFF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0092" tIns="20092" rIns="20092" bIns="20092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42" name="组合 41"/>
            <p:cNvGrpSpPr/>
            <p:nvPr/>
          </p:nvGrpSpPr>
          <p:grpSpPr>
            <a:xfrm>
              <a:off x="5917919" y="2679871"/>
              <a:ext cx="6002650" cy="802238"/>
              <a:chOff x="5416537" y="1316804"/>
              <a:chExt cx="6002650" cy="802238"/>
            </a:xfrm>
          </p:grpSpPr>
          <p:sp>
            <p:nvSpPr>
              <p:cNvPr id="43" name="矩形 42"/>
              <p:cNvSpPr/>
              <p:nvPr/>
            </p:nvSpPr>
            <p:spPr>
              <a:xfrm>
                <a:off x="5432874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视觉冲击力强的原创广告设计、电商淘宝。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4" name="矩形 43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52" name="组合 51"/>
          <p:cNvGrpSpPr/>
          <p:nvPr/>
        </p:nvGrpSpPr>
        <p:grpSpPr>
          <a:xfrm>
            <a:off x="4567532" y="5400963"/>
            <a:ext cx="6924297" cy="802238"/>
            <a:chOff x="4567532" y="5400963"/>
            <a:chExt cx="6924297" cy="802238"/>
          </a:xfrm>
        </p:grpSpPr>
        <p:sp>
          <p:nvSpPr>
            <p:cNvPr id="15" name="Shape 46084"/>
            <p:cNvSpPr/>
            <p:nvPr/>
          </p:nvSpPr>
          <p:spPr>
            <a:xfrm>
              <a:off x="4567532" y="5423846"/>
              <a:ext cx="679521" cy="679523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6" name="Shape 46085"/>
            <p:cNvSpPr/>
            <p:nvPr/>
          </p:nvSpPr>
          <p:spPr>
            <a:xfrm>
              <a:off x="4747627" y="5552778"/>
              <a:ext cx="319331" cy="4216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50" h="21600" extrusionOk="0">
                  <a:moveTo>
                    <a:pt x="16784" y="1264"/>
                  </a:moveTo>
                  <a:cubicBezTo>
                    <a:pt x="16363" y="1078"/>
                    <a:pt x="15824" y="1189"/>
                    <a:pt x="15581" y="1511"/>
                  </a:cubicBezTo>
                  <a:lnTo>
                    <a:pt x="14280" y="3236"/>
                  </a:lnTo>
                  <a:cubicBezTo>
                    <a:pt x="14867" y="3417"/>
                    <a:pt x="15381" y="3636"/>
                    <a:pt x="15831" y="3874"/>
                  </a:cubicBezTo>
                  <a:lnTo>
                    <a:pt x="17106" y="2185"/>
                  </a:lnTo>
                  <a:cubicBezTo>
                    <a:pt x="17349" y="1863"/>
                    <a:pt x="17205" y="1451"/>
                    <a:pt x="16784" y="1264"/>
                  </a:cubicBezTo>
                  <a:close/>
                  <a:moveTo>
                    <a:pt x="21233" y="4689"/>
                  </a:moveTo>
                  <a:cubicBezTo>
                    <a:pt x="20988" y="4366"/>
                    <a:pt x="20450" y="4256"/>
                    <a:pt x="20028" y="4442"/>
                  </a:cubicBezTo>
                  <a:lnTo>
                    <a:pt x="17841" y="5408"/>
                  </a:lnTo>
                  <a:cubicBezTo>
                    <a:pt x="18203" y="5799"/>
                    <a:pt x="18487" y="6197"/>
                    <a:pt x="18711" y="6581"/>
                  </a:cubicBezTo>
                  <a:lnTo>
                    <a:pt x="20909" y="5610"/>
                  </a:lnTo>
                  <a:cubicBezTo>
                    <a:pt x="21331" y="5423"/>
                    <a:pt x="21475" y="5012"/>
                    <a:pt x="21233" y="4689"/>
                  </a:cubicBezTo>
                  <a:close/>
                  <a:moveTo>
                    <a:pt x="1322" y="4393"/>
                  </a:moveTo>
                  <a:cubicBezTo>
                    <a:pt x="900" y="4207"/>
                    <a:pt x="362" y="4317"/>
                    <a:pt x="118" y="4640"/>
                  </a:cubicBezTo>
                  <a:cubicBezTo>
                    <a:pt x="-125" y="4963"/>
                    <a:pt x="19" y="5375"/>
                    <a:pt x="441" y="5561"/>
                  </a:cubicBezTo>
                  <a:lnTo>
                    <a:pt x="2633" y="6530"/>
                  </a:lnTo>
                  <a:cubicBezTo>
                    <a:pt x="2861" y="6146"/>
                    <a:pt x="3149" y="5751"/>
                    <a:pt x="3514" y="5362"/>
                  </a:cubicBezTo>
                  <a:cubicBezTo>
                    <a:pt x="3514" y="5362"/>
                    <a:pt x="1322" y="4393"/>
                    <a:pt x="1322" y="4393"/>
                  </a:cubicBezTo>
                  <a:close/>
                  <a:moveTo>
                    <a:pt x="5797" y="1483"/>
                  </a:moveTo>
                  <a:cubicBezTo>
                    <a:pt x="5553" y="1160"/>
                    <a:pt x="5015" y="1050"/>
                    <a:pt x="4593" y="1236"/>
                  </a:cubicBezTo>
                  <a:cubicBezTo>
                    <a:pt x="4173" y="1422"/>
                    <a:pt x="4029" y="1834"/>
                    <a:pt x="4272" y="2157"/>
                  </a:cubicBezTo>
                  <a:lnTo>
                    <a:pt x="5544" y="3843"/>
                  </a:lnTo>
                  <a:cubicBezTo>
                    <a:pt x="5997" y="3607"/>
                    <a:pt x="6514" y="3392"/>
                    <a:pt x="7103" y="3215"/>
                  </a:cubicBezTo>
                  <a:cubicBezTo>
                    <a:pt x="7103" y="3215"/>
                    <a:pt x="5797" y="1483"/>
                    <a:pt x="5797" y="1483"/>
                  </a:cubicBezTo>
                  <a:close/>
                  <a:moveTo>
                    <a:pt x="10693" y="0"/>
                  </a:moveTo>
                  <a:cubicBezTo>
                    <a:pt x="10208" y="0"/>
                    <a:pt x="9813" y="302"/>
                    <a:pt x="9813" y="674"/>
                  </a:cubicBezTo>
                  <a:lnTo>
                    <a:pt x="9813" y="2753"/>
                  </a:lnTo>
                  <a:cubicBezTo>
                    <a:pt x="10026" y="2740"/>
                    <a:pt x="11348" y="2744"/>
                    <a:pt x="11574" y="2758"/>
                  </a:cubicBezTo>
                  <a:lnTo>
                    <a:pt x="11574" y="674"/>
                  </a:lnTo>
                  <a:cubicBezTo>
                    <a:pt x="11574" y="302"/>
                    <a:pt x="11180" y="0"/>
                    <a:pt x="10693" y="0"/>
                  </a:cubicBezTo>
                  <a:close/>
                  <a:moveTo>
                    <a:pt x="18428" y="9068"/>
                  </a:moveTo>
                  <a:cubicBezTo>
                    <a:pt x="18228" y="7091"/>
                    <a:pt x="16423" y="3572"/>
                    <a:pt x="10662" y="3572"/>
                  </a:cubicBezTo>
                  <a:cubicBezTo>
                    <a:pt x="10661" y="3572"/>
                    <a:pt x="10660" y="3572"/>
                    <a:pt x="10659" y="3572"/>
                  </a:cubicBezTo>
                  <a:cubicBezTo>
                    <a:pt x="10658" y="3572"/>
                    <a:pt x="10658" y="3572"/>
                    <a:pt x="10657" y="3572"/>
                  </a:cubicBezTo>
                  <a:cubicBezTo>
                    <a:pt x="10656" y="3572"/>
                    <a:pt x="10655" y="3572"/>
                    <a:pt x="10655" y="3572"/>
                  </a:cubicBezTo>
                  <a:cubicBezTo>
                    <a:pt x="10654" y="3572"/>
                    <a:pt x="10653" y="3572"/>
                    <a:pt x="10652" y="3572"/>
                  </a:cubicBezTo>
                  <a:cubicBezTo>
                    <a:pt x="4890" y="3572"/>
                    <a:pt x="3086" y="7091"/>
                    <a:pt x="2886" y="9068"/>
                  </a:cubicBezTo>
                  <a:cubicBezTo>
                    <a:pt x="2715" y="10852"/>
                    <a:pt x="4327" y="12514"/>
                    <a:pt x="4510" y="12775"/>
                  </a:cubicBezTo>
                  <a:cubicBezTo>
                    <a:pt x="4810" y="13201"/>
                    <a:pt x="6695" y="14825"/>
                    <a:pt x="6762" y="15807"/>
                  </a:cubicBezTo>
                  <a:cubicBezTo>
                    <a:pt x="6855" y="17159"/>
                    <a:pt x="7070" y="17195"/>
                    <a:pt x="7930" y="17355"/>
                  </a:cubicBezTo>
                  <a:cubicBezTo>
                    <a:pt x="8807" y="17519"/>
                    <a:pt x="12507" y="17519"/>
                    <a:pt x="13383" y="17355"/>
                  </a:cubicBezTo>
                  <a:cubicBezTo>
                    <a:pt x="14243" y="17195"/>
                    <a:pt x="14459" y="17159"/>
                    <a:pt x="14552" y="15807"/>
                  </a:cubicBezTo>
                  <a:cubicBezTo>
                    <a:pt x="14619" y="14825"/>
                    <a:pt x="16504" y="13201"/>
                    <a:pt x="16803" y="12775"/>
                  </a:cubicBezTo>
                  <a:cubicBezTo>
                    <a:pt x="16987" y="12514"/>
                    <a:pt x="18599" y="10852"/>
                    <a:pt x="18428" y="9068"/>
                  </a:cubicBezTo>
                  <a:close/>
                  <a:moveTo>
                    <a:pt x="13756" y="19204"/>
                  </a:moveTo>
                  <a:cubicBezTo>
                    <a:pt x="13756" y="18991"/>
                    <a:pt x="13530" y="18817"/>
                    <a:pt x="13251" y="18817"/>
                  </a:cubicBezTo>
                  <a:lnTo>
                    <a:pt x="8063" y="18817"/>
                  </a:lnTo>
                  <a:cubicBezTo>
                    <a:pt x="7783" y="18817"/>
                    <a:pt x="7557" y="18991"/>
                    <a:pt x="7557" y="19204"/>
                  </a:cubicBezTo>
                  <a:lnTo>
                    <a:pt x="7557" y="19204"/>
                  </a:lnTo>
                  <a:cubicBezTo>
                    <a:pt x="7557" y="19418"/>
                    <a:pt x="7783" y="19591"/>
                    <a:pt x="8063" y="19591"/>
                  </a:cubicBezTo>
                  <a:lnTo>
                    <a:pt x="13251" y="19591"/>
                  </a:lnTo>
                  <a:cubicBezTo>
                    <a:pt x="13530" y="19591"/>
                    <a:pt x="13756" y="19418"/>
                    <a:pt x="13756" y="19204"/>
                  </a:cubicBezTo>
                  <a:cubicBezTo>
                    <a:pt x="13756" y="19204"/>
                    <a:pt x="13756" y="19204"/>
                    <a:pt x="13756" y="19204"/>
                  </a:cubicBezTo>
                  <a:close/>
                  <a:moveTo>
                    <a:pt x="13756" y="18147"/>
                  </a:moveTo>
                  <a:cubicBezTo>
                    <a:pt x="13756" y="17934"/>
                    <a:pt x="13530" y="17761"/>
                    <a:pt x="13251" y="17761"/>
                  </a:cubicBezTo>
                  <a:lnTo>
                    <a:pt x="8063" y="17761"/>
                  </a:lnTo>
                  <a:cubicBezTo>
                    <a:pt x="7783" y="17761"/>
                    <a:pt x="7557" y="17934"/>
                    <a:pt x="7557" y="18147"/>
                  </a:cubicBezTo>
                  <a:lnTo>
                    <a:pt x="7557" y="18147"/>
                  </a:lnTo>
                  <a:cubicBezTo>
                    <a:pt x="7557" y="18361"/>
                    <a:pt x="7783" y="18535"/>
                    <a:pt x="8063" y="18535"/>
                  </a:cubicBezTo>
                  <a:lnTo>
                    <a:pt x="13251" y="18535"/>
                  </a:lnTo>
                  <a:cubicBezTo>
                    <a:pt x="13530" y="18535"/>
                    <a:pt x="13756" y="18361"/>
                    <a:pt x="13756" y="18147"/>
                  </a:cubicBezTo>
                  <a:cubicBezTo>
                    <a:pt x="13756" y="18147"/>
                    <a:pt x="13756" y="18147"/>
                    <a:pt x="13756" y="18147"/>
                  </a:cubicBezTo>
                  <a:close/>
                  <a:moveTo>
                    <a:pt x="8400" y="19874"/>
                  </a:moveTo>
                  <a:lnTo>
                    <a:pt x="12913" y="19874"/>
                  </a:lnTo>
                  <a:cubicBezTo>
                    <a:pt x="12913" y="20827"/>
                    <a:pt x="11903" y="21600"/>
                    <a:pt x="10657" y="21600"/>
                  </a:cubicBezTo>
                  <a:cubicBezTo>
                    <a:pt x="9411" y="21600"/>
                    <a:pt x="8400" y="20827"/>
                    <a:pt x="8400" y="19874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45" name="组合 44"/>
            <p:cNvGrpSpPr/>
            <p:nvPr/>
          </p:nvGrpSpPr>
          <p:grpSpPr>
            <a:xfrm>
              <a:off x="5489179" y="5400963"/>
              <a:ext cx="6002650" cy="802238"/>
              <a:chOff x="5416537" y="1316804"/>
              <a:chExt cx="6002650" cy="802238"/>
            </a:xfrm>
          </p:grpSpPr>
          <p:sp>
            <p:nvSpPr>
              <p:cNvPr id="46" name="矩形 45"/>
              <p:cNvSpPr/>
              <p:nvPr/>
            </p:nvSpPr>
            <p:spPr>
              <a:xfrm>
                <a:off x="5432874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视觉冲击力强的原创广告设计、电商淘宝。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7" name="矩形 46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  <p:sp>
        <p:nvSpPr>
          <p:cNvPr id="48" name="abc-book_73353"/>
          <p:cNvSpPr>
            <a:spLocks noChangeAspect="1"/>
          </p:cNvSpPr>
          <p:nvPr/>
        </p:nvSpPr>
        <p:spPr bwMode="auto">
          <a:xfrm>
            <a:off x="2772716" y="3066352"/>
            <a:ext cx="872184" cy="1179160"/>
          </a:xfrm>
          <a:custGeom>
            <a:avLst/>
            <a:gdLst>
              <a:gd name="T0" fmla="*/ 466 w 1846"/>
              <a:gd name="T1" fmla="*/ 1172 h 2500"/>
              <a:gd name="T2" fmla="*/ 430 w 1846"/>
              <a:gd name="T3" fmla="*/ 1076 h 2500"/>
              <a:gd name="T4" fmla="*/ 898 w 1846"/>
              <a:gd name="T5" fmla="*/ 1057 h 2500"/>
              <a:gd name="T6" fmla="*/ 961 w 1846"/>
              <a:gd name="T7" fmla="*/ 1058 h 2500"/>
              <a:gd name="T8" fmla="*/ 962 w 1846"/>
              <a:gd name="T9" fmla="*/ 1057 h 2500"/>
              <a:gd name="T10" fmla="*/ 1010 w 1846"/>
              <a:gd name="T11" fmla="*/ 982 h 2500"/>
              <a:gd name="T12" fmla="*/ 974 w 1846"/>
              <a:gd name="T13" fmla="*/ 946 h 2500"/>
              <a:gd name="T14" fmla="*/ 899 w 1846"/>
              <a:gd name="T15" fmla="*/ 1005 h 2500"/>
              <a:gd name="T16" fmla="*/ 1846 w 1846"/>
              <a:gd name="T17" fmla="*/ 2433 h 2500"/>
              <a:gd name="T18" fmla="*/ 66 w 1846"/>
              <a:gd name="T19" fmla="*/ 2500 h 2500"/>
              <a:gd name="T20" fmla="*/ 0 w 1846"/>
              <a:gd name="T21" fmla="*/ 407 h 2500"/>
              <a:gd name="T22" fmla="*/ 0 w 1846"/>
              <a:gd name="T23" fmla="*/ 67 h 2500"/>
              <a:gd name="T24" fmla="*/ 1780 w 1846"/>
              <a:gd name="T25" fmla="*/ 0 h 2500"/>
              <a:gd name="T26" fmla="*/ 1780 w 1846"/>
              <a:gd name="T27" fmla="*/ 133 h 2500"/>
              <a:gd name="T28" fmla="*/ 1706 w 1846"/>
              <a:gd name="T29" fmla="*/ 337 h 2500"/>
              <a:gd name="T30" fmla="*/ 1846 w 1846"/>
              <a:gd name="T31" fmla="*/ 403 h 2500"/>
              <a:gd name="T32" fmla="*/ 1573 w 1846"/>
              <a:gd name="T33" fmla="*/ 337 h 2500"/>
              <a:gd name="T34" fmla="*/ 133 w 1846"/>
              <a:gd name="T35" fmla="*/ 133 h 2500"/>
              <a:gd name="T36" fmla="*/ 689 w 1846"/>
              <a:gd name="T37" fmla="*/ 1380 h 2500"/>
              <a:gd name="T38" fmla="*/ 430 w 1846"/>
              <a:gd name="T39" fmla="*/ 825 h 2500"/>
              <a:gd name="T40" fmla="*/ 368 w 1846"/>
              <a:gd name="T41" fmla="*/ 868 h 2500"/>
              <a:gd name="T42" fmla="*/ 205 w 1846"/>
              <a:gd name="T43" fmla="*/ 1467 h 2500"/>
              <a:gd name="T44" fmla="*/ 292 w 1846"/>
              <a:gd name="T45" fmla="*/ 1429 h 2500"/>
              <a:gd name="T46" fmla="*/ 518 w 1846"/>
              <a:gd name="T47" fmla="*/ 1305 h 2500"/>
              <a:gd name="T48" fmla="*/ 651 w 1846"/>
              <a:gd name="T49" fmla="*/ 1466 h 2500"/>
              <a:gd name="T50" fmla="*/ 1177 w 1846"/>
              <a:gd name="T51" fmla="*/ 1248 h 2500"/>
              <a:gd name="T52" fmla="*/ 1114 w 1846"/>
              <a:gd name="T53" fmla="*/ 1107 h 2500"/>
              <a:gd name="T54" fmla="*/ 1144 w 1846"/>
              <a:gd name="T55" fmla="*/ 982 h 2500"/>
              <a:gd name="T56" fmla="*/ 975 w 1846"/>
              <a:gd name="T57" fmla="*/ 812 h 2500"/>
              <a:gd name="T58" fmla="*/ 832 w 1846"/>
              <a:gd name="T59" fmla="*/ 812 h 2500"/>
              <a:gd name="T60" fmla="*/ 785 w 1846"/>
              <a:gd name="T61" fmla="*/ 831 h 2500"/>
              <a:gd name="T62" fmla="*/ 777 w 1846"/>
              <a:gd name="T63" fmla="*/ 841 h 2500"/>
              <a:gd name="T64" fmla="*/ 771 w 1846"/>
              <a:gd name="T65" fmla="*/ 853 h 2500"/>
              <a:gd name="T66" fmla="*/ 767 w 1846"/>
              <a:gd name="T67" fmla="*/ 865 h 2500"/>
              <a:gd name="T68" fmla="*/ 765 w 1846"/>
              <a:gd name="T69" fmla="*/ 1123 h 2500"/>
              <a:gd name="T70" fmla="*/ 765 w 1846"/>
              <a:gd name="T71" fmla="*/ 1124 h 2500"/>
              <a:gd name="T72" fmla="*/ 764 w 1846"/>
              <a:gd name="T73" fmla="*/ 1403 h 2500"/>
              <a:gd name="T74" fmla="*/ 983 w 1846"/>
              <a:gd name="T75" fmla="*/ 1470 h 2500"/>
              <a:gd name="T76" fmla="*/ 1177 w 1846"/>
              <a:gd name="T77" fmla="*/ 1278 h 2500"/>
              <a:gd name="T78" fmla="*/ 1370 w 1846"/>
              <a:gd name="T79" fmla="*/ 1274 h 2500"/>
              <a:gd name="T80" fmla="*/ 1392 w 1846"/>
              <a:gd name="T81" fmla="*/ 967 h 2500"/>
              <a:gd name="T82" fmla="*/ 1462 w 1846"/>
              <a:gd name="T83" fmla="*/ 945 h 2500"/>
              <a:gd name="T84" fmla="*/ 1615 w 1846"/>
              <a:gd name="T85" fmla="*/ 1075 h 2500"/>
              <a:gd name="T86" fmla="*/ 1682 w 1846"/>
              <a:gd name="T87" fmla="*/ 1008 h 2500"/>
              <a:gd name="T88" fmla="*/ 1458 w 1846"/>
              <a:gd name="T89" fmla="*/ 812 h 2500"/>
              <a:gd name="T90" fmla="*/ 1307 w 1846"/>
              <a:gd name="T91" fmla="*/ 865 h 2500"/>
              <a:gd name="T92" fmla="*/ 1237 w 1846"/>
              <a:gd name="T93" fmla="*/ 1274 h 2500"/>
              <a:gd name="T94" fmla="*/ 1460 w 1846"/>
              <a:gd name="T95" fmla="*/ 1470 h 2500"/>
              <a:gd name="T96" fmla="*/ 1612 w 1846"/>
              <a:gd name="T97" fmla="*/ 1417 h 2500"/>
              <a:gd name="T98" fmla="*/ 1681 w 1846"/>
              <a:gd name="T99" fmla="*/ 1260 h 2500"/>
              <a:gd name="T100" fmla="*/ 1614 w 1846"/>
              <a:gd name="T101" fmla="*/ 1193 h 2500"/>
              <a:gd name="T102" fmla="*/ 1547 w 1846"/>
              <a:gd name="T103" fmla="*/ 1275 h 2500"/>
              <a:gd name="T104" fmla="*/ 1461 w 1846"/>
              <a:gd name="T105" fmla="*/ 1337 h 2500"/>
              <a:gd name="T106" fmla="*/ 1457 w 1846"/>
              <a:gd name="T107" fmla="*/ 1337 h 2500"/>
              <a:gd name="T108" fmla="*/ 988 w 1846"/>
              <a:gd name="T109" fmla="*/ 1191 h 2500"/>
              <a:gd name="T110" fmla="*/ 898 w 1846"/>
              <a:gd name="T111" fmla="*/ 1337 h 2500"/>
              <a:gd name="T112" fmla="*/ 984 w 1846"/>
              <a:gd name="T113" fmla="*/ 1337 h 2500"/>
              <a:gd name="T114" fmla="*/ 1043 w 1846"/>
              <a:gd name="T115" fmla="*/ 1278 h 2500"/>
              <a:gd name="T116" fmla="*/ 1027 w 1846"/>
              <a:gd name="T117" fmla="*/ 1208 h 25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1846" h="2500">
                <a:moveTo>
                  <a:pt x="430" y="1076"/>
                </a:moveTo>
                <a:lnTo>
                  <a:pt x="466" y="1172"/>
                </a:lnTo>
                <a:lnTo>
                  <a:pt x="392" y="1172"/>
                </a:lnTo>
                <a:lnTo>
                  <a:pt x="430" y="1076"/>
                </a:lnTo>
                <a:close/>
                <a:moveTo>
                  <a:pt x="899" y="1005"/>
                </a:moveTo>
                <a:lnTo>
                  <a:pt x="898" y="1057"/>
                </a:lnTo>
                <a:lnTo>
                  <a:pt x="961" y="1057"/>
                </a:lnTo>
                <a:lnTo>
                  <a:pt x="961" y="1058"/>
                </a:lnTo>
                <a:lnTo>
                  <a:pt x="962" y="1058"/>
                </a:lnTo>
                <a:lnTo>
                  <a:pt x="962" y="1057"/>
                </a:lnTo>
                <a:cubicBezTo>
                  <a:pt x="988" y="1057"/>
                  <a:pt x="1010" y="1036"/>
                  <a:pt x="1010" y="1009"/>
                </a:cubicBezTo>
                <a:lnTo>
                  <a:pt x="1010" y="982"/>
                </a:lnTo>
                <a:cubicBezTo>
                  <a:pt x="1010" y="972"/>
                  <a:pt x="1006" y="963"/>
                  <a:pt x="1000" y="956"/>
                </a:cubicBezTo>
                <a:cubicBezTo>
                  <a:pt x="993" y="950"/>
                  <a:pt x="984" y="946"/>
                  <a:pt x="974" y="946"/>
                </a:cubicBezTo>
                <a:lnTo>
                  <a:pt x="899" y="946"/>
                </a:lnTo>
                <a:lnTo>
                  <a:pt x="899" y="1005"/>
                </a:lnTo>
                <a:close/>
                <a:moveTo>
                  <a:pt x="1846" y="403"/>
                </a:moveTo>
                <a:lnTo>
                  <a:pt x="1846" y="2433"/>
                </a:lnTo>
                <a:cubicBezTo>
                  <a:pt x="1846" y="2470"/>
                  <a:pt x="1816" y="2500"/>
                  <a:pt x="1780" y="2500"/>
                </a:cubicBezTo>
                <a:lnTo>
                  <a:pt x="66" y="2500"/>
                </a:lnTo>
                <a:cubicBezTo>
                  <a:pt x="30" y="2500"/>
                  <a:pt x="0" y="2470"/>
                  <a:pt x="0" y="2433"/>
                </a:cubicBezTo>
                <a:lnTo>
                  <a:pt x="0" y="407"/>
                </a:lnTo>
                <a:lnTo>
                  <a:pt x="0" y="403"/>
                </a:lnTo>
                <a:lnTo>
                  <a:pt x="0" y="67"/>
                </a:lnTo>
                <a:cubicBezTo>
                  <a:pt x="0" y="30"/>
                  <a:pt x="30" y="0"/>
                  <a:pt x="66" y="0"/>
                </a:cubicBezTo>
                <a:lnTo>
                  <a:pt x="1780" y="0"/>
                </a:lnTo>
                <a:cubicBezTo>
                  <a:pt x="1816" y="0"/>
                  <a:pt x="1846" y="30"/>
                  <a:pt x="1846" y="67"/>
                </a:cubicBezTo>
                <a:cubicBezTo>
                  <a:pt x="1846" y="103"/>
                  <a:pt x="1816" y="133"/>
                  <a:pt x="1780" y="133"/>
                </a:cubicBezTo>
                <a:lnTo>
                  <a:pt x="1706" y="133"/>
                </a:lnTo>
                <a:lnTo>
                  <a:pt x="1706" y="337"/>
                </a:lnTo>
                <a:lnTo>
                  <a:pt x="1780" y="337"/>
                </a:lnTo>
                <a:cubicBezTo>
                  <a:pt x="1816" y="337"/>
                  <a:pt x="1846" y="367"/>
                  <a:pt x="1846" y="403"/>
                </a:cubicBezTo>
                <a:close/>
                <a:moveTo>
                  <a:pt x="133" y="337"/>
                </a:moveTo>
                <a:lnTo>
                  <a:pt x="1573" y="337"/>
                </a:lnTo>
                <a:lnTo>
                  <a:pt x="1573" y="133"/>
                </a:lnTo>
                <a:lnTo>
                  <a:pt x="133" y="133"/>
                </a:lnTo>
                <a:lnTo>
                  <a:pt x="133" y="337"/>
                </a:lnTo>
                <a:close/>
                <a:moveTo>
                  <a:pt x="689" y="1380"/>
                </a:moveTo>
                <a:lnTo>
                  <a:pt x="492" y="868"/>
                </a:lnTo>
                <a:cubicBezTo>
                  <a:pt x="482" y="842"/>
                  <a:pt x="458" y="825"/>
                  <a:pt x="430" y="825"/>
                </a:cubicBezTo>
                <a:lnTo>
                  <a:pt x="430" y="825"/>
                </a:lnTo>
                <a:cubicBezTo>
                  <a:pt x="403" y="825"/>
                  <a:pt x="378" y="842"/>
                  <a:pt x="368" y="868"/>
                </a:cubicBezTo>
                <a:lnTo>
                  <a:pt x="168" y="1380"/>
                </a:lnTo>
                <a:cubicBezTo>
                  <a:pt x="154" y="1415"/>
                  <a:pt x="171" y="1453"/>
                  <a:pt x="205" y="1467"/>
                </a:cubicBezTo>
                <a:cubicBezTo>
                  <a:pt x="213" y="1470"/>
                  <a:pt x="222" y="1471"/>
                  <a:pt x="230" y="1471"/>
                </a:cubicBezTo>
                <a:cubicBezTo>
                  <a:pt x="256" y="1471"/>
                  <a:pt x="282" y="1455"/>
                  <a:pt x="292" y="1429"/>
                </a:cubicBezTo>
                <a:lnTo>
                  <a:pt x="340" y="1305"/>
                </a:lnTo>
                <a:lnTo>
                  <a:pt x="518" y="1305"/>
                </a:lnTo>
                <a:lnTo>
                  <a:pt x="565" y="1428"/>
                </a:lnTo>
                <a:cubicBezTo>
                  <a:pt x="578" y="1462"/>
                  <a:pt x="617" y="1479"/>
                  <a:pt x="651" y="1466"/>
                </a:cubicBezTo>
                <a:cubicBezTo>
                  <a:pt x="685" y="1453"/>
                  <a:pt x="703" y="1414"/>
                  <a:pt x="689" y="1380"/>
                </a:cubicBezTo>
                <a:close/>
                <a:moveTo>
                  <a:pt x="1177" y="1248"/>
                </a:moveTo>
                <a:cubicBezTo>
                  <a:pt x="1177" y="1197"/>
                  <a:pt x="1157" y="1150"/>
                  <a:pt x="1122" y="1114"/>
                </a:cubicBezTo>
                <a:cubicBezTo>
                  <a:pt x="1119" y="1111"/>
                  <a:pt x="1117" y="1109"/>
                  <a:pt x="1114" y="1107"/>
                </a:cubicBezTo>
                <a:cubicBezTo>
                  <a:pt x="1133" y="1079"/>
                  <a:pt x="1143" y="1045"/>
                  <a:pt x="1143" y="1009"/>
                </a:cubicBezTo>
                <a:lnTo>
                  <a:pt x="1144" y="982"/>
                </a:lnTo>
                <a:cubicBezTo>
                  <a:pt x="1144" y="937"/>
                  <a:pt x="1126" y="895"/>
                  <a:pt x="1094" y="862"/>
                </a:cubicBezTo>
                <a:cubicBezTo>
                  <a:pt x="1062" y="830"/>
                  <a:pt x="1020" y="813"/>
                  <a:pt x="975" y="812"/>
                </a:cubicBezTo>
                <a:lnTo>
                  <a:pt x="833" y="812"/>
                </a:lnTo>
                <a:lnTo>
                  <a:pt x="832" y="812"/>
                </a:lnTo>
                <a:lnTo>
                  <a:pt x="832" y="812"/>
                </a:lnTo>
                <a:cubicBezTo>
                  <a:pt x="814" y="811"/>
                  <a:pt x="798" y="819"/>
                  <a:pt x="785" y="831"/>
                </a:cubicBezTo>
                <a:cubicBezTo>
                  <a:pt x="785" y="831"/>
                  <a:pt x="785" y="831"/>
                  <a:pt x="785" y="831"/>
                </a:cubicBezTo>
                <a:cubicBezTo>
                  <a:pt x="782" y="834"/>
                  <a:pt x="780" y="838"/>
                  <a:pt x="777" y="841"/>
                </a:cubicBezTo>
                <a:cubicBezTo>
                  <a:pt x="776" y="842"/>
                  <a:pt x="776" y="843"/>
                  <a:pt x="775" y="844"/>
                </a:cubicBezTo>
                <a:cubicBezTo>
                  <a:pt x="774" y="847"/>
                  <a:pt x="772" y="850"/>
                  <a:pt x="771" y="853"/>
                </a:cubicBezTo>
                <a:cubicBezTo>
                  <a:pt x="770" y="854"/>
                  <a:pt x="770" y="856"/>
                  <a:pt x="770" y="857"/>
                </a:cubicBezTo>
                <a:cubicBezTo>
                  <a:pt x="769" y="860"/>
                  <a:pt x="768" y="862"/>
                  <a:pt x="767" y="865"/>
                </a:cubicBezTo>
                <a:cubicBezTo>
                  <a:pt x="766" y="870"/>
                  <a:pt x="766" y="874"/>
                  <a:pt x="766" y="878"/>
                </a:cubicBezTo>
                <a:lnTo>
                  <a:pt x="765" y="1123"/>
                </a:lnTo>
                <a:lnTo>
                  <a:pt x="765" y="1123"/>
                </a:lnTo>
                <a:lnTo>
                  <a:pt x="765" y="1124"/>
                </a:lnTo>
                <a:lnTo>
                  <a:pt x="765" y="1124"/>
                </a:lnTo>
                <a:lnTo>
                  <a:pt x="764" y="1403"/>
                </a:lnTo>
                <a:cubicBezTo>
                  <a:pt x="764" y="1440"/>
                  <a:pt x="794" y="1470"/>
                  <a:pt x="831" y="1470"/>
                </a:cubicBezTo>
                <a:lnTo>
                  <a:pt x="983" y="1470"/>
                </a:lnTo>
                <a:cubicBezTo>
                  <a:pt x="983" y="1470"/>
                  <a:pt x="984" y="1470"/>
                  <a:pt x="984" y="1470"/>
                </a:cubicBezTo>
                <a:cubicBezTo>
                  <a:pt x="1090" y="1470"/>
                  <a:pt x="1176" y="1384"/>
                  <a:pt x="1177" y="1278"/>
                </a:cubicBezTo>
                <a:lnTo>
                  <a:pt x="1177" y="1248"/>
                </a:lnTo>
                <a:close/>
                <a:moveTo>
                  <a:pt x="1370" y="1274"/>
                </a:moveTo>
                <a:lnTo>
                  <a:pt x="1371" y="1007"/>
                </a:lnTo>
                <a:cubicBezTo>
                  <a:pt x="1371" y="988"/>
                  <a:pt x="1384" y="974"/>
                  <a:pt x="1392" y="967"/>
                </a:cubicBezTo>
                <a:cubicBezTo>
                  <a:pt x="1409" y="953"/>
                  <a:pt x="1433" y="945"/>
                  <a:pt x="1458" y="945"/>
                </a:cubicBezTo>
                <a:lnTo>
                  <a:pt x="1462" y="945"/>
                </a:lnTo>
                <a:cubicBezTo>
                  <a:pt x="1509" y="946"/>
                  <a:pt x="1548" y="974"/>
                  <a:pt x="1548" y="1008"/>
                </a:cubicBezTo>
                <a:cubicBezTo>
                  <a:pt x="1548" y="1045"/>
                  <a:pt x="1578" y="1075"/>
                  <a:pt x="1615" y="1075"/>
                </a:cubicBezTo>
                <a:lnTo>
                  <a:pt x="1615" y="1075"/>
                </a:lnTo>
                <a:cubicBezTo>
                  <a:pt x="1652" y="1075"/>
                  <a:pt x="1681" y="1045"/>
                  <a:pt x="1682" y="1008"/>
                </a:cubicBezTo>
                <a:cubicBezTo>
                  <a:pt x="1682" y="900"/>
                  <a:pt x="1583" y="812"/>
                  <a:pt x="1462" y="812"/>
                </a:cubicBezTo>
                <a:lnTo>
                  <a:pt x="1458" y="812"/>
                </a:lnTo>
                <a:lnTo>
                  <a:pt x="1457" y="812"/>
                </a:lnTo>
                <a:cubicBezTo>
                  <a:pt x="1401" y="812"/>
                  <a:pt x="1348" y="831"/>
                  <a:pt x="1307" y="865"/>
                </a:cubicBezTo>
                <a:cubicBezTo>
                  <a:pt x="1263" y="902"/>
                  <a:pt x="1238" y="953"/>
                  <a:pt x="1238" y="1007"/>
                </a:cubicBezTo>
                <a:lnTo>
                  <a:pt x="1237" y="1274"/>
                </a:lnTo>
                <a:cubicBezTo>
                  <a:pt x="1236" y="1382"/>
                  <a:pt x="1335" y="1470"/>
                  <a:pt x="1456" y="1470"/>
                </a:cubicBezTo>
                <a:lnTo>
                  <a:pt x="1460" y="1470"/>
                </a:lnTo>
                <a:lnTo>
                  <a:pt x="1461" y="1470"/>
                </a:lnTo>
                <a:cubicBezTo>
                  <a:pt x="1517" y="1470"/>
                  <a:pt x="1571" y="1451"/>
                  <a:pt x="1612" y="1417"/>
                </a:cubicBezTo>
                <a:cubicBezTo>
                  <a:pt x="1655" y="1381"/>
                  <a:pt x="1681" y="1329"/>
                  <a:pt x="1681" y="1275"/>
                </a:cubicBezTo>
                <a:lnTo>
                  <a:pt x="1681" y="1260"/>
                </a:lnTo>
                <a:cubicBezTo>
                  <a:pt x="1681" y="1223"/>
                  <a:pt x="1651" y="1193"/>
                  <a:pt x="1614" y="1193"/>
                </a:cubicBezTo>
                <a:lnTo>
                  <a:pt x="1614" y="1193"/>
                </a:lnTo>
                <a:cubicBezTo>
                  <a:pt x="1577" y="1193"/>
                  <a:pt x="1548" y="1222"/>
                  <a:pt x="1547" y="1259"/>
                </a:cubicBezTo>
                <a:lnTo>
                  <a:pt x="1547" y="1275"/>
                </a:lnTo>
                <a:cubicBezTo>
                  <a:pt x="1547" y="1294"/>
                  <a:pt x="1534" y="1308"/>
                  <a:pt x="1526" y="1315"/>
                </a:cubicBezTo>
                <a:cubicBezTo>
                  <a:pt x="1509" y="1329"/>
                  <a:pt x="1486" y="1337"/>
                  <a:pt x="1461" y="1337"/>
                </a:cubicBezTo>
                <a:lnTo>
                  <a:pt x="1460" y="1337"/>
                </a:lnTo>
                <a:lnTo>
                  <a:pt x="1457" y="1337"/>
                </a:lnTo>
                <a:cubicBezTo>
                  <a:pt x="1410" y="1337"/>
                  <a:pt x="1370" y="1308"/>
                  <a:pt x="1370" y="1274"/>
                </a:cubicBezTo>
                <a:close/>
                <a:moveTo>
                  <a:pt x="988" y="1191"/>
                </a:moveTo>
                <a:lnTo>
                  <a:pt x="898" y="1191"/>
                </a:lnTo>
                <a:lnTo>
                  <a:pt x="898" y="1337"/>
                </a:lnTo>
                <a:lnTo>
                  <a:pt x="984" y="1337"/>
                </a:lnTo>
                <a:lnTo>
                  <a:pt x="984" y="1337"/>
                </a:lnTo>
                <a:lnTo>
                  <a:pt x="984" y="1337"/>
                </a:lnTo>
                <a:cubicBezTo>
                  <a:pt x="1017" y="1337"/>
                  <a:pt x="1043" y="1310"/>
                  <a:pt x="1043" y="1278"/>
                </a:cubicBezTo>
                <a:lnTo>
                  <a:pt x="1044" y="1248"/>
                </a:lnTo>
                <a:cubicBezTo>
                  <a:pt x="1044" y="1233"/>
                  <a:pt x="1038" y="1219"/>
                  <a:pt x="1027" y="1208"/>
                </a:cubicBezTo>
                <a:cubicBezTo>
                  <a:pt x="1017" y="1197"/>
                  <a:pt x="1003" y="1191"/>
                  <a:pt x="988" y="1191"/>
                </a:cubicBezTo>
                <a:close/>
              </a:path>
            </a:pathLst>
          </a:custGeom>
          <a:solidFill>
            <a:srgbClr val="FAD41B"/>
          </a:solidFill>
          <a:ln>
            <a:noFill/>
          </a:ln>
        </p:spPr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500"/>
                            </p:stCondLst>
                            <p:childTnLst>
                              <p:par>
                                <p:cTn id="14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00"/>
                            </p:stCondLst>
                            <p:childTnLst>
                              <p:par>
                                <p:cTn id="24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4" name="组合 13"/>
          <p:cNvGrpSpPr/>
          <p:nvPr/>
        </p:nvGrpSpPr>
        <p:grpSpPr>
          <a:xfrm>
            <a:off x="698500" y="2337461"/>
            <a:ext cx="5004183" cy="3026318"/>
            <a:chOff x="520700" y="2642261"/>
            <a:chExt cx="5004183" cy="3026318"/>
          </a:xfrm>
          <a:blipFill>
            <a:blip r:embed="rId2"/>
            <a:stretch>
              <a:fillRect/>
            </a:stretch>
          </a:blipFill>
        </p:grpSpPr>
        <p:sp>
          <p:nvSpPr>
            <p:cNvPr id="5" name="等腰三角形 4"/>
            <p:cNvSpPr/>
            <p:nvPr/>
          </p:nvSpPr>
          <p:spPr>
            <a:xfrm>
              <a:off x="520700" y="4267200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等腰三角形 6"/>
            <p:cNvSpPr/>
            <p:nvPr/>
          </p:nvSpPr>
          <p:spPr>
            <a:xfrm>
              <a:off x="2197253" y="4267200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等腰三角形 7"/>
            <p:cNvSpPr/>
            <p:nvPr/>
          </p:nvSpPr>
          <p:spPr>
            <a:xfrm flipV="1">
              <a:off x="1358976" y="4204960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flipV="1">
              <a:off x="3061006" y="4204960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等腰三角形 9"/>
            <p:cNvSpPr/>
            <p:nvPr/>
          </p:nvSpPr>
          <p:spPr>
            <a:xfrm>
              <a:off x="1384759" y="2741341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等腰三角形 10"/>
            <p:cNvSpPr/>
            <p:nvPr/>
          </p:nvSpPr>
          <p:spPr>
            <a:xfrm>
              <a:off x="3061006" y="2741341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等腰三角形 11"/>
            <p:cNvSpPr/>
            <p:nvPr/>
          </p:nvSpPr>
          <p:spPr>
            <a:xfrm>
              <a:off x="3899283" y="4267200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等腰三角形 12"/>
            <p:cNvSpPr/>
            <p:nvPr/>
          </p:nvSpPr>
          <p:spPr>
            <a:xfrm flipV="1">
              <a:off x="2216150" y="2642261"/>
              <a:ext cx="1625600" cy="1401379"/>
            </a:xfrm>
            <a:prstGeom prst="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5" name="矩形 14"/>
          <p:cNvSpPr/>
          <p:nvPr/>
        </p:nvSpPr>
        <p:spPr>
          <a:xfrm>
            <a:off x="5987131" y="3060653"/>
            <a:ext cx="5506369" cy="224676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6" name="矩形 15"/>
          <p:cNvSpPr/>
          <p:nvPr/>
        </p:nvSpPr>
        <p:spPr>
          <a:xfrm>
            <a:off x="6023481" y="2414322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7" name="Group 42062"/>
          <p:cNvGrpSpPr/>
          <p:nvPr/>
        </p:nvGrpSpPr>
        <p:grpSpPr>
          <a:xfrm>
            <a:off x="3598846" y="4907439"/>
            <a:ext cx="1684872" cy="1256784"/>
            <a:chOff x="0" y="0"/>
            <a:chExt cx="2546350" cy="1899377"/>
          </a:xfrm>
        </p:grpSpPr>
        <p:grpSp>
          <p:nvGrpSpPr>
            <p:cNvPr id="29" name="Group 42060"/>
            <p:cNvGrpSpPr/>
            <p:nvPr/>
          </p:nvGrpSpPr>
          <p:grpSpPr>
            <a:xfrm>
              <a:off x="0" y="0"/>
              <a:ext cx="2546350" cy="1899378"/>
              <a:chOff x="0" y="0"/>
              <a:chExt cx="2546350" cy="1899377"/>
            </a:xfrm>
          </p:grpSpPr>
          <p:sp>
            <p:nvSpPr>
              <p:cNvPr id="31" name="Shape 42054"/>
              <p:cNvSpPr/>
              <p:nvPr/>
            </p:nvSpPr>
            <p:spPr>
              <a:xfrm>
                <a:off x="159090" y="0"/>
                <a:ext cx="2228014" cy="1899362"/>
              </a:xfrm>
              <a:prstGeom prst="rect">
                <a:avLst/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32" name="Shape 42055"/>
              <p:cNvSpPr/>
              <p:nvPr/>
            </p:nvSpPr>
            <p:spPr>
              <a:xfrm>
                <a:off x="0" y="249568"/>
                <a:ext cx="2546350" cy="1649810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21600"/>
                    </a:lnTo>
                    <a:lnTo>
                      <a:pt x="21600" y="21600"/>
                    </a:lnTo>
                    <a:lnTo>
                      <a:pt x="21600" y="0"/>
                    </a:lnTo>
                    <a:lnTo>
                      <a:pt x="0" y="0"/>
                    </a:lnTo>
                    <a:close/>
                    <a:moveTo>
                      <a:pt x="7662" y="3164"/>
                    </a:moveTo>
                    <a:cubicBezTo>
                      <a:pt x="8102" y="3164"/>
                      <a:pt x="8457" y="3713"/>
                      <a:pt x="8457" y="4391"/>
                    </a:cubicBezTo>
                    <a:cubicBezTo>
                      <a:pt x="8457" y="5069"/>
                      <a:pt x="8102" y="5617"/>
                      <a:pt x="7662" y="5617"/>
                    </a:cubicBezTo>
                    <a:cubicBezTo>
                      <a:pt x="7223" y="5617"/>
                      <a:pt x="6864" y="5069"/>
                      <a:pt x="6864" y="4391"/>
                    </a:cubicBezTo>
                    <a:cubicBezTo>
                      <a:pt x="6864" y="3713"/>
                      <a:pt x="7223" y="3164"/>
                      <a:pt x="7662" y="3164"/>
                    </a:cubicBezTo>
                    <a:close/>
                    <a:moveTo>
                      <a:pt x="14045" y="3164"/>
                    </a:moveTo>
                    <a:cubicBezTo>
                      <a:pt x="14485" y="3164"/>
                      <a:pt x="14840" y="3713"/>
                      <a:pt x="14840" y="4391"/>
                    </a:cubicBezTo>
                    <a:cubicBezTo>
                      <a:pt x="14840" y="5069"/>
                      <a:pt x="14485" y="5617"/>
                      <a:pt x="14045" y="5617"/>
                    </a:cubicBezTo>
                    <a:cubicBezTo>
                      <a:pt x="13606" y="5617"/>
                      <a:pt x="13251" y="5069"/>
                      <a:pt x="13251" y="4391"/>
                    </a:cubicBezTo>
                    <a:cubicBezTo>
                      <a:pt x="13251" y="3713"/>
                      <a:pt x="13606" y="3164"/>
                      <a:pt x="14045" y="3164"/>
                    </a:cubicBez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33" name="Shape 42056"/>
              <p:cNvSpPr/>
              <p:nvPr/>
            </p:nvSpPr>
            <p:spPr>
              <a:xfrm>
                <a:off x="859865" y="585387"/>
                <a:ext cx="839164" cy="45779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0800" y="21600"/>
                    </a:moveTo>
                    <a:cubicBezTo>
                      <a:pt x="4845" y="21600"/>
                      <a:pt x="0" y="12719"/>
                      <a:pt x="0" y="1804"/>
                    </a:cubicBezTo>
                    <a:cubicBezTo>
                      <a:pt x="0" y="809"/>
                      <a:pt x="440" y="0"/>
                      <a:pt x="984" y="0"/>
                    </a:cubicBezTo>
                    <a:cubicBezTo>
                      <a:pt x="1527" y="0"/>
                      <a:pt x="1968" y="809"/>
                      <a:pt x="1968" y="1804"/>
                    </a:cubicBezTo>
                    <a:cubicBezTo>
                      <a:pt x="1968" y="10731"/>
                      <a:pt x="5930" y="17994"/>
                      <a:pt x="10800" y="17994"/>
                    </a:cubicBezTo>
                    <a:cubicBezTo>
                      <a:pt x="15670" y="17994"/>
                      <a:pt x="19632" y="10731"/>
                      <a:pt x="19632" y="1804"/>
                    </a:cubicBezTo>
                    <a:cubicBezTo>
                      <a:pt x="19632" y="809"/>
                      <a:pt x="20073" y="0"/>
                      <a:pt x="20616" y="0"/>
                    </a:cubicBezTo>
                    <a:cubicBezTo>
                      <a:pt x="21160" y="0"/>
                      <a:pt x="21600" y="809"/>
                      <a:pt x="21600" y="1804"/>
                    </a:cubicBezTo>
                    <a:cubicBezTo>
                      <a:pt x="21600" y="12719"/>
                      <a:pt x="16755" y="21600"/>
                      <a:pt x="10800" y="21600"/>
                    </a:cubicBezTo>
                    <a:close/>
                  </a:path>
                </a:pathLst>
              </a:custGeom>
              <a:solidFill>
                <a:srgbClr val="E5E5E5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0092" tIns="20092" rIns="20092" bIns="20092" numCol="1" anchor="ctr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grpSp>
            <p:nvGrpSpPr>
              <p:cNvPr id="34" name="Group 42059"/>
              <p:cNvGrpSpPr/>
              <p:nvPr/>
            </p:nvGrpSpPr>
            <p:grpSpPr>
              <a:xfrm>
                <a:off x="0" y="28"/>
                <a:ext cx="2546195" cy="249636"/>
                <a:chOff x="0" y="0"/>
                <a:chExt cx="2546194" cy="249634"/>
              </a:xfrm>
            </p:grpSpPr>
            <p:sp>
              <p:nvSpPr>
                <p:cNvPr id="35" name="Shape 42057"/>
                <p:cNvSpPr/>
                <p:nvPr/>
              </p:nvSpPr>
              <p:spPr>
                <a:xfrm>
                  <a:off x="0" y="0"/>
                  <a:ext cx="573088" cy="24963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5909" y="0"/>
                      </a:moveTo>
                      <a:lnTo>
                        <a:pt x="5909" y="17033"/>
                      </a:lnTo>
                      <a:lnTo>
                        <a:pt x="0" y="21600"/>
                      </a:lnTo>
                      <a:lnTo>
                        <a:pt x="5909" y="21600"/>
                      </a:lnTo>
                      <a:lnTo>
                        <a:pt x="5953" y="21600"/>
                      </a:lnTo>
                      <a:lnTo>
                        <a:pt x="21600" y="21600"/>
                      </a:lnTo>
                      <a:lnTo>
                        <a:pt x="21600" y="11641"/>
                      </a:lnTo>
                      <a:lnTo>
                        <a:pt x="5909" y="0"/>
                      </a:lnTo>
                      <a:close/>
                    </a:path>
                  </a:pathLst>
                </a:custGeom>
                <a:solidFill>
                  <a:srgbClr val="E6E6E6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6789" tIns="26789" rIns="26789" bIns="26789" numCol="1" anchor="ctr">
                  <a:noAutofit/>
                </a:bodyPr>
                <a:lstStyle/>
                <a:p>
                  <a:pPr>
                    <a:lnSpc>
                      <a:spcPct val="90000"/>
                    </a:lnSpc>
                  </a:pPr>
                  <a:endParaRPr sz="2110">
                    <a:solidFill>
                      <a:srgbClr val="FFFFFF"/>
                    </a:solidFill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  <p:sp>
              <p:nvSpPr>
                <p:cNvPr id="36" name="Shape 42058"/>
                <p:cNvSpPr/>
                <p:nvPr/>
              </p:nvSpPr>
              <p:spPr>
                <a:xfrm flipH="1">
                  <a:off x="1973107" y="0"/>
                  <a:ext cx="573088" cy="24963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5909" y="0"/>
                      </a:moveTo>
                      <a:lnTo>
                        <a:pt x="5909" y="17033"/>
                      </a:lnTo>
                      <a:lnTo>
                        <a:pt x="0" y="21600"/>
                      </a:lnTo>
                      <a:lnTo>
                        <a:pt x="5909" y="21600"/>
                      </a:lnTo>
                      <a:lnTo>
                        <a:pt x="5953" y="21600"/>
                      </a:lnTo>
                      <a:lnTo>
                        <a:pt x="21600" y="21600"/>
                      </a:lnTo>
                      <a:lnTo>
                        <a:pt x="21600" y="11641"/>
                      </a:lnTo>
                      <a:lnTo>
                        <a:pt x="5909" y="0"/>
                      </a:lnTo>
                      <a:close/>
                    </a:path>
                  </a:pathLst>
                </a:custGeom>
                <a:solidFill>
                  <a:srgbClr val="E6E6E6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6789" tIns="26789" rIns="26789" bIns="26789" numCol="1" anchor="ctr">
                  <a:noAutofit/>
                </a:bodyPr>
                <a:lstStyle/>
                <a:p>
                  <a:pPr>
                    <a:lnSpc>
                      <a:spcPct val="90000"/>
                    </a:lnSpc>
                  </a:pPr>
                  <a:endParaRPr sz="2110">
                    <a:solidFill>
                      <a:srgbClr val="FFFFFF"/>
                    </a:solidFill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</p:grpSp>
        </p:grpSp>
        <p:sp>
          <p:nvSpPr>
            <p:cNvPr id="30" name="Shape 42061"/>
            <p:cNvSpPr/>
            <p:nvPr/>
          </p:nvSpPr>
          <p:spPr>
            <a:xfrm>
              <a:off x="127340" y="1230341"/>
              <a:ext cx="2291514" cy="508594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>
              <a:lvl1pPr defTabSz="584200">
                <a:lnSpc>
                  <a:spcPct val="100000"/>
                </a:lnSpc>
                <a:spcBef>
                  <a:spcPts val="0"/>
                </a:spcBef>
                <a:defRPr sz="3500" cap="all">
                  <a:solidFill>
                    <a:srgbClr val="FFFFFF"/>
                  </a:solidFill>
                </a:defRPr>
              </a:lvl1pPr>
            </a:lstStyle>
            <a:p>
              <a:r>
                <a:rPr sz="1845">
                  <a:latin typeface="+mn-lt"/>
                  <a:ea typeface="+mn-ea"/>
                  <a:cs typeface="+mn-ea"/>
                  <a:sym typeface="+mn-lt"/>
                </a:rPr>
                <a:t>25%</a:t>
              </a:r>
              <a:endParaRPr sz="1845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8" name="Group 42072"/>
          <p:cNvGrpSpPr/>
          <p:nvPr/>
        </p:nvGrpSpPr>
        <p:grpSpPr>
          <a:xfrm>
            <a:off x="6214311" y="3898249"/>
            <a:ext cx="1684769" cy="2265974"/>
            <a:chOff x="0" y="0"/>
            <a:chExt cx="2546194" cy="3424568"/>
          </a:xfrm>
        </p:grpSpPr>
        <p:grpSp>
          <p:nvGrpSpPr>
            <p:cNvPr id="20" name="Group 42070"/>
            <p:cNvGrpSpPr/>
            <p:nvPr/>
          </p:nvGrpSpPr>
          <p:grpSpPr>
            <a:xfrm>
              <a:off x="0" y="0"/>
              <a:ext cx="2546195" cy="3424569"/>
              <a:chOff x="0" y="0"/>
              <a:chExt cx="2546194" cy="3424568"/>
            </a:xfrm>
          </p:grpSpPr>
          <p:grpSp>
            <p:nvGrpSpPr>
              <p:cNvPr id="22" name="Group 42067"/>
              <p:cNvGrpSpPr/>
              <p:nvPr/>
            </p:nvGrpSpPr>
            <p:grpSpPr>
              <a:xfrm>
                <a:off x="0" y="0"/>
                <a:ext cx="2546195" cy="3302226"/>
                <a:chOff x="0" y="0"/>
                <a:chExt cx="2546194" cy="3302225"/>
              </a:xfrm>
            </p:grpSpPr>
            <p:sp>
              <p:nvSpPr>
                <p:cNvPr id="25" name="Shape 42063"/>
                <p:cNvSpPr/>
                <p:nvPr/>
              </p:nvSpPr>
              <p:spPr>
                <a:xfrm>
                  <a:off x="159090" y="0"/>
                  <a:ext cx="2228014" cy="3302226"/>
                </a:xfrm>
                <a:prstGeom prst="rect">
                  <a:avLst/>
                </a:prstGeom>
                <a:solidFill>
                  <a:schemeClr val="tx1">
                    <a:lumMod val="50000"/>
                    <a:lumOff val="50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  <p:grpSp>
              <p:nvGrpSpPr>
                <p:cNvPr id="26" name="Group 42066"/>
                <p:cNvGrpSpPr/>
                <p:nvPr/>
              </p:nvGrpSpPr>
              <p:grpSpPr>
                <a:xfrm>
                  <a:off x="0" y="58"/>
                  <a:ext cx="2546195" cy="249635"/>
                  <a:chOff x="0" y="29"/>
                  <a:chExt cx="2546194" cy="249634"/>
                </a:xfrm>
              </p:grpSpPr>
              <p:sp>
                <p:nvSpPr>
                  <p:cNvPr id="27" name="Shape 42064"/>
                  <p:cNvSpPr/>
                  <p:nvPr/>
                </p:nvSpPr>
                <p:spPr>
                  <a:xfrm>
                    <a:off x="0" y="29"/>
                    <a:ext cx="573088" cy="249635"/>
                  </a:xfrm>
                  <a:custGeom>
                    <a:avLst/>
                    <a:gdLst/>
                    <a:ahLst/>
                    <a:cxnLst>
                      <a:cxn ang="0">
                        <a:pos x="wd2" y="hd2"/>
                      </a:cxn>
                      <a:cxn ang="5400000">
                        <a:pos x="wd2" y="hd2"/>
                      </a:cxn>
                      <a:cxn ang="10800000">
                        <a:pos x="wd2" y="hd2"/>
                      </a:cxn>
                      <a:cxn ang="16200000">
                        <a:pos x="wd2" y="hd2"/>
                      </a:cxn>
                    </a:cxnLst>
                    <a:rect l="0" t="0" r="r" b="b"/>
                    <a:pathLst>
                      <a:path w="21600" h="21600" extrusionOk="0">
                        <a:moveTo>
                          <a:pt x="5909" y="0"/>
                        </a:moveTo>
                        <a:lnTo>
                          <a:pt x="5909" y="17033"/>
                        </a:lnTo>
                        <a:lnTo>
                          <a:pt x="0" y="21600"/>
                        </a:lnTo>
                        <a:lnTo>
                          <a:pt x="5909" y="21600"/>
                        </a:lnTo>
                        <a:lnTo>
                          <a:pt x="5953" y="21600"/>
                        </a:lnTo>
                        <a:lnTo>
                          <a:pt x="21600" y="21600"/>
                        </a:lnTo>
                        <a:lnTo>
                          <a:pt x="21600" y="11641"/>
                        </a:lnTo>
                        <a:lnTo>
                          <a:pt x="5909" y="0"/>
                        </a:lnTo>
                        <a:close/>
                      </a:path>
                    </a:pathLst>
                  </a:custGeom>
                  <a:solidFill>
                    <a:srgbClr val="B9B9B9"/>
                  </a:solidFill>
                  <a:ln w="12700" cap="flat">
                    <a:noFill/>
                    <a:miter lim="400000"/>
                  </a:ln>
                  <a:effectLst/>
                </p:spPr>
                <p:txBody>
                  <a:bodyPr wrap="square" lIns="26789" tIns="26789" rIns="26789" bIns="26789" numCol="1" anchor="ctr">
                    <a:noAutofit/>
                  </a:bodyPr>
                  <a:lstStyle/>
                  <a:p>
                    <a:pPr>
                      <a:lnSpc>
                        <a:spcPct val="90000"/>
                      </a:lnSpc>
                    </a:pPr>
                    <a:endParaRPr sz="2110">
                      <a:solidFill>
                        <a:srgbClr val="FFFFFF"/>
                      </a:solidFill>
                      <a:latin typeface="+mn-lt"/>
                      <a:ea typeface="+mn-ea"/>
                      <a:cs typeface="+mn-ea"/>
                      <a:sym typeface="+mn-lt"/>
                    </a:endParaRPr>
                  </a:p>
                </p:txBody>
              </p:sp>
              <p:sp>
                <p:nvSpPr>
                  <p:cNvPr id="28" name="Shape 42065"/>
                  <p:cNvSpPr/>
                  <p:nvPr/>
                </p:nvSpPr>
                <p:spPr>
                  <a:xfrm flipH="1">
                    <a:off x="1973107" y="29"/>
                    <a:ext cx="573088" cy="249635"/>
                  </a:xfrm>
                  <a:custGeom>
                    <a:avLst/>
                    <a:gdLst/>
                    <a:ahLst/>
                    <a:cxnLst>
                      <a:cxn ang="0">
                        <a:pos x="wd2" y="hd2"/>
                      </a:cxn>
                      <a:cxn ang="5400000">
                        <a:pos x="wd2" y="hd2"/>
                      </a:cxn>
                      <a:cxn ang="10800000">
                        <a:pos x="wd2" y="hd2"/>
                      </a:cxn>
                      <a:cxn ang="16200000">
                        <a:pos x="wd2" y="hd2"/>
                      </a:cxn>
                    </a:cxnLst>
                    <a:rect l="0" t="0" r="r" b="b"/>
                    <a:pathLst>
                      <a:path w="21600" h="21600" extrusionOk="0">
                        <a:moveTo>
                          <a:pt x="5909" y="0"/>
                        </a:moveTo>
                        <a:lnTo>
                          <a:pt x="5909" y="17033"/>
                        </a:lnTo>
                        <a:lnTo>
                          <a:pt x="0" y="21600"/>
                        </a:lnTo>
                        <a:lnTo>
                          <a:pt x="5909" y="21600"/>
                        </a:lnTo>
                        <a:lnTo>
                          <a:pt x="5953" y="21600"/>
                        </a:lnTo>
                        <a:lnTo>
                          <a:pt x="21600" y="21600"/>
                        </a:lnTo>
                        <a:lnTo>
                          <a:pt x="21600" y="11641"/>
                        </a:lnTo>
                        <a:lnTo>
                          <a:pt x="5909" y="0"/>
                        </a:lnTo>
                        <a:close/>
                      </a:path>
                    </a:pathLst>
                  </a:custGeom>
                  <a:solidFill>
                    <a:srgbClr val="B9B9B9"/>
                  </a:solidFill>
                  <a:ln w="12700" cap="flat">
                    <a:noFill/>
                    <a:miter lim="400000"/>
                  </a:ln>
                  <a:effectLst/>
                </p:spPr>
                <p:txBody>
                  <a:bodyPr wrap="square" lIns="26789" tIns="26789" rIns="26789" bIns="26789" numCol="1" anchor="ctr">
                    <a:noAutofit/>
                  </a:bodyPr>
                  <a:lstStyle/>
                  <a:p>
                    <a:pPr>
                      <a:lnSpc>
                        <a:spcPct val="90000"/>
                      </a:lnSpc>
                    </a:pPr>
                    <a:endParaRPr sz="2110">
                      <a:solidFill>
                        <a:srgbClr val="FFFFFF"/>
                      </a:solidFill>
                      <a:latin typeface="+mn-lt"/>
                      <a:ea typeface="+mn-ea"/>
                      <a:cs typeface="+mn-ea"/>
                      <a:sym typeface="+mn-lt"/>
                    </a:endParaRPr>
                  </a:p>
                </p:txBody>
              </p:sp>
            </p:grpSp>
          </p:grpSp>
          <p:sp>
            <p:nvSpPr>
              <p:cNvPr id="23" name="Shape 42068"/>
              <p:cNvSpPr/>
              <p:nvPr/>
            </p:nvSpPr>
            <p:spPr>
              <a:xfrm>
                <a:off x="116" y="249568"/>
                <a:ext cx="2545954" cy="317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21600"/>
                    </a:lnTo>
                    <a:lnTo>
                      <a:pt x="21600" y="21600"/>
                    </a:lnTo>
                    <a:lnTo>
                      <a:pt x="21600" y="0"/>
                    </a:lnTo>
                    <a:lnTo>
                      <a:pt x="0" y="0"/>
                    </a:lnTo>
                    <a:close/>
                    <a:moveTo>
                      <a:pt x="7660" y="1644"/>
                    </a:moveTo>
                    <a:cubicBezTo>
                      <a:pt x="8100" y="1644"/>
                      <a:pt x="8458" y="1929"/>
                      <a:pt x="8458" y="2281"/>
                    </a:cubicBezTo>
                    <a:cubicBezTo>
                      <a:pt x="8458" y="2634"/>
                      <a:pt x="8100" y="2919"/>
                      <a:pt x="7660" y="2919"/>
                    </a:cubicBezTo>
                    <a:cubicBezTo>
                      <a:pt x="7221" y="2919"/>
                      <a:pt x="6866" y="2634"/>
                      <a:pt x="6866" y="2281"/>
                    </a:cubicBezTo>
                    <a:cubicBezTo>
                      <a:pt x="6866" y="1929"/>
                      <a:pt x="7221" y="1644"/>
                      <a:pt x="7660" y="1644"/>
                    </a:cubicBezTo>
                    <a:close/>
                    <a:moveTo>
                      <a:pt x="14048" y="1644"/>
                    </a:moveTo>
                    <a:cubicBezTo>
                      <a:pt x="14487" y="1644"/>
                      <a:pt x="14842" y="1929"/>
                      <a:pt x="14842" y="2281"/>
                    </a:cubicBezTo>
                    <a:cubicBezTo>
                      <a:pt x="14842" y="2634"/>
                      <a:pt x="14487" y="2919"/>
                      <a:pt x="14048" y="2919"/>
                    </a:cubicBezTo>
                    <a:cubicBezTo>
                      <a:pt x="13608" y="2919"/>
                      <a:pt x="13250" y="2634"/>
                      <a:pt x="13250" y="2281"/>
                    </a:cubicBezTo>
                    <a:cubicBezTo>
                      <a:pt x="13250" y="1929"/>
                      <a:pt x="13608" y="1644"/>
                      <a:pt x="14048" y="1644"/>
                    </a:cubicBez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24" name="Shape 42069"/>
              <p:cNvSpPr/>
              <p:nvPr/>
            </p:nvSpPr>
            <p:spPr>
              <a:xfrm>
                <a:off x="859866" y="585387"/>
                <a:ext cx="839163" cy="45779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0800" y="21600"/>
                    </a:moveTo>
                    <a:cubicBezTo>
                      <a:pt x="4845" y="21600"/>
                      <a:pt x="0" y="12719"/>
                      <a:pt x="0" y="1804"/>
                    </a:cubicBezTo>
                    <a:cubicBezTo>
                      <a:pt x="0" y="809"/>
                      <a:pt x="440" y="0"/>
                      <a:pt x="984" y="0"/>
                    </a:cubicBezTo>
                    <a:cubicBezTo>
                      <a:pt x="1527" y="0"/>
                      <a:pt x="1968" y="809"/>
                      <a:pt x="1968" y="1804"/>
                    </a:cubicBezTo>
                    <a:cubicBezTo>
                      <a:pt x="1968" y="10731"/>
                      <a:pt x="5930" y="17994"/>
                      <a:pt x="10800" y="17994"/>
                    </a:cubicBezTo>
                    <a:cubicBezTo>
                      <a:pt x="15670" y="17994"/>
                      <a:pt x="19632" y="10731"/>
                      <a:pt x="19632" y="1804"/>
                    </a:cubicBezTo>
                    <a:cubicBezTo>
                      <a:pt x="19632" y="809"/>
                      <a:pt x="20073" y="0"/>
                      <a:pt x="20616" y="0"/>
                    </a:cubicBezTo>
                    <a:cubicBezTo>
                      <a:pt x="21160" y="0"/>
                      <a:pt x="21600" y="809"/>
                      <a:pt x="21600" y="1804"/>
                    </a:cubicBezTo>
                    <a:cubicBezTo>
                      <a:pt x="21600" y="12719"/>
                      <a:pt x="16755" y="21600"/>
                      <a:pt x="10800" y="21600"/>
                    </a:cubicBezTo>
                    <a:close/>
                  </a:path>
                </a:pathLst>
              </a:custGeom>
              <a:solidFill>
                <a:srgbClr val="E5E5E5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0092" tIns="20092" rIns="20092" bIns="20092" numCol="1" anchor="ctr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</p:grpSp>
        <p:sp>
          <p:nvSpPr>
            <p:cNvPr id="21" name="Shape 42071"/>
            <p:cNvSpPr/>
            <p:nvPr/>
          </p:nvSpPr>
          <p:spPr>
            <a:xfrm>
              <a:off x="127340" y="1837111"/>
              <a:ext cx="2291514" cy="50859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>
              <a:lvl1pPr defTabSz="584200">
                <a:lnSpc>
                  <a:spcPct val="100000"/>
                </a:lnSpc>
                <a:spcBef>
                  <a:spcPts val="0"/>
                </a:spcBef>
                <a:defRPr sz="3500" cap="all">
                  <a:solidFill>
                    <a:srgbClr val="FFFFFF"/>
                  </a:solidFill>
                </a:defRPr>
              </a:lvl1pPr>
            </a:lstStyle>
            <a:p>
              <a:r>
                <a:rPr sz="1845" dirty="0">
                  <a:latin typeface="+mn-lt"/>
                  <a:ea typeface="+mn-ea"/>
                  <a:cs typeface="+mn-ea"/>
                  <a:sym typeface="+mn-lt"/>
                </a:rPr>
                <a:t>50%</a:t>
              </a:r>
              <a:endParaRPr sz="1845" dirty="0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9" name="Group 42083"/>
          <p:cNvGrpSpPr/>
          <p:nvPr/>
        </p:nvGrpSpPr>
        <p:grpSpPr>
          <a:xfrm>
            <a:off x="8829669" y="1798690"/>
            <a:ext cx="1684878" cy="4365533"/>
            <a:chOff x="0" y="0"/>
            <a:chExt cx="2546358" cy="6597632"/>
          </a:xfrm>
        </p:grpSpPr>
        <p:grpSp>
          <p:nvGrpSpPr>
            <p:cNvPr id="10" name="Group 42081"/>
            <p:cNvGrpSpPr/>
            <p:nvPr/>
          </p:nvGrpSpPr>
          <p:grpSpPr>
            <a:xfrm>
              <a:off x="0" y="0"/>
              <a:ext cx="2546359" cy="6597634"/>
              <a:chOff x="0" y="0"/>
              <a:chExt cx="2546358" cy="6597633"/>
            </a:xfrm>
          </p:grpSpPr>
          <p:grpSp>
            <p:nvGrpSpPr>
              <p:cNvPr id="12" name="Group 42077"/>
              <p:cNvGrpSpPr/>
              <p:nvPr/>
            </p:nvGrpSpPr>
            <p:grpSpPr>
              <a:xfrm>
                <a:off x="163" y="0"/>
                <a:ext cx="2546196" cy="6475291"/>
                <a:chOff x="0" y="0"/>
                <a:chExt cx="2546194" cy="6475290"/>
              </a:xfrm>
            </p:grpSpPr>
            <p:sp>
              <p:nvSpPr>
                <p:cNvPr id="16" name="Shape 42073"/>
                <p:cNvSpPr/>
                <p:nvPr/>
              </p:nvSpPr>
              <p:spPr>
                <a:xfrm>
                  <a:off x="159091" y="0"/>
                  <a:ext cx="2228014" cy="6475291"/>
                </a:xfrm>
                <a:prstGeom prst="rect">
                  <a:avLst/>
                </a:prstGeom>
                <a:solidFill>
                  <a:schemeClr val="tx1">
                    <a:lumMod val="75000"/>
                    <a:lumOff val="25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  <p:grpSp>
              <p:nvGrpSpPr>
                <p:cNvPr id="17" name="Group 42076"/>
                <p:cNvGrpSpPr/>
                <p:nvPr/>
              </p:nvGrpSpPr>
              <p:grpSpPr>
                <a:xfrm>
                  <a:off x="0" y="58"/>
                  <a:ext cx="2546195" cy="249635"/>
                  <a:chOff x="0" y="29"/>
                  <a:chExt cx="2546194" cy="249634"/>
                </a:xfrm>
              </p:grpSpPr>
              <p:sp>
                <p:nvSpPr>
                  <p:cNvPr id="18" name="Shape 42074"/>
                  <p:cNvSpPr/>
                  <p:nvPr/>
                </p:nvSpPr>
                <p:spPr>
                  <a:xfrm>
                    <a:off x="0" y="29"/>
                    <a:ext cx="573088" cy="249635"/>
                  </a:xfrm>
                  <a:custGeom>
                    <a:avLst/>
                    <a:gdLst/>
                    <a:ahLst/>
                    <a:cxnLst>
                      <a:cxn ang="0">
                        <a:pos x="wd2" y="hd2"/>
                      </a:cxn>
                      <a:cxn ang="5400000">
                        <a:pos x="wd2" y="hd2"/>
                      </a:cxn>
                      <a:cxn ang="10800000">
                        <a:pos x="wd2" y="hd2"/>
                      </a:cxn>
                      <a:cxn ang="16200000">
                        <a:pos x="wd2" y="hd2"/>
                      </a:cxn>
                    </a:cxnLst>
                    <a:rect l="0" t="0" r="r" b="b"/>
                    <a:pathLst>
                      <a:path w="21600" h="21600" extrusionOk="0">
                        <a:moveTo>
                          <a:pt x="5909" y="0"/>
                        </a:moveTo>
                        <a:lnTo>
                          <a:pt x="5909" y="17033"/>
                        </a:lnTo>
                        <a:lnTo>
                          <a:pt x="0" y="21600"/>
                        </a:lnTo>
                        <a:lnTo>
                          <a:pt x="5909" y="21600"/>
                        </a:lnTo>
                        <a:lnTo>
                          <a:pt x="5953" y="21600"/>
                        </a:lnTo>
                        <a:lnTo>
                          <a:pt x="21600" y="21600"/>
                        </a:lnTo>
                        <a:lnTo>
                          <a:pt x="21600" y="11641"/>
                        </a:lnTo>
                        <a:lnTo>
                          <a:pt x="5909" y="0"/>
                        </a:lnTo>
                        <a:close/>
                      </a:path>
                    </a:pathLst>
                  </a:custGeom>
                  <a:solidFill>
                    <a:srgbClr val="B9B9B9"/>
                  </a:solidFill>
                  <a:ln w="12700" cap="flat">
                    <a:noFill/>
                    <a:miter lim="400000"/>
                  </a:ln>
                  <a:effectLst/>
                </p:spPr>
                <p:txBody>
                  <a:bodyPr wrap="square" lIns="0" tIns="0" rIns="0" bIns="0" numCol="1" anchor="ctr">
                    <a:noAutofit/>
                  </a:bodyPr>
                  <a:lstStyle/>
                  <a:p>
                    <a:endParaRPr>
                      <a:latin typeface="+mn-lt"/>
                      <a:ea typeface="+mn-ea"/>
                      <a:cs typeface="+mn-ea"/>
                      <a:sym typeface="+mn-lt"/>
                    </a:endParaRPr>
                  </a:p>
                </p:txBody>
              </p:sp>
              <p:sp>
                <p:nvSpPr>
                  <p:cNvPr id="19" name="Shape 42075"/>
                  <p:cNvSpPr/>
                  <p:nvPr/>
                </p:nvSpPr>
                <p:spPr>
                  <a:xfrm flipH="1">
                    <a:off x="1973107" y="29"/>
                    <a:ext cx="573088" cy="249635"/>
                  </a:xfrm>
                  <a:custGeom>
                    <a:avLst/>
                    <a:gdLst/>
                    <a:ahLst/>
                    <a:cxnLst>
                      <a:cxn ang="0">
                        <a:pos x="wd2" y="hd2"/>
                      </a:cxn>
                      <a:cxn ang="5400000">
                        <a:pos x="wd2" y="hd2"/>
                      </a:cxn>
                      <a:cxn ang="10800000">
                        <a:pos x="wd2" y="hd2"/>
                      </a:cxn>
                      <a:cxn ang="16200000">
                        <a:pos x="wd2" y="hd2"/>
                      </a:cxn>
                    </a:cxnLst>
                    <a:rect l="0" t="0" r="r" b="b"/>
                    <a:pathLst>
                      <a:path w="21600" h="21600" extrusionOk="0">
                        <a:moveTo>
                          <a:pt x="5909" y="0"/>
                        </a:moveTo>
                        <a:lnTo>
                          <a:pt x="5909" y="17033"/>
                        </a:lnTo>
                        <a:lnTo>
                          <a:pt x="0" y="21600"/>
                        </a:lnTo>
                        <a:lnTo>
                          <a:pt x="5909" y="21600"/>
                        </a:lnTo>
                        <a:lnTo>
                          <a:pt x="5953" y="21600"/>
                        </a:lnTo>
                        <a:lnTo>
                          <a:pt x="21600" y="21600"/>
                        </a:lnTo>
                        <a:lnTo>
                          <a:pt x="21600" y="11641"/>
                        </a:lnTo>
                        <a:lnTo>
                          <a:pt x="5909" y="0"/>
                        </a:lnTo>
                        <a:close/>
                      </a:path>
                    </a:pathLst>
                  </a:custGeom>
                  <a:solidFill>
                    <a:srgbClr val="B9B9B9"/>
                  </a:solidFill>
                  <a:ln w="12700" cap="flat">
                    <a:noFill/>
                    <a:miter lim="400000"/>
                  </a:ln>
                  <a:effectLst/>
                </p:spPr>
                <p:txBody>
                  <a:bodyPr wrap="square" lIns="0" tIns="0" rIns="0" bIns="0" numCol="1" anchor="ctr">
                    <a:noAutofit/>
                  </a:bodyPr>
                  <a:lstStyle/>
                  <a:p>
                    <a:endParaRPr>
                      <a:latin typeface="+mn-lt"/>
                      <a:ea typeface="+mn-ea"/>
                      <a:cs typeface="+mn-ea"/>
                      <a:sym typeface="+mn-lt"/>
                    </a:endParaRPr>
                  </a:p>
                </p:txBody>
              </p:sp>
            </p:grpSp>
          </p:grpSp>
          <p:grpSp>
            <p:nvGrpSpPr>
              <p:cNvPr id="13" name="Group 42080"/>
              <p:cNvGrpSpPr/>
              <p:nvPr/>
            </p:nvGrpSpPr>
            <p:grpSpPr>
              <a:xfrm>
                <a:off x="0" y="249617"/>
                <a:ext cx="2546350" cy="6348017"/>
                <a:chOff x="0" y="0"/>
                <a:chExt cx="2546350" cy="6348015"/>
              </a:xfrm>
            </p:grpSpPr>
            <p:sp>
              <p:nvSpPr>
                <p:cNvPr id="14" name="Shape 42078"/>
                <p:cNvSpPr/>
                <p:nvPr/>
              </p:nvSpPr>
              <p:spPr>
                <a:xfrm>
                  <a:off x="0" y="0"/>
                  <a:ext cx="2546350" cy="6348016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lnTo>
                        <a:pt x="0" y="0"/>
                      </a:lnTo>
                      <a:close/>
                      <a:moveTo>
                        <a:pt x="7662" y="821"/>
                      </a:moveTo>
                      <a:cubicBezTo>
                        <a:pt x="8102" y="821"/>
                        <a:pt x="8460" y="965"/>
                        <a:pt x="8460" y="1141"/>
                      </a:cubicBezTo>
                      <a:cubicBezTo>
                        <a:pt x="8460" y="1317"/>
                        <a:pt x="8102" y="1460"/>
                        <a:pt x="7662" y="1460"/>
                      </a:cubicBezTo>
                      <a:cubicBezTo>
                        <a:pt x="7223" y="1460"/>
                        <a:pt x="6868" y="1317"/>
                        <a:pt x="6868" y="1141"/>
                      </a:cubicBezTo>
                      <a:cubicBezTo>
                        <a:pt x="6868" y="965"/>
                        <a:pt x="7223" y="821"/>
                        <a:pt x="7662" y="821"/>
                      </a:cubicBezTo>
                      <a:close/>
                      <a:moveTo>
                        <a:pt x="14045" y="821"/>
                      </a:moveTo>
                      <a:cubicBezTo>
                        <a:pt x="14485" y="821"/>
                        <a:pt x="14843" y="965"/>
                        <a:pt x="14843" y="1141"/>
                      </a:cubicBezTo>
                      <a:cubicBezTo>
                        <a:pt x="14843" y="1317"/>
                        <a:pt x="14485" y="1460"/>
                        <a:pt x="14045" y="1460"/>
                      </a:cubicBezTo>
                      <a:cubicBezTo>
                        <a:pt x="13606" y="1460"/>
                        <a:pt x="13251" y="1317"/>
                        <a:pt x="13251" y="1141"/>
                      </a:cubicBezTo>
                      <a:cubicBezTo>
                        <a:pt x="13251" y="965"/>
                        <a:pt x="13606" y="821"/>
                        <a:pt x="14045" y="821"/>
                      </a:cubicBezTo>
                      <a:close/>
                    </a:path>
                  </a:pathLst>
                </a:custGeom>
                <a:solidFill>
                  <a:schemeClr val="tx1">
                    <a:lumMod val="75000"/>
                    <a:lumOff val="25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  <p:sp>
              <p:nvSpPr>
                <p:cNvPr id="15" name="Shape 42079"/>
                <p:cNvSpPr/>
                <p:nvPr/>
              </p:nvSpPr>
              <p:spPr>
                <a:xfrm>
                  <a:off x="860029" y="335770"/>
                  <a:ext cx="839164" cy="457794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10800" y="21600"/>
                      </a:moveTo>
                      <a:cubicBezTo>
                        <a:pt x="4845" y="21600"/>
                        <a:pt x="0" y="12719"/>
                        <a:pt x="0" y="1804"/>
                      </a:cubicBezTo>
                      <a:cubicBezTo>
                        <a:pt x="0" y="809"/>
                        <a:pt x="440" y="0"/>
                        <a:pt x="984" y="0"/>
                      </a:cubicBezTo>
                      <a:cubicBezTo>
                        <a:pt x="1527" y="0"/>
                        <a:pt x="1968" y="809"/>
                        <a:pt x="1968" y="1804"/>
                      </a:cubicBezTo>
                      <a:cubicBezTo>
                        <a:pt x="1968" y="10731"/>
                        <a:pt x="5930" y="17994"/>
                        <a:pt x="10800" y="17994"/>
                      </a:cubicBezTo>
                      <a:cubicBezTo>
                        <a:pt x="15670" y="17994"/>
                        <a:pt x="19632" y="10731"/>
                        <a:pt x="19632" y="1804"/>
                      </a:cubicBezTo>
                      <a:cubicBezTo>
                        <a:pt x="19632" y="809"/>
                        <a:pt x="20073" y="0"/>
                        <a:pt x="20616" y="0"/>
                      </a:cubicBezTo>
                      <a:cubicBezTo>
                        <a:pt x="21160" y="0"/>
                        <a:pt x="21600" y="809"/>
                        <a:pt x="21600" y="1804"/>
                      </a:cubicBezTo>
                      <a:cubicBezTo>
                        <a:pt x="21600" y="12719"/>
                        <a:pt x="16755" y="21600"/>
                        <a:pt x="10800" y="21600"/>
                      </a:cubicBezTo>
                      <a:close/>
                    </a:path>
                  </a:pathLst>
                </a:custGeom>
                <a:solidFill>
                  <a:srgbClr val="E5E5E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0092" tIns="20092" rIns="20092" bIns="20092" numCol="1" anchor="ctr">
                  <a:noAutofit/>
                </a:bodyPr>
                <a:lstStyle/>
                <a:p>
                  <a:endParaRPr>
                    <a:latin typeface="+mn-lt"/>
                    <a:ea typeface="+mn-ea"/>
                    <a:cs typeface="+mn-ea"/>
                    <a:sym typeface="+mn-lt"/>
                  </a:endParaRPr>
                </a:p>
              </p:txBody>
            </p:sp>
          </p:grpSp>
        </p:grpSp>
        <p:sp>
          <p:nvSpPr>
            <p:cNvPr id="11" name="Shape 42082"/>
            <p:cNvSpPr/>
            <p:nvPr/>
          </p:nvSpPr>
          <p:spPr>
            <a:xfrm>
              <a:off x="127504" y="3409837"/>
              <a:ext cx="2291514" cy="508594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>
              <a:lvl1pPr defTabSz="584200">
                <a:lnSpc>
                  <a:spcPct val="100000"/>
                </a:lnSpc>
                <a:spcBef>
                  <a:spcPts val="0"/>
                </a:spcBef>
                <a:defRPr sz="3500" cap="all">
                  <a:solidFill>
                    <a:srgbClr val="FFFFFF"/>
                  </a:solidFill>
                </a:defRPr>
              </a:lvl1pPr>
            </a:lstStyle>
            <a:p>
              <a:r>
                <a:rPr sz="1845">
                  <a:latin typeface="+mn-lt"/>
                  <a:ea typeface="+mn-ea"/>
                  <a:cs typeface="+mn-ea"/>
                  <a:sym typeface="+mn-lt"/>
                </a:rPr>
                <a:t>100%</a:t>
              </a:r>
              <a:endParaRPr sz="1845"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39" name="矩形 38"/>
          <p:cNvSpPr/>
          <p:nvPr/>
        </p:nvSpPr>
        <p:spPr>
          <a:xfrm>
            <a:off x="1288289" y="2272656"/>
            <a:ext cx="6423302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0" name="矩形 39"/>
          <p:cNvSpPr/>
          <p:nvPr/>
        </p:nvSpPr>
        <p:spPr>
          <a:xfrm>
            <a:off x="1324639" y="1626325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/>
      <p:bldP spid="40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01/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0" name="组合 9"/>
          <p:cNvGrpSpPr/>
          <p:nvPr/>
        </p:nvGrpSpPr>
        <p:grpSpPr>
          <a:xfrm>
            <a:off x="1107095" y="1968987"/>
            <a:ext cx="3207646" cy="3238013"/>
            <a:chOff x="711200" y="2375387"/>
            <a:chExt cx="3207646" cy="3238013"/>
          </a:xfrm>
          <a:blipFill>
            <a:blip r:embed="rId2"/>
            <a:stretch>
              <a:fillRect/>
            </a:stretch>
          </a:blipFill>
        </p:grpSpPr>
        <p:sp>
          <p:nvSpPr>
            <p:cNvPr id="5" name="泪滴形 4"/>
            <p:cNvSpPr/>
            <p:nvPr/>
          </p:nvSpPr>
          <p:spPr>
            <a:xfrm>
              <a:off x="711200" y="4241800"/>
              <a:ext cx="1371600" cy="1371600"/>
            </a:xfrm>
            <a:prstGeom prst="teardrop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泪滴形 6"/>
            <p:cNvSpPr/>
            <p:nvPr/>
          </p:nvSpPr>
          <p:spPr>
            <a:xfrm flipV="1">
              <a:off x="901700" y="2990850"/>
              <a:ext cx="1181100" cy="1181100"/>
            </a:xfrm>
            <a:prstGeom prst="teardrop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泪滴形 7"/>
            <p:cNvSpPr/>
            <p:nvPr/>
          </p:nvSpPr>
          <p:spPr>
            <a:xfrm flipH="1">
              <a:off x="2146624" y="4241800"/>
              <a:ext cx="1371600" cy="1371600"/>
            </a:xfrm>
            <a:prstGeom prst="teardrop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泪滴形 8"/>
            <p:cNvSpPr/>
            <p:nvPr/>
          </p:nvSpPr>
          <p:spPr>
            <a:xfrm flipH="1" flipV="1">
              <a:off x="2312783" y="2375387"/>
              <a:ext cx="1606063" cy="1606063"/>
            </a:xfrm>
            <a:prstGeom prst="teardrop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1" name="矩形 10"/>
          <p:cNvSpPr/>
          <p:nvPr/>
        </p:nvSpPr>
        <p:spPr>
          <a:xfrm>
            <a:off x="5593431" y="2907615"/>
            <a:ext cx="5506369" cy="224676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5629781" y="2261284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  <p:bldP spid="12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直角三角形 1"/>
          <p:cNvSpPr/>
          <p:nvPr/>
        </p:nvSpPr>
        <p:spPr>
          <a:xfrm>
            <a:off x="1" y="2097997"/>
            <a:ext cx="4373736" cy="4760003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77233" y="3258465"/>
            <a:ext cx="3406217" cy="3406217"/>
          </a:xfrm>
          <a:prstGeom prst="rect">
            <a:avLst/>
          </a:prstGeom>
        </p:spPr>
      </p:pic>
      <p:sp>
        <p:nvSpPr>
          <p:cNvPr id="4" name="直角三角形 3"/>
          <p:cNvSpPr/>
          <p:nvPr/>
        </p:nvSpPr>
        <p:spPr>
          <a:xfrm rot="10800000">
            <a:off x="10151518" y="0"/>
            <a:ext cx="2040481" cy="2220686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4083450" y="2968801"/>
            <a:ext cx="744089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4083450" y="2220686"/>
            <a:ext cx="5674951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40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4" grpId="0" animBg="1"/>
      <p:bldP spid="5" grpId="0"/>
      <p:bldP spid="6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8" name="Group 42264"/>
          <p:cNvGrpSpPr/>
          <p:nvPr/>
        </p:nvGrpSpPr>
        <p:grpSpPr>
          <a:xfrm>
            <a:off x="827335" y="1592840"/>
            <a:ext cx="3499782" cy="4275622"/>
            <a:chOff x="0" y="0"/>
            <a:chExt cx="5098233" cy="6228423"/>
          </a:xfrm>
        </p:grpSpPr>
        <p:sp>
          <p:nvSpPr>
            <p:cNvPr id="19" name="Shape 42258"/>
            <p:cNvSpPr/>
            <p:nvPr/>
          </p:nvSpPr>
          <p:spPr>
            <a:xfrm>
              <a:off x="0" y="-1"/>
              <a:ext cx="4190009" cy="622842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72" h="21514" extrusionOk="0">
                  <a:moveTo>
                    <a:pt x="18895" y="0"/>
                  </a:moveTo>
                  <a:cubicBezTo>
                    <a:pt x="18243" y="-6"/>
                    <a:pt x="17663" y="243"/>
                    <a:pt x="17245" y="585"/>
                  </a:cubicBezTo>
                  <a:cubicBezTo>
                    <a:pt x="16780" y="965"/>
                    <a:pt x="16527" y="1441"/>
                    <a:pt x="16200" y="1883"/>
                  </a:cubicBezTo>
                  <a:cubicBezTo>
                    <a:pt x="15173" y="3276"/>
                    <a:pt x="13427" y="4310"/>
                    <a:pt x="11776" y="5345"/>
                  </a:cubicBezTo>
                  <a:cubicBezTo>
                    <a:pt x="9951" y="6490"/>
                    <a:pt x="8135" y="7704"/>
                    <a:pt x="5809" y="8387"/>
                  </a:cubicBezTo>
                  <a:cubicBezTo>
                    <a:pt x="4439" y="8789"/>
                    <a:pt x="2903" y="9000"/>
                    <a:pt x="1813" y="9699"/>
                  </a:cubicBezTo>
                  <a:cubicBezTo>
                    <a:pt x="380" y="10620"/>
                    <a:pt x="93" y="11960"/>
                    <a:pt x="19" y="13205"/>
                  </a:cubicBezTo>
                  <a:cubicBezTo>
                    <a:pt x="-75" y="14795"/>
                    <a:pt x="156" y="16423"/>
                    <a:pt x="1350" y="17796"/>
                  </a:cubicBezTo>
                  <a:cubicBezTo>
                    <a:pt x="2537" y="19160"/>
                    <a:pt x="4437" y="20074"/>
                    <a:pt x="6469" y="20670"/>
                  </a:cubicBezTo>
                  <a:cubicBezTo>
                    <a:pt x="8603" y="21295"/>
                    <a:pt x="10964" y="21594"/>
                    <a:pt x="13393" y="21495"/>
                  </a:cubicBezTo>
                  <a:lnTo>
                    <a:pt x="13435" y="21294"/>
                  </a:lnTo>
                  <a:cubicBezTo>
                    <a:pt x="12693" y="20931"/>
                    <a:pt x="12207" y="20345"/>
                    <a:pt x="12207" y="19678"/>
                  </a:cubicBezTo>
                  <a:cubicBezTo>
                    <a:pt x="12207" y="18939"/>
                    <a:pt x="12806" y="18301"/>
                    <a:pt x="13687" y="17956"/>
                  </a:cubicBezTo>
                  <a:cubicBezTo>
                    <a:pt x="12806" y="17610"/>
                    <a:pt x="12207" y="16972"/>
                    <a:pt x="12207" y="16233"/>
                  </a:cubicBezTo>
                  <a:cubicBezTo>
                    <a:pt x="12207" y="15444"/>
                    <a:pt x="12889" y="14769"/>
                    <a:pt x="13870" y="14444"/>
                  </a:cubicBezTo>
                  <a:cubicBezTo>
                    <a:pt x="13088" y="14085"/>
                    <a:pt x="12573" y="13477"/>
                    <a:pt x="12573" y="12789"/>
                  </a:cubicBezTo>
                  <a:cubicBezTo>
                    <a:pt x="12573" y="11825"/>
                    <a:pt x="13583" y="11021"/>
                    <a:pt x="14924" y="10834"/>
                  </a:cubicBezTo>
                  <a:cubicBezTo>
                    <a:pt x="14316" y="10468"/>
                    <a:pt x="13925" y="9938"/>
                    <a:pt x="13925" y="9344"/>
                  </a:cubicBezTo>
                  <a:cubicBezTo>
                    <a:pt x="13925" y="8241"/>
                    <a:pt x="15245" y="7347"/>
                    <a:pt x="16874" y="7347"/>
                  </a:cubicBezTo>
                  <a:lnTo>
                    <a:pt x="17277" y="7347"/>
                  </a:lnTo>
                  <a:cubicBezTo>
                    <a:pt x="18318" y="6702"/>
                    <a:pt x="19073" y="5867"/>
                    <a:pt x="19786" y="5088"/>
                  </a:cubicBezTo>
                  <a:cubicBezTo>
                    <a:pt x="20663" y="4129"/>
                    <a:pt x="21525" y="3140"/>
                    <a:pt x="21349" y="1987"/>
                  </a:cubicBezTo>
                  <a:cubicBezTo>
                    <a:pt x="21297" y="1647"/>
                    <a:pt x="21143" y="1318"/>
                    <a:pt x="20911" y="1015"/>
                  </a:cubicBezTo>
                  <a:cubicBezTo>
                    <a:pt x="20494" y="467"/>
                    <a:pt x="19790" y="8"/>
                    <a:pt x="18895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26789" tIns="26789" rIns="26789" bIns="26789" numCol="1" anchor="ctr">
              <a:noAutofit/>
            </a:bodyPr>
            <a:lstStyle/>
            <a:p>
              <a:endParaRPr>
                <a:latin typeface="+mn-lt"/>
                <a:ea typeface="+mn-ea"/>
                <a:cs typeface="+mn-ea"/>
                <a:sym typeface="+mn-lt"/>
              </a:endParaRPr>
            </a:p>
          </p:txBody>
        </p:sp>
        <p:grpSp>
          <p:nvGrpSpPr>
            <p:cNvPr id="20" name="Group 42263"/>
            <p:cNvGrpSpPr/>
            <p:nvPr/>
          </p:nvGrpSpPr>
          <p:grpSpPr>
            <a:xfrm>
              <a:off x="2486336" y="2221171"/>
              <a:ext cx="2611897" cy="3952228"/>
              <a:chOff x="0" y="0"/>
              <a:chExt cx="2611896" cy="3952226"/>
            </a:xfrm>
          </p:grpSpPr>
          <p:sp>
            <p:nvSpPr>
              <p:cNvPr id="21" name="Shape 42259"/>
              <p:cNvSpPr/>
              <p:nvPr/>
            </p:nvSpPr>
            <p:spPr>
              <a:xfrm>
                <a:off x="342817" y="0"/>
                <a:ext cx="1968380" cy="930326"/>
              </a:xfrm>
              <a:prstGeom prst="roundRect">
                <a:avLst>
                  <a:gd name="adj" fmla="val 50000"/>
                </a:avLst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22" name="Shape 42260"/>
              <p:cNvSpPr/>
              <p:nvPr/>
            </p:nvSpPr>
            <p:spPr>
              <a:xfrm>
                <a:off x="67516" y="1007548"/>
                <a:ext cx="2544381" cy="930326"/>
              </a:xfrm>
              <a:prstGeom prst="roundRect">
                <a:avLst>
                  <a:gd name="adj" fmla="val 50000"/>
                </a:avLst>
              </a:pr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23" name="Shape 42261"/>
              <p:cNvSpPr/>
              <p:nvPr/>
            </p:nvSpPr>
            <p:spPr>
              <a:xfrm>
                <a:off x="0" y="2015096"/>
                <a:ext cx="2164796" cy="930327"/>
              </a:xfrm>
              <a:prstGeom prst="roundRect">
                <a:avLst>
                  <a:gd name="adj" fmla="val 50000"/>
                </a:avLst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24" name="Shape 42262"/>
              <p:cNvSpPr/>
              <p:nvPr/>
            </p:nvSpPr>
            <p:spPr>
              <a:xfrm>
                <a:off x="4016" y="3023389"/>
                <a:ext cx="1782765" cy="928838"/>
              </a:xfrm>
              <a:prstGeom prst="roundRect">
                <a:avLst>
                  <a:gd name="adj" fmla="val 50000"/>
                </a:avLst>
              </a:pr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+mn-lt"/>
                  <a:ea typeface="+mn-ea"/>
                  <a:cs typeface="+mn-ea"/>
                  <a:sym typeface="+mn-lt"/>
                </a:endParaRPr>
              </a:p>
            </p:txBody>
          </p:sp>
        </p:grpSp>
      </p:grpSp>
      <p:grpSp>
        <p:nvGrpSpPr>
          <p:cNvPr id="41" name="组合 40"/>
          <p:cNvGrpSpPr/>
          <p:nvPr/>
        </p:nvGrpSpPr>
        <p:grpSpPr>
          <a:xfrm>
            <a:off x="5585074" y="1379847"/>
            <a:ext cx="6744876" cy="802238"/>
            <a:chOff x="5750174" y="1535645"/>
            <a:chExt cx="6744876" cy="802238"/>
          </a:xfrm>
        </p:grpSpPr>
        <p:grpSp>
          <p:nvGrpSpPr>
            <p:cNvPr id="33" name="组合 32"/>
            <p:cNvGrpSpPr/>
            <p:nvPr/>
          </p:nvGrpSpPr>
          <p:grpSpPr>
            <a:xfrm>
              <a:off x="6508737" y="1535645"/>
              <a:ext cx="5986313" cy="802238"/>
              <a:chOff x="5416537" y="1316804"/>
              <a:chExt cx="5986313" cy="802238"/>
            </a:xfrm>
          </p:grpSpPr>
          <p:sp>
            <p:nvSpPr>
              <p:cNvPr id="34" name="矩形 33"/>
              <p:cNvSpPr/>
              <p:nvPr/>
            </p:nvSpPr>
            <p:spPr>
              <a:xfrm>
                <a:off x="5416537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5" name="矩形 34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36" name="椭圆 35"/>
            <p:cNvSpPr/>
            <p:nvPr/>
          </p:nvSpPr>
          <p:spPr>
            <a:xfrm>
              <a:off x="5750174" y="1535645"/>
              <a:ext cx="691651" cy="691651"/>
            </a:xfrm>
            <a:prstGeom prst="ellipse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2" name="组合 41"/>
          <p:cNvGrpSpPr/>
          <p:nvPr/>
        </p:nvGrpSpPr>
        <p:grpSpPr>
          <a:xfrm>
            <a:off x="5585074" y="2748816"/>
            <a:ext cx="6744876" cy="802238"/>
            <a:chOff x="5750174" y="1535645"/>
            <a:chExt cx="6744876" cy="802238"/>
          </a:xfrm>
        </p:grpSpPr>
        <p:grpSp>
          <p:nvGrpSpPr>
            <p:cNvPr id="43" name="组合 42"/>
            <p:cNvGrpSpPr/>
            <p:nvPr/>
          </p:nvGrpSpPr>
          <p:grpSpPr>
            <a:xfrm>
              <a:off x="6508737" y="1535645"/>
              <a:ext cx="5986313" cy="802238"/>
              <a:chOff x="5416537" y="1316804"/>
              <a:chExt cx="5986313" cy="802238"/>
            </a:xfrm>
          </p:grpSpPr>
          <p:sp>
            <p:nvSpPr>
              <p:cNvPr id="45" name="矩形 44"/>
              <p:cNvSpPr/>
              <p:nvPr/>
            </p:nvSpPr>
            <p:spPr>
              <a:xfrm>
                <a:off x="5416537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6" name="矩形 45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44" name="椭圆 43"/>
            <p:cNvSpPr/>
            <p:nvPr/>
          </p:nvSpPr>
          <p:spPr>
            <a:xfrm>
              <a:off x="5750174" y="1535645"/>
              <a:ext cx="691651" cy="691651"/>
            </a:xfrm>
            <a:prstGeom prst="ellipse">
              <a:avLst/>
            </a:prstGeom>
            <a:solidFill>
              <a:srgbClr val="FAD41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7" name="组合 46"/>
          <p:cNvGrpSpPr/>
          <p:nvPr/>
        </p:nvGrpSpPr>
        <p:grpSpPr>
          <a:xfrm>
            <a:off x="5585074" y="3968522"/>
            <a:ext cx="6744876" cy="802238"/>
            <a:chOff x="5750174" y="1535645"/>
            <a:chExt cx="6744876" cy="802238"/>
          </a:xfrm>
        </p:grpSpPr>
        <p:grpSp>
          <p:nvGrpSpPr>
            <p:cNvPr id="48" name="组合 47"/>
            <p:cNvGrpSpPr/>
            <p:nvPr/>
          </p:nvGrpSpPr>
          <p:grpSpPr>
            <a:xfrm>
              <a:off x="6508737" y="1535645"/>
              <a:ext cx="5986313" cy="802238"/>
              <a:chOff x="5416537" y="1316804"/>
              <a:chExt cx="5986313" cy="802238"/>
            </a:xfrm>
          </p:grpSpPr>
          <p:sp>
            <p:nvSpPr>
              <p:cNvPr id="50" name="矩形 49"/>
              <p:cNvSpPr/>
              <p:nvPr/>
            </p:nvSpPr>
            <p:spPr>
              <a:xfrm>
                <a:off x="5416537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1" name="矩形 50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49" name="椭圆 48"/>
            <p:cNvSpPr/>
            <p:nvPr/>
          </p:nvSpPr>
          <p:spPr>
            <a:xfrm>
              <a:off x="5750174" y="1535645"/>
              <a:ext cx="691651" cy="691651"/>
            </a:xfrm>
            <a:prstGeom prst="ellipse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52" name="组合 51"/>
          <p:cNvGrpSpPr/>
          <p:nvPr/>
        </p:nvGrpSpPr>
        <p:grpSpPr>
          <a:xfrm>
            <a:off x="5585074" y="5337491"/>
            <a:ext cx="6744876" cy="802238"/>
            <a:chOff x="5750174" y="1535645"/>
            <a:chExt cx="6744876" cy="802238"/>
          </a:xfrm>
        </p:grpSpPr>
        <p:grpSp>
          <p:nvGrpSpPr>
            <p:cNvPr id="53" name="组合 52"/>
            <p:cNvGrpSpPr/>
            <p:nvPr/>
          </p:nvGrpSpPr>
          <p:grpSpPr>
            <a:xfrm>
              <a:off x="6508737" y="1535645"/>
              <a:ext cx="5986313" cy="802238"/>
              <a:chOff x="5416537" y="1316804"/>
              <a:chExt cx="5986313" cy="802238"/>
            </a:xfrm>
          </p:grpSpPr>
          <p:sp>
            <p:nvSpPr>
              <p:cNvPr id="55" name="矩形 54"/>
              <p:cNvSpPr/>
              <p:nvPr/>
            </p:nvSpPr>
            <p:spPr>
              <a:xfrm>
                <a:off x="5416537" y="1595822"/>
                <a:ext cx="5986313" cy="52322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400" b="0" i="0" dirty="0" smtClean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汇集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了各种流行趋势</a:t>
                </a:r>
                <a:r>
                  <a:rPr lang="en-US" altLang="zh-CN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,</a:t>
                </a:r>
                <a:r>
                  <a:rPr lang="zh-CN" altLang="en-US" sz="1400" b="0" i="0" dirty="0">
                    <a:solidFill>
                      <a:schemeClr val="bg1">
                        <a:lumMod val="6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视觉冲击力强的原创。</a:t>
                </a:r>
                <a:endPara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6" name="矩形 55"/>
              <p:cNvSpPr/>
              <p:nvPr/>
            </p:nvSpPr>
            <p:spPr>
              <a:xfrm>
                <a:off x="5416537" y="1316804"/>
                <a:ext cx="3539028" cy="46166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2400" b="1" i="0" dirty="0" smtClean="0">
                    <a:solidFill>
                      <a:schemeClr val="tx1">
                        <a:lumMod val="95000"/>
                        <a:lumOff val="5000"/>
                      </a:schemeClr>
                    </a:solidFill>
                    <a:effectLst/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欢迎新同学</a:t>
                </a:r>
                <a:endParaRPr lang="zh-CN" altLang="en-US" sz="2400" b="1" dirty="0">
                  <a:solidFill>
                    <a:schemeClr val="tx1">
                      <a:lumMod val="95000"/>
                      <a:lumOff val="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54" name="椭圆 53"/>
            <p:cNvSpPr/>
            <p:nvPr/>
          </p:nvSpPr>
          <p:spPr>
            <a:xfrm>
              <a:off x="5750174" y="1535645"/>
              <a:ext cx="691651" cy="691651"/>
            </a:xfrm>
            <a:prstGeom prst="ellipse">
              <a:avLst/>
            </a:prstGeom>
            <a:solidFill>
              <a:srgbClr val="FAD41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7" name="calligraphy-signature_74120"/>
          <p:cNvSpPr>
            <a:spLocks noChangeAspect="1"/>
          </p:cNvSpPr>
          <p:nvPr/>
        </p:nvSpPr>
        <p:spPr bwMode="auto">
          <a:xfrm>
            <a:off x="5768932" y="1589591"/>
            <a:ext cx="298493" cy="298052"/>
          </a:xfrm>
          <a:custGeom>
            <a:avLst/>
            <a:gdLst>
              <a:gd name="connsiteX0" fmla="*/ 69810 w 606074"/>
              <a:gd name="connsiteY0" fmla="*/ 472023 h 605180"/>
              <a:gd name="connsiteX1" fmla="*/ 133288 w 606074"/>
              <a:gd name="connsiteY1" fmla="*/ 535449 h 605180"/>
              <a:gd name="connsiteX2" fmla="*/ 52364 w 606074"/>
              <a:gd name="connsiteY2" fmla="*/ 567347 h 605180"/>
              <a:gd name="connsiteX3" fmla="*/ 17470 w 606074"/>
              <a:gd name="connsiteY3" fmla="*/ 602213 h 605180"/>
              <a:gd name="connsiteX4" fmla="*/ 10231 w 606074"/>
              <a:gd name="connsiteY4" fmla="*/ 605180 h 605180"/>
              <a:gd name="connsiteX5" fmla="*/ 2992 w 606074"/>
              <a:gd name="connsiteY5" fmla="*/ 602213 h 605180"/>
              <a:gd name="connsiteX6" fmla="*/ 2992 w 606074"/>
              <a:gd name="connsiteY6" fmla="*/ 587747 h 605180"/>
              <a:gd name="connsiteX7" fmla="*/ 37886 w 606074"/>
              <a:gd name="connsiteY7" fmla="*/ 552882 h 605180"/>
              <a:gd name="connsiteX8" fmla="*/ 69810 w 606074"/>
              <a:gd name="connsiteY8" fmla="*/ 472023 h 605180"/>
              <a:gd name="connsiteX9" fmla="*/ 418567 w 606074"/>
              <a:gd name="connsiteY9" fmla="*/ 69165 h 605180"/>
              <a:gd name="connsiteX10" fmla="*/ 536852 w 606074"/>
              <a:gd name="connsiteY10" fmla="*/ 187262 h 605180"/>
              <a:gd name="connsiteX11" fmla="*/ 454963 w 606074"/>
              <a:gd name="connsiteY11" fmla="*/ 281722 h 605180"/>
              <a:gd name="connsiteX12" fmla="*/ 168906 w 606074"/>
              <a:gd name="connsiteY12" fmla="*/ 513374 h 605180"/>
              <a:gd name="connsiteX13" fmla="*/ 91937 w 606074"/>
              <a:gd name="connsiteY13" fmla="*/ 436527 h 605180"/>
              <a:gd name="connsiteX14" fmla="*/ 323957 w 606074"/>
              <a:gd name="connsiteY14" fmla="*/ 150925 h 605180"/>
              <a:gd name="connsiteX15" fmla="*/ 418567 w 606074"/>
              <a:gd name="connsiteY15" fmla="*/ 69165 h 605180"/>
              <a:gd name="connsiteX16" fmla="*/ 456927 w 606074"/>
              <a:gd name="connsiteY16" fmla="*/ 29454 h 605180"/>
              <a:gd name="connsiteX17" fmla="*/ 471365 w 606074"/>
              <a:gd name="connsiteY17" fmla="*/ 35433 h 605180"/>
              <a:gd name="connsiteX18" fmla="*/ 596431 w 606074"/>
              <a:gd name="connsiteY18" fmla="*/ 160293 h 605180"/>
              <a:gd name="connsiteX19" fmla="*/ 601909 w 606074"/>
              <a:gd name="connsiteY19" fmla="*/ 179017 h 605180"/>
              <a:gd name="connsiteX20" fmla="*/ 594481 w 606074"/>
              <a:gd name="connsiteY20" fmla="*/ 213315 h 605180"/>
              <a:gd name="connsiteX21" fmla="*/ 589746 w 606074"/>
              <a:gd name="connsiteY21" fmla="*/ 235283 h 605180"/>
              <a:gd name="connsiteX22" fmla="*/ 448896 w 606074"/>
              <a:gd name="connsiteY22" fmla="*/ 376365 h 605180"/>
              <a:gd name="connsiteX23" fmla="*/ 438404 w 606074"/>
              <a:gd name="connsiteY23" fmla="*/ 378682 h 605180"/>
              <a:gd name="connsiteX24" fmla="*/ 398851 w 606074"/>
              <a:gd name="connsiteY24" fmla="*/ 419561 h 605180"/>
              <a:gd name="connsiteX25" fmla="*/ 378796 w 606074"/>
              <a:gd name="connsiteY25" fmla="*/ 436246 h 605180"/>
              <a:gd name="connsiteX26" fmla="*/ 375082 w 606074"/>
              <a:gd name="connsiteY26" fmla="*/ 435875 h 605180"/>
              <a:gd name="connsiteX27" fmla="*/ 358741 w 606074"/>
              <a:gd name="connsiteY27" fmla="*/ 412145 h 605180"/>
              <a:gd name="connsiteX28" fmla="*/ 429676 w 606074"/>
              <a:gd name="connsiteY28" fmla="*/ 338916 h 605180"/>
              <a:gd name="connsiteX29" fmla="*/ 440168 w 606074"/>
              <a:gd name="connsiteY29" fmla="*/ 336599 h 605180"/>
              <a:gd name="connsiteX30" fmla="*/ 549914 w 606074"/>
              <a:gd name="connsiteY30" fmla="*/ 226755 h 605180"/>
              <a:gd name="connsiteX31" fmla="*/ 554649 w 606074"/>
              <a:gd name="connsiteY31" fmla="*/ 204787 h 605180"/>
              <a:gd name="connsiteX32" fmla="*/ 559663 w 606074"/>
              <a:gd name="connsiteY32" fmla="*/ 181242 h 605180"/>
              <a:gd name="connsiteX33" fmla="*/ 442489 w 606074"/>
              <a:gd name="connsiteY33" fmla="*/ 64261 h 605180"/>
              <a:gd name="connsiteX34" fmla="*/ 442489 w 606074"/>
              <a:gd name="connsiteY34" fmla="*/ 35433 h 605180"/>
              <a:gd name="connsiteX35" fmla="*/ 456927 w 606074"/>
              <a:gd name="connsiteY35" fmla="*/ 29454 h 605180"/>
              <a:gd name="connsiteX36" fmla="*/ 554141 w 606074"/>
              <a:gd name="connsiteY36" fmla="*/ 927 h 605180"/>
              <a:gd name="connsiteX37" fmla="*/ 595871 w 606074"/>
              <a:gd name="connsiteY37" fmla="*/ 10186 h 605180"/>
              <a:gd name="connsiteX38" fmla="*/ 581756 w 606074"/>
              <a:gd name="connsiteY38" fmla="*/ 116797 h 605180"/>
              <a:gd name="connsiteX39" fmla="*/ 489078 w 606074"/>
              <a:gd name="connsiteY39" fmla="*/ 24277 h 605180"/>
              <a:gd name="connsiteX40" fmla="*/ 554141 w 606074"/>
              <a:gd name="connsiteY40" fmla="*/ 927 h 6051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606074" h="605180">
                <a:moveTo>
                  <a:pt x="69810" y="472023"/>
                </a:moveTo>
                <a:lnTo>
                  <a:pt x="133288" y="535449"/>
                </a:lnTo>
                <a:cubicBezTo>
                  <a:pt x="97559" y="556312"/>
                  <a:pt x="68697" y="568645"/>
                  <a:pt x="52364" y="567347"/>
                </a:cubicBezTo>
                <a:lnTo>
                  <a:pt x="17470" y="602213"/>
                </a:lnTo>
                <a:cubicBezTo>
                  <a:pt x="15428" y="604160"/>
                  <a:pt x="12829" y="605180"/>
                  <a:pt x="10231" y="605180"/>
                </a:cubicBezTo>
                <a:cubicBezTo>
                  <a:pt x="7632" y="605180"/>
                  <a:pt x="5034" y="604160"/>
                  <a:pt x="2992" y="602213"/>
                </a:cubicBezTo>
                <a:cubicBezTo>
                  <a:pt x="-998" y="598225"/>
                  <a:pt x="-998" y="591734"/>
                  <a:pt x="2992" y="587747"/>
                </a:cubicBezTo>
                <a:lnTo>
                  <a:pt x="37886" y="552882"/>
                </a:lnTo>
                <a:cubicBezTo>
                  <a:pt x="36587" y="536654"/>
                  <a:pt x="48930" y="507723"/>
                  <a:pt x="69810" y="472023"/>
                </a:cubicBezTo>
                <a:close/>
                <a:moveTo>
                  <a:pt x="418567" y="69165"/>
                </a:moveTo>
                <a:lnTo>
                  <a:pt x="536852" y="187262"/>
                </a:lnTo>
                <a:cubicBezTo>
                  <a:pt x="514105" y="218038"/>
                  <a:pt x="486530" y="250204"/>
                  <a:pt x="454963" y="281722"/>
                </a:cubicBezTo>
                <a:cubicBezTo>
                  <a:pt x="386257" y="350411"/>
                  <a:pt x="263515" y="451637"/>
                  <a:pt x="168906" y="513374"/>
                </a:cubicBezTo>
                <a:lnTo>
                  <a:pt x="91937" y="436527"/>
                </a:lnTo>
                <a:cubicBezTo>
                  <a:pt x="153772" y="342068"/>
                  <a:pt x="255159" y="219521"/>
                  <a:pt x="323957" y="150925"/>
                </a:cubicBezTo>
                <a:cubicBezTo>
                  <a:pt x="355525" y="119315"/>
                  <a:pt x="387743" y="91876"/>
                  <a:pt x="418567" y="69165"/>
                </a:cubicBezTo>
                <a:close/>
                <a:moveTo>
                  <a:pt x="456927" y="29454"/>
                </a:moveTo>
                <a:cubicBezTo>
                  <a:pt x="462150" y="29454"/>
                  <a:pt x="467373" y="31447"/>
                  <a:pt x="471365" y="35433"/>
                </a:cubicBezTo>
                <a:lnTo>
                  <a:pt x="596431" y="160293"/>
                </a:lnTo>
                <a:cubicBezTo>
                  <a:pt x="601352" y="165206"/>
                  <a:pt x="603394" y="172251"/>
                  <a:pt x="601909" y="179017"/>
                </a:cubicBezTo>
                <a:lnTo>
                  <a:pt x="594481" y="213315"/>
                </a:lnTo>
                <a:lnTo>
                  <a:pt x="589746" y="235283"/>
                </a:lnTo>
                <a:cubicBezTo>
                  <a:pt x="574519" y="305639"/>
                  <a:pt x="519274" y="360978"/>
                  <a:pt x="448896" y="376365"/>
                </a:cubicBezTo>
                <a:lnTo>
                  <a:pt x="438404" y="378682"/>
                </a:lnTo>
                <a:cubicBezTo>
                  <a:pt x="418163" y="383132"/>
                  <a:pt x="402565" y="399168"/>
                  <a:pt x="398851" y="419561"/>
                </a:cubicBezTo>
                <a:cubicBezTo>
                  <a:pt x="397087" y="429387"/>
                  <a:pt x="388452" y="436246"/>
                  <a:pt x="378796" y="436246"/>
                </a:cubicBezTo>
                <a:cubicBezTo>
                  <a:pt x="377589" y="436246"/>
                  <a:pt x="376382" y="436153"/>
                  <a:pt x="375082" y="435875"/>
                </a:cubicBezTo>
                <a:cubicBezTo>
                  <a:pt x="364033" y="433836"/>
                  <a:pt x="356698" y="423269"/>
                  <a:pt x="358741" y="412145"/>
                </a:cubicBezTo>
                <a:cubicBezTo>
                  <a:pt x="365426" y="375623"/>
                  <a:pt x="393280" y="346795"/>
                  <a:pt x="429676" y="338916"/>
                </a:cubicBezTo>
                <a:lnTo>
                  <a:pt x="440168" y="336599"/>
                </a:lnTo>
                <a:cubicBezTo>
                  <a:pt x="494948" y="324641"/>
                  <a:pt x="538030" y="281445"/>
                  <a:pt x="549914" y="226755"/>
                </a:cubicBezTo>
                <a:lnTo>
                  <a:pt x="554649" y="204787"/>
                </a:lnTo>
                <a:lnTo>
                  <a:pt x="559663" y="181242"/>
                </a:lnTo>
                <a:lnTo>
                  <a:pt x="442489" y="64261"/>
                </a:lnTo>
                <a:cubicBezTo>
                  <a:pt x="434505" y="56289"/>
                  <a:pt x="434505" y="43405"/>
                  <a:pt x="442489" y="35433"/>
                </a:cubicBezTo>
                <a:cubicBezTo>
                  <a:pt x="446482" y="31447"/>
                  <a:pt x="451704" y="29454"/>
                  <a:pt x="456927" y="29454"/>
                </a:cubicBezTo>
                <a:close/>
                <a:moveTo>
                  <a:pt x="554141" y="927"/>
                </a:moveTo>
                <a:cubicBezTo>
                  <a:pt x="572423" y="-1680"/>
                  <a:pt x="586817" y="1147"/>
                  <a:pt x="595871" y="10186"/>
                </a:cubicBezTo>
                <a:cubicBezTo>
                  <a:pt x="613979" y="28263"/>
                  <a:pt x="607200" y="67663"/>
                  <a:pt x="581756" y="116797"/>
                </a:cubicBezTo>
                <a:lnTo>
                  <a:pt x="489078" y="24277"/>
                </a:lnTo>
                <a:cubicBezTo>
                  <a:pt x="513687" y="11577"/>
                  <a:pt x="535858" y="3534"/>
                  <a:pt x="554141" y="92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</p:sp>
      <p:sp>
        <p:nvSpPr>
          <p:cNvPr id="59" name="calligraphy-signature_74120"/>
          <p:cNvSpPr>
            <a:spLocks noChangeAspect="1"/>
          </p:cNvSpPr>
          <p:nvPr/>
        </p:nvSpPr>
        <p:spPr bwMode="auto">
          <a:xfrm>
            <a:off x="5787982" y="2938330"/>
            <a:ext cx="298493" cy="293572"/>
          </a:xfrm>
          <a:custGeom>
            <a:avLst/>
            <a:gdLst>
              <a:gd name="T0" fmla="*/ 5195 w 5472"/>
              <a:gd name="T1" fmla="*/ 1704 h 5390"/>
              <a:gd name="T2" fmla="*/ 3707 w 5472"/>
              <a:gd name="T3" fmla="*/ 221 h 5390"/>
              <a:gd name="T4" fmla="*/ 2906 w 5472"/>
              <a:gd name="T5" fmla="*/ 221 h 5390"/>
              <a:gd name="T6" fmla="*/ 271 w 5472"/>
              <a:gd name="T7" fmla="*/ 2848 h 5390"/>
              <a:gd name="T8" fmla="*/ 276 w 5472"/>
              <a:gd name="T9" fmla="*/ 3837 h 5390"/>
              <a:gd name="T10" fmla="*/ 1515 w 5472"/>
              <a:gd name="T11" fmla="*/ 5075 h 5390"/>
              <a:gd name="T12" fmla="*/ 2232 w 5472"/>
              <a:gd name="T13" fmla="*/ 5376 h 5390"/>
              <a:gd name="T14" fmla="*/ 2778 w 5472"/>
              <a:gd name="T15" fmla="*/ 5116 h 5390"/>
              <a:gd name="T16" fmla="*/ 5200 w 5472"/>
              <a:gd name="T17" fmla="*/ 2693 h 5390"/>
              <a:gd name="T18" fmla="*/ 5195 w 5472"/>
              <a:gd name="T19" fmla="*/ 1704 h 5390"/>
              <a:gd name="T20" fmla="*/ 2122 w 5472"/>
              <a:gd name="T21" fmla="*/ 1700 h 5390"/>
              <a:gd name="T22" fmla="*/ 3253 w 5472"/>
              <a:gd name="T23" fmla="*/ 569 h 5390"/>
              <a:gd name="T24" fmla="*/ 3360 w 5472"/>
              <a:gd name="T25" fmla="*/ 569 h 5390"/>
              <a:gd name="T26" fmla="*/ 4662 w 5472"/>
              <a:gd name="T27" fmla="*/ 1870 h 5390"/>
              <a:gd name="T28" fmla="*/ 4662 w 5472"/>
              <a:gd name="T29" fmla="*/ 1977 h 5390"/>
              <a:gd name="T30" fmla="*/ 3530 w 5472"/>
              <a:gd name="T31" fmla="*/ 3108 h 5390"/>
              <a:gd name="T32" fmla="*/ 3423 w 5472"/>
              <a:gd name="T33" fmla="*/ 3108 h 5390"/>
              <a:gd name="T34" fmla="*/ 2122 w 5472"/>
              <a:gd name="T35" fmla="*/ 1807 h 5390"/>
              <a:gd name="T36" fmla="*/ 2122 w 5472"/>
              <a:gd name="T37" fmla="*/ 1700 h 5390"/>
              <a:gd name="T38" fmla="*/ 5052 w 5472"/>
              <a:gd name="T39" fmla="*/ 2544 h 5390"/>
              <a:gd name="T40" fmla="*/ 2629 w 5472"/>
              <a:gd name="T41" fmla="*/ 4967 h 5390"/>
              <a:gd name="T42" fmla="*/ 1663 w 5472"/>
              <a:gd name="T43" fmla="*/ 4927 h 5390"/>
              <a:gd name="T44" fmla="*/ 425 w 5472"/>
              <a:gd name="T45" fmla="*/ 3688 h 5390"/>
              <a:gd name="T46" fmla="*/ 309 w 5472"/>
              <a:gd name="T47" fmla="*/ 3169 h 5390"/>
              <a:gd name="T48" fmla="*/ 465 w 5472"/>
              <a:gd name="T49" fmla="*/ 3463 h 5390"/>
              <a:gd name="T50" fmla="*/ 1767 w 5472"/>
              <a:gd name="T51" fmla="*/ 4765 h 5390"/>
              <a:gd name="T52" fmla="*/ 2569 w 5472"/>
              <a:gd name="T53" fmla="*/ 4765 h 5390"/>
              <a:gd name="T54" fmla="*/ 5009 w 5472"/>
              <a:gd name="T55" fmla="*/ 2325 h 5390"/>
              <a:gd name="T56" fmla="*/ 5164 w 5472"/>
              <a:gd name="T57" fmla="*/ 2037 h 5390"/>
              <a:gd name="T58" fmla="*/ 5052 w 5472"/>
              <a:gd name="T59" fmla="*/ 2544 h 539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5472" h="5390">
                <a:moveTo>
                  <a:pt x="5195" y="1704"/>
                </a:moveTo>
                <a:lnTo>
                  <a:pt x="3707" y="221"/>
                </a:lnTo>
                <a:cubicBezTo>
                  <a:pt x="3486" y="0"/>
                  <a:pt x="3127" y="0"/>
                  <a:pt x="2906" y="221"/>
                </a:cubicBezTo>
                <a:lnTo>
                  <a:pt x="271" y="2848"/>
                </a:lnTo>
                <a:cubicBezTo>
                  <a:pt x="0" y="3119"/>
                  <a:pt x="2" y="3563"/>
                  <a:pt x="276" y="3837"/>
                </a:cubicBezTo>
                <a:lnTo>
                  <a:pt x="1515" y="5075"/>
                </a:lnTo>
                <a:cubicBezTo>
                  <a:pt x="1789" y="5349"/>
                  <a:pt x="2056" y="5390"/>
                  <a:pt x="2232" y="5376"/>
                </a:cubicBezTo>
                <a:cubicBezTo>
                  <a:pt x="2429" y="5360"/>
                  <a:pt x="2628" y="5265"/>
                  <a:pt x="2778" y="5116"/>
                </a:cubicBezTo>
                <a:lnTo>
                  <a:pt x="5200" y="2693"/>
                </a:lnTo>
                <a:cubicBezTo>
                  <a:pt x="5472" y="2421"/>
                  <a:pt x="5469" y="1978"/>
                  <a:pt x="5195" y="1704"/>
                </a:cubicBezTo>
                <a:close/>
                <a:moveTo>
                  <a:pt x="2122" y="1700"/>
                </a:moveTo>
                <a:lnTo>
                  <a:pt x="3253" y="569"/>
                </a:lnTo>
                <a:cubicBezTo>
                  <a:pt x="3283" y="539"/>
                  <a:pt x="3330" y="539"/>
                  <a:pt x="3360" y="569"/>
                </a:cubicBezTo>
                <a:lnTo>
                  <a:pt x="4662" y="1870"/>
                </a:lnTo>
                <a:cubicBezTo>
                  <a:pt x="4691" y="1900"/>
                  <a:pt x="4691" y="1948"/>
                  <a:pt x="4662" y="1977"/>
                </a:cubicBezTo>
                <a:lnTo>
                  <a:pt x="3530" y="3108"/>
                </a:lnTo>
                <a:cubicBezTo>
                  <a:pt x="3501" y="3138"/>
                  <a:pt x="3453" y="3138"/>
                  <a:pt x="3423" y="3108"/>
                </a:cubicBezTo>
                <a:lnTo>
                  <a:pt x="2122" y="1807"/>
                </a:lnTo>
                <a:cubicBezTo>
                  <a:pt x="2092" y="1777"/>
                  <a:pt x="2092" y="1730"/>
                  <a:pt x="2122" y="1700"/>
                </a:cubicBezTo>
                <a:close/>
                <a:moveTo>
                  <a:pt x="5052" y="2544"/>
                </a:moveTo>
                <a:lnTo>
                  <a:pt x="2629" y="4967"/>
                </a:lnTo>
                <a:cubicBezTo>
                  <a:pt x="2415" y="5180"/>
                  <a:pt x="2034" y="5298"/>
                  <a:pt x="1663" y="4927"/>
                </a:cubicBezTo>
                <a:lnTo>
                  <a:pt x="425" y="3688"/>
                </a:lnTo>
                <a:cubicBezTo>
                  <a:pt x="284" y="3547"/>
                  <a:pt x="245" y="3343"/>
                  <a:pt x="309" y="3169"/>
                </a:cubicBezTo>
                <a:cubicBezTo>
                  <a:pt x="330" y="3277"/>
                  <a:pt x="382" y="3380"/>
                  <a:pt x="465" y="3463"/>
                </a:cubicBezTo>
                <a:lnTo>
                  <a:pt x="1767" y="4765"/>
                </a:lnTo>
                <a:cubicBezTo>
                  <a:pt x="1988" y="4986"/>
                  <a:pt x="2348" y="4986"/>
                  <a:pt x="2569" y="4765"/>
                </a:cubicBezTo>
                <a:lnTo>
                  <a:pt x="5009" y="2325"/>
                </a:lnTo>
                <a:cubicBezTo>
                  <a:pt x="5091" y="2243"/>
                  <a:pt x="5142" y="2142"/>
                  <a:pt x="5164" y="2037"/>
                </a:cubicBezTo>
                <a:cubicBezTo>
                  <a:pt x="5225" y="2209"/>
                  <a:pt x="5188" y="2408"/>
                  <a:pt x="5052" y="254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61" name="calligraphy-signature_74120"/>
          <p:cNvSpPr>
            <a:spLocks noChangeAspect="1"/>
          </p:cNvSpPr>
          <p:nvPr/>
        </p:nvSpPr>
        <p:spPr bwMode="auto">
          <a:xfrm>
            <a:off x="5863863" y="4155576"/>
            <a:ext cx="146730" cy="298493"/>
          </a:xfrm>
          <a:custGeom>
            <a:avLst/>
            <a:gdLst>
              <a:gd name="connsiteX0" fmla="*/ 0 w 298350"/>
              <a:gd name="connsiteY0" fmla="*/ 509482 h 606933"/>
              <a:gd name="connsiteX1" fmla="*/ 298350 w 298350"/>
              <a:gd name="connsiteY1" fmla="*/ 509482 h 606933"/>
              <a:gd name="connsiteX2" fmla="*/ 298350 w 298350"/>
              <a:gd name="connsiteY2" fmla="*/ 559328 h 606933"/>
              <a:gd name="connsiteX3" fmla="*/ 250659 w 298350"/>
              <a:gd name="connsiteY3" fmla="*/ 606933 h 606933"/>
              <a:gd name="connsiteX4" fmla="*/ 47831 w 298350"/>
              <a:gd name="connsiteY4" fmla="*/ 606933 h 606933"/>
              <a:gd name="connsiteX5" fmla="*/ 0 w 298350"/>
              <a:gd name="connsiteY5" fmla="*/ 559328 h 606933"/>
              <a:gd name="connsiteX6" fmla="*/ 0 w 298350"/>
              <a:gd name="connsiteY6" fmla="*/ 357908 h 606933"/>
              <a:gd name="connsiteX7" fmla="*/ 298350 w 298350"/>
              <a:gd name="connsiteY7" fmla="*/ 357908 h 606933"/>
              <a:gd name="connsiteX8" fmla="*/ 298350 w 298350"/>
              <a:gd name="connsiteY8" fmla="*/ 479633 h 606933"/>
              <a:gd name="connsiteX9" fmla="*/ 0 w 298350"/>
              <a:gd name="connsiteY9" fmla="*/ 479633 h 606933"/>
              <a:gd name="connsiteX10" fmla="*/ 136761 w 298350"/>
              <a:gd name="connsiteY10" fmla="*/ 0 h 606933"/>
              <a:gd name="connsiteX11" fmla="*/ 161589 w 298350"/>
              <a:gd name="connsiteY11" fmla="*/ 0 h 606933"/>
              <a:gd name="connsiteX12" fmla="*/ 172530 w 298350"/>
              <a:gd name="connsiteY12" fmla="*/ 8825 h 606933"/>
              <a:gd name="connsiteX13" fmla="*/ 208859 w 298350"/>
              <a:gd name="connsiteY13" fmla="*/ 174115 h 606933"/>
              <a:gd name="connsiteX14" fmla="*/ 228216 w 298350"/>
              <a:gd name="connsiteY14" fmla="*/ 174115 h 606933"/>
              <a:gd name="connsiteX15" fmla="*/ 239437 w 298350"/>
              <a:gd name="connsiteY15" fmla="*/ 185321 h 606933"/>
              <a:gd name="connsiteX16" fmla="*/ 239437 w 298350"/>
              <a:gd name="connsiteY16" fmla="*/ 241352 h 606933"/>
              <a:gd name="connsiteX17" fmla="*/ 250659 w 298350"/>
              <a:gd name="connsiteY17" fmla="*/ 241352 h 606933"/>
              <a:gd name="connsiteX18" fmla="*/ 298350 w 298350"/>
              <a:gd name="connsiteY18" fmla="*/ 289118 h 606933"/>
              <a:gd name="connsiteX19" fmla="*/ 298350 w 298350"/>
              <a:gd name="connsiteY19" fmla="*/ 328059 h 606933"/>
              <a:gd name="connsiteX20" fmla="*/ 0 w 298350"/>
              <a:gd name="connsiteY20" fmla="*/ 328059 h 606933"/>
              <a:gd name="connsiteX21" fmla="*/ 0 w 298350"/>
              <a:gd name="connsiteY21" fmla="*/ 289118 h 606933"/>
              <a:gd name="connsiteX22" fmla="*/ 47831 w 298350"/>
              <a:gd name="connsiteY22" fmla="*/ 241352 h 606933"/>
              <a:gd name="connsiteX23" fmla="*/ 58913 w 298350"/>
              <a:gd name="connsiteY23" fmla="*/ 241352 h 606933"/>
              <a:gd name="connsiteX24" fmla="*/ 58913 w 298350"/>
              <a:gd name="connsiteY24" fmla="*/ 185321 h 606933"/>
              <a:gd name="connsiteX25" fmla="*/ 70134 w 298350"/>
              <a:gd name="connsiteY25" fmla="*/ 174115 h 606933"/>
              <a:gd name="connsiteX26" fmla="*/ 89631 w 298350"/>
              <a:gd name="connsiteY26" fmla="*/ 174115 h 606933"/>
              <a:gd name="connsiteX27" fmla="*/ 125820 w 298350"/>
              <a:gd name="connsiteY27" fmla="*/ 8825 h 606933"/>
              <a:gd name="connsiteX28" fmla="*/ 136761 w 298350"/>
              <a:gd name="connsiteY28" fmla="*/ 0 h 6069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298350" h="606933">
                <a:moveTo>
                  <a:pt x="0" y="509482"/>
                </a:moveTo>
                <a:lnTo>
                  <a:pt x="298350" y="509482"/>
                </a:lnTo>
                <a:lnTo>
                  <a:pt x="298350" y="559328"/>
                </a:lnTo>
                <a:cubicBezTo>
                  <a:pt x="298350" y="585651"/>
                  <a:pt x="277029" y="606933"/>
                  <a:pt x="250659" y="606933"/>
                </a:cubicBezTo>
                <a:lnTo>
                  <a:pt x="47831" y="606933"/>
                </a:lnTo>
                <a:cubicBezTo>
                  <a:pt x="21461" y="606933"/>
                  <a:pt x="0" y="585651"/>
                  <a:pt x="0" y="559328"/>
                </a:cubicBezTo>
                <a:close/>
                <a:moveTo>
                  <a:pt x="0" y="357908"/>
                </a:moveTo>
                <a:lnTo>
                  <a:pt x="298350" y="357908"/>
                </a:lnTo>
                <a:lnTo>
                  <a:pt x="298350" y="479633"/>
                </a:lnTo>
                <a:lnTo>
                  <a:pt x="0" y="479633"/>
                </a:lnTo>
                <a:close/>
                <a:moveTo>
                  <a:pt x="136761" y="0"/>
                </a:moveTo>
                <a:lnTo>
                  <a:pt x="161589" y="0"/>
                </a:lnTo>
                <a:cubicBezTo>
                  <a:pt x="166919" y="0"/>
                  <a:pt x="171407" y="3642"/>
                  <a:pt x="172530" y="8825"/>
                </a:cubicBezTo>
                <a:lnTo>
                  <a:pt x="208859" y="174115"/>
                </a:lnTo>
                <a:lnTo>
                  <a:pt x="228216" y="174115"/>
                </a:lnTo>
                <a:cubicBezTo>
                  <a:pt x="234388" y="174115"/>
                  <a:pt x="239437" y="179158"/>
                  <a:pt x="239437" y="185321"/>
                </a:cubicBezTo>
                <a:lnTo>
                  <a:pt x="239437" y="241352"/>
                </a:lnTo>
                <a:lnTo>
                  <a:pt x="250659" y="241352"/>
                </a:lnTo>
                <a:cubicBezTo>
                  <a:pt x="277029" y="241352"/>
                  <a:pt x="298350" y="262783"/>
                  <a:pt x="298350" y="289118"/>
                </a:cubicBezTo>
                <a:lnTo>
                  <a:pt x="298350" y="328059"/>
                </a:lnTo>
                <a:lnTo>
                  <a:pt x="0" y="328059"/>
                </a:lnTo>
                <a:lnTo>
                  <a:pt x="0" y="289118"/>
                </a:lnTo>
                <a:cubicBezTo>
                  <a:pt x="0" y="262783"/>
                  <a:pt x="21461" y="241352"/>
                  <a:pt x="47831" y="241352"/>
                </a:cubicBezTo>
                <a:lnTo>
                  <a:pt x="58913" y="241352"/>
                </a:lnTo>
                <a:lnTo>
                  <a:pt x="58913" y="185321"/>
                </a:lnTo>
                <a:cubicBezTo>
                  <a:pt x="58913" y="179158"/>
                  <a:pt x="63962" y="174115"/>
                  <a:pt x="70134" y="174115"/>
                </a:cubicBezTo>
                <a:lnTo>
                  <a:pt x="89631" y="174115"/>
                </a:lnTo>
                <a:lnTo>
                  <a:pt x="125820" y="8825"/>
                </a:lnTo>
                <a:cubicBezTo>
                  <a:pt x="126943" y="3642"/>
                  <a:pt x="131571" y="0"/>
                  <a:pt x="136761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/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zh-CN" altLang="en-US"/>
          </a:p>
        </p:txBody>
      </p:sp>
      <p:sp>
        <p:nvSpPr>
          <p:cNvPr id="63" name="calligraphy-signature_74120"/>
          <p:cNvSpPr>
            <a:spLocks noChangeAspect="1"/>
          </p:cNvSpPr>
          <p:nvPr/>
        </p:nvSpPr>
        <p:spPr bwMode="auto">
          <a:xfrm>
            <a:off x="5803983" y="5521998"/>
            <a:ext cx="266489" cy="298493"/>
          </a:xfrm>
          <a:custGeom>
            <a:avLst/>
            <a:gdLst>
              <a:gd name="T0" fmla="*/ 455839 w 606244"/>
              <a:gd name="T1" fmla="*/ 455839 w 606244"/>
              <a:gd name="T2" fmla="*/ 600116 w 606244"/>
              <a:gd name="T3" fmla="*/ 600116 w 606244"/>
              <a:gd name="T4" fmla="*/ 600116 w 606244"/>
              <a:gd name="T5" fmla="*/ 600116 w 606244"/>
              <a:gd name="T6" fmla="*/ 600116 w 606244"/>
              <a:gd name="T7" fmla="*/ 600116 w 606244"/>
              <a:gd name="T8" fmla="*/ 600116 w 606244"/>
              <a:gd name="T9" fmla="*/ 600116 w 606244"/>
              <a:gd name="T10" fmla="*/ 600116 w 606244"/>
              <a:gd name="T11" fmla="*/ 600116 w 606244"/>
              <a:gd name="T12" fmla="*/ 600116 w 606244"/>
              <a:gd name="T13" fmla="*/ 600116 w 606244"/>
              <a:gd name="T14" fmla="*/ 600116 w 606244"/>
              <a:gd name="T15" fmla="*/ 600116 w 606244"/>
              <a:gd name="T16" fmla="*/ 600116 w 606244"/>
              <a:gd name="T17" fmla="*/ 600116 w 606244"/>
              <a:gd name="T18" fmla="*/ 600116 w 606244"/>
              <a:gd name="T19" fmla="*/ 600116 w 606244"/>
              <a:gd name="T20" fmla="*/ 600116 w 606244"/>
              <a:gd name="T21" fmla="*/ 600116 w 606244"/>
              <a:gd name="T22" fmla="*/ 600116 w 606244"/>
              <a:gd name="T23" fmla="*/ 600116 w 606244"/>
              <a:gd name="T24" fmla="*/ 600116 w 606244"/>
              <a:gd name="T25" fmla="*/ 600116 w 606244"/>
              <a:gd name="T26" fmla="*/ 600116 w 606244"/>
              <a:gd name="T27" fmla="*/ 600116 w 606244"/>
              <a:gd name="T28" fmla="*/ 600116 w 606244"/>
              <a:gd name="T29" fmla="*/ 600116 w 606244"/>
              <a:gd name="T30" fmla="*/ 600116 w 606244"/>
              <a:gd name="T31" fmla="*/ 600116 w 606244"/>
              <a:gd name="T32" fmla="*/ 600116 w 606244"/>
              <a:gd name="T33" fmla="*/ 600116 w 606244"/>
              <a:gd name="T34" fmla="*/ 600116 w 606244"/>
              <a:gd name="T35" fmla="*/ 600116 w 606244"/>
              <a:gd name="T36" fmla="*/ 455839 w 606244"/>
              <a:gd name="T37" fmla="*/ 455839 w 606244"/>
              <a:gd name="T38" fmla="*/ 600116 w 606244"/>
              <a:gd name="T39" fmla="*/ 600116 w 606244"/>
              <a:gd name="T40" fmla="*/ 600116 w 606244"/>
              <a:gd name="T41" fmla="*/ 600116 w 606244"/>
              <a:gd name="T42" fmla="*/ 600116 w 606244"/>
              <a:gd name="T43" fmla="*/ 600116 w 606244"/>
              <a:gd name="T44" fmla="*/ 600116 w 606244"/>
              <a:gd name="T45" fmla="*/ 600116 w 6062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3438" h="3857">
                <a:moveTo>
                  <a:pt x="3337" y="35"/>
                </a:moveTo>
                <a:cubicBezTo>
                  <a:pt x="3274" y="0"/>
                  <a:pt x="3197" y="0"/>
                  <a:pt x="3136" y="37"/>
                </a:cubicBezTo>
                <a:lnTo>
                  <a:pt x="1167" y="1211"/>
                </a:lnTo>
                <a:cubicBezTo>
                  <a:pt x="1160" y="1215"/>
                  <a:pt x="1153" y="1220"/>
                  <a:pt x="1147" y="1225"/>
                </a:cubicBezTo>
                <a:cubicBezTo>
                  <a:pt x="1139" y="1229"/>
                  <a:pt x="1131" y="1233"/>
                  <a:pt x="1123" y="1237"/>
                </a:cubicBezTo>
                <a:lnTo>
                  <a:pt x="98" y="1875"/>
                </a:lnTo>
                <a:cubicBezTo>
                  <a:pt x="39" y="1911"/>
                  <a:pt x="0" y="1975"/>
                  <a:pt x="0" y="2044"/>
                </a:cubicBezTo>
                <a:lnTo>
                  <a:pt x="0" y="3657"/>
                </a:lnTo>
                <a:cubicBezTo>
                  <a:pt x="0" y="3729"/>
                  <a:pt x="42" y="3795"/>
                  <a:pt x="104" y="3831"/>
                </a:cubicBezTo>
                <a:cubicBezTo>
                  <a:pt x="135" y="3848"/>
                  <a:pt x="171" y="3857"/>
                  <a:pt x="205" y="3857"/>
                </a:cubicBezTo>
                <a:cubicBezTo>
                  <a:pt x="240" y="3857"/>
                  <a:pt x="275" y="3848"/>
                  <a:pt x="306" y="3830"/>
                </a:cubicBezTo>
                <a:lnTo>
                  <a:pt x="2063" y="2811"/>
                </a:lnTo>
                <a:cubicBezTo>
                  <a:pt x="2070" y="2806"/>
                  <a:pt x="2077" y="2801"/>
                  <a:pt x="2084" y="2796"/>
                </a:cubicBezTo>
                <a:cubicBezTo>
                  <a:pt x="2091" y="2793"/>
                  <a:pt x="2098" y="2789"/>
                  <a:pt x="2105" y="2785"/>
                </a:cubicBezTo>
                <a:lnTo>
                  <a:pt x="3336" y="2052"/>
                </a:lnTo>
                <a:cubicBezTo>
                  <a:pt x="3396" y="2016"/>
                  <a:pt x="3433" y="1951"/>
                  <a:pt x="3433" y="1880"/>
                </a:cubicBezTo>
                <a:lnTo>
                  <a:pt x="3438" y="210"/>
                </a:lnTo>
                <a:cubicBezTo>
                  <a:pt x="3438" y="137"/>
                  <a:pt x="3400" y="71"/>
                  <a:pt x="3337" y="35"/>
                </a:cubicBezTo>
                <a:close/>
                <a:moveTo>
                  <a:pt x="3034" y="1766"/>
                </a:moveTo>
                <a:lnTo>
                  <a:pt x="2072" y="2339"/>
                </a:lnTo>
                <a:lnTo>
                  <a:pt x="1543" y="1452"/>
                </a:lnTo>
                <a:lnTo>
                  <a:pt x="3037" y="562"/>
                </a:lnTo>
                <a:lnTo>
                  <a:pt x="3034" y="176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/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751739" y="2858631"/>
            <a:ext cx="5506369" cy="224676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788089" y="2212300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矩形: 剪去对角 4"/>
          <p:cNvSpPr/>
          <p:nvPr/>
        </p:nvSpPr>
        <p:spPr>
          <a:xfrm>
            <a:off x="6844103" y="2006600"/>
            <a:ext cx="4756150" cy="3098800"/>
          </a:xfrm>
          <a:prstGeom prst="snip2DiagRect">
            <a:avLst>
              <a:gd name="adj1" fmla="val 0"/>
              <a:gd name="adj2" fmla="val 41257"/>
            </a:avLst>
          </a:prstGeom>
          <a:blipFill>
            <a:blip r:embed="rId2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5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6" name="组合 25"/>
          <p:cNvGrpSpPr/>
          <p:nvPr/>
        </p:nvGrpSpPr>
        <p:grpSpPr>
          <a:xfrm>
            <a:off x="6613407" y="1529204"/>
            <a:ext cx="5986313" cy="802238"/>
            <a:chOff x="5416537" y="1316804"/>
            <a:chExt cx="5986313" cy="802238"/>
          </a:xfrm>
        </p:grpSpPr>
        <p:sp>
          <p:nvSpPr>
            <p:cNvPr id="28" name="矩形 27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9" name="矩形 28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6613407" y="3004542"/>
            <a:ext cx="5986313" cy="802238"/>
            <a:chOff x="5416537" y="1316804"/>
            <a:chExt cx="5986313" cy="802238"/>
          </a:xfrm>
        </p:grpSpPr>
        <p:sp>
          <p:nvSpPr>
            <p:cNvPr id="31" name="矩形 30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2" name="矩形 31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chemeClr val="tx1">
                      <a:lumMod val="95000"/>
                      <a:lumOff val="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" name="组合 3"/>
          <p:cNvGrpSpPr/>
          <p:nvPr/>
        </p:nvGrpSpPr>
        <p:grpSpPr>
          <a:xfrm>
            <a:off x="657540" y="2292003"/>
            <a:ext cx="5714567" cy="3562698"/>
            <a:chOff x="657540" y="2292003"/>
            <a:chExt cx="5714567" cy="3562698"/>
          </a:xfrm>
        </p:grpSpPr>
        <p:grpSp>
          <p:nvGrpSpPr>
            <p:cNvPr id="7" name="Group 45945"/>
            <p:cNvGrpSpPr/>
            <p:nvPr/>
          </p:nvGrpSpPr>
          <p:grpSpPr>
            <a:xfrm>
              <a:off x="657540" y="2292003"/>
              <a:ext cx="5714567" cy="3562698"/>
              <a:chOff x="0" y="0"/>
              <a:chExt cx="8148322" cy="5080001"/>
            </a:xfrm>
          </p:grpSpPr>
          <p:grpSp>
            <p:nvGrpSpPr>
              <p:cNvPr id="13" name="Group 45935"/>
              <p:cNvGrpSpPr/>
              <p:nvPr/>
            </p:nvGrpSpPr>
            <p:grpSpPr>
              <a:xfrm>
                <a:off x="0" y="0"/>
                <a:ext cx="5080000" cy="5080001"/>
                <a:chOff x="0" y="0"/>
                <a:chExt cx="5079999" cy="5080000"/>
              </a:xfrm>
            </p:grpSpPr>
            <p:sp>
              <p:nvSpPr>
                <p:cNvPr id="23" name="Shape 45933"/>
                <p:cNvSpPr/>
                <p:nvPr/>
              </p:nvSpPr>
              <p:spPr>
                <a:xfrm>
                  <a:off x="0" y="0"/>
                  <a:ext cx="2540001" cy="5080001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E5E5E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  <p:sp>
              <p:nvSpPr>
                <p:cNvPr id="24" name="Shape 45934"/>
                <p:cNvSpPr/>
                <p:nvPr/>
              </p:nvSpPr>
              <p:spPr>
                <a:xfrm flipH="1">
                  <a:off x="2539999" y="0"/>
                  <a:ext cx="2540001" cy="5080001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FAD41B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</p:grpSp>
          <p:grpSp>
            <p:nvGrpSpPr>
              <p:cNvPr id="14" name="Group 45938"/>
              <p:cNvGrpSpPr/>
              <p:nvPr/>
            </p:nvGrpSpPr>
            <p:grpSpPr>
              <a:xfrm>
                <a:off x="2560320" y="1015999"/>
                <a:ext cx="4064001" cy="4064001"/>
                <a:chOff x="0" y="0"/>
                <a:chExt cx="4064000" cy="4064000"/>
              </a:xfrm>
            </p:grpSpPr>
            <p:sp>
              <p:nvSpPr>
                <p:cNvPr id="21" name="Shape 45936"/>
                <p:cNvSpPr/>
                <p:nvPr/>
              </p:nvSpPr>
              <p:spPr>
                <a:xfrm>
                  <a:off x="0" y="0"/>
                  <a:ext cx="2032000" cy="4064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E5E5E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  <p:sp>
              <p:nvSpPr>
                <p:cNvPr id="22" name="Shape 45937"/>
                <p:cNvSpPr/>
                <p:nvPr/>
              </p:nvSpPr>
              <p:spPr>
                <a:xfrm flipH="1">
                  <a:off x="2032000" y="0"/>
                  <a:ext cx="2032000" cy="4064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chemeClr val="tx1">
                    <a:lumMod val="50000"/>
                    <a:lumOff val="50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</p:grpSp>
          <p:grpSp>
            <p:nvGrpSpPr>
              <p:cNvPr id="15" name="Group 45941"/>
              <p:cNvGrpSpPr/>
              <p:nvPr/>
            </p:nvGrpSpPr>
            <p:grpSpPr>
              <a:xfrm>
                <a:off x="4592320" y="2031999"/>
                <a:ext cx="3048001" cy="3048001"/>
                <a:chOff x="0" y="0"/>
                <a:chExt cx="3048000" cy="3048000"/>
              </a:xfrm>
            </p:grpSpPr>
            <p:sp>
              <p:nvSpPr>
                <p:cNvPr id="19" name="Shape 45939"/>
                <p:cNvSpPr/>
                <p:nvPr/>
              </p:nvSpPr>
              <p:spPr>
                <a:xfrm>
                  <a:off x="0" y="0"/>
                  <a:ext cx="1524000" cy="3048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E5E5E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  <p:sp>
              <p:nvSpPr>
                <p:cNvPr id="20" name="Shape 45940"/>
                <p:cNvSpPr/>
                <p:nvPr/>
              </p:nvSpPr>
              <p:spPr>
                <a:xfrm flipH="1">
                  <a:off x="1524000" y="0"/>
                  <a:ext cx="1524000" cy="3048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FAD41B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</p:grpSp>
          <p:grpSp>
            <p:nvGrpSpPr>
              <p:cNvPr id="16" name="Group 45944"/>
              <p:cNvGrpSpPr/>
              <p:nvPr/>
            </p:nvGrpSpPr>
            <p:grpSpPr>
              <a:xfrm>
                <a:off x="6116319" y="3047997"/>
                <a:ext cx="2032003" cy="2032003"/>
                <a:chOff x="0" y="-2"/>
                <a:chExt cx="2032002" cy="2032002"/>
              </a:xfrm>
            </p:grpSpPr>
            <p:sp>
              <p:nvSpPr>
                <p:cNvPr id="17" name="Shape 45942"/>
                <p:cNvSpPr/>
                <p:nvPr/>
              </p:nvSpPr>
              <p:spPr>
                <a:xfrm>
                  <a:off x="0" y="0"/>
                  <a:ext cx="1016000" cy="2032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rgbClr val="E5E5E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  <p:sp>
              <p:nvSpPr>
                <p:cNvPr id="18" name="Shape 45943"/>
                <p:cNvSpPr/>
                <p:nvPr/>
              </p:nvSpPr>
              <p:spPr>
                <a:xfrm flipH="1">
                  <a:off x="1016000" y="-2"/>
                  <a:ext cx="1016002" cy="203200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0"/>
                      </a:moveTo>
                      <a:lnTo>
                        <a:pt x="0" y="21600"/>
                      </a:lnTo>
                      <a:lnTo>
                        <a:pt x="21600" y="21600"/>
                      </a:lnTo>
                      <a:lnTo>
                        <a:pt x="21600" y="0"/>
                      </a:lnTo>
                      <a:close/>
                    </a:path>
                  </a:pathLst>
                </a:custGeom>
                <a:solidFill>
                  <a:schemeClr val="tx1">
                    <a:lumMod val="50000"/>
                    <a:lumOff val="50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/>
              </p:txBody>
            </p:sp>
          </p:grpSp>
        </p:grpSp>
        <p:sp>
          <p:nvSpPr>
            <p:cNvPr id="33" name="文本框 32"/>
            <p:cNvSpPr txBox="1"/>
            <p:nvPr/>
          </p:nvSpPr>
          <p:spPr>
            <a:xfrm>
              <a:off x="2430736" y="3717081"/>
              <a:ext cx="740908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20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98%</a:t>
              </a:r>
              <a:endParaRPr lang="en-US" altLang="zh-CN" sz="20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3878218" y="4229564"/>
              <a:ext cx="740908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20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66%</a:t>
              </a:r>
              <a:endParaRPr lang="en-US" altLang="zh-CN" sz="20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5" name="文本框 34"/>
            <p:cNvSpPr txBox="1"/>
            <p:nvPr/>
          </p:nvSpPr>
          <p:spPr>
            <a:xfrm>
              <a:off x="4899003" y="4616613"/>
              <a:ext cx="628698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1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54%</a:t>
              </a:r>
              <a:endParaRPr lang="en-US" altLang="zh-CN" sz="1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6" name="文本框 35"/>
            <p:cNvSpPr txBox="1"/>
            <p:nvPr/>
          </p:nvSpPr>
          <p:spPr>
            <a:xfrm>
              <a:off x="5653602" y="5346869"/>
              <a:ext cx="628698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16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32%</a:t>
              </a:r>
              <a:endParaRPr lang="en-US" altLang="zh-CN" sz="16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组合 8"/>
          <p:cNvGrpSpPr/>
          <p:nvPr/>
        </p:nvGrpSpPr>
        <p:grpSpPr>
          <a:xfrm>
            <a:off x="3975100" y="1638300"/>
            <a:ext cx="7620000" cy="4140200"/>
            <a:chOff x="3975100" y="1638300"/>
            <a:chExt cx="7620000" cy="4140200"/>
          </a:xfrm>
        </p:grpSpPr>
        <p:sp>
          <p:nvSpPr>
            <p:cNvPr id="5" name="矩形 4"/>
            <p:cNvSpPr/>
            <p:nvPr/>
          </p:nvSpPr>
          <p:spPr>
            <a:xfrm>
              <a:off x="3975100" y="1638300"/>
              <a:ext cx="7620000" cy="4140200"/>
            </a:xfrm>
            <a:prstGeom prst="rect">
              <a:avLst/>
            </a:prstGeom>
            <a:noFill/>
            <a:ln w="38100">
              <a:solidFill>
                <a:srgbClr val="FFC000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/>
            <p:cNvSpPr/>
            <p:nvPr/>
          </p:nvSpPr>
          <p:spPr>
            <a:xfrm>
              <a:off x="5822031" y="2928417"/>
              <a:ext cx="5506369" cy="224676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汇集了各种流行趋势</a:t>
              </a:r>
              <a:r>
                <a:rPr lang="en-US" altLang="zh-CN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符合各个行业的商用需求</a:t>
              </a:r>
              <a:r>
                <a:rPr lang="en-US" altLang="zh-CN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下载高品质正版素材就到。汇集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符合各个行业的商用需求。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8" name="矩形 7"/>
            <p:cNvSpPr/>
            <p:nvPr/>
          </p:nvSpPr>
          <p:spPr>
            <a:xfrm>
              <a:off x="5858381" y="2282086"/>
              <a:ext cx="3539028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3600" b="1" i="0" dirty="0" smtClean="0">
                  <a:solidFill>
                    <a:schemeClr val="tx1">
                      <a:lumMod val="95000"/>
                      <a:lumOff val="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3600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54069" y="2076450"/>
            <a:ext cx="4948707" cy="32639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>
                <a:latin typeface="微软雅黑" panose="020B0503020204020204" pitchFamily="34" charset="-122"/>
                <a:ea typeface="微软雅黑" panose="020B0503020204020204" pitchFamily="34" charset="-122"/>
              </a:rPr>
              <a:t>02/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2093274" y="2976393"/>
            <a:ext cx="1230417" cy="3360895"/>
            <a:chOff x="2956874" y="2963693"/>
            <a:chExt cx="1230417" cy="3360895"/>
          </a:xfrm>
        </p:grpSpPr>
        <p:sp>
          <p:nvSpPr>
            <p:cNvPr id="75" name="Shape 46482"/>
            <p:cNvSpPr/>
            <p:nvPr/>
          </p:nvSpPr>
          <p:spPr>
            <a:xfrm>
              <a:off x="3236683" y="4451820"/>
              <a:ext cx="670800" cy="187276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439" h="21600" extrusionOk="0">
                  <a:moveTo>
                    <a:pt x="4374" y="0"/>
                  </a:moveTo>
                  <a:cubicBezTo>
                    <a:pt x="3813" y="0"/>
                    <a:pt x="3308" y="81"/>
                    <a:pt x="2940" y="210"/>
                  </a:cubicBezTo>
                  <a:cubicBezTo>
                    <a:pt x="2573" y="338"/>
                    <a:pt x="2342" y="515"/>
                    <a:pt x="2342" y="712"/>
                  </a:cubicBezTo>
                  <a:lnTo>
                    <a:pt x="2342" y="4349"/>
                  </a:lnTo>
                  <a:lnTo>
                    <a:pt x="2342" y="4805"/>
                  </a:lnTo>
                  <a:lnTo>
                    <a:pt x="2342" y="6642"/>
                  </a:lnTo>
                  <a:cubicBezTo>
                    <a:pt x="2216" y="6639"/>
                    <a:pt x="2090" y="6640"/>
                    <a:pt x="1965" y="6645"/>
                  </a:cubicBezTo>
                  <a:cubicBezTo>
                    <a:pt x="1216" y="6673"/>
                    <a:pt x="548" y="6826"/>
                    <a:pt x="212" y="7061"/>
                  </a:cubicBezTo>
                  <a:cubicBezTo>
                    <a:pt x="-22" y="7225"/>
                    <a:pt x="-74" y="7421"/>
                    <a:pt x="114" y="7607"/>
                  </a:cubicBezTo>
                  <a:cubicBezTo>
                    <a:pt x="628" y="8461"/>
                    <a:pt x="1448" y="9291"/>
                    <a:pt x="2563" y="10072"/>
                  </a:cubicBezTo>
                  <a:cubicBezTo>
                    <a:pt x="3170" y="10498"/>
                    <a:pt x="3866" y="10907"/>
                    <a:pt x="4456" y="11335"/>
                  </a:cubicBezTo>
                  <a:cubicBezTo>
                    <a:pt x="4970" y="11709"/>
                    <a:pt x="5440" y="12112"/>
                    <a:pt x="5811" y="12517"/>
                  </a:cubicBezTo>
                  <a:lnTo>
                    <a:pt x="5136" y="21600"/>
                  </a:lnTo>
                  <a:lnTo>
                    <a:pt x="18342" y="21600"/>
                  </a:lnTo>
                  <a:lnTo>
                    <a:pt x="17644" y="12280"/>
                  </a:lnTo>
                  <a:cubicBezTo>
                    <a:pt x="17875" y="12024"/>
                    <a:pt x="18142" y="11774"/>
                    <a:pt x="18424" y="11525"/>
                  </a:cubicBezTo>
                  <a:cubicBezTo>
                    <a:pt x="19452" y="10614"/>
                    <a:pt x="20903" y="9745"/>
                    <a:pt x="21300" y="8772"/>
                  </a:cubicBezTo>
                  <a:cubicBezTo>
                    <a:pt x="21526" y="8217"/>
                    <a:pt x="21419" y="7653"/>
                    <a:pt x="21374" y="7093"/>
                  </a:cubicBezTo>
                  <a:cubicBezTo>
                    <a:pt x="21323" y="6473"/>
                    <a:pt x="21360" y="5853"/>
                    <a:pt x="21365" y="5233"/>
                  </a:cubicBezTo>
                  <a:cubicBezTo>
                    <a:pt x="21367" y="5036"/>
                    <a:pt x="21143" y="4859"/>
                    <a:pt x="20775" y="4730"/>
                  </a:cubicBezTo>
                  <a:cubicBezTo>
                    <a:pt x="20408" y="4602"/>
                    <a:pt x="19894" y="4521"/>
                    <a:pt x="19334" y="4521"/>
                  </a:cubicBezTo>
                  <a:lnTo>
                    <a:pt x="19112" y="4521"/>
                  </a:lnTo>
                  <a:cubicBezTo>
                    <a:pt x="18551" y="4521"/>
                    <a:pt x="18046" y="4602"/>
                    <a:pt x="17679" y="4730"/>
                  </a:cubicBezTo>
                  <a:cubicBezTo>
                    <a:pt x="17332" y="4852"/>
                    <a:pt x="17121" y="5018"/>
                    <a:pt x="17097" y="5201"/>
                  </a:cubicBezTo>
                  <a:lnTo>
                    <a:pt x="16458" y="5164"/>
                  </a:lnTo>
                  <a:lnTo>
                    <a:pt x="16458" y="4865"/>
                  </a:lnTo>
                  <a:cubicBezTo>
                    <a:pt x="16458" y="4669"/>
                    <a:pt x="16228" y="4489"/>
                    <a:pt x="15860" y="4360"/>
                  </a:cubicBezTo>
                  <a:cubicBezTo>
                    <a:pt x="15492" y="4231"/>
                    <a:pt x="14987" y="4154"/>
                    <a:pt x="14426" y="4154"/>
                  </a:cubicBezTo>
                  <a:lnTo>
                    <a:pt x="14197" y="4154"/>
                  </a:lnTo>
                  <a:cubicBezTo>
                    <a:pt x="13636" y="4154"/>
                    <a:pt x="13129" y="4231"/>
                    <a:pt x="12763" y="4360"/>
                  </a:cubicBezTo>
                  <a:cubicBezTo>
                    <a:pt x="12397" y="4489"/>
                    <a:pt x="12173" y="4669"/>
                    <a:pt x="12173" y="4865"/>
                  </a:cubicBezTo>
                  <a:lnTo>
                    <a:pt x="12173" y="4914"/>
                  </a:lnTo>
                  <a:lnTo>
                    <a:pt x="11542" y="4880"/>
                  </a:lnTo>
                  <a:lnTo>
                    <a:pt x="11542" y="4400"/>
                  </a:lnTo>
                  <a:cubicBezTo>
                    <a:pt x="11542" y="4204"/>
                    <a:pt x="11312" y="4024"/>
                    <a:pt x="10944" y="3895"/>
                  </a:cubicBezTo>
                  <a:cubicBezTo>
                    <a:pt x="10577" y="3766"/>
                    <a:pt x="10072" y="3689"/>
                    <a:pt x="9511" y="3689"/>
                  </a:cubicBezTo>
                  <a:lnTo>
                    <a:pt x="9289" y="3689"/>
                  </a:lnTo>
                  <a:cubicBezTo>
                    <a:pt x="8728" y="3689"/>
                    <a:pt x="8223" y="3766"/>
                    <a:pt x="7856" y="3895"/>
                  </a:cubicBezTo>
                  <a:cubicBezTo>
                    <a:pt x="7488" y="4024"/>
                    <a:pt x="7258" y="4204"/>
                    <a:pt x="7258" y="4400"/>
                  </a:cubicBezTo>
                  <a:lnTo>
                    <a:pt x="7258" y="4630"/>
                  </a:lnTo>
                  <a:lnTo>
                    <a:pt x="6627" y="4593"/>
                  </a:lnTo>
                  <a:lnTo>
                    <a:pt x="6627" y="712"/>
                  </a:lnTo>
                  <a:cubicBezTo>
                    <a:pt x="6627" y="515"/>
                    <a:pt x="6405" y="338"/>
                    <a:pt x="6037" y="210"/>
                  </a:cubicBezTo>
                  <a:cubicBezTo>
                    <a:pt x="5669" y="81"/>
                    <a:pt x="5156" y="0"/>
                    <a:pt x="4595" y="0"/>
                  </a:cubicBezTo>
                  <a:lnTo>
                    <a:pt x="4374" y="0"/>
                  </a:lnTo>
                  <a:close/>
                </a:path>
              </a:pathLst>
            </a:custGeom>
            <a:solidFill>
              <a:srgbClr val="E5E5E5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50" name="Group 46492"/>
            <p:cNvGrpSpPr/>
            <p:nvPr/>
          </p:nvGrpSpPr>
          <p:grpSpPr>
            <a:xfrm>
              <a:off x="2956874" y="2963693"/>
              <a:ext cx="1230417" cy="1309570"/>
              <a:chOff x="0" y="0"/>
              <a:chExt cx="1905000" cy="2088356"/>
            </a:xfrm>
          </p:grpSpPr>
          <p:sp>
            <p:nvSpPr>
              <p:cNvPr id="71" name="Shape 46488"/>
              <p:cNvSpPr/>
              <p:nvPr/>
            </p:nvSpPr>
            <p:spPr>
              <a:xfrm rot="5400000" flipH="1">
                <a:off x="-91679" y="91678"/>
                <a:ext cx="2088358" cy="190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4503" y="0"/>
                    </a:moveTo>
                    <a:cubicBezTo>
                      <a:pt x="3064" y="0"/>
                      <a:pt x="1896" y="1280"/>
                      <a:pt x="1896" y="2858"/>
                    </a:cubicBezTo>
                    <a:lnTo>
                      <a:pt x="1896" y="9446"/>
                    </a:lnTo>
                    <a:lnTo>
                      <a:pt x="0" y="10876"/>
                    </a:lnTo>
                    <a:lnTo>
                      <a:pt x="1896" y="12312"/>
                    </a:lnTo>
                    <a:lnTo>
                      <a:pt x="1896" y="18742"/>
                    </a:lnTo>
                    <a:cubicBezTo>
                      <a:pt x="1896" y="20320"/>
                      <a:pt x="3064" y="21600"/>
                      <a:pt x="4503" y="21600"/>
                    </a:cubicBezTo>
                    <a:lnTo>
                      <a:pt x="18993" y="21600"/>
                    </a:lnTo>
                    <a:cubicBezTo>
                      <a:pt x="20432" y="21600"/>
                      <a:pt x="21600" y="20320"/>
                      <a:pt x="21600" y="18742"/>
                    </a:cubicBezTo>
                    <a:lnTo>
                      <a:pt x="21600" y="2858"/>
                    </a:lnTo>
                    <a:cubicBezTo>
                      <a:pt x="21600" y="1280"/>
                      <a:pt x="20432" y="0"/>
                      <a:pt x="18993" y="0"/>
                    </a:cubicBezTo>
                    <a:lnTo>
                      <a:pt x="4503" y="0"/>
                    </a:ln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grpSp>
            <p:nvGrpSpPr>
              <p:cNvPr id="72" name="Group 46491"/>
              <p:cNvGrpSpPr/>
              <p:nvPr/>
            </p:nvGrpSpPr>
            <p:grpSpPr>
              <a:xfrm>
                <a:off x="127000" y="223635"/>
                <a:ext cx="1651001" cy="1451635"/>
                <a:chOff x="0" y="0"/>
                <a:chExt cx="1651000" cy="1451633"/>
              </a:xfrm>
            </p:grpSpPr>
            <p:sp>
              <p:nvSpPr>
                <p:cNvPr id="73" name="Shape 46489"/>
                <p:cNvSpPr/>
                <p:nvPr/>
              </p:nvSpPr>
              <p:spPr>
                <a:xfrm>
                  <a:off x="0" y="626133"/>
                  <a:ext cx="1651000" cy="825501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20000"/>
                    </a:lnSpc>
                    <a:spcBef>
                      <a:spcPts val="1000"/>
                    </a:spcBef>
                    <a:defRPr sz="1600">
                      <a:solidFill>
                        <a:srgbClr val="FFFFFF"/>
                      </a:solidFill>
                      <a:latin typeface="Helvetica Neue Light"/>
                      <a:ea typeface="Helvetica Neue Light"/>
                      <a:cs typeface="Helvetica Neue Light"/>
                      <a:sym typeface="Helvetica Neue Light"/>
                    </a:defRPr>
                  </a:lvl1pPr>
                </a:lstStyle>
                <a:p>
                  <a:pPr algn="ctr"/>
                  <a:r>
                    <a:rPr lang="zh-CN" altLang="en-US" sz="1000" dirty="0" smtClean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中国素材</a:t>
                  </a:r>
                  <a:r>
                    <a:rPr lang="zh-CN" altLang="en-US" sz="1000" dirty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下载平台</a:t>
                  </a:r>
                  <a:endParaRPr sz="10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74" name="Shape 46490"/>
                <p:cNvSpPr/>
                <p:nvPr/>
              </p:nvSpPr>
              <p:spPr>
                <a:xfrm>
                  <a:off x="0" y="0"/>
                  <a:ext cx="1651000" cy="508000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00000"/>
                    </a:lnSpc>
                    <a:spcBef>
                      <a:spcPts val="0"/>
                    </a:spcBef>
                    <a:defRPr sz="3500" cap="all">
                      <a:solidFill>
                        <a:srgbClr val="FFFFFF"/>
                      </a:solidFill>
                    </a:defRPr>
                  </a:lvl1pPr>
                </a:lstStyle>
                <a:p>
                  <a:pPr algn="ctr"/>
                  <a:r>
                    <a:rPr sz="1845" dirty="0"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01</a:t>
                  </a:r>
                  <a:endParaRPr sz="1845" dirty="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</p:grpSp>
      <p:grpSp>
        <p:nvGrpSpPr>
          <p:cNvPr id="80" name="组合 79"/>
          <p:cNvGrpSpPr/>
          <p:nvPr/>
        </p:nvGrpSpPr>
        <p:grpSpPr>
          <a:xfrm>
            <a:off x="3786585" y="2976393"/>
            <a:ext cx="1230418" cy="3360895"/>
            <a:chOff x="4339035" y="2963693"/>
            <a:chExt cx="1230418" cy="3360895"/>
          </a:xfrm>
        </p:grpSpPr>
        <p:sp>
          <p:nvSpPr>
            <p:cNvPr id="76" name="Shape 46483"/>
            <p:cNvSpPr/>
            <p:nvPr/>
          </p:nvSpPr>
          <p:spPr>
            <a:xfrm>
              <a:off x="4608496" y="4451820"/>
              <a:ext cx="637216" cy="187276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23" h="21584" extrusionOk="0">
                  <a:moveTo>
                    <a:pt x="10411" y="3"/>
                  </a:moveTo>
                  <a:cubicBezTo>
                    <a:pt x="9856" y="-16"/>
                    <a:pt x="9330" y="39"/>
                    <a:pt x="8926" y="147"/>
                  </a:cubicBezTo>
                  <a:cubicBezTo>
                    <a:pt x="8523" y="254"/>
                    <a:pt x="8242" y="414"/>
                    <a:pt x="8184" y="598"/>
                  </a:cubicBezTo>
                  <a:lnTo>
                    <a:pt x="7376" y="5631"/>
                  </a:lnTo>
                  <a:lnTo>
                    <a:pt x="6568" y="5599"/>
                  </a:lnTo>
                  <a:lnTo>
                    <a:pt x="4757" y="1849"/>
                  </a:lnTo>
                  <a:cubicBezTo>
                    <a:pt x="4699" y="1665"/>
                    <a:pt x="4425" y="1506"/>
                    <a:pt x="4023" y="1398"/>
                  </a:cubicBezTo>
                  <a:cubicBezTo>
                    <a:pt x="3621" y="1290"/>
                    <a:pt x="3094" y="1233"/>
                    <a:pt x="2538" y="1252"/>
                  </a:cubicBezTo>
                  <a:lnTo>
                    <a:pt x="2318" y="1260"/>
                  </a:lnTo>
                  <a:cubicBezTo>
                    <a:pt x="1762" y="1280"/>
                    <a:pt x="1281" y="1373"/>
                    <a:pt x="955" y="1506"/>
                  </a:cubicBezTo>
                  <a:cubicBezTo>
                    <a:pt x="629" y="1639"/>
                    <a:pt x="456" y="1811"/>
                    <a:pt x="515" y="1995"/>
                  </a:cubicBezTo>
                  <a:lnTo>
                    <a:pt x="2832" y="7412"/>
                  </a:lnTo>
                  <a:cubicBezTo>
                    <a:pt x="1722" y="7352"/>
                    <a:pt x="631" y="7551"/>
                    <a:pt x="188" y="7893"/>
                  </a:cubicBezTo>
                  <a:cubicBezTo>
                    <a:pt x="-17" y="8052"/>
                    <a:pt x="-61" y="8233"/>
                    <a:pt x="90" y="8407"/>
                  </a:cubicBezTo>
                  <a:cubicBezTo>
                    <a:pt x="754" y="9197"/>
                    <a:pt x="1577" y="9972"/>
                    <a:pt x="2538" y="10729"/>
                  </a:cubicBezTo>
                  <a:cubicBezTo>
                    <a:pt x="3071" y="11149"/>
                    <a:pt x="3655" y="11561"/>
                    <a:pt x="4252" y="11972"/>
                  </a:cubicBezTo>
                  <a:cubicBezTo>
                    <a:pt x="4762" y="12323"/>
                    <a:pt x="5338" y="12691"/>
                    <a:pt x="5912" y="13045"/>
                  </a:cubicBezTo>
                  <a:lnTo>
                    <a:pt x="5239" y="21584"/>
                  </a:lnTo>
                  <a:lnTo>
                    <a:pt x="18399" y="21584"/>
                  </a:lnTo>
                  <a:lnTo>
                    <a:pt x="17723" y="13048"/>
                  </a:lnTo>
                  <a:cubicBezTo>
                    <a:pt x="18349" y="12671"/>
                    <a:pt x="18949" y="12295"/>
                    <a:pt x="19539" y="11916"/>
                  </a:cubicBezTo>
                  <a:cubicBezTo>
                    <a:pt x="20041" y="11594"/>
                    <a:pt x="20543" y="11266"/>
                    <a:pt x="20871" y="10910"/>
                  </a:cubicBezTo>
                  <a:cubicBezTo>
                    <a:pt x="21286" y="10459"/>
                    <a:pt x="21353" y="9980"/>
                    <a:pt x="21401" y="9507"/>
                  </a:cubicBezTo>
                  <a:cubicBezTo>
                    <a:pt x="21510" y="8453"/>
                    <a:pt x="21539" y="7399"/>
                    <a:pt x="21516" y="6345"/>
                  </a:cubicBezTo>
                  <a:cubicBezTo>
                    <a:pt x="21512" y="6160"/>
                    <a:pt x="21294" y="5993"/>
                    <a:pt x="20928" y="5872"/>
                  </a:cubicBezTo>
                  <a:cubicBezTo>
                    <a:pt x="20562" y="5750"/>
                    <a:pt x="20051" y="5674"/>
                    <a:pt x="19492" y="5674"/>
                  </a:cubicBezTo>
                  <a:lnTo>
                    <a:pt x="19272" y="5674"/>
                  </a:lnTo>
                  <a:cubicBezTo>
                    <a:pt x="18712" y="5671"/>
                    <a:pt x="18203" y="5747"/>
                    <a:pt x="17844" y="5872"/>
                  </a:cubicBezTo>
                  <a:cubicBezTo>
                    <a:pt x="17633" y="5945"/>
                    <a:pt x="17486" y="6033"/>
                    <a:pt x="17395" y="6131"/>
                  </a:cubicBezTo>
                  <a:lnTo>
                    <a:pt x="16628" y="6085"/>
                  </a:lnTo>
                  <a:lnTo>
                    <a:pt x="16628" y="5826"/>
                  </a:lnTo>
                  <a:cubicBezTo>
                    <a:pt x="16628" y="5640"/>
                    <a:pt x="16399" y="5471"/>
                    <a:pt x="16033" y="5350"/>
                  </a:cubicBezTo>
                  <a:cubicBezTo>
                    <a:pt x="15667" y="5229"/>
                    <a:pt x="15164" y="5155"/>
                    <a:pt x="14605" y="5155"/>
                  </a:cubicBezTo>
                  <a:lnTo>
                    <a:pt x="14385" y="5155"/>
                  </a:lnTo>
                  <a:cubicBezTo>
                    <a:pt x="13826" y="5156"/>
                    <a:pt x="13324" y="5229"/>
                    <a:pt x="12957" y="5350"/>
                  </a:cubicBezTo>
                  <a:cubicBezTo>
                    <a:pt x="12542" y="5487"/>
                    <a:pt x="12306" y="5683"/>
                    <a:pt x="12361" y="5890"/>
                  </a:cubicBezTo>
                  <a:lnTo>
                    <a:pt x="11594" y="5858"/>
                  </a:lnTo>
                  <a:lnTo>
                    <a:pt x="12435" y="747"/>
                  </a:lnTo>
                  <a:cubicBezTo>
                    <a:pt x="12493" y="563"/>
                    <a:pt x="12321" y="388"/>
                    <a:pt x="11994" y="255"/>
                  </a:cubicBezTo>
                  <a:cubicBezTo>
                    <a:pt x="11668" y="121"/>
                    <a:pt x="11187" y="28"/>
                    <a:pt x="10632" y="9"/>
                  </a:cubicBezTo>
                  <a:lnTo>
                    <a:pt x="10411" y="3"/>
                  </a:lnTo>
                  <a:close/>
                </a:path>
              </a:pathLst>
            </a:custGeom>
            <a:solidFill>
              <a:srgbClr val="E5E5E5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51" name="Group 46497"/>
            <p:cNvGrpSpPr/>
            <p:nvPr/>
          </p:nvGrpSpPr>
          <p:grpSpPr>
            <a:xfrm>
              <a:off x="4339035" y="2963693"/>
              <a:ext cx="1230418" cy="1309570"/>
              <a:chOff x="0" y="0"/>
              <a:chExt cx="1905000" cy="2088356"/>
            </a:xfrm>
          </p:grpSpPr>
          <p:sp>
            <p:nvSpPr>
              <p:cNvPr id="67" name="Shape 46493"/>
              <p:cNvSpPr/>
              <p:nvPr/>
            </p:nvSpPr>
            <p:spPr>
              <a:xfrm rot="5400000" flipH="1">
                <a:off x="-91679" y="91678"/>
                <a:ext cx="2088358" cy="190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4503" y="0"/>
                    </a:moveTo>
                    <a:cubicBezTo>
                      <a:pt x="3064" y="0"/>
                      <a:pt x="1896" y="1280"/>
                      <a:pt x="1896" y="2858"/>
                    </a:cubicBezTo>
                    <a:lnTo>
                      <a:pt x="1896" y="9446"/>
                    </a:lnTo>
                    <a:lnTo>
                      <a:pt x="0" y="10876"/>
                    </a:lnTo>
                    <a:lnTo>
                      <a:pt x="1896" y="12312"/>
                    </a:lnTo>
                    <a:lnTo>
                      <a:pt x="1896" y="18742"/>
                    </a:lnTo>
                    <a:cubicBezTo>
                      <a:pt x="1896" y="20320"/>
                      <a:pt x="3064" y="21600"/>
                      <a:pt x="4503" y="21600"/>
                    </a:cubicBezTo>
                    <a:lnTo>
                      <a:pt x="18993" y="21600"/>
                    </a:lnTo>
                    <a:cubicBezTo>
                      <a:pt x="20432" y="21600"/>
                      <a:pt x="21600" y="20320"/>
                      <a:pt x="21600" y="18742"/>
                    </a:cubicBezTo>
                    <a:lnTo>
                      <a:pt x="21600" y="2858"/>
                    </a:lnTo>
                    <a:cubicBezTo>
                      <a:pt x="21600" y="1280"/>
                      <a:pt x="20432" y="0"/>
                      <a:pt x="18993" y="0"/>
                    </a:cubicBezTo>
                    <a:lnTo>
                      <a:pt x="4503" y="0"/>
                    </a:ln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grpSp>
            <p:nvGrpSpPr>
              <p:cNvPr id="68" name="Group 46496"/>
              <p:cNvGrpSpPr/>
              <p:nvPr/>
            </p:nvGrpSpPr>
            <p:grpSpPr>
              <a:xfrm>
                <a:off x="127000" y="223635"/>
                <a:ext cx="1651000" cy="1451635"/>
                <a:chOff x="0" y="0"/>
                <a:chExt cx="1651000" cy="1451633"/>
              </a:xfrm>
            </p:grpSpPr>
            <p:sp>
              <p:nvSpPr>
                <p:cNvPr id="69" name="Shape 46494"/>
                <p:cNvSpPr/>
                <p:nvPr/>
              </p:nvSpPr>
              <p:spPr>
                <a:xfrm>
                  <a:off x="0" y="626133"/>
                  <a:ext cx="1651000" cy="825501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20000"/>
                    </a:lnSpc>
                    <a:spcBef>
                      <a:spcPts val="1000"/>
                    </a:spcBef>
                    <a:defRPr sz="1600">
                      <a:solidFill>
                        <a:srgbClr val="FFFFFF"/>
                      </a:solidFill>
                      <a:latin typeface="Helvetica Neue Light"/>
                      <a:ea typeface="Helvetica Neue Light"/>
                      <a:cs typeface="Helvetica Neue Light"/>
                      <a:sym typeface="Helvetica Neue Light"/>
                    </a:defRPr>
                  </a:lvl1pPr>
                </a:lstStyle>
                <a:p>
                  <a:pPr algn="ctr"/>
                  <a:r>
                    <a:rPr lang="zh-CN" altLang="en-US" sz="1000" dirty="0" smtClean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中国素材</a:t>
                  </a:r>
                  <a:r>
                    <a:rPr lang="zh-CN" altLang="en-US" sz="1000" dirty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下载平台</a:t>
                  </a:r>
                  <a:endParaRPr lang="zh-CN" altLang="en-US" sz="10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70" name="Shape 46495"/>
                <p:cNvSpPr/>
                <p:nvPr/>
              </p:nvSpPr>
              <p:spPr>
                <a:xfrm>
                  <a:off x="0" y="0"/>
                  <a:ext cx="1651000" cy="508000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00000"/>
                    </a:lnSpc>
                    <a:spcBef>
                      <a:spcPts val="0"/>
                    </a:spcBef>
                    <a:defRPr sz="3500" cap="all">
                      <a:solidFill>
                        <a:srgbClr val="FFFFFF"/>
                      </a:solidFill>
                    </a:defRPr>
                  </a:lvl1pPr>
                </a:lstStyle>
                <a:p>
                  <a:pPr algn="ctr"/>
                  <a:r>
                    <a:rPr sz="1845" dirty="0"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02</a:t>
                  </a:r>
                  <a:endParaRPr sz="1845" dirty="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</p:grpSp>
      <p:grpSp>
        <p:nvGrpSpPr>
          <p:cNvPr id="81" name="组合 80"/>
          <p:cNvGrpSpPr/>
          <p:nvPr/>
        </p:nvGrpSpPr>
        <p:grpSpPr>
          <a:xfrm>
            <a:off x="5479897" y="2976393"/>
            <a:ext cx="1230418" cy="3360895"/>
            <a:chOff x="5721197" y="2963693"/>
            <a:chExt cx="1230418" cy="3360895"/>
          </a:xfrm>
        </p:grpSpPr>
        <p:sp>
          <p:nvSpPr>
            <p:cNvPr id="77" name="Shape 46484"/>
            <p:cNvSpPr/>
            <p:nvPr/>
          </p:nvSpPr>
          <p:spPr>
            <a:xfrm>
              <a:off x="6035789" y="4451820"/>
              <a:ext cx="653265" cy="187276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489" h="21585" extrusionOk="0">
                  <a:moveTo>
                    <a:pt x="9556" y="3"/>
                  </a:moveTo>
                  <a:cubicBezTo>
                    <a:pt x="9046" y="-15"/>
                    <a:pt x="8562" y="37"/>
                    <a:pt x="8191" y="138"/>
                  </a:cubicBezTo>
                  <a:cubicBezTo>
                    <a:pt x="7821" y="240"/>
                    <a:pt x="7563" y="388"/>
                    <a:pt x="7509" y="562"/>
                  </a:cubicBezTo>
                  <a:lnTo>
                    <a:pt x="6766" y="5345"/>
                  </a:lnTo>
                  <a:lnTo>
                    <a:pt x="6023" y="5316"/>
                  </a:lnTo>
                  <a:lnTo>
                    <a:pt x="4365" y="1743"/>
                  </a:lnTo>
                  <a:cubicBezTo>
                    <a:pt x="4311" y="1569"/>
                    <a:pt x="4060" y="1418"/>
                    <a:pt x="3691" y="1317"/>
                  </a:cubicBezTo>
                  <a:cubicBezTo>
                    <a:pt x="3322" y="1215"/>
                    <a:pt x="2836" y="1160"/>
                    <a:pt x="2327" y="1179"/>
                  </a:cubicBezTo>
                  <a:lnTo>
                    <a:pt x="2128" y="1187"/>
                  </a:lnTo>
                  <a:cubicBezTo>
                    <a:pt x="1618" y="1206"/>
                    <a:pt x="1174" y="1294"/>
                    <a:pt x="875" y="1419"/>
                  </a:cubicBezTo>
                  <a:cubicBezTo>
                    <a:pt x="577" y="1545"/>
                    <a:pt x="416" y="1704"/>
                    <a:pt x="470" y="1878"/>
                  </a:cubicBezTo>
                  <a:lnTo>
                    <a:pt x="2594" y="6982"/>
                  </a:lnTo>
                  <a:cubicBezTo>
                    <a:pt x="1576" y="6925"/>
                    <a:pt x="582" y="7112"/>
                    <a:pt x="176" y="7434"/>
                  </a:cubicBezTo>
                  <a:cubicBezTo>
                    <a:pt x="-12" y="7583"/>
                    <a:pt x="-58" y="7755"/>
                    <a:pt x="81" y="7919"/>
                  </a:cubicBezTo>
                  <a:cubicBezTo>
                    <a:pt x="549" y="8678"/>
                    <a:pt x="1306" y="9415"/>
                    <a:pt x="2327" y="10108"/>
                  </a:cubicBezTo>
                  <a:cubicBezTo>
                    <a:pt x="2979" y="10551"/>
                    <a:pt x="3698" y="10988"/>
                    <a:pt x="4127" y="11463"/>
                  </a:cubicBezTo>
                  <a:cubicBezTo>
                    <a:pt x="4236" y="11583"/>
                    <a:pt x="4324" y="11705"/>
                    <a:pt x="4391" y="11828"/>
                  </a:cubicBezTo>
                  <a:cubicBezTo>
                    <a:pt x="4446" y="12001"/>
                    <a:pt x="4494" y="12173"/>
                    <a:pt x="4534" y="12345"/>
                  </a:cubicBezTo>
                  <a:cubicBezTo>
                    <a:pt x="4895" y="13874"/>
                    <a:pt x="4697" y="15410"/>
                    <a:pt x="4488" y="16942"/>
                  </a:cubicBezTo>
                  <a:cubicBezTo>
                    <a:pt x="4277" y="18490"/>
                    <a:pt x="4054" y="20037"/>
                    <a:pt x="3821" y="21585"/>
                  </a:cubicBezTo>
                  <a:lnTo>
                    <a:pt x="17745" y="21585"/>
                  </a:lnTo>
                  <a:cubicBezTo>
                    <a:pt x="17559" y="18474"/>
                    <a:pt x="17374" y="15363"/>
                    <a:pt x="17188" y="12252"/>
                  </a:cubicBezTo>
                  <a:cubicBezTo>
                    <a:pt x="17180" y="12109"/>
                    <a:pt x="17171" y="11966"/>
                    <a:pt x="17163" y="11824"/>
                  </a:cubicBezTo>
                  <a:cubicBezTo>
                    <a:pt x="17322" y="11658"/>
                    <a:pt x="17497" y="11493"/>
                    <a:pt x="17689" y="11331"/>
                  </a:cubicBezTo>
                  <a:cubicBezTo>
                    <a:pt x="18073" y="11007"/>
                    <a:pt x="18523" y="10692"/>
                    <a:pt x="18859" y="10355"/>
                  </a:cubicBezTo>
                  <a:cubicBezTo>
                    <a:pt x="19475" y="9738"/>
                    <a:pt x="19658" y="9079"/>
                    <a:pt x="19861" y="8427"/>
                  </a:cubicBezTo>
                  <a:cubicBezTo>
                    <a:pt x="20119" y="7599"/>
                    <a:pt x="20433" y="6772"/>
                    <a:pt x="20716" y="5944"/>
                  </a:cubicBezTo>
                  <a:cubicBezTo>
                    <a:pt x="20992" y="5135"/>
                    <a:pt x="21243" y="4325"/>
                    <a:pt x="21467" y="3514"/>
                  </a:cubicBezTo>
                  <a:cubicBezTo>
                    <a:pt x="21542" y="3343"/>
                    <a:pt x="21426" y="3176"/>
                    <a:pt x="21165" y="3041"/>
                  </a:cubicBezTo>
                  <a:cubicBezTo>
                    <a:pt x="20941" y="2926"/>
                    <a:pt x="20612" y="2834"/>
                    <a:pt x="20206" y="2783"/>
                  </a:cubicBezTo>
                  <a:lnTo>
                    <a:pt x="20241" y="2771"/>
                  </a:lnTo>
                  <a:cubicBezTo>
                    <a:pt x="19736" y="2741"/>
                    <a:pt x="19241" y="2781"/>
                    <a:pt x="18850" y="2874"/>
                  </a:cubicBezTo>
                  <a:cubicBezTo>
                    <a:pt x="18460" y="2967"/>
                    <a:pt x="18179" y="3111"/>
                    <a:pt x="18090" y="3282"/>
                  </a:cubicBezTo>
                  <a:lnTo>
                    <a:pt x="16060" y="5809"/>
                  </a:lnTo>
                  <a:lnTo>
                    <a:pt x="15430" y="5777"/>
                  </a:lnTo>
                  <a:lnTo>
                    <a:pt x="15438" y="5774"/>
                  </a:lnTo>
                  <a:lnTo>
                    <a:pt x="15274" y="5768"/>
                  </a:lnTo>
                  <a:lnTo>
                    <a:pt x="17373" y="1684"/>
                  </a:lnTo>
                  <a:cubicBezTo>
                    <a:pt x="17462" y="1512"/>
                    <a:pt x="17343" y="1343"/>
                    <a:pt x="17071" y="1211"/>
                  </a:cubicBezTo>
                  <a:cubicBezTo>
                    <a:pt x="16799" y="1079"/>
                    <a:pt x="16375" y="983"/>
                    <a:pt x="15870" y="952"/>
                  </a:cubicBezTo>
                  <a:lnTo>
                    <a:pt x="15672" y="941"/>
                  </a:lnTo>
                  <a:cubicBezTo>
                    <a:pt x="15167" y="910"/>
                    <a:pt x="14680" y="953"/>
                    <a:pt x="14290" y="1046"/>
                  </a:cubicBezTo>
                  <a:cubicBezTo>
                    <a:pt x="13899" y="1140"/>
                    <a:pt x="13610" y="1283"/>
                    <a:pt x="13521" y="1455"/>
                  </a:cubicBezTo>
                  <a:lnTo>
                    <a:pt x="11405" y="5571"/>
                  </a:lnTo>
                  <a:lnTo>
                    <a:pt x="10636" y="5539"/>
                  </a:lnTo>
                  <a:lnTo>
                    <a:pt x="11405" y="703"/>
                  </a:lnTo>
                  <a:cubicBezTo>
                    <a:pt x="11458" y="529"/>
                    <a:pt x="11307" y="364"/>
                    <a:pt x="11007" y="238"/>
                  </a:cubicBezTo>
                  <a:cubicBezTo>
                    <a:pt x="10708" y="112"/>
                    <a:pt x="10265" y="24"/>
                    <a:pt x="9755" y="6"/>
                  </a:cubicBezTo>
                  <a:lnTo>
                    <a:pt x="9556" y="3"/>
                  </a:lnTo>
                  <a:close/>
                </a:path>
              </a:pathLst>
            </a:custGeom>
            <a:solidFill>
              <a:srgbClr val="E5E5E5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52" name="Group 46502"/>
            <p:cNvGrpSpPr/>
            <p:nvPr/>
          </p:nvGrpSpPr>
          <p:grpSpPr>
            <a:xfrm>
              <a:off x="5721197" y="2963693"/>
              <a:ext cx="1230418" cy="1309570"/>
              <a:chOff x="0" y="0"/>
              <a:chExt cx="1905000" cy="2088356"/>
            </a:xfrm>
          </p:grpSpPr>
          <p:sp>
            <p:nvSpPr>
              <p:cNvPr id="63" name="Shape 46498"/>
              <p:cNvSpPr/>
              <p:nvPr/>
            </p:nvSpPr>
            <p:spPr>
              <a:xfrm rot="5400000" flipH="1">
                <a:off x="-91679" y="91678"/>
                <a:ext cx="2088358" cy="190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4503" y="0"/>
                    </a:moveTo>
                    <a:cubicBezTo>
                      <a:pt x="3064" y="0"/>
                      <a:pt x="1896" y="1280"/>
                      <a:pt x="1896" y="2858"/>
                    </a:cubicBezTo>
                    <a:lnTo>
                      <a:pt x="1896" y="9446"/>
                    </a:lnTo>
                    <a:lnTo>
                      <a:pt x="0" y="10876"/>
                    </a:lnTo>
                    <a:lnTo>
                      <a:pt x="1896" y="12312"/>
                    </a:lnTo>
                    <a:lnTo>
                      <a:pt x="1896" y="18742"/>
                    </a:lnTo>
                    <a:cubicBezTo>
                      <a:pt x="1896" y="20320"/>
                      <a:pt x="3064" y="21600"/>
                      <a:pt x="4503" y="21600"/>
                    </a:cubicBezTo>
                    <a:lnTo>
                      <a:pt x="18993" y="21600"/>
                    </a:lnTo>
                    <a:cubicBezTo>
                      <a:pt x="20432" y="21600"/>
                      <a:pt x="21600" y="20320"/>
                      <a:pt x="21600" y="18742"/>
                    </a:cubicBezTo>
                    <a:lnTo>
                      <a:pt x="21600" y="2858"/>
                    </a:lnTo>
                    <a:cubicBezTo>
                      <a:pt x="21600" y="1280"/>
                      <a:pt x="20432" y="0"/>
                      <a:pt x="18993" y="0"/>
                    </a:cubicBezTo>
                    <a:lnTo>
                      <a:pt x="4503" y="0"/>
                    </a:ln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grpSp>
            <p:nvGrpSpPr>
              <p:cNvPr id="64" name="Group 46501"/>
              <p:cNvGrpSpPr/>
              <p:nvPr/>
            </p:nvGrpSpPr>
            <p:grpSpPr>
              <a:xfrm>
                <a:off x="128052" y="223635"/>
                <a:ext cx="1651001" cy="1451635"/>
                <a:chOff x="0" y="0"/>
                <a:chExt cx="1651000" cy="1451633"/>
              </a:xfrm>
            </p:grpSpPr>
            <p:sp>
              <p:nvSpPr>
                <p:cNvPr id="65" name="Shape 46499"/>
                <p:cNvSpPr/>
                <p:nvPr/>
              </p:nvSpPr>
              <p:spPr>
                <a:xfrm>
                  <a:off x="0" y="626133"/>
                  <a:ext cx="1651000" cy="825501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20000"/>
                    </a:lnSpc>
                    <a:spcBef>
                      <a:spcPts val="1000"/>
                    </a:spcBef>
                    <a:defRPr sz="1600">
                      <a:solidFill>
                        <a:srgbClr val="FFFFFF"/>
                      </a:solidFill>
                      <a:latin typeface="Helvetica Neue Light"/>
                      <a:ea typeface="Helvetica Neue Light"/>
                      <a:cs typeface="Helvetica Neue Light"/>
                      <a:sym typeface="Helvetica Neue Light"/>
                    </a:defRPr>
                  </a:lvl1pPr>
                </a:lstStyle>
                <a:p>
                  <a:pPr algn="ctr"/>
                  <a:r>
                    <a:rPr lang="zh-CN" altLang="en-US" sz="1000" dirty="0" smtClean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中国素材</a:t>
                  </a:r>
                  <a:r>
                    <a:rPr lang="zh-CN" altLang="en-US" sz="1000" dirty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下载平台</a:t>
                  </a:r>
                  <a:endParaRPr lang="zh-CN" altLang="en-US" sz="10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66" name="Shape 46500"/>
                <p:cNvSpPr/>
                <p:nvPr/>
              </p:nvSpPr>
              <p:spPr>
                <a:xfrm>
                  <a:off x="0" y="0"/>
                  <a:ext cx="1651000" cy="508000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00000"/>
                    </a:lnSpc>
                    <a:spcBef>
                      <a:spcPts val="0"/>
                    </a:spcBef>
                    <a:defRPr sz="3500" cap="all">
                      <a:solidFill>
                        <a:srgbClr val="FFFFFF"/>
                      </a:solidFill>
                    </a:defRPr>
                  </a:lvl1pPr>
                </a:lstStyle>
                <a:p>
                  <a:pPr algn="ctr"/>
                  <a:r>
                    <a:rPr sz="1845" dirty="0"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03</a:t>
                  </a:r>
                  <a:endParaRPr sz="1845" dirty="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</p:grpSp>
      <p:grpSp>
        <p:nvGrpSpPr>
          <p:cNvPr id="82" name="组合 81"/>
          <p:cNvGrpSpPr/>
          <p:nvPr/>
        </p:nvGrpSpPr>
        <p:grpSpPr>
          <a:xfrm>
            <a:off x="7173209" y="2976393"/>
            <a:ext cx="1230418" cy="3360895"/>
            <a:chOff x="7103358" y="2963693"/>
            <a:chExt cx="1230418" cy="3360895"/>
          </a:xfrm>
        </p:grpSpPr>
        <p:sp>
          <p:nvSpPr>
            <p:cNvPr id="79" name="Shape 46486"/>
            <p:cNvSpPr/>
            <p:nvPr/>
          </p:nvSpPr>
          <p:spPr>
            <a:xfrm>
              <a:off x="7399282" y="4451820"/>
              <a:ext cx="638570" cy="187276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02" h="21584" extrusionOk="0">
                  <a:moveTo>
                    <a:pt x="10379" y="3"/>
                  </a:moveTo>
                  <a:cubicBezTo>
                    <a:pt x="9825" y="-16"/>
                    <a:pt x="9301" y="42"/>
                    <a:pt x="8899" y="149"/>
                  </a:cubicBezTo>
                  <a:cubicBezTo>
                    <a:pt x="8497" y="257"/>
                    <a:pt x="8217" y="414"/>
                    <a:pt x="8158" y="598"/>
                  </a:cubicBezTo>
                  <a:lnTo>
                    <a:pt x="7353" y="5674"/>
                  </a:lnTo>
                  <a:lnTo>
                    <a:pt x="6548" y="5642"/>
                  </a:lnTo>
                  <a:lnTo>
                    <a:pt x="4742" y="1849"/>
                  </a:lnTo>
                  <a:cubicBezTo>
                    <a:pt x="4684" y="1665"/>
                    <a:pt x="4411" y="1506"/>
                    <a:pt x="4010" y="1398"/>
                  </a:cubicBezTo>
                  <a:cubicBezTo>
                    <a:pt x="3609" y="1290"/>
                    <a:pt x="3084" y="1233"/>
                    <a:pt x="2530" y="1252"/>
                  </a:cubicBezTo>
                  <a:lnTo>
                    <a:pt x="2310" y="1260"/>
                  </a:lnTo>
                  <a:cubicBezTo>
                    <a:pt x="1756" y="1280"/>
                    <a:pt x="1277" y="1373"/>
                    <a:pt x="952" y="1506"/>
                  </a:cubicBezTo>
                  <a:cubicBezTo>
                    <a:pt x="627" y="1639"/>
                    <a:pt x="455" y="1811"/>
                    <a:pt x="513" y="1995"/>
                  </a:cubicBezTo>
                  <a:lnTo>
                    <a:pt x="2823" y="7412"/>
                  </a:lnTo>
                  <a:cubicBezTo>
                    <a:pt x="1716" y="7352"/>
                    <a:pt x="629" y="7551"/>
                    <a:pt x="187" y="7893"/>
                  </a:cubicBezTo>
                  <a:cubicBezTo>
                    <a:pt x="-17" y="8052"/>
                    <a:pt x="-61" y="8233"/>
                    <a:pt x="90" y="8407"/>
                  </a:cubicBezTo>
                  <a:cubicBezTo>
                    <a:pt x="749" y="9197"/>
                    <a:pt x="1568" y="9973"/>
                    <a:pt x="2530" y="10729"/>
                  </a:cubicBezTo>
                  <a:cubicBezTo>
                    <a:pt x="3056" y="11142"/>
                    <a:pt x="3627" y="11550"/>
                    <a:pt x="4401" y="11918"/>
                  </a:cubicBezTo>
                  <a:cubicBezTo>
                    <a:pt x="4783" y="12100"/>
                    <a:pt x="5214" y="12271"/>
                    <a:pt x="5533" y="12466"/>
                  </a:cubicBezTo>
                  <a:cubicBezTo>
                    <a:pt x="5966" y="12731"/>
                    <a:pt x="6178" y="13030"/>
                    <a:pt x="6147" y="13331"/>
                  </a:cubicBezTo>
                  <a:lnTo>
                    <a:pt x="5222" y="21584"/>
                  </a:lnTo>
                  <a:lnTo>
                    <a:pt x="18342" y="21584"/>
                  </a:lnTo>
                  <a:lnTo>
                    <a:pt x="17691" y="13333"/>
                  </a:lnTo>
                  <a:cubicBezTo>
                    <a:pt x="17751" y="13178"/>
                    <a:pt x="17865" y="13026"/>
                    <a:pt x="18033" y="12880"/>
                  </a:cubicBezTo>
                  <a:cubicBezTo>
                    <a:pt x="18165" y="12765"/>
                    <a:pt x="18329" y="12655"/>
                    <a:pt x="18496" y="12546"/>
                  </a:cubicBezTo>
                  <a:cubicBezTo>
                    <a:pt x="19413" y="11948"/>
                    <a:pt x="20442" y="11366"/>
                    <a:pt x="20945" y="10696"/>
                  </a:cubicBezTo>
                  <a:cubicBezTo>
                    <a:pt x="21238" y="10306"/>
                    <a:pt x="21322" y="9898"/>
                    <a:pt x="21376" y="9494"/>
                  </a:cubicBezTo>
                  <a:cubicBezTo>
                    <a:pt x="21514" y="8444"/>
                    <a:pt x="21539" y="7395"/>
                    <a:pt x="21449" y="6345"/>
                  </a:cubicBezTo>
                  <a:cubicBezTo>
                    <a:pt x="21449" y="6159"/>
                    <a:pt x="21228" y="5993"/>
                    <a:pt x="20863" y="5872"/>
                  </a:cubicBezTo>
                  <a:cubicBezTo>
                    <a:pt x="20498" y="5750"/>
                    <a:pt x="19989" y="5674"/>
                    <a:pt x="19432" y="5674"/>
                  </a:cubicBezTo>
                  <a:lnTo>
                    <a:pt x="19212" y="5674"/>
                  </a:lnTo>
                  <a:cubicBezTo>
                    <a:pt x="18933" y="5673"/>
                    <a:pt x="18665" y="5691"/>
                    <a:pt x="18423" y="5726"/>
                  </a:cubicBezTo>
                  <a:cubicBezTo>
                    <a:pt x="18184" y="5759"/>
                    <a:pt x="17968" y="5809"/>
                    <a:pt x="17789" y="5872"/>
                  </a:cubicBezTo>
                  <a:cubicBezTo>
                    <a:pt x="17563" y="5950"/>
                    <a:pt x="17404" y="6047"/>
                    <a:pt x="17325" y="6153"/>
                  </a:cubicBezTo>
                  <a:lnTo>
                    <a:pt x="16593" y="6123"/>
                  </a:lnTo>
                  <a:lnTo>
                    <a:pt x="18879" y="1787"/>
                  </a:lnTo>
                  <a:cubicBezTo>
                    <a:pt x="18975" y="1605"/>
                    <a:pt x="18841" y="1428"/>
                    <a:pt x="18545" y="1287"/>
                  </a:cubicBezTo>
                  <a:cubicBezTo>
                    <a:pt x="18250" y="1147"/>
                    <a:pt x="17792" y="1044"/>
                    <a:pt x="17244" y="1012"/>
                  </a:cubicBezTo>
                  <a:lnTo>
                    <a:pt x="17032" y="998"/>
                  </a:lnTo>
                  <a:cubicBezTo>
                    <a:pt x="16484" y="966"/>
                    <a:pt x="15944" y="1010"/>
                    <a:pt x="15520" y="1109"/>
                  </a:cubicBezTo>
                  <a:cubicBezTo>
                    <a:pt x="15095" y="1208"/>
                    <a:pt x="14787" y="1362"/>
                    <a:pt x="14690" y="1544"/>
                  </a:cubicBezTo>
                  <a:lnTo>
                    <a:pt x="12396" y="5915"/>
                  </a:lnTo>
                  <a:lnTo>
                    <a:pt x="11558" y="5880"/>
                  </a:lnTo>
                  <a:lnTo>
                    <a:pt x="12396" y="747"/>
                  </a:lnTo>
                  <a:cubicBezTo>
                    <a:pt x="12454" y="563"/>
                    <a:pt x="12282" y="388"/>
                    <a:pt x="11957" y="255"/>
                  </a:cubicBezTo>
                  <a:cubicBezTo>
                    <a:pt x="11631" y="121"/>
                    <a:pt x="11153" y="28"/>
                    <a:pt x="10599" y="9"/>
                  </a:cubicBezTo>
                  <a:lnTo>
                    <a:pt x="10379" y="3"/>
                  </a:lnTo>
                  <a:close/>
                </a:path>
              </a:pathLst>
            </a:custGeom>
            <a:solidFill>
              <a:srgbClr val="E5E5E5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53" name="Group 46507"/>
            <p:cNvGrpSpPr/>
            <p:nvPr/>
          </p:nvGrpSpPr>
          <p:grpSpPr>
            <a:xfrm>
              <a:off x="7103358" y="2963693"/>
              <a:ext cx="1230418" cy="1309570"/>
              <a:chOff x="0" y="0"/>
              <a:chExt cx="1905000" cy="2088356"/>
            </a:xfrm>
          </p:grpSpPr>
          <p:sp>
            <p:nvSpPr>
              <p:cNvPr id="59" name="Shape 46503"/>
              <p:cNvSpPr/>
              <p:nvPr/>
            </p:nvSpPr>
            <p:spPr>
              <a:xfrm rot="5400000" flipH="1">
                <a:off x="-91679" y="91678"/>
                <a:ext cx="2088358" cy="190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4503" y="0"/>
                    </a:moveTo>
                    <a:cubicBezTo>
                      <a:pt x="3064" y="0"/>
                      <a:pt x="1896" y="1280"/>
                      <a:pt x="1896" y="2858"/>
                    </a:cubicBezTo>
                    <a:lnTo>
                      <a:pt x="1896" y="9446"/>
                    </a:lnTo>
                    <a:lnTo>
                      <a:pt x="0" y="10876"/>
                    </a:lnTo>
                    <a:lnTo>
                      <a:pt x="1896" y="12312"/>
                    </a:lnTo>
                    <a:lnTo>
                      <a:pt x="1896" y="18742"/>
                    </a:lnTo>
                    <a:cubicBezTo>
                      <a:pt x="1896" y="20320"/>
                      <a:pt x="3064" y="21600"/>
                      <a:pt x="4503" y="21600"/>
                    </a:cubicBezTo>
                    <a:lnTo>
                      <a:pt x="18993" y="21600"/>
                    </a:lnTo>
                    <a:cubicBezTo>
                      <a:pt x="20432" y="21600"/>
                      <a:pt x="21600" y="20320"/>
                      <a:pt x="21600" y="18742"/>
                    </a:cubicBezTo>
                    <a:lnTo>
                      <a:pt x="21600" y="2858"/>
                    </a:lnTo>
                    <a:cubicBezTo>
                      <a:pt x="21600" y="1280"/>
                      <a:pt x="20432" y="0"/>
                      <a:pt x="18993" y="0"/>
                    </a:cubicBezTo>
                    <a:lnTo>
                      <a:pt x="4503" y="0"/>
                    </a:ln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grpSp>
            <p:nvGrpSpPr>
              <p:cNvPr id="60" name="Group 46506"/>
              <p:cNvGrpSpPr/>
              <p:nvPr/>
            </p:nvGrpSpPr>
            <p:grpSpPr>
              <a:xfrm>
                <a:off x="128051" y="223635"/>
                <a:ext cx="1651001" cy="1451635"/>
                <a:chOff x="0" y="0"/>
                <a:chExt cx="1651000" cy="1451633"/>
              </a:xfrm>
            </p:grpSpPr>
            <p:sp>
              <p:nvSpPr>
                <p:cNvPr id="61" name="Shape 46504"/>
                <p:cNvSpPr/>
                <p:nvPr/>
              </p:nvSpPr>
              <p:spPr>
                <a:xfrm>
                  <a:off x="0" y="626133"/>
                  <a:ext cx="1651000" cy="825501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20000"/>
                    </a:lnSpc>
                    <a:spcBef>
                      <a:spcPts val="1000"/>
                    </a:spcBef>
                    <a:defRPr sz="1600">
                      <a:solidFill>
                        <a:srgbClr val="FFFFFF"/>
                      </a:solidFill>
                      <a:latin typeface="Helvetica Neue Light"/>
                      <a:ea typeface="Helvetica Neue Light"/>
                      <a:cs typeface="Helvetica Neue Light"/>
                      <a:sym typeface="Helvetica Neue Light"/>
                    </a:defRPr>
                  </a:lvl1pPr>
                </a:lstStyle>
                <a:p>
                  <a:pPr algn="ctr"/>
                  <a:r>
                    <a:rPr lang="zh-CN" altLang="en-US" sz="1000" dirty="0" smtClean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中国素材</a:t>
                  </a:r>
                  <a:r>
                    <a:rPr lang="zh-CN" altLang="en-US" sz="1000" dirty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下载平台</a:t>
                  </a:r>
                  <a:endParaRPr lang="zh-CN" altLang="en-US" sz="10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62" name="Shape 46505"/>
                <p:cNvSpPr/>
                <p:nvPr/>
              </p:nvSpPr>
              <p:spPr>
                <a:xfrm>
                  <a:off x="0" y="0"/>
                  <a:ext cx="1651000" cy="508000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00000"/>
                    </a:lnSpc>
                    <a:spcBef>
                      <a:spcPts val="0"/>
                    </a:spcBef>
                    <a:defRPr sz="3500" cap="all">
                      <a:solidFill>
                        <a:srgbClr val="FFFFFF"/>
                      </a:solidFill>
                    </a:defRPr>
                  </a:lvl1pPr>
                </a:lstStyle>
                <a:p>
                  <a:pPr algn="ctr"/>
                  <a:r>
                    <a:rPr sz="1845" dirty="0"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04</a:t>
                  </a:r>
                  <a:endParaRPr sz="1845" dirty="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</p:grpSp>
      <p:grpSp>
        <p:nvGrpSpPr>
          <p:cNvPr id="83" name="组合 82"/>
          <p:cNvGrpSpPr/>
          <p:nvPr/>
        </p:nvGrpSpPr>
        <p:grpSpPr>
          <a:xfrm>
            <a:off x="8866520" y="2976393"/>
            <a:ext cx="1230418" cy="3360908"/>
            <a:chOff x="8485520" y="2963693"/>
            <a:chExt cx="1230418" cy="3360908"/>
          </a:xfrm>
        </p:grpSpPr>
        <p:sp>
          <p:nvSpPr>
            <p:cNvPr id="78" name="Shape 46485"/>
            <p:cNvSpPr/>
            <p:nvPr/>
          </p:nvSpPr>
          <p:spPr>
            <a:xfrm>
              <a:off x="8614529" y="4451809"/>
              <a:ext cx="830950" cy="18727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22" h="21585" extrusionOk="0">
                  <a:moveTo>
                    <a:pt x="12120" y="3"/>
                  </a:moveTo>
                  <a:cubicBezTo>
                    <a:pt x="11719" y="-15"/>
                    <a:pt x="11337" y="40"/>
                    <a:pt x="11046" y="141"/>
                  </a:cubicBezTo>
                  <a:cubicBezTo>
                    <a:pt x="10754" y="243"/>
                    <a:pt x="10557" y="391"/>
                    <a:pt x="10515" y="564"/>
                  </a:cubicBezTo>
                  <a:lnTo>
                    <a:pt x="9930" y="5345"/>
                  </a:lnTo>
                  <a:lnTo>
                    <a:pt x="9345" y="5316"/>
                  </a:lnTo>
                  <a:lnTo>
                    <a:pt x="8040" y="1743"/>
                  </a:lnTo>
                  <a:cubicBezTo>
                    <a:pt x="7998" y="1569"/>
                    <a:pt x="7800" y="1418"/>
                    <a:pt x="7509" y="1317"/>
                  </a:cubicBezTo>
                  <a:cubicBezTo>
                    <a:pt x="7219" y="1215"/>
                    <a:pt x="6836" y="1160"/>
                    <a:pt x="6435" y="1179"/>
                  </a:cubicBezTo>
                  <a:lnTo>
                    <a:pt x="6272" y="1187"/>
                  </a:lnTo>
                  <a:cubicBezTo>
                    <a:pt x="5870" y="1206"/>
                    <a:pt x="5528" y="1294"/>
                    <a:pt x="5292" y="1419"/>
                  </a:cubicBezTo>
                  <a:cubicBezTo>
                    <a:pt x="5057" y="1545"/>
                    <a:pt x="4930" y="1707"/>
                    <a:pt x="4973" y="1881"/>
                  </a:cubicBezTo>
                  <a:cubicBezTo>
                    <a:pt x="5170" y="2880"/>
                    <a:pt x="5458" y="3876"/>
                    <a:pt x="5836" y="4866"/>
                  </a:cubicBezTo>
                  <a:cubicBezTo>
                    <a:pt x="6102" y="5562"/>
                    <a:pt x="6417" y="6255"/>
                    <a:pt x="6700" y="6949"/>
                  </a:cubicBezTo>
                  <a:cubicBezTo>
                    <a:pt x="6771" y="7124"/>
                    <a:pt x="6841" y="7300"/>
                    <a:pt x="6727" y="7469"/>
                  </a:cubicBezTo>
                  <a:cubicBezTo>
                    <a:pt x="6670" y="7555"/>
                    <a:pt x="6567" y="7632"/>
                    <a:pt x="6401" y="7687"/>
                  </a:cubicBezTo>
                  <a:cubicBezTo>
                    <a:pt x="5957" y="7832"/>
                    <a:pt x="5433" y="7764"/>
                    <a:pt x="4993" y="7613"/>
                  </a:cubicBezTo>
                  <a:cubicBezTo>
                    <a:pt x="4584" y="7473"/>
                    <a:pt x="4220" y="7272"/>
                    <a:pt x="3864" y="7087"/>
                  </a:cubicBezTo>
                  <a:cubicBezTo>
                    <a:pt x="3502" y="6900"/>
                    <a:pt x="3056" y="6746"/>
                    <a:pt x="2592" y="6606"/>
                  </a:cubicBezTo>
                  <a:cubicBezTo>
                    <a:pt x="2269" y="6508"/>
                    <a:pt x="1934" y="6418"/>
                    <a:pt x="1552" y="6400"/>
                  </a:cubicBezTo>
                  <a:cubicBezTo>
                    <a:pt x="1149" y="6381"/>
                    <a:pt x="733" y="6448"/>
                    <a:pt x="436" y="6573"/>
                  </a:cubicBezTo>
                  <a:cubicBezTo>
                    <a:pt x="114" y="6710"/>
                    <a:pt x="-36" y="6896"/>
                    <a:pt x="8" y="7079"/>
                  </a:cubicBezTo>
                  <a:cubicBezTo>
                    <a:pt x="49" y="7247"/>
                    <a:pt x="260" y="7398"/>
                    <a:pt x="484" y="7549"/>
                  </a:cubicBezTo>
                  <a:cubicBezTo>
                    <a:pt x="2483" y="8895"/>
                    <a:pt x="4829" y="10135"/>
                    <a:pt x="7232" y="11350"/>
                  </a:cubicBezTo>
                  <a:cubicBezTo>
                    <a:pt x="7497" y="11485"/>
                    <a:pt x="7768" y="11618"/>
                    <a:pt x="7978" y="11770"/>
                  </a:cubicBezTo>
                  <a:cubicBezTo>
                    <a:pt x="8261" y="11974"/>
                    <a:pt x="8428" y="12204"/>
                    <a:pt x="8467" y="12442"/>
                  </a:cubicBezTo>
                  <a:lnTo>
                    <a:pt x="7917" y="21585"/>
                  </a:lnTo>
                  <a:lnTo>
                    <a:pt x="18880" y="21585"/>
                  </a:lnTo>
                  <a:lnTo>
                    <a:pt x="18282" y="11742"/>
                  </a:lnTo>
                  <a:cubicBezTo>
                    <a:pt x="18531" y="11452"/>
                    <a:pt x="18784" y="11162"/>
                    <a:pt x="19043" y="10872"/>
                  </a:cubicBezTo>
                  <a:cubicBezTo>
                    <a:pt x="19269" y="10621"/>
                    <a:pt x="19501" y="10368"/>
                    <a:pt x="19669" y="10105"/>
                  </a:cubicBezTo>
                  <a:cubicBezTo>
                    <a:pt x="19956" y="9656"/>
                    <a:pt x="20056" y="9187"/>
                    <a:pt x="20159" y="8721"/>
                  </a:cubicBezTo>
                  <a:cubicBezTo>
                    <a:pt x="20351" y="7851"/>
                    <a:pt x="20565" y="6981"/>
                    <a:pt x="20791" y="6112"/>
                  </a:cubicBezTo>
                  <a:cubicBezTo>
                    <a:pt x="21017" y="5246"/>
                    <a:pt x="21255" y="4380"/>
                    <a:pt x="21505" y="3514"/>
                  </a:cubicBezTo>
                  <a:cubicBezTo>
                    <a:pt x="21564" y="3343"/>
                    <a:pt x="21466" y="3179"/>
                    <a:pt x="21260" y="3044"/>
                  </a:cubicBezTo>
                  <a:cubicBezTo>
                    <a:pt x="21084" y="2929"/>
                    <a:pt x="20825" y="2834"/>
                    <a:pt x="20506" y="2783"/>
                  </a:cubicBezTo>
                  <a:lnTo>
                    <a:pt x="20540" y="2771"/>
                  </a:lnTo>
                  <a:cubicBezTo>
                    <a:pt x="20142" y="2741"/>
                    <a:pt x="19752" y="2781"/>
                    <a:pt x="19445" y="2874"/>
                  </a:cubicBezTo>
                  <a:cubicBezTo>
                    <a:pt x="19137" y="2967"/>
                    <a:pt x="18909" y="3111"/>
                    <a:pt x="18839" y="3282"/>
                  </a:cubicBezTo>
                  <a:lnTo>
                    <a:pt x="17241" y="5809"/>
                  </a:lnTo>
                  <a:lnTo>
                    <a:pt x="16752" y="5777"/>
                  </a:lnTo>
                  <a:lnTo>
                    <a:pt x="16622" y="5768"/>
                  </a:lnTo>
                  <a:lnTo>
                    <a:pt x="18282" y="1684"/>
                  </a:lnTo>
                  <a:cubicBezTo>
                    <a:pt x="18352" y="1512"/>
                    <a:pt x="18251" y="1346"/>
                    <a:pt x="18037" y="1214"/>
                  </a:cubicBezTo>
                  <a:cubicBezTo>
                    <a:pt x="17823" y="1082"/>
                    <a:pt x="17496" y="983"/>
                    <a:pt x="17098" y="952"/>
                  </a:cubicBezTo>
                  <a:lnTo>
                    <a:pt x="16942" y="941"/>
                  </a:lnTo>
                  <a:cubicBezTo>
                    <a:pt x="16544" y="910"/>
                    <a:pt x="16161" y="953"/>
                    <a:pt x="15854" y="1046"/>
                  </a:cubicBezTo>
                  <a:cubicBezTo>
                    <a:pt x="15546" y="1140"/>
                    <a:pt x="15319" y="1283"/>
                    <a:pt x="15249" y="1455"/>
                  </a:cubicBezTo>
                  <a:lnTo>
                    <a:pt x="13582" y="5571"/>
                  </a:lnTo>
                  <a:lnTo>
                    <a:pt x="12977" y="5539"/>
                  </a:lnTo>
                  <a:lnTo>
                    <a:pt x="13582" y="703"/>
                  </a:lnTo>
                  <a:cubicBezTo>
                    <a:pt x="13625" y="529"/>
                    <a:pt x="13499" y="364"/>
                    <a:pt x="13263" y="238"/>
                  </a:cubicBezTo>
                  <a:cubicBezTo>
                    <a:pt x="13027" y="112"/>
                    <a:pt x="12685" y="27"/>
                    <a:pt x="12283" y="9"/>
                  </a:cubicBezTo>
                  <a:lnTo>
                    <a:pt x="12120" y="3"/>
                  </a:lnTo>
                  <a:close/>
                </a:path>
              </a:pathLst>
            </a:custGeom>
            <a:solidFill>
              <a:srgbClr val="E5E5E5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54" name="Group 46512"/>
            <p:cNvGrpSpPr/>
            <p:nvPr/>
          </p:nvGrpSpPr>
          <p:grpSpPr>
            <a:xfrm>
              <a:off x="8485520" y="2963693"/>
              <a:ext cx="1230418" cy="1309570"/>
              <a:chOff x="0" y="0"/>
              <a:chExt cx="1905000" cy="2088356"/>
            </a:xfrm>
          </p:grpSpPr>
          <p:sp>
            <p:nvSpPr>
              <p:cNvPr id="55" name="Shape 46508"/>
              <p:cNvSpPr/>
              <p:nvPr/>
            </p:nvSpPr>
            <p:spPr>
              <a:xfrm rot="5400000" flipH="1">
                <a:off x="-91679" y="91678"/>
                <a:ext cx="2088358" cy="1905001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4503" y="0"/>
                    </a:moveTo>
                    <a:cubicBezTo>
                      <a:pt x="3064" y="0"/>
                      <a:pt x="1896" y="1280"/>
                      <a:pt x="1896" y="2858"/>
                    </a:cubicBezTo>
                    <a:lnTo>
                      <a:pt x="1896" y="9446"/>
                    </a:lnTo>
                    <a:lnTo>
                      <a:pt x="0" y="10876"/>
                    </a:lnTo>
                    <a:lnTo>
                      <a:pt x="1896" y="12312"/>
                    </a:lnTo>
                    <a:lnTo>
                      <a:pt x="1896" y="18742"/>
                    </a:lnTo>
                    <a:cubicBezTo>
                      <a:pt x="1896" y="20320"/>
                      <a:pt x="3064" y="21600"/>
                      <a:pt x="4503" y="21600"/>
                    </a:cubicBezTo>
                    <a:lnTo>
                      <a:pt x="18993" y="21600"/>
                    </a:lnTo>
                    <a:cubicBezTo>
                      <a:pt x="20432" y="21600"/>
                      <a:pt x="21600" y="20320"/>
                      <a:pt x="21600" y="18742"/>
                    </a:cubicBezTo>
                    <a:lnTo>
                      <a:pt x="21600" y="2858"/>
                    </a:lnTo>
                    <a:cubicBezTo>
                      <a:pt x="21600" y="1280"/>
                      <a:pt x="20432" y="0"/>
                      <a:pt x="18993" y="0"/>
                    </a:cubicBezTo>
                    <a:lnTo>
                      <a:pt x="4503" y="0"/>
                    </a:ln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grpSp>
            <p:nvGrpSpPr>
              <p:cNvPr id="56" name="Group 46511"/>
              <p:cNvGrpSpPr/>
              <p:nvPr/>
            </p:nvGrpSpPr>
            <p:grpSpPr>
              <a:xfrm>
                <a:off x="127000" y="223635"/>
                <a:ext cx="1651000" cy="1451635"/>
                <a:chOff x="0" y="0"/>
                <a:chExt cx="1651000" cy="1451633"/>
              </a:xfrm>
            </p:grpSpPr>
            <p:sp>
              <p:nvSpPr>
                <p:cNvPr id="57" name="Shape 46509"/>
                <p:cNvSpPr/>
                <p:nvPr/>
              </p:nvSpPr>
              <p:spPr>
                <a:xfrm>
                  <a:off x="0" y="626133"/>
                  <a:ext cx="1651000" cy="825501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20000"/>
                    </a:lnSpc>
                    <a:spcBef>
                      <a:spcPts val="1000"/>
                    </a:spcBef>
                    <a:defRPr sz="1600">
                      <a:solidFill>
                        <a:srgbClr val="FFFFFF"/>
                      </a:solidFill>
                      <a:latin typeface="Helvetica Neue Light"/>
                      <a:ea typeface="Helvetica Neue Light"/>
                      <a:cs typeface="Helvetica Neue Light"/>
                      <a:sym typeface="Helvetica Neue Light"/>
                    </a:defRPr>
                  </a:lvl1pPr>
                </a:lstStyle>
                <a:p>
                  <a:pPr algn="ctr"/>
                  <a:r>
                    <a:rPr lang="zh-CN" altLang="en-US" sz="1000" dirty="0" smtClean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中国素材</a:t>
                  </a:r>
                  <a:r>
                    <a:rPr lang="zh-CN" altLang="en-US" sz="1000" dirty="0">
                      <a:solidFill>
                        <a:schemeClr val="bg1"/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下载平台</a:t>
                  </a:r>
                  <a:endParaRPr lang="zh-CN" altLang="en-US" sz="10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58" name="Shape 46510"/>
                <p:cNvSpPr/>
                <p:nvPr/>
              </p:nvSpPr>
              <p:spPr>
                <a:xfrm>
                  <a:off x="0" y="0"/>
                  <a:ext cx="1651000" cy="508000"/>
                </a:xfrm>
                <a:prstGeom prst="rect">
                  <a:avLst/>
                </a:prstGeom>
                <a:noFill/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>
                  <a:lvl1pPr defTabSz="584200">
                    <a:lnSpc>
                      <a:spcPct val="100000"/>
                    </a:lnSpc>
                    <a:spcBef>
                      <a:spcPts val="0"/>
                    </a:spcBef>
                    <a:defRPr sz="3500" cap="all">
                      <a:solidFill>
                        <a:srgbClr val="FFFFFF"/>
                      </a:solidFill>
                    </a:defRPr>
                  </a:lvl1pPr>
                </a:lstStyle>
                <a:p>
                  <a:pPr algn="ctr"/>
                  <a:r>
                    <a:rPr sz="1845" dirty="0">
                      <a:latin typeface="微软雅黑" panose="020B0503020204020204" pitchFamily="34" charset="-122"/>
                      <a:ea typeface="微软雅黑" panose="020B0503020204020204" pitchFamily="34" charset="-122"/>
                    </a:rPr>
                    <a:t>05</a:t>
                  </a:r>
                  <a:endParaRPr sz="1845" dirty="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</p:grpSp>
      <p:sp>
        <p:nvSpPr>
          <p:cNvPr id="84" name="矩形 83"/>
          <p:cNvSpPr/>
          <p:nvPr/>
        </p:nvSpPr>
        <p:spPr>
          <a:xfrm>
            <a:off x="1353632" y="1893369"/>
            <a:ext cx="988586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5" name="矩形 84"/>
          <p:cNvSpPr/>
          <p:nvPr/>
        </p:nvSpPr>
        <p:spPr>
          <a:xfrm>
            <a:off x="4527052" y="1244558"/>
            <a:ext cx="353902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28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28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500"/>
                            </p:stCondLst>
                            <p:childTnLst>
                              <p:par>
                                <p:cTn id="3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000"/>
                            </p:stCondLst>
                            <p:childTnLst>
                              <p:par>
                                <p:cTn id="3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4" grpId="0"/>
      <p:bldP spid="85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直角三角形 1"/>
          <p:cNvSpPr/>
          <p:nvPr/>
        </p:nvSpPr>
        <p:spPr>
          <a:xfrm>
            <a:off x="1" y="2097997"/>
            <a:ext cx="4373736" cy="4760003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77233" y="3258465"/>
            <a:ext cx="3406217" cy="3406217"/>
          </a:xfrm>
          <a:prstGeom prst="rect">
            <a:avLst/>
          </a:prstGeom>
        </p:spPr>
      </p:pic>
      <p:sp>
        <p:nvSpPr>
          <p:cNvPr id="4" name="直角三角形 3"/>
          <p:cNvSpPr/>
          <p:nvPr/>
        </p:nvSpPr>
        <p:spPr>
          <a:xfrm rot="10800000">
            <a:off x="10151518" y="0"/>
            <a:ext cx="2040481" cy="2220686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4083450" y="2968801"/>
            <a:ext cx="744089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4083450" y="2220686"/>
            <a:ext cx="5674951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40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4" grpId="0" animBg="1"/>
      <p:bldP spid="5" grpId="0"/>
      <p:bldP spid="6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9" name="图片 8"/>
          <p:cNvPicPr>
            <a:picLocks noChangeAspect="1"/>
          </p:cNvPicPr>
          <p:nvPr/>
        </p:nvPicPr>
        <p:blipFill>
          <a:blip r:embed="rId2"/>
          <a:srcRect l="4506" t="2432" r="24274" b="2432"/>
          <a:stretch>
            <a:fillRect/>
          </a:stretch>
        </p:blipFill>
        <p:spPr>
          <a:xfrm>
            <a:off x="0" y="2599414"/>
            <a:ext cx="4851400" cy="4258586"/>
          </a:xfrm>
          <a:custGeom>
            <a:avLst/>
            <a:gdLst>
              <a:gd name="connsiteX0" fmla="*/ 2139950 w 5092700"/>
              <a:gd name="connsiteY0" fmla="*/ 0 h 4470400"/>
              <a:gd name="connsiteX1" fmla="*/ 5092700 w 5092700"/>
              <a:gd name="connsiteY1" fmla="*/ 2952750 h 4470400"/>
              <a:gd name="connsiteX2" fmla="*/ 4736319 w 5092700"/>
              <a:gd name="connsiteY2" fmla="*/ 4360206 h 4470400"/>
              <a:gd name="connsiteX3" fmla="*/ 4669375 w 5092700"/>
              <a:gd name="connsiteY3" fmla="*/ 4470400 h 4470400"/>
              <a:gd name="connsiteX4" fmla="*/ 0 w 5092700"/>
              <a:gd name="connsiteY4" fmla="*/ 4470400 h 4470400"/>
              <a:gd name="connsiteX5" fmla="*/ 0 w 5092700"/>
              <a:gd name="connsiteY5" fmla="*/ 922099 h 4470400"/>
              <a:gd name="connsiteX6" fmla="*/ 52040 w 5092700"/>
              <a:gd name="connsiteY6" fmla="*/ 864841 h 4470400"/>
              <a:gd name="connsiteX7" fmla="*/ 2139950 w 5092700"/>
              <a:gd name="connsiteY7" fmla="*/ 0 h 4470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092700" h="4470400">
                <a:moveTo>
                  <a:pt x="2139950" y="0"/>
                </a:moveTo>
                <a:cubicBezTo>
                  <a:pt x="3770709" y="0"/>
                  <a:pt x="5092700" y="1321991"/>
                  <a:pt x="5092700" y="2952750"/>
                </a:cubicBezTo>
                <a:cubicBezTo>
                  <a:pt x="5092700" y="3462362"/>
                  <a:pt x="4963600" y="3941821"/>
                  <a:pt x="4736319" y="4360206"/>
                </a:cubicBezTo>
                <a:lnTo>
                  <a:pt x="4669375" y="4470400"/>
                </a:lnTo>
                <a:lnTo>
                  <a:pt x="0" y="4470400"/>
                </a:lnTo>
                <a:lnTo>
                  <a:pt x="0" y="922099"/>
                </a:lnTo>
                <a:lnTo>
                  <a:pt x="52040" y="864841"/>
                </a:lnTo>
                <a:cubicBezTo>
                  <a:pt x="586383" y="330498"/>
                  <a:pt x="1324571" y="0"/>
                  <a:pt x="2139950" y="0"/>
                </a:cubicBezTo>
                <a:close/>
              </a:path>
            </a:pathLst>
          </a:custGeom>
        </p:spPr>
      </p:pic>
      <p:sp>
        <p:nvSpPr>
          <p:cNvPr id="10" name="矩形 9"/>
          <p:cNvSpPr/>
          <p:nvPr/>
        </p:nvSpPr>
        <p:spPr>
          <a:xfrm>
            <a:off x="4995051" y="2217217"/>
            <a:ext cx="611414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5031401" y="1570886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椭圆 11"/>
          <p:cNvSpPr/>
          <p:nvPr/>
        </p:nvSpPr>
        <p:spPr>
          <a:xfrm>
            <a:off x="11109194" y="5702300"/>
            <a:ext cx="1394929" cy="1394929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椭圆 12"/>
          <p:cNvSpPr/>
          <p:nvPr/>
        </p:nvSpPr>
        <p:spPr>
          <a:xfrm>
            <a:off x="2790695" y="1668617"/>
            <a:ext cx="748598" cy="748598"/>
          </a:xfrm>
          <a:prstGeom prst="ellipse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椭圆 13"/>
          <p:cNvSpPr/>
          <p:nvPr/>
        </p:nvSpPr>
        <p:spPr>
          <a:xfrm>
            <a:off x="5737095" y="5110317"/>
            <a:ext cx="524005" cy="524005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5" name="椭圆 14"/>
          <p:cNvSpPr/>
          <p:nvPr/>
        </p:nvSpPr>
        <p:spPr>
          <a:xfrm>
            <a:off x="10490112" y="1482757"/>
            <a:ext cx="262003" cy="262003"/>
          </a:xfrm>
          <a:prstGeom prst="ellipse">
            <a:avLst/>
          </a:prstGeom>
          <a:solidFill>
            <a:srgbClr val="00B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Shape 50481"/>
          <p:cNvSpPr/>
          <p:nvPr/>
        </p:nvSpPr>
        <p:spPr>
          <a:xfrm>
            <a:off x="1572555" y="2713216"/>
            <a:ext cx="1210826" cy="234403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981" h="21274" extrusionOk="0">
                <a:moveTo>
                  <a:pt x="18793" y="19968"/>
                </a:moveTo>
                <a:lnTo>
                  <a:pt x="18026" y="19968"/>
                </a:lnTo>
                <a:cubicBezTo>
                  <a:pt x="18768" y="19837"/>
                  <a:pt x="19306" y="19455"/>
                  <a:pt x="19306" y="19004"/>
                </a:cubicBezTo>
                <a:cubicBezTo>
                  <a:pt x="19306" y="18509"/>
                  <a:pt x="18659" y="18098"/>
                  <a:pt x="17806" y="18010"/>
                </a:cubicBezTo>
                <a:cubicBezTo>
                  <a:pt x="17648" y="17853"/>
                  <a:pt x="17467" y="17678"/>
                  <a:pt x="17257" y="17484"/>
                </a:cubicBezTo>
                <a:cubicBezTo>
                  <a:pt x="16599" y="16872"/>
                  <a:pt x="16089" y="16059"/>
                  <a:pt x="15695" y="15138"/>
                </a:cubicBezTo>
                <a:cubicBezTo>
                  <a:pt x="15958" y="15139"/>
                  <a:pt x="16458" y="15129"/>
                  <a:pt x="16712" y="15139"/>
                </a:cubicBezTo>
                <a:cubicBezTo>
                  <a:pt x="17520" y="15172"/>
                  <a:pt x="18173" y="14953"/>
                  <a:pt x="18538" y="13270"/>
                </a:cubicBezTo>
                <a:cubicBezTo>
                  <a:pt x="18904" y="11588"/>
                  <a:pt x="19117" y="9955"/>
                  <a:pt x="19573" y="8900"/>
                </a:cubicBezTo>
                <a:cubicBezTo>
                  <a:pt x="20030" y="7845"/>
                  <a:pt x="20715" y="2495"/>
                  <a:pt x="13363" y="1415"/>
                </a:cubicBezTo>
                <a:cubicBezTo>
                  <a:pt x="13363" y="1415"/>
                  <a:pt x="13637" y="813"/>
                  <a:pt x="13241" y="26"/>
                </a:cubicBezTo>
                <a:cubicBezTo>
                  <a:pt x="13241" y="26"/>
                  <a:pt x="12815" y="-326"/>
                  <a:pt x="10140" y="1566"/>
                </a:cubicBezTo>
                <a:cubicBezTo>
                  <a:pt x="9945" y="1704"/>
                  <a:pt x="9023" y="1719"/>
                  <a:pt x="8725" y="1782"/>
                </a:cubicBezTo>
                <a:cubicBezTo>
                  <a:pt x="7205" y="2102"/>
                  <a:pt x="5948" y="2707"/>
                  <a:pt x="4862" y="3359"/>
                </a:cubicBezTo>
                <a:cubicBezTo>
                  <a:pt x="3854" y="3963"/>
                  <a:pt x="2817" y="4559"/>
                  <a:pt x="1950" y="5227"/>
                </a:cubicBezTo>
                <a:cubicBezTo>
                  <a:pt x="1268" y="5753"/>
                  <a:pt x="-630" y="6762"/>
                  <a:pt x="211" y="7419"/>
                </a:cubicBezTo>
                <a:cubicBezTo>
                  <a:pt x="1079" y="8097"/>
                  <a:pt x="3088" y="8549"/>
                  <a:pt x="4229" y="7695"/>
                </a:cubicBezTo>
                <a:cubicBezTo>
                  <a:pt x="5371" y="6841"/>
                  <a:pt x="5523" y="7034"/>
                  <a:pt x="7396" y="6807"/>
                </a:cubicBezTo>
                <a:cubicBezTo>
                  <a:pt x="9105" y="6600"/>
                  <a:pt x="11042" y="6581"/>
                  <a:pt x="11993" y="6363"/>
                </a:cubicBezTo>
                <a:cubicBezTo>
                  <a:pt x="12744" y="6192"/>
                  <a:pt x="12265" y="8372"/>
                  <a:pt x="9253" y="9553"/>
                </a:cubicBezTo>
                <a:cubicBezTo>
                  <a:pt x="5752" y="10926"/>
                  <a:pt x="-885" y="15139"/>
                  <a:pt x="5449" y="15139"/>
                </a:cubicBezTo>
                <a:cubicBezTo>
                  <a:pt x="5056" y="16059"/>
                  <a:pt x="4547" y="16873"/>
                  <a:pt x="3889" y="17484"/>
                </a:cubicBezTo>
                <a:cubicBezTo>
                  <a:pt x="3680" y="17678"/>
                  <a:pt x="3499" y="17853"/>
                  <a:pt x="3340" y="18010"/>
                </a:cubicBezTo>
                <a:cubicBezTo>
                  <a:pt x="2487" y="18098"/>
                  <a:pt x="1841" y="18509"/>
                  <a:pt x="1841" y="19004"/>
                </a:cubicBezTo>
                <a:cubicBezTo>
                  <a:pt x="1841" y="19455"/>
                  <a:pt x="2378" y="19837"/>
                  <a:pt x="3120" y="19968"/>
                </a:cubicBezTo>
                <a:lnTo>
                  <a:pt x="2353" y="19968"/>
                </a:lnTo>
                <a:cubicBezTo>
                  <a:pt x="1698" y="19968"/>
                  <a:pt x="1166" y="20260"/>
                  <a:pt x="1166" y="20621"/>
                </a:cubicBezTo>
                <a:cubicBezTo>
                  <a:pt x="1166" y="20982"/>
                  <a:pt x="1698" y="21274"/>
                  <a:pt x="2353" y="21274"/>
                </a:cubicBezTo>
                <a:lnTo>
                  <a:pt x="18793" y="21274"/>
                </a:lnTo>
                <a:cubicBezTo>
                  <a:pt x="19449" y="21274"/>
                  <a:pt x="19980" y="20982"/>
                  <a:pt x="19980" y="20621"/>
                </a:cubicBezTo>
                <a:cubicBezTo>
                  <a:pt x="19980" y="20260"/>
                  <a:pt x="19449" y="19968"/>
                  <a:pt x="18793" y="19968"/>
                </a:cubicBezTo>
                <a:close/>
              </a:path>
            </a:pathLst>
          </a:custGeom>
          <a:solidFill>
            <a:schemeClr val="tx1">
              <a:lumMod val="85000"/>
              <a:lumOff val="15000"/>
            </a:schemeClr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noAutofit/>
          </a:bodyPr>
          <a:lstStyle/>
          <a:p>
            <a:endParaRPr>
              <a:latin typeface="+mn-ea"/>
              <a:ea typeface="+mn-ea"/>
              <a:cs typeface="+mn-ea"/>
              <a:sym typeface="+mn-lt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2857263" y="1652240"/>
            <a:ext cx="3639246" cy="4465669"/>
            <a:chOff x="2857263" y="1652240"/>
            <a:chExt cx="3639246" cy="4465669"/>
          </a:xfrm>
        </p:grpSpPr>
        <p:grpSp>
          <p:nvGrpSpPr>
            <p:cNvPr id="8" name="Group 50486"/>
            <p:cNvGrpSpPr/>
            <p:nvPr/>
          </p:nvGrpSpPr>
          <p:grpSpPr>
            <a:xfrm>
              <a:off x="2857263" y="2445550"/>
              <a:ext cx="2666663" cy="2798473"/>
              <a:chOff x="2" y="137662"/>
              <a:chExt cx="3907305" cy="4100438"/>
            </a:xfrm>
          </p:grpSpPr>
          <p:sp>
            <p:nvSpPr>
              <p:cNvPr id="38" name="Shape 50482"/>
              <p:cNvSpPr/>
              <p:nvPr/>
            </p:nvSpPr>
            <p:spPr>
              <a:xfrm flipV="1">
                <a:off x="2" y="1431633"/>
                <a:ext cx="3907305" cy="823055"/>
              </a:xfrm>
              <a:prstGeom prst="line">
                <a:avLst/>
              </a:prstGeom>
              <a:noFill/>
              <a:ln w="63500" cap="flat">
                <a:solidFill>
                  <a:srgbClr val="E5E5E5"/>
                </a:solidFill>
                <a:prstDash val="solid"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+mn-ea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39" name="Shape 50483"/>
              <p:cNvSpPr/>
              <p:nvPr/>
            </p:nvSpPr>
            <p:spPr>
              <a:xfrm flipV="1">
                <a:off x="886" y="137662"/>
                <a:ext cx="3352847" cy="2117709"/>
              </a:xfrm>
              <a:prstGeom prst="line">
                <a:avLst/>
              </a:prstGeom>
              <a:noFill/>
              <a:ln w="63500" cap="flat">
                <a:solidFill>
                  <a:srgbClr val="E5E5E5"/>
                </a:solidFill>
                <a:prstDash val="solid"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+mn-ea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40" name="Shape 50484"/>
              <p:cNvSpPr/>
              <p:nvPr/>
            </p:nvSpPr>
            <p:spPr>
              <a:xfrm>
                <a:off x="2" y="2239603"/>
                <a:ext cx="3907305" cy="655745"/>
              </a:xfrm>
              <a:prstGeom prst="line">
                <a:avLst/>
              </a:prstGeom>
              <a:noFill/>
              <a:ln w="63500" cap="flat">
                <a:solidFill>
                  <a:srgbClr val="E5E5E5"/>
                </a:solidFill>
                <a:prstDash val="solid"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+mn-ea"/>
                  <a:ea typeface="+mn-ea"/>
                  <a:cs typeface="+mn-ea"/>
                  <a:sym typeface="+mn-lt"/>
                </a:endParaRPr>
              </a:p>
            </p:txBody>
          </p:sp>
          <p:sp>
            <p:nvSpPr>
              <p:cNvPr id="41" name="Shape 50485"/>
              <p:cNvSpPr/>
              <p:nvPr/>
            </p:nvSpPr>
            <p:spPr>
              <a:xfrm>
                <a:off x="884" y="2238921"/>
                <a:ext cx="3575802" cy="1999179"/>
              </a:xfrm>
              <a:prstGeom prst="line">
                <a:avLst/>
              </a:prstGeom>
              <a:noFill/>
              <a:ln w="63500" cap="flat">
                <a:solidFill>
                  <a:srgbClr val="E5E5E5"/>
                </a:solidFill>
                <a:prstDash val="solid"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+mn-ea"/>
                  <a:ea typeface="+mn-ea"/>
                  <a:cs typeface="+mn-ea"/>
                  <a:sym typeface="+mn-lt"/>
                </a:endParaRPr>
              </a:p>
            </p:txBody>
          </p:sp>
        </p:grpSp>
        <p:sp>
          <p:nvSpPr>
            <p:cNvPr id="34" name="Shape 50490"/>
            <p:cNvSpPr/>
            <p:nvPr/>
          </p:nvSpPr>
          <p:spPr>
            <a:xfrm>
              <a:off x="5229234" y="1652240"/>
              <a:ext cx="866766" cy="866767"/>
            </a:xfrm>
            <a:prstGeom prst="ellipse">
              <a:avLst/>
            </a:pr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35" name="Shape 50491"/>
            <p:cNvSpPr/>
            <p:nvPr/>
          </p:nvSpPr>
          <p:spPr>
            <a:xfrm>
              <a:off x="5536297" y="1954013"/>
              <a:ext cx="304644" cy="26322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1600"/>
                  </a:moveTo>
                  <a:lnTo>
                    <a:pt x="0" y="13564"/>
                  </a:lnTo>
                  <a:cubicBezTo>
                    <a:pt x="0" y="13564"/>
                    <a:pt x="946" y="12390"/>
                    <a:pt x="1944" y="13158"/>
                  </a:cubicBezTo>
                  <a:cubicBezTo>
                    <a:pt x="3049" y="14011"/>
                    <a:pt x="5807" y="14024"/>
                    <a:pt x="5750" y="10925"/>
                  </a:cubicBezTo>
                  <a:cubicBezTo>
                    <a:pt x="5694" y="7826"/>
                    <a:pt x="3449" y="7696"/>
                    <a:pt x="2214" y="8425"/>
                  </a:cubicBezTo>
                  <a:cubicBezTo>
                    <a:pt x="1095" y="9084"/>
                    <a:pt x="0" y="8286"/>
                    <a:pt x="0" y="8286"/>
                  </a:cubicBezTo>
                  <a:lnTo>
                    <a:pt x="0" y="0"/>
                  </a:lnTo>
                  <a:lnTo>
                    <a:pt x="6187" y="0"/>
                  </a:lnTo>
                  <a:cubicBezTo>
                    <a:pt x="6187" y="0"/>
                    <a:pt x="6742" y="965"/>
                    <a:pt x="6187" y="2010"/>
                  </a:cubicBezTo>
                  <a:cubicBezTo>
                    <a:pt x="5512" y="3277"/>
                    <a:pt x="5436" y="6156"/>
                    <a:pt x="8357" y="6156"/>
                  </a:cubicBezTo>
                  <a:cubicBezTo>
                    <a:pt x="11279" y="6156"/>
                    <a:pt x="11254" y="3357"/>
                    <a:pt x="10420" y="1884"/>
                  </a:cubicBezTo>
                  <a:cubicBezTo>
                    <a:pt x="9795" y="780"/>
                    <a:pt x="10420" y="0"/>
                    <a:pt x="10420" y="0"/>
                  </a:cubicBezTo>
                  <a:lnTo>
                    <a:pt x="15630" y="0"/>
                  </a:lnTo>
                  <a:cubicBezTo>
                    <a:pt x="15630" y="0"/>
                    <a:pt x="15470" y="5932"/>
                    <a:pt x="15697" y="7491"/>
                  </a:cubicBezTo>
                  <a:cubicBezTo>
                    <a:pt x="15940" y="9162"/>
                    <a:pt x="17604" y="8014"/>
                    <a:pt x="17913" y="7835"/>
                  </a:cubicBezTo>
                  <a:cubicBezTo>
                    <a:pt x="19695" y="6795"/>
                    <a:pt x="21600" y="7858"/>
                    <a:pt x="21600" y="10802"/>
                  </a:cubicBezTo>
                  <a:cubicBezTo>
                    <a:pt x="21600" y="13746"/>
                    <a:pt x="18895" y="14487"/>
                    <a:pt x="17581" y="13339"/>
                  </a:cubicBezTo>
                  <a:cubicBezTo>
                    <a:pt x="16604" y="12485"/>
                    <a:pt x="15802" y="12347"/>
                    <a:pt x="15653" y="13167"/>
                  </a:cubicBezTo>
                  <a:cubicBezTo>
                    <a:pt x="15305" y="15082"/>
                    <a:pt x="15413" y="21600"/>
                    <a:pt x="15413" y="21600"/>
                  </a:cubicBezTo>
                  <a:lnTo>
                    <a:pt x="10528" y="21600"/>
                  </a:lnTo>
                  <a:cubicBezTo>
                    <a:pt x="10528" y="21600"/>
                    <a:pt x="9583" y="20310"/>
                    <a:pt x="10311" y="19213"/>
                  </a:cubicBezTo>
                  <a:cubicBezTo>
                    <a:pt x="11408" y="17564"/>
                    <a:pt x="10785" y="15068"/>
                    <a:pt x="8466" y="15068"/>
                  </a:cubicBezTo>
                  <a:cubicBezTo>
                    <a:pt x="6148" y="15068"/>
                    <a:pt x="5456" y="17321"/>
                    <a:pt x="6514" y="19068"/>
                  </a:cubicBezTo>
                  <a:cubicBezTo>
                    <a:pt x="7106" y="20048"/>
                    <a:pt x="6381" y="21589"/>
                    <a:pt x="6381" y="21589"/>
                  </a:cubicBezTo>
                  <a:cubicBezTo>
                    <a:pt x="6381" y="21589"/>
                    <a:pt x="0" y="21600"/>
                    <a:pt x="0" y="21600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28" name="Shape 50497"/>
            <p:cNvSpPr/>
            <p:nvPr/>
          </p:nvSpPr>
          <p:spPr>
            <a:xfrm>
              <a:off x="5629558" y="4051523"/>
              <a:ext cx="866950" cy="8669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8937" h="18937" extrusionOk="0">
                  <a:moveTo>
                    <a:pt x="17976" y="13618"/>
                  </a:moveTo>
                  <a:cubicBezTo>
                    <a:pt x="20268" y="8919"/>
                    <a:pt x="18317" y="3252"/>
                    <a:pt x="13618" y="960"/>
                  </a:cubicBezTo>
                  <a:cubicBezTo>
                    <a:pt x="8919" y="-1332"/>
                    <a:pt x="3252" y="619"/>
                    <a:pt x="960" y="5318"/>
                  </a:cubicBezTo>
                  <a:cubicBezTo>
                    <a:pt x="-1332" y="10017"/>
                    <a:pt x="619" y="15684"/>
                    <a:pt x="5318" y="17976"/>
                  </a:cubicBezTo>
                  <a:cubicBezTo>
                    <a:pt x="10017" y="20268"/>
                    <a:pt x="15684" y="18317"/>
                    <a:pt x="17976" y="13618"/>
                  </a:cubicBez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29" name="Shape 50498"/>
            <p:cNvSpPr/>
            <p:nvPr/>
          </p:nvSpPr>
          <p:spPr>
            <a:xfrm>
              <a:off x="5935163" y="4327619"/>
              <a:ext cx="255741" cy="31475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831" y="0"/>
                  </a:moveTo>
                  <a:cubicBezTo>
                    <a:pt x="372" y="0"/>
                    <a:pt x="0" y="302"/>
                    <a:pt x="0" y="675"/>
                  </a:cubicBezTo>
                  <a:cubicBezTo>
                    <a:pt x="0" y="1048"/>
                    <a:pt x="372" y="1350"/>
                    <a:pt x="831" y="1350"/>
                  </a:cubicBezTo>
                  <a:lnTo>
                    <a:pt x="20769" y="1350"/>
                  </a:lnTo>
                  <a:cubicBezTo>
                    <a:pt x="21228" y="1350"/>
                    <a:pt x="21600" y="1048"/>
                    <a:pt x="21600" y="675"/>
                  </a:cubicBezTo>
                  <a:cubicBezTo>
                    <a:pt x="21600" y="302"/>
                    <a:pt x="21228" y="0"/>
                    <a:pt x="20769" y="0"/>
                  </a:cubicBezTo>
                  <a:lnTo>
                    <a:pt x="831" y="0"/>
                  </a:lnTo>
                  <a:close/>
                  <a:moveTo>
                    <a:pt x="831" y="2468"/>
                  </a:moveTo>
                  <a:lnTo>
                    <a:pt x="831" y="15340"/>
                  </a:lnTo>
                  <a:lnTo>
                    <a:pt x="20769" y="15340"/>
                  </a:lnTo>
                  <a:lnTo>
                    <a:pt x="20769" y="2468"/>
                  </a:lnTo>
                  <a:lnTo>
                    <a:pt x="831" y="2468"/>
                  </a:lnTo>
                  <a:close/>
                  <a:moveTo>
                    <a:pt x="15785" y="4050"/>
                  </a:moveTo>
                  <a:lnTo>
                    <a:pt x="18277" y="4050"/>
                  </a:lnTo>
                  <a:lnTo>
                    <a:pt x="18277" y="13500"/>
                  </a:lnTo>
                  <a:lnTo>
                    <a:pt x="15785" y="13500"/>
                  </a:lnTo>
                  <a:lnTo>
                    <a:pt x="15785" y="4050"/>
                  </a:lnTo>
                  <a:close/>
                  <a:moveTo>
                    <a:pt x="7477" y="6750"/>
                  </a:moveTo>
                  <a:lnTo>
                    <a:pt x="9969" y="6750"/>
                  </a:lnTo>
                  <a:lnTo>
                    <a:pt x="9969" y="13500"/>
                  </a:lnTo>
                  <a:lnTo>
                    <a:pt x="7477" y="13500"/>
                  </a:lnTo>
                  <a:lnTo>
                    <a:pt x="7477" y="6750"/>
                  </a:lnTo>
                  <a:close/>
                  <a:moveTo>
                    <a:pt x="11631" y="8775"/>
                  </a:moveTo>
                  <a:lnTo>
                    <a:pt x="14123" y="8775"/>
                  </a:lnTo>
                  <a:lnTo>
                    <a:pt x="14123" y="13500"/>
                  </a:lnTo>
                  <a:lnTo>
                    <a:pt x="11631" y="13500"/>
                  </a:lnTo>
                  <a:lnTo>
                    <a:pt x="11631" y="8775"/>
                  </a:lnTo>
                  <a:close/>
                  <a:moveTo>
                    <a:pt x="3323" y="10800"/>
                  </a:moveTo>
                  <a:lnTo>
                    <a:pt x="5815" y="10800"/>
                  </a:lnTo>
                  <a:lnTo>
                    <a:pt x="5815" y="13500"/>
                  </a:lnTo>
                  <a:lnTo>
                    <a:pt x="3323" y="13500"/>
                  </a:lnTo>
                  <a:lnTo>
                    <a:pt x="3323" y="10800"/>
                  </a:lnTo>
                  <a:close/>
                  <a:moveTo>
                    <a:pt x="3323" y="16200"/>
                  </a:moveTo>
                  <a:lnTo>
                    <a:pt x="1662" y="21600"/>
                  </a:lnTo>
                  <a:lnTo>
                    <a:pt x="3323" y="21600"/>
                  </a:lnTo>
                  <a:lnTo>
                    <a:pt x="4985" y="16200"/>
                  </a:lnTo>
                  <a:lnTo>
                    <a:pt x="3323" y="16200"/>
                  </a:lnTo>
                  <a:close/>
                  <a:moveTo>
                    <a:pt x="9969" y="16200"/>
                  </a:moveTo>
                  <a:lnTo>
                    <a:pt x="9969" y="21600"/>
                  </a:lnTo>
                  <a:lnTo>
                    <a:pt x="11615" y="21600"/>
                  </a:lnTo>
                  <a:lnTo>
                    <a:pt x="11631" y="16200"/>
                  </a:lnTo>
                  <a:lnTo>
                    <a:pt x="9969" y="16200"/>
                  </a:lnTo>
                  <a:close/>
                  <a:moveTo>
                    <a:pt x="16615" y="16200"/>
                  </a:moveTo>
                  <a:lnTo>
                    <a:pt x="18277" y="21600"/>
                  </a:lnTo>
                  <a:lnTo>
                    <a:pt x="19938" y="21600"/>
                  </a:lnTo>
                  <a:lnTo>
                    <a:pt x="18277" y="16200"/>
                  </a:lnTo>
                  <a:lnTo>
                    <a:pt x="16615" y="16200"/>
                  </a:ln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22" name="Shape 50504"/>
            <p:cNvSpPr/>
            <p:nvPr/>
          </p:nvSpPr>
          <p:spPr>
            <a:xfrm>
              <a:off x="5229234" y="5251142"/>
              <a:ext cx="866766" cy="866767"/>
            </a:xfrm>
            <a:prstGeom prst="ellipse">
              <a:avLst/>
            </a:prstGeom>
            <a:solidFill>
              <a:schemeClr val="tx1">
                <a:lumMod val="50000"/>
                <a:lumOff val="5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23" name="Shape 50505"/>
            <p:cNvSpPr/>
            <p:nvPr/>
          </p:nvSpPr>
          <p:spPr>
            <a:xfrm>
              <a:off x="5498393" y="5534939"/>
              <a:ext cx="328449" cy="29917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95" h="21600" extrusionOk="0">
                  <a:moveTo>
                    <a:pt x="21389" y="1637"/>
                  </a:moveTo>
                  <a:cubicBezTo>
                    <a:pt x="21255" y="1497"/>
                    <a:pt x="21072" y="1418"/>
                    <a:pt x="20880" y="1418"/>
                  </a:cubicBezTo>
                  <a:lnTo>
                    <a:pt x="18204" y="1418"/>
                  </a:lnTo>
                  <a:lnTo>
                    <a:pt x="18204" y="2888"/>
                  </a:lnTo>
                  <a:lnTo>
                    <a:pt x="20112" y="2888"/>
                  </a:lnTo>
                  <a:cubicBezTo>
                    <a:pt x="20024" y="3728"/>
                    <a:pt x="19794" y="5170"/>
                    <a:pt x="19194" y="6650"/>
                  </a:cubicBezTo>
                  <a:cubicBezTo>
                    <a:pt x="18271" y="8924"/>
                    <a:pt x="16837" y="10471"/>
                    <a:pt x="14918" y="11270"/>
                  </a:cubicBezTo>
                  <a:cubicBezTo>
                    <a:pt x="16470" y="8757"/>
                    <a:pt x="17021" y="5413"/>
                    <a:pt x="17108" y="1145"/>
                  </a:cubicBezTo>
                  <a:cubicBezTo>
                    <a:pt x="17110" y="1071"/>
                    <a:pt x="17114" y="997"/>
                    <a:pt x="17114" y="923"/>
                  </a:cubicBezTo>
                  <a:cubicBezTo>
                    <a:pt x="17112" y="668"/>
                    <a:pt x="17092" y="405"/>
                    <a:pt x="16913" y="219"/>
                  </a:cubicBezTo>
                  <a:cubicBezTo>
                    <a:pt x="16779" y="79"/>
                    <a:pt x="16595" y="0"/>
                    <a:pt x="16404" y="0"/>
                  </a:cubicBezTo>
                  <a:lnTo>
                    <a:pt x="5192" y="0"/>
                  </a:lnTo>
                  <a:cubicBezTo>
                    <a:pt x="5001" y="0"/>
                    <a:pt x="4817" y="79"/>
                    <a:pt x="4683" y="219"/>
                  </a:cubicBezTo>
                  <a:cubicBezTo>
                    <a:pt x="4504" y="405"/>
                    <a:pt x="4484" y="668"/>
                    <a:pt x="4482" y="923"/>
                  </a:cubicBezTo>
                  <a:cubicBezTo>
                    <a:pt x="4482" y="997"/>
                    <a:pt x="4486" y="1071"/>
                    <a:pt x="4488" y="1145"/>
                  </a:cubicBezTo>
                  <a:cubicBezTo>
                    <a:pt x="4575" y="5413"/>
                    <a:pt x="5126" y="8757"/>
                    <a:pt x="6678" y="11270"/>
                  </a:cubicBezTo>
                  <a:cubicBezTo>
                    <a:pt x="4759" y="10471"/>
                    <a:pt x="3325" y="8924"/>
                    <a:pt x="2402" y="6650"/>
                  </a:cubicBezTo>
                  <a:cubicBezTo>
                    <a:pt x="1802" y="5170"/>
                    <a:pt x="1572" y="3728"/>
                    <a:pt x="1484" y="2888"/>
                  </a:cubicBezTo>
                  <a:lnTo>
                    <a:pt x="3392" y="2888"/>
                  </a:lnTo>
                  <a:lnTo>
                    <a:pt x="3392" y="1418"/>
                  </a:lnTo>
                  <a:lnTo>
                    <a:pt x="716" y="1418"/>
                  </a:lnTo>
                  <a:cubicBezTo>
                    <a:pt x="524" y="1418"/>
                    <a:pt x="341" y="1497"/>
                    <a:pt x="207" y="1637"/>
                  </a:cubicBezTo>
                  <a:cubicBezTo>
                    <a:pt x="72" y="1777"/>
                    <a:pt x="-2" y="1966"/>
                    <a:pt x="0" y="2163"/>
                  </a:cubicBezTo>
                  <a:cubicBezTo>
                    <a:pt x="2" y="2262"/>
                    <a:pt x="43" y="4627"/>
                    <a:pt x="1064" y="7171"/>
                  </a:cubicBezTo>
                  <a:cubicBezTo>
                    <a:pt x="2423" y="10558"/>
                    <a:pt x="4876" y="12643"/>
                    <a:pt x="8162" y="13214"/>
                  </a:cubicBezTo>
                  <a:cubicBezTo>
                    <a:pt x="8476" y="13546"/>
                    <a:pt x="8804" y="13850"/>
                    <a:pt x="9144" y="14125"/>
                  </a:cubicBezTo>
                  <a:cubicBezTo>
                    <a:pt x="9540" y="14446"/>
                    <a:pt x="9759" y="14995"/>
                    <a:pt x="9759" y="15505"/>
                  </a:cubicBezTo>
                  <a:cubicBezTo>
                    <a:pt x="9759" y="15505"/>
                    <a:pt x="9759" y="15637"/>
                    <a:pt x="9759" y="15861"/>
                  </a:cubicBezTo>
                  <a:cubicBezTo>
                    <a:pt x="9644" y="18825"/>
                    <a:pt x="9136" y="18778"/>
                    <a:pt x="7798" y="19987"/>
                  </a:cubicBezTo>
                  <a:cubicBezTo>
                    <a:pt x="6862" y="20834"/>
                    <a:pt x="7157" y="21285"/>
                    <a:pt x="7419" y="21480"/>
                  </a:cubicBezTo>
                  <a:cubicBezTo>
                    <a:pt x="7572" y="21595"/>
                    <a:pt x="7720" y="21600"/>
                    <a:pt x="7902" y="21600"/>
                  </a:cubicBezTo>
                  <a:lnTo>
                    <a:pt x="9390" y="21600"/>
                  </a:lnTo>
                  <a:lnTo>
                    <a:pt x="9759" y="21600"/>
                  </a:lnTo>
                  <a:lnTo>
                    <a:pt x="10105" y="21600"/>
                  </a:lnTo>
                  <a:lnTo>
                    <a:pt x="10730" y="21600"/>
                  </a:lnTo>
                  <a:lnTo>
                    <a:pt x="10867" y="21600"/>
                  </a:lnTo>
                  <a:lnTo>
                    <a:pt x="11491" y="21600"/>
                  </a:lnTo>
                  <a:lnTo>
                    <a:pt x="11837" y="21600"/>
                  </a:lnTo>
                  <a:lnTo>
                    <a:pt x="12206" y="21600"/>
                  </a:lnTo>
                  <a:lnTo>
                    <a:pt x="13694" y="21600"/>
                  </a:lnTo>
                  <a:cubicBezTo>
                    <a:pt x="13876" y="21600"/>
                    <a:pt x="14024" y="21595"/>
                    <a:pt x="14178" y="21480"/>
                  </a:cubicBezTo>
                  <a:cubicBezTo>
                    <a:pt x="14439" y="21285"/>
                    <a:pt x="14734" y="20834"/>
                    <a:pt x="13798" y="19987"/>
                  </a:cubicBezTo>
                  <a:cubicBezTo>
                    <a:pt x="12460" y="18778"/>
                    <a:pt x="11952" y="18825"/>
                    <a:pt x="11837" y="15861"/>
                  </a:cubicBezTo>
                  <a:cubicBezTo>
                    <a:pt x="11837" y="15637"/>
                    <a:pt x="11837" y="15505"/>
                    <a:pt x="11837" y="15505"/>
                  </a:cubicBezTo>
                  <a:cubicBezTo>
                    <a:pt x="11837" y="16015"/>
                    <a:pt x="12056" y="14446"/>
                    <a:pt x="12452" y="14125"/>
                  </a:cubicBezTo>
                  <a:cubicBezTo>
                    <a:pt x="12792" y="13850"/>
                    <a:pt x="13120" y="13546"/>
                    <a:pt x="13434" y="13214"/>
                  </a:cubicBezTo>
                  <a:cubicBezTo>
                    <a:pt x="16720" y="12643"/>
                    <a:pt x="19173" y="10558"/>
                    <a:pt x="20532" y="7171"/>
                  </a:cubicBezTo>
                  <a:cubicBezTo>
                    <a:pt x="21553" y="4627"/>
                    <a:pt x="21594" y="2262"/>
                    <a:pt x="21596" y="2163"/>
                  </a:cubicBezTo>
                  <a:cubicBezTo>
                    <a:pt x="21598" y="1966"/>
                    <a:pt x="21524" y="1777"/>
                    <a:pt x="21389" y="1637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16" name="Shape 50511"/>
            <p:cNvSpPr/>
            <p:nvPr/>
          </p:nvSpPr>
          <p:spPr>
            <a:xfrm>
              <a:off x="5629559" y="2851995"/>
              <a:ext cx="866950" cy="8669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8937" h="18937" extrusionOk="0">
                  <a:moveTo>
                    <a:pt x="17976" y="5318"/>
                  </a:moveTo>
                  <a:cubicBezTo>
                    <a:pt x="20268" y="10017"/>
                    <a:pt x="18317" y="15684"/>
                    <a:pt x="13618" y="17976"/>
                  </a:cubicBezTo>
                  <a:cubicBezTo>
                    <a:pt x="8919" y="20268"/>
                    <a:pt x="3252" y="18317"/>
                    <a:pt x="960" y="13618"/>
                  </a:cubicBezTo>
                  <a:cubicBezTo>
                    <a:pt x="-1332" y="8919"/>
                    <a:pt x="619" y="3252"/>
                    <a:pt x="5318" y="960"/>
                  </a:cubicBezTo>
                  <a:cubicBezTo>
                    <a:pt x="10017" y="-1332"/>
                    <a:pt x="15684" y="619"/>
                    <a:pt x="17976" y="531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  <p:sp>
          <p:nvSpPr>
            <p:cNvPr id="17" name="Shape 50512"/>
            <p:cNvSpPr/>
            <p:nvPr/>
          </p:nvSpPr>
          <p:spPr>
            <a:xfrm>
              <a:off x="5891475" y="3113908"/>
              <a:ext cx="343120" cy="34312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2260" y="14462"/>
                  </a:moveTo>
                  <a:cubicBezTo>
                    <a:pt x="10237" y="15268"/>
                    <a:pt x="7944" y="14282"/>
                    <a:pt x="7138" y="12260"/>
                  </a:cubicBezTo>
                  <a:cubicBezTo>
                    <a:pt x="6332" y="10238"/>
                    <a:pt x="7318" y="7944"/>
                    <a:pt x="9340" y="7138"/>
                  </a:cubicBezTo>
                  <a:cubicBezTo>
                    <a:pt x="11363" y="6332"/>
                    <a:pt x="13656" y="7318"/>
                    <a:pt x="14462" y="9340"/>
                  </a:cubicBezTo>
                  <a:cubicBezTo>
                    <a:pt x="15268" y="11362"/>
                    <a:pt x="14282" y="13656"/>
                    <a:pt x="12260" y="14462"/>
                  </a:cubicBezTo>
                  <a:close/>
                  <a:moveTo>
                    <a:pt x="19602" y="9782"/>
                  </a:moveTo>
                  <a:cubicBezTo>
                    <a:pt x="20834" y="9090"/>
                    <a:pt x="21600" y="8617"/>
                    <a:pt x="21600" y="8617"/>
                  </a:cubicBezTo>
                  <a:lnTo>
                    <a:pt x="20140" y="4954"/>
                  </a:lnTo>
                  <a:cubicBezTo>
                    <a:pt x="20140" y="4954"/>
                    <a:pt x="19254" y="5138"/>
                    <a:pt x="17878" y="5484"/>
                  </a:cubicBezTo>
                  <a:cubicBezTo>
                    <a:pt x="17340" y="4770"/>
                    <a:pt x="16700" y="4141"/>
                    <a:pt x="15975" y="3619"/>
                  </a:cubicBezTo>
                  <a:cubicBezTo>
                    <a:pt x="16319" y="2115"/>
                    <a:pt x="16483" y="1130"/>
                    <a:pt x="16483" y="1130"/>
                  </a:cubicBezTo>
                  <a:lnTo>
                    <a:pt x="13896" y="17"/>
                  </a:lnTo>
                  <a:cubicBezTo>
                    <a:pt x="13896" y="17"/>
                    <a:pt x="13292" y="816"/>
                    <a:pt x="12435" y="2100"/>
                  </a:cubicBezTo>
                  <a:cubicBezTo>
                    <a:pt x="11667" y="1958"/>
                    <a:pt x="9929" y="1990"/>
                    <a:pt x="9794" y="2006"/>
                  </a:cubicBezTo>
                  <a:cubicBezTo>
                    <a:pt x="9096" y="770"/>
                    <a:pt x="8616" y="0"/>
                    <a:pt x="8616" y="0"/>
                  </a:cubicBezTo>
                  <a:lnTo>
                    <a:pt x="4955" y="1460"/>
                  </a:lnTo>
                  <a:cubicBezTo>
                    <a:pt x="4955" y="1460"/>
                    <a:pt x="5136" y="2351"/>
                    <a:pt x="5481" y="3734"/>
                  </a:cubicBezTo>
                  <a:cubicBezTo>
                    <a:pt x="4778" y="4264"/>
                    <a:pt x="4157" y="4895"/>
                    <a:pt x="3639" y="5608"/>
                  </a:cubicBezTo>
                  <a:cubicBezTo>
                    <a:pt x="2127" y="5266"/>
                    <a:pt x="1135" y="5104"/>
                    <a:pt x="1135" y="5104"/>
                  </a:cubicBezTo>
                  <a:lnTo>
                    <a:pt x="22" y="7692"/>
                  </a:lnTo>
                  <a:cubicBezTo>
                    <a:pt x="22" y="7692"/>
                    <a:pt x="819" y="8298"/>
                    <a:pt x="2103" y="9154"/>
                  </a:cubicBezTo>
                  <a:cubicBezTo>
                    <a:pt x="1955" y="9941"/>
                    <a:pt x="1990" y="11679"/>
                    <a:pt x="2004" y="11801"/>
                  </a:cubicBezTo>
                  <a:cubicBezTo>
                    <a:pt x="768" y="12502"/>
                    <a:pt x="0" y="12983"/>
                    <a:pt x="0" y="12983"/>
                  </a:cubicBezTo>
                  <a:lnTo>
                    <a:pt x="1460" y="16645"/>
                  </a:lnTo>
                  <a:cubicBezTo>
                    <a:pt x="1460" y="16645"/>
                    <a:pt x="2351" y="16467"/>
                    <a:pt x="3732" y="16126"/>
                  </a:cubicBezTo>
                  <a:cubicBezTo>
                    <a:pt x="4263" y="16831"/>
                    <a:pt x="4896" y="17454"/>
                    <a:pt x="5611" y="17973"/>
                  </a:cubicBezTo>
                  <a:cubicBezTo>
                    <a:pt x="5273" y="19468"/>
                    <a:pt x="5112" y="20448"/>
                    <a:pt x="5112" y="20448"/>
                  </a:cubicBezTo>
                  <a:lnTo>
                    <a:pt x="7642" y="21536"/>
                  </a:lnTo>
                  <a:cubicBezTo>
                    <a:pt x="7642" y="21536"/>
                    <a:pt x="8236" y="20755"/>
                    <a:pt x="9083" y="19495"/>
                  </a:cubicBezTo>
                  <a:cubicBezTo>
                    <a:pt x="9914" y="19659"/>
                    <a:pt x="11699" y="19617"/>
                    <a:pt x="11812" y="19605"/>
                  </a:cubicBezTo>
                  <a:cubicBezTo>
                    <a:pt x="12507" y="20836"/>
                    <a:pt x="12984" y="21600"/>
                    <a:pt x="12984" y="21600"/>
                  </a:cubicBezTo>
                  <a:lnTo>
                    <a:pt x="16645" y="20140"/>
                  </a:lnTo>
                  <a:cubicBezTo>
                    <a:pt x="16645" y="20140"/>
                    <a:pt x="16465" y="19256"/>
                    <a:pt x="16122" y="17881"/>
                  </a:cubicBezTo>
                  <a:cubicBezTo>
                    <a:pt x="16854" y="17330"/>
                    <a:pt x="17498" y="16672"/>
                    <a:pt x="18029" y="15924"/>
                  </a:cubicBezTo>
                  <a:cubicBezTo>
                    <a:pt x="19510" y="16258"/>
                    <a:pt x="20478" y="16419"/>
                    <a:pt x="20478" y="16419"/>
                  </a:cubicBezTo>
                  <a:lnTo>
                    <a:pt x="21566" y="13889"/>
                  </a:lnTo>
                  <a:cubicBezTo>
                    <a:pt x="21566" y="13889"/>
                    <a:pt x="20777" y="13294"/>
                    <a:pt x="19508" y="12446"/>
                  </a:cubicBezTo>
                  <a:cubicBezTo>
                    <a:pt x="19652" y="11675"/>
                    <a:pt x="19618" y="9922"/>
                    <a:pt x="19602" y="9782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+mn-ea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42" name="组合 41"/>
          <p:cNvGrpSpPr/>
          <p:nvPr/>
        </p:nvGrpSpPr>
        <p:grpSpPr>
          <a:xfrm>
            <a:off x="6496508" y="1593879"/>
            <a:ext cx="5986313" cy="802238"/>
            <a:chOff x="5416537" y="1316804"/>
            <a:chExt cx="5986313" cy="802238"/>
          </a:xfrm>
        </p:grpSpPr>
        <p:sp>
          <p:nvSpPr>
            <p:cNvPr id="43" name="矩形 42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4" name="矩形 43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5" name="组合 44"/>
          <p:cNvGrpSpPr/>
          <p:nvPr/>
        </p:nvGrpSpPr>
        <p:grpSpPr>
          <a:xfrm>
            <a:off x="6758424" y="4160702"/>
            <a:ext cx="5986313" cy="802238"/>
            <a:chOff x="5416537" y="1316804"/>
            <a:chExt cx="5986313" cy="802238"/>
          </a:xfrm>
        </p:grpSpPr>
        <p:sp>
          <p:nvSpPr>
            <p:cNvPr id="46" name="矩形 45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7" name="矩形 46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8" name="组合 47"/>
          <p:cNvGrpSpPr/>
          <p:nvPr/>
        </p:nvGrpSpPr>
        <p:grpSpPr>
          <a:xfrm>
            <a:off x="6758424" y="2978076"/>
            <a:ext cx="5986313" cy="802238"/>
            <a:chOff x="5416537" y="1316804"/>
            <a:chExt cx="5986313" cy="802238"/>
          </a:xfrm>
        </p:grpSpPr>
        <p:sp>
          <p:nvSpPr>
            <p:cNvPr id="49" name="矩形 48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50" name="矩形 49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51" name="组合 50"/>
          <p:cNvGrpSpPr/>
          <p:nvPr/>
        </p:nvGrpSpPr>
        <p:grpSpPr>
          <a:xfrm>
            <a:off x="6496508" y="5432992"/>
            <a:ext cx="5986313" cy="802238"/>
            <a:chOff x="5416537" y="1316804"/>
            <a:chExt cx="5986313" cy="802238"/>
          </a:xfrm>
        </p:grpSpPr>
        <p:sp>
          <p:nvSpPr>
            <p:cNvPr id="52" name="矩形 51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53" name="矩形 52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000"/>
                            </p:stCondLst>
                            <p:childTnLst>
                              <p:par>
                                <p:cTn id="3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1" name="组合 10"/>
          <p:cNvGrpSpPr/>
          <p:nvPr/>
        </p:nvGrpSpPr>
        <p:grpSpPr>
          <a:xfrm>
            <a:off x="450850" y="1818604"/>
            <a:ext cx="4216146" cy="3581400"/>
            <a:chOff x="412750" y="2261015"/>
            <a:chExt cx="4216146" cy="3581400"/>
          </a:xfrm>
          <a:blipFill dpi="0" rotWithShape="1">
            <a:blip r:embed="rId2"/>
            <a:srcRect/>
            <a:stretch>
              <a:fillRect/>
            </a:stretch>
          </a:blipFill>
        </p:grpSpPr>
        <p:sp>
          <p:nvSpPr>
            <p:cNvPr id="5" name="六边形 4"/>
            <p:cNvSpPr/>
            <p:nvPr/>
          </p:nvSpPr>
          <p:spPr>
            <a:xfrm>
              <a:off x="1181100" y="2261015"/>
              <a:ext cx="1885696" cy="1625600"/>
            </a:xfrm>
            <a:prstGeom prst="hexag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六边形 6"/>
            <p:cNvSpPr/>
            <p:nvPr/>
          </p:nvSpPr>
          <p:spPr>
            <a:xfrm>
              <a:off x="2743200" y="3181765"/>
              <a:ext cx="1885696" cy="1625600"/>
            </a:xfrm>
            <a:prstGeom prst="hexag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六边形 7"/>
            <p:cNvSpPr/>
            <p:nvPr/>
          </p:nvSpPr>
          <p:spPr>
            <a:xfrm>
              <a:off x="1144750" y="4051715"/>
              <a:ext cx="1885696" cy="1625600"/>
            </a:xfrm>
            <a:prstGeom prst="hexag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六边形 8"/>
            <p:cNvSpPr/>
            <p:nvPr/>
          </p:nvSpPr>
          <p:spPr>
            <a:xfrm>
              <a:off x="2935705" y="4979230"/>
              <a:ext cx="1001295" cy="863185"/>
            </a:xfrm>
            <a:prstGeom prst="hexag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六边形 9"/>
            <p:cNvSpPr/>
            <p:nvPr/>
          </p:nvSpPr>
          <p:spPr>
            <a:xfrm>
              <a:off x="412750" y="3557882"/>
              <a:ext cx="1001295" cy="863185"/>
            </a:xfrm>
            <a:prstGeom prst="hexag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2" name="矩形 11"/>
          <p:cNvSpPr/>
          <p:nvPr/>
        </p:nvSpPr>
        <p:spPr>
          <a:xfrm>
            <a:off x="5312551" y="3164053"/>
            <a:ext cx="611414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5348901" y="2624986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03/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6" name="矩形 35"/>
          <p:cNvSpPr/>
          <p:nvPr/>
        </p:nvSpPr>
        <p:spPr>
          <a:xfrm>
            <a:off x="1353632" y="1893369"/>
            <a:ext cx="9885868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7" name="矩形 36"/>
          <p:cNvSpPr/>
          <p:nvPr/>
        </p:nvSpPr>
        <p:spPr>
          <a:xfrm>
            <a:off x="4527052" y="1244558"/>
            <a:ext cx="353902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28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28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1353632" y="3388354"/>
            <a:ext cx="2409221" cy="2254258"/>
            <a:chOff x="2117831" y="3388354"/>
            <a:chExt cx="2409221" cy="2254258"/>
          </a:xfrm>
        </p:grpSpPr>
        <p:grpSp>
          <p:nvGrpSpPr>
            <p:cNvPr id="28" name="Group 46121"/>
            <p:cNvGrpSpPr/>
            <p:nvPr/>
          </p:nvGrpSpPr>
          <p:grpSpPr>
            <a:xfrm>
              <a:off x="2731603" y="3388354"/>
              <a:ext cx="1282326" cy="1535674"/>
              <a:chOff x="0" y="0"/>
              <a:chExt cx="1905000" cy="2281368"/>
            </a:xfrm>
          </p:grpSpPr>
          <p:sp>
            <p:nvSpPr>
              <p:cNvPr id="32" name="Shape 46117"/>
              <p:cNvSpPr/>
              <p:nvPr/>
            </p:nvSpPr>
            <p:spPr>
              <a:xfrm>
                <a:off x="591726" y="1877576"/>
                <a:ext cx="421166" cy="40379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6249"/>
                    </a:lnTo>
                    <a:lnTo>
                      <a:pt x="21600" y="21600"/>
                    </a:lnTo>
                    <a:lnTo>
                      <a:pt x="21600" y="5067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9B9B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3" name="Shape 46118"/>
              <p:cNvSpPr/>
              <p:nvPr/>
            </p:nvSpPr>
            <p:spPr>
              <a:xfrm flipH="1">
                <a:off x="1012892" y="1852300"/>
                <a:ext cx="292120" cy="42906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4708"/>
                    </a:lnTo>
                    <a:lnTo>
                      <a:pt x="21600" y="21600"/>
                    </a:lnTo>
                    <a:lnTo>
                      <a:pt x="21600" y="605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999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4" name="Shape 46119"/>
              <p:cNvSpPr/>
              <p:nvPr/>
            </p:nvSpPr>
            <p:spPr>
              <a:xfrm>
                <a:off x="0" y="1758"/>
                <a:ext cx="1094866" cy="1993177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8886" y="0"/>
                    </a:moveTo>
                    <a:lnTo>
                      <a:pt x="0" y="18858"/>
                    </a:lnTo>
                    <a:lnTo>
                      <a:pt x="21600" y="21600"/>
                    </a:lnTo>
                    <a:lnTo>
                      <a:pt x="18886" y="0"/>
                    </a:ln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5" name="Shape 46120"/>
              <p:cNvSpPr/>
              <p:nvPr/>
            </p:nvSpPr>
            <p:spPr>
              <a:xfrm flipH="1">
                <a:off x="954663" y="0"/>
                <a:ext cx="950337" cy="199861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0"/>
                    </a:moveTo>
                    <a:lnTo>
                      <a:pt x="0" y="18938"/>
                    </a:lnTo>
                    <a:lnTo>
                      <a:pt x="18516" y="21600"/>
                    </a:lnTo>
                    <a:lnTo>
                      <a:pt x="21600" y="0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39" name="矩形 38"/>
            <p:cNvSpPr/>
            <p:nvPr/>
          </p:nvSpPr>
          <p:spPr>
            <a:xfrm>
              <a:off x="2117831" y="5273280"/>
              <a:ext cx="2409221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b="1" dirty="0" smtClean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素材</a:t>
              </a:r>
              <a:r>
                <a:rPr lang="zh-CN" altLang="en-US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下载平台</a:t>
              </a:r>
              <a:endParaRPr lang="zh-CN" altLang="en-US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3" name="组合 42"/>
          <p:cNvGrpSpPr/>
          <p:nvPr/>
        </p:nvGrpSpPr>
        <p:grpSpPr>
          <a:xfrm>
            <a:off x="8616212" y="3388354"/>
            <a:ext cx="2409221" cy="2254258"/>
            <a:chOff x="7641602" y="3388354"/>
            <a:chExt cx="2409221" cy="2254258"/>
          </a:xfrm>
        </p:grpSpPr>
        <p:grpSp>
          <p:nvGrpSpPr>
            <p:cNvPr id="12" name="Group 46139"/>
            <p:cNvGrpSpPr/>
            <p:nvPr/>
          </p:nvGrpSpPr>
          <p:grpSpPr>
            <a:xfrm>
              <a:off x="8066080" y="3388354"/>
              <a:ext cx="1282326" cy="1535674"/>
              <a:chOff x="0" y="0"/>
              <a:chExt cx="1905000" cy="2281368"/>
            </a:xfrm>
          </p:grpSpPr>
          <p:sp>
            <p:nvSpPr>
              <p:cNvPr id="16" name="Shape 46135"/>
              <p:cNvSpPr/>
              <p:nvPr/>
            </p:nvSpPr>
            <p:spPr>
              <a:xfrm>
                <a:off x="591726" y="1877576"/>
                <a:ext cx="421166" cy="40379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6249"/>
                    </a:lnTo>
                    <a:lnTo>
                      <a:pt x="21600" y="21600"/>
                    </a:lnTo>
                    <a:lnTo>
                      <a:pt x="21600" y="5067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9B9B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" name="Shape 46136"/>
              <p:cNvSpPr/>
              <p:nvPr/>
            </p:nvSpPr>
            <p:spPr>
              <a:xfrm flipH="1">
                <a:off x="1012892" y="1852300"/>
                <a:ext cx="292120" cy="42906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4708"/>
                    </a:lnTo>
                    <a:lnTo>
                      <a:pt x="21600" y="21600"/>
                    </a:lnTo>
                    <a:lnTo>
                      <a:pt x="21600" y="605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999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" name="Shape 46137"/>
              <p:cNvSpPr/>
              <p:nvPr/>
            </p:nvSpPr>
            <p:spPr>
              <a:xfrm>
                <a:off x="0" y="1758"/>
                <a:ext cx="1094866" cy="1993177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8886" y="0"/>
                    </a:moveTo>
                    <a:lnTo>
                      <a:pt x="0" y="18858"/>
                    </a:lnTo>
                    <a:lnTo>
                      <a:pt x="21600" y="21600"/>
                    </a:lnTo>
                    <a:lnTo>
                      <a:pt x="18886" y="0"/>
                    </a:ln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0092" tIns="20092" rIns="20092" bIns="20092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" name="Shape 46138"/>
              <p:cNvSpPr/>
              <p:nvPr/>
            </p:nvSpPr>
            <p:spPr>
              <a:xfrm flipH="1">
                <a:off x="954663" y="0"/>
                <a:ext cx="950337" cy="199861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0"/>
                    </a:moveTo>
                    <a:lnTo>
                      <a:pt x="0" y="18938"/>
                    </a:lnTo>
                    <a:lnTo>
                      <a:pt x="18516" y="21600"/>
                    </a:lnTo>
                    <a:lnTo>
                      <a:pt x="21600" y="0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40" name="矩形 39"/>
            <p:cNvSpPr/>
            <p:nvPr/>
          </p:nvSpPr>
          <p:spPr>
            <a:xfrm>
              <a:off x="7641602" y="5273280"/>
              <a:ext cx="2409221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b="1" dirty="0" smtClean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素材</a:t>
              </a:r>
              <a:r>
                <a:rPr lang="zh-CN" altLang="en-US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下载平台</a:t>
              </a:r>
              <a:endParaRPr lang="zh-CN" altLang="en-US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2" name="组合 41"/>
          <p:cNvGrpSpPr/>
          <p:nvPr/>
        </p:nvGrpSpPr>
        <p:grpSpPr>
          <a:xfrm>
            <a:off x="4984922" y="3388354"/>
            <a:ext cx="2409221" cy="2254258"/>
            <a:chOff x="4734295" y="3388354"/>
            <a:chExt cx="2409221" cy="2254258"/>
          </a:xfrm>
        </p:grpSpPr>
        <p:grpSp>
          <p:nvGrpSpPr>
            <p:cNvPr id="20" name="Group 46130"/>
            <p:cNvGrpSpPr/>
            <p:nvPr/>
          </p:nvGrpSpPr>
          <p:grpSpPr>
            <a:xfrm>
              <a:off x="5398842" y="3388354"/>
              <a:ext cx="1282326" cy="1535674"/>
              <a:chOff x="0" y="0"/>
              <a:chExt cx="1905000" cy="2281368"/>
            </a:xfrm>
          </p:grpSpPr>
          <p:sp>
            <p:nvSpPr>
              <p:cNvPr id="24" name="Shape 46126"/>
              <p:cNvSpPr/>
              <p:nvPr/>
            </p:nvSpPr>
            <p:spPr>
              <a:xfrm>
                <a:off x="591726" y="1877576"/>
                <a:ext cx="421166" cy="40379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6249"/>
                    </a:lnTo>
                    <a:lnTo>
                      <a:pt x="21600" y="21600"/>
                    </a:lnTo>
                    <a:lnTo>
                      <a:pt x="21600" y="5067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9B9B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5" name="Shape 46127"/>
              <p:cNvSpPr/>
              <p:nvPr/>
            </p:nvSpPr>
            <p:spPr>
              <a:xfrm flipH="1">
                <a:off x="1012892" y="1852300"/>
                <a:ext cx="292120" cy="42906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4708"/>
                    </a:lnTo>
                    <a:lnTo>
                      <a:pt x="21600" y="21600"/>
                    </a:lnTo>
                    <a:lnTo>
                      <a:pt x="21600" y="605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9999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6" name="Shape 46128"/>
              <p:cNvSpPr/>
              <p:nvPr/>
            </p:nvSpPr>
            <p:spPr>
              <a:xfrm>
                <a:off x="0" y="1758"/>
                <a:ext cx="1094866" cy="1993177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8886" y="0"/>
                    </a:moveTo>
                    <a:lnTo>
                      <a:pt x="0" y="18858"/>
                    </a:lnTo>
                    <a:lnTo>
                      <a:pt x="21600" y="21600"/>
                    </a:lnTo>
                    <a:lnTo>
                      <a:pt x="18886" y="0"/>
                    </a:ln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0092" tIns="20092" rIns="20092" bIns="20092" numCol="1" anchor="ctr">
                <a:noAutofit/>
              </a:bodyPr>
              <a:lstStyle/>
              <a:p>
                <a:pPr>
                  <a:spcBef>
                    <a:spcPts val="0"/>
                  </a:spcBef>
                  <a:defRPr sz="3000">
                    <a:solidFill>
                      <a:srgbClr val="FFFFFF"/>
                    </a:solidFill>
                    <a:effectLst>
                      <a:outerShdw blurRad="38100" dist="12700" dir="5400000" rotWithShape="0">
                        <a:srgbClr val="000000">
                          <a:alpha val="50000"/>
                        </a:srgbClr>
                      </a:outerShdw>
                    </a:effectLst>
                    <a:latin typeface="Gill Sans"/>
                    <a:ea typeface="Gill Sans"/>
                    <a:cs typeface="Gill Sans"/>
                    <a:sym typeface="Gill Sans"/>
                  </a:defRPr>
                </a:pPr>
                <a:endParaRPr sz="158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7" name="Shape 46129"/>
              <p:cNvSpPr/>
              <p:nvPr/>
            </p:nvSpPr>
            <p:spPr>
              <a:xfrm flipH="1">
                <a:off x="954663" y="0"/>
                <a:ext cx="950337" cy="199861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0"/>
                    </a:moveTo>
                    <a:lnTo>
                      <a:pt x="0" y="18938"/>
                    </a:lnTo>
                    <a:lnTo>
                      <a:pt x="18516" y="21600"/>
                    </a:lnTo>
                    <a:lnTo>
                      <a:pt x="21600" y="0"/>
                    </a:lnTo>
                    <a:close/>
                  </a:path>
                </a:pathLst>
              </a:custGeom>
              <a:solidFill>
                <a:schemeClr val="tx1">
                  <a:lumMod val="75000"/>
                  <a:lumOff val="25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26789" tIns="26789" rIns="26789" bIns="26789" numCol="1" anchor="ctr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41" name="矩形 40"/>
            <p:cNvSpPr/>
            <p:nvPr/>
          </p:nvSpPr>
          <p:spPr>
            <a:xfrm>
              <a:off x="4734295" y="5273280"/>
              <a:ext cx="2409221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b="1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素材</a:t>
              </a:r>
              <a:r>
                <a:rPr lang="zh-CN" altLang="en-US" b="1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下载平台</a:t>
              </a:r>
              <a:endParaRPr lang="zh-CN" altLang="en-US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6" grpId="0"/>
      <p:bldP spid="37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直角三角形 1"/>
          <p:cNvSpPr/>
          <p:nvPr/>
        </p:nvSpPr>
        <p:spPr>
          <a:xfrm>
            <a:off x="1" y="2097997"/>
            <a:ext cx="4373736" cy="4760003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77233" y="3258465"/>
            <a:ext cx="3406217" cy="3406217"/>
          </a:xfrm>
          <a:prstGeom prst="rect">
            <a:avLst/>
          </a:prstGeom>
        </p:spPr>
      </p:pic>
      <p:sp>
        <p:nvSpPr>
          <p:cNvPr id="4" name="直角三角形 3"/>
          <p:cNvSpPr/>
          <p:nvPr/>
        </p:nvSpPr>
        <p:spPr>
          <a:xfrm rot="10800000">
            <a:off x="10151518" y="0"/>
            <a:ext cx="2040481" cy="2220686"/>
          </a:xfrm>
          <a:prstGeom prst="rtTriangle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4083450" y="2968801"/>
            <a:ext cx="744089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4083450" y="2220686"/>
            <a:ext cx="5674951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4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40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4" grpId="0" animBg="1"/>
      <p:bldP spid="5" grpId="0"/>
      <p:bldP spid="6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990599" y="2746220"/>
            <a:ext cx="9594751" cy="1872513"/>
            <a:chOff x="990599" y="2746220"/>
            <a:chExt cx="9594751" cy="1872513"/>
          </a:xfrm>
        </p:grpSpPr>
        <p:grpSp>
          <p:nvGrpSpPr>
            <p:cNvPr id="22" name="Group 46153"/>
            <p:cNvGrpSpPr/>
            <p:nvPr/>
          </p:nvGrpSpPr>
          <p:grpSpPr>
            <a:xfrm>
              <a:off x="990599" y="2746220"/>
              <a:ext cx="9594751" cy="1872513"/>
              <a:chOff x="0" y="0"/>
              <a:chExt cx="13004800" cy="2538015"/>
            </a:xfrm>
          </p:grpSpPr>
          <p:sp>
            <p:nvSpPr>
              <p:cNvPr id="36" name="Shape 46150"/>
              <p:cNvSpPr/>
              <p:nvPr/>
            </p:nvSpPr>
            <p:spPr>
              <a:xfrm>
                <a:off x="0" y="0"/>
                <a:ext cx="3808115" cy="2538016"/>
              </a:xfrm>
              <a:prstGeom prst="rect">
                <a:avLst/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 dirty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7" name="Shape 46151"/>
              <p:cNvSpPr/>
              <p:nvPr/>
            </p:nvSpPr>
            <p:spPr>
              <a:xfrm>
                <a:off x="3808114" y="0"/>
                <a:ext cx="1742332" cy="2538016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21600" y="4107"/>
                    </a:lnTo>
                    <a:lnTo>
                      <a:pt x="21600" y="18141"/>
                    </a:lnTo>
                    <a:lnTo>
                      <a:pt x="0" y="2160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8" name="Shape 46152"/>
              <p:cNvSpPr/>
              <p:nvPr/>
            </p:nvSpPr>
            <p:spPr>
              <a:xfrm>
                <a:off x="5550445" y="479524"/>
                <a:ext cx="7454355" cy="1650604"/>
              </a:xfrm>
              <a:prstGeom prst="rect">
                <a:avLst/>
              </a:pr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23" name="Group 46166"/>
            <p:cNvGrpSpPr/>
            <p:nvPr/>
          </p:nvGrpSpPr>
          <p:grpSpPr>
            <a:xfrm>
              <a:off x="5525819" y="3334106"/>
              <a:ext cx="4122544" cy="749591"/>
              <a:chOff x="0" y="0"/>
              <a:chExt cx="5587727" cy="1016000"/>
            </a:xfrm>
          </p:grpSpPr>
          <p:grpSp>
            <p:nvGrpSpPr>
              <p:cNvPr id="24" name="Group 46156"/>
              <p:cNvGrpSpPr/>
              <p:nvPr/>
            </p:nvGrpSpPr>
            <p:grpSpPr>
              <a:xfrm>
                <a:off x="0" y="0"/>
                <a:ext cx="1016000" cy="1016000"/>
                <a:chOff x="0" y="0"/>
                <a:chExt cx="1016000" cy="1016000"/>
              </a:xfrm>
            </p:grpSpPr>
            <p:sp>
              <p:nvSpPr>
                <p:cNvPr id="34" name="Shape 46154"/>
                <p:cNvSpPr/>
                <p:nvPr/>
              </p:nvSpPr>
              <p:spPr>
                <a:xfrm>
                  <a:off x="0" y="0"/>
                  <a:ext cx="1016000" cy="1016000"/>
                </a:xfrm>
                <a:prstGeom prst="ellipse">
                  <a:avLst/>
                </a:pr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35" name="Shape 46155"/>
                <p:cNvSpPr/>
                <p:nvPr/>
              </p:nvSpPr>
              <p:spPr>
                <a:xfrm>
                  <a:off x="288032" y="288032"/>
                  <a:ext cx="439936" cy="439936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10800" y="14657"/>
                      </a:moveTo>
                      <a:cubicBezTo>
                        <a:pt x="8670" y="14657"/>
                        <a:pt x="6943" y="12930"/>
                        <a:pt x="6943" y="10800"/>
                      </a:cubicBezTo>
                      <a:cubicBezTo>
                        <a:pt x="6943" y="8670"/>
                        <a:pt x="8670" y="6943"/>
                        <a:pt x="10800" y="6943"/>
                      </a:cubicBezTo>
                      <a:cubicBezTo>
                        <a:pt x="12930" y="6943"/>
                        <a:pt x="14657" y="8670"/>
                        <a:pt x="14657" y="10800"/>
                      </a:cubicBezTo>
                      <a:cubicBezTo>
                        <a:pt x="14657" y="12930"/>
                        <a:pt x="12930" y="14657"/>
                        <a:pt x="10800" y="14657"/>
                      </a:cubicBezTo>
                      <a:close/>
                      <a:moveTo>
                        <a:pt x="20016" y="9930"/>
                      </a:moveTo>
                      <a:cubicBezTo>
                        <a:pt x="21001" y="9522"/>
                        <a:pt x="21600" y="9257"/>
                        <a:pt x="21600" y="9257"/>
                      </a:cubicBezTo>
                      <a:lnTo>
                        <a:pt x="20829" y="6171"/>
                      </a:lnTo>
                      <a:cubicBezTo>
                        <a:pt x="20829" y="6171"/>
                        <a:pt x="20119" y="6283"/>
                        <a:pt x="18990" y="6492"/>
                      </a:cubicBezTo>
                      <a:cubicBezTo>
                        <a:pt x="18430" y="5424"/>
                        <a:pt x="17677" y="4501"/>
                        <a:pt x="16789" y="3749"/>
                      </a:cubicBezTo>
                      <a:cubicBezTo>
                        <a:pt x="17377" y="2418"/>
                        <a:pt x="17743" y="1543"/>
                        <a:pt x="17743" y="1543"/>
                      </a:cubicBezTo>
                      <a:lnTo>
                        <a:pt x="14657" y="0"/>
                      </a:lnTo>
                      <a:cubicBezTo>
                        <a:pt x="14657" y="0"/>
                        <a:pt x="14156" y="750"/>
                        <a:pt x="13405" y="1922"/>
                      </a:cubicBezTo>
                      <a:cubicBezTo>
                        <a:pt x="12297" y="1595"/>
                        <a:pt x="11120" y="1470"/>
                        <a:pt x="9929" y="1584"/>
                      </a:cubicBezTo>
                      <a:cubicBezTo>
                        <a:pt x="9522" y="599"/>
                        <a:pt x="9257" y="0"/>
                        <a:pt x="9257" y="0"/>
                      </a:cubicBezTo>
                      <a:lnTo>
                        <a:pt x="6171" y="771"/>
                      </a:lnTo>
                      <a:cubicBezTo>
                        <a:pt x="6171" y="771"/>
                        <a:pt x="6283" y="1481"/>
                        <a:pt x="6492" y="2610"/>
                      </a:cubicBezTo>
                      <a:cubicBezTo>
                        <a:pt x="5420" y="3172"/>
                        <a:pt x="4494" y="3929"/>
                        <a:pt x="3740" y="4821"/>
                      </a:cubicBezTo>
                      <a:cubicBezTo>
                        <a:pt x="2414" y="4227"/>
                        <a:pt x="1543" y="3857"/>
                        <a:pt x="1543" y="3857"/>
                      </a:cubicBezTo>
                      <a:lnTo>
                        <a:pt x="0" y="6943"/>
                      </a:lnTo>
                      <a:cubicBezTo>
                        <a:pt x="0" y="6943"/>
                        <a:pt x="748" y="7450"/>
                        <a:pt x="1919" y="8207"/>
                      </a:cubicBezTo>
                      <a:cubicBezTo>
                        <a:pt x="1595" y="9313"/>
                        <a:pt x="1471" y="10485"/>
                        <a:pt x="1584" y="11672"/>
                      </a:cubicBezTo>
                      <a:cubicBezTo>
                        <a:pt x="599" y="12078"/>
                        <a:pt x="0" y="12343"/>
                        <a:pt x="0" y="12343"/>
                      </a:cubicBezTo>
                      <a:lnTo>
                        <a:pt x="771" y="15429"/>
                      </a:lnTo>
                      <a:cubicBezTo>
                        <a:pt x="771" y="15429"/>
                        <a:pt x="1480" y="15317"/>
                        <a:pt x="2609" y="15107"/>
                      </a:cubicBezTo>
                      <a:cubicBezTo>
                        <a:pt x="3172" y="16179"/>
                        <a:pt x="3928" y="17106"/>
                        <a:pt x="4820" y="17860"/>
                      </a:cubicBezTo>
                      <a:cubicBezTo>
                        <a:pt x="4227" y="19186"/>
                        <a:pt x="3857" y="20057"/>
                        <a:pt x="3857" y="20057"/>
                      </a:cubicBezTo>
                      <a:lnTo>
                        <a:pt x="6943" y="21600"/>
                      </a:lnTo>
                      <a:cubicBezTo>
                        <a:pt x="6943" y="21600"/>
                        <a:pt x="7449" y="20852"/>
                        <a:pt x="8206" y="19681"/>
                      </a:cubicBezTo>
                      <a:cubicBezTo>
                        <a:pt x="9312" y="20005"/>
                        <a:pt x="10485" y="20129"/>
                        <a:pt x="11672" y="20016"/>
                      </a:cubicBezTo>
                      <a:cubicBezTo>
                        <a:pt x="12078" y="21001"/>
                        <a:pt x="12343" y="21600"/>
                        <a:pt x="12343" y="21600"/>
                      </a:cubicBezTo>
                      <a:lnTo>
                        <a:pt x="15429" y="20829"/>
                      </a:lnTo>
                      <a:cubicBezTo>
                        <a:pt x="15429" y="20829"/>
                        <a:pt x="15317" y="20120"/>
                        <a:pt x="15107" y="18991"/>
                      </a:cubicBezTo>
                      <a:cubicBezTo>
                        <a:pt x="16176" y="18431"/>
                        <a:pt x="17099" y="17676"/>
                        <a:pt x="17852" y="16788"/>
                      </a:cubicBezTo>
                      <a:cubicBezTo>
                        <a:pt x="19183" y="17377"/>
                        <a:pt x="20057" y="17743"/>
                        <a:pt x="20057" y="17743"/>
                      </a:cubicBezTo>
                      <a:lnTo>
                        <a:pt x="21600" y="14657"/>
                      </a:lnTo>
                      <a:cubicBezTo>
                        <a:pt x="21600" y="14657"/>
                        <a:pt x="20851" y="14156"/>
                        <a:pt x="19678" y="13405"/>
                      </a:cubicBezTo>
                      <a:cubicBezTo>
                        <a:pt x="20005" y="12296"/>
                        <a:pt x="20130" y="11120"/>
                        <a:pt x="20016" y="9930"/>
                      </a:cubicBezTo>
                      <a:close/>
                    </a:path>
                  </a:pathLst>
                </a:custGeom>
                <a:solidFill>
                  <a:srgbClr val="FAD41B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0092" tIns="20092" rIns="20092" bIns="20092" numCol="1" anchor="ctr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  <p:grpSp>
            <p:nvGrpSpPr>
              <p:cNvPr id="25" name="Group 46159"/>
              <p:cNvGrpSpPr/>
              <p:nvPr/>
            </p:nvGrpSpPr>
            <p:grpSpPr>
              <a:xfrm>
                <a:off x="1523909" y="0"/>
                <a:ext cx="1016001" cy="1016000"/>
                <a:chOff x="0" y="0"/>
                <a:chExt cx="1016000" cy="1016000"/>
              </a:xfrm>
            </p:grpSpPr>
            <p:sp>
              <p:nvSpPr>
                <p:cNvPr id="32" name="Shape 46157"/>
                <p:cNvSpPr/>
                <p:nvPr/>
              </p:nvSpPr>
              <p:spPr>
                <a:xfrm>
                  <a:off x="0" y="0"/>
                  <a:ext cx="1016000" cy="1016000"/>
                </a:xfrm>
                <a:prstGeom prst="ellipse">
                  <a:avLst/>
                </a:pr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33" name="Shape 46158"/>
                <p:cNvSpPr/>
                <p:nvPr/>
              </p:nvSpPr>
              <p:spPr>
                <a:xfrm>
                  <a:off x="285750" y="249933"/>
                  <a:ext cx="444500" cy="444498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14175" y="2948"/>
                      </a:moveTo>
                      <a:lnTo>
                        <a:pt x="14175" y="4932"/>
                      </a:lnTo>
                      <a:lnTo>
                        <a:pt x="20250" y="10125"/>
                      </a:lnTo>
                      <a:lnTo>
                        <a:pt x="13327" y="14506"/>
                      </a:lnTo>
                      <a:cubicBezTo>
                        <a:pt x="13327" y="14506"/>
                        <a:pt x="21600" y="20250"/>
                        <a:pt x="21600" y="20250"/>
                      </a:cubicBezTo>
                      <a:lnTo>
                        <a:pt x="21600" y="9450"/>
                      </a:lnTo>
                      <a:cubicBezTo>
                        <a:pt x="21600" y="9450"/>
                        <a:pt x="14175" y="2948"/>
                        <a:pt x="14175" y="2948"/>
                      </a:cubicBezTo>
                      <a:close/>
                      <a:moveTo>
                        <a:pt x="7425" y="4932"/>
                      </a:moveTo>
                      <a:lnTo>
                        <a:pt x="7425" y="2948"/>
                      </a:lnTo>
                      <a:lnTo>
                        <a:pt x="0" y="9450"/>
                      </a:lnTo>
                      <a:lnTo>
                        <a:pt x="0" y="20250"/>
                      </a:lnTo>
                      <a:lnTo>
                        <a:pt x="8298" y="14506"/>
                      </a:lnTo>
                      <a:lnTo>
                        <a:pt x="1350" y="10125"/>
                      </a:lnTo>
                      <a:cubicBezTo>
                        <a:pt x="1350" y="10125"/>
                        <a:pt x="7425" y="4932"/>
                        <a:pt x="7425" y="4932"/>
                      </a:cubicBezTo>
                      <a:close/>
                      <a:moveTo>
                        <a:pt x="20925" y="21600"/>
                      </a:moveTo>
                      <a:lnTo>
                        <a:pt x="675" y="21600"/>
                      </a:lnTo>
                      <a:lnTo>
                        <a:pt x="9450" y="15525"/>
                      </a:lnTo>
                      <a:lnTo>
                        <a:pt x="12150" y="15525"/>
                      </a:lnTo>
                      <a:cubicBezTo>
                        <a:pt x="12150" y="15525"/>
                        <a:pt x="20925" y="21600"/>
                        <a:pt x="20925" y="21600"/>
                      </a:cubicBezTo>
                      <a:close/>
                      <a:moveTo>
                        <a:pt x="12825" y="8100"/>
                      </a:moveTo>
                      <a:lnTo>
                        <a:pt x="12825" y="0"/>
                      </a:lnTo>
                      <a:lnTo>
                        <a:pt x="8775" y="0"/>
                      </a:lnTo>
                      <a:lnTo>
                        <a:pt x="8775" y="8100"/>
                      </a:lnTo>
                      <a:lnTo>
                        <a:pt x="6750" y="8100"/>
                      </a:lnTo>
                      <a:lnTo>
                        <a:pt x="10748" y="12151"/>
                      </a:lnTo>
                      <a:lnTo>
                        <a:pt x="14850" y="8100"/>
                      </a:lnTo>
                      <a:cubicBezTo>
                        <a:pt x="14850" y="8100"/>
                        <a:pt x="12825" y="8100"/>
                        <a:pt x="12825" y="8100"/>
                      </a:cubicBezTo>
                      <a:close/>
                    </a:path>
                  </a:pathLst>
                </a:custGeom>
                <a:solidFill>
                  <a:schemeClr val="tx1">
                    <a:lumMod val="50000"/>
                    <a:lumOff val="50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0092" tIns="20092" rIns="20092" bIns="20092" numCol="1" anchor="ctr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  <p:grpSp>
            <p:nvGrpSpPr>
              <p:cNvPr id="26" name="Group 46162"/>
              <p:cNvGrpSpPr/>
              <p:nvPr/>
            </p:nvGrpSpPr>
            <p:grpSpPr>
              <a:xfrm>
                <a:off x="3047817" y="0"/>
                <a:ext cx="1016001" cy="1016000"/>
                <a:chOff x="0" y="0"/>
                <a:chExt cx="1016000" cy="1016000"/>
              </a:xfrm>
            </p:grpSpPr>
            <p:sp>
              <p:nvSpPr>
                <p:cNvPr id="30" name="Shape 46160"/>
                <p:cNvSpPr/>
                <p:nvPr/>
              </p:nvSpPr>
              <p:spPr>
                <a:xfrm>
                  <a:off x="0" y="0"/>
                  <a:ext cx="1016000" cy="1016000"/>
                </a:xfrm>
                <a:prstGeom prst="ellipse">
                  <a:avLst/>
                </a:pr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31" name="Shape 46161"/>
                <p:cNvSpPr/>
                <p:nvPr/>
              </p:nvSpPr>
              <p:spPr>
                <a:xfrm>
                  <a:off x="254693" y="286140"/>
                  <a:ext cx="506614" cy="44372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10789" y="10800"/>
                      </a:moveTo>
                      <a:lnTo>
                        <a:pt x="4709" y="7714"/>
                      </a:lnTo>
                      <a:lnTo>
                        <a:pt x="10789" y="4629"/>
                      </a:lnTo>
                      <a:lnTo>
                        <a:pt x="16870" y="7714"/>
                      </a:lnTo>
                      <a:cubicBezTo>
                        <a:pt x="16870" y="7714"/>
                        <a:pt x="10789" y="10800"/>
                        <a:pt x="10789" y="10800"/>
                      </a:cubicBezTo>
                      <a:close/>
                      <a:moveTo>
                        <a:pt x="21600" y="3857"/>
                      </a:moveTo>
                      <a:lnTo>
                        <a:pt x="14168" y="0"/>
                      </a:lnTo>
                      <a:lnTo>
                        <a:pt x="10800" y="3845"/>
                      </a:lnTo>
                      <a:lnTo>
                        <a:pt x="7432" y="0"/>
                      </a:lnTo>
                      <a:lnTo>
                        <a:pt x="0" y="3857"/>
                      </a:lnTo>
                      <a:lnTo>
                        <a:pt x="3372" y="7707"/>
                      </a:lnTo>
                      <a:lnTo>
                        <a:pt x="3357" y="7714"/>
                      </a:lnTo>
                      <a:lnTo>
                        <a:pt x="655" y="11571"/>
                      </a:lnTo>
                      <a:lnTo>
                        <a:pt x="3357" y="12974"/>
                      </a:lnTo>
                      <a:lnTo>
                        <a:pt x="3357" y="17743"/>
                      </a:lnTo>
                      <a:lnTo>
                        <a:pt x="10789" y="21600"/>
                      </a:lnTo>
                      <a:lnTo>
                        <a:pt x="18222" y="17743"/>
                      </a:lnTo>
                      <a:lnTo>
                        <a:pt x="18222" y="12974"/>
                      </a:lnTo>
                      <a:lnTo>
                        <a:pt x="20924" y="11571"/>
                      </a:lnTo>
                      <a:lnTo>
                        <a:pt x="18222" y="7714"/>
                      </a:lnTo>
                      <a:cubicBezTo>
                        <a:pt x="18222" y="7714"/>
                        <a:pt x="21600" y="3857"/>
                        <a:pt x="21600" y="3857"/>
                      </a:cubicBezTo>
                      <a:close/>
                    </a:path>
                  </a:pathLst>
                </a:custGeom>
                <a:solidFill>
                  <a:srgbClr val="FAD41B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20092" tIns="20092" rIns="20092" bIns="20092" numCol="1" anchor="ctr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  <p:grpSp>
            <p:nvGrpSpPr>
              <p:cNvPr id="27" name="Group 46165"/>
              <p:cNvGrpSpPr/>
              <p:nvPr/>
            </p:nvGrpSpPr>
            <p:grpSpPr>
              <a:xfrm>
                <a:off x="4571727" y="0"/>
                <a:ext cx="1016001" cy="1016000"/>
                <a:chOff x="0" y="0"/>
                <a:chExt cx="1016000" cy="1016000"/>
              </a:xfrm>
            </p:grpSpPr>
            <p:sp>
              <p:nvSpPr>
                <p:cNvPr id="28" name="Shape 46163"/>
                <p:cNvSpPr/>
                <p:nvPr/>
              </p:nvSpPr>
              <p:spPr>
                <a:xfrm>
                  <a:off x="0" y="0"/>
                  <a:ext cx="1016000" cy="1016000"/>
                </a:xfrm>
                <a:prstGeom prst="ellipse">
                  <a:avLst/>
                </a:pr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29" name="Shape 46164"/>
                <p:cNvSpPr/>
                <p:nvPr/>
              </p:nvSpPr>
              <p:spPr>
                <a:xfrm>
                  <a:off x="240776" y="443840"/>
                  <a:ext cx="534448" cy="12832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106" h="20595" extrusionOk="0">
                      <a:moveTo>
                        <a:pt x="2529" y="0"/>
                      </a:moveTo>
                      <a:cubicBezTo>
                        <a:pt x="1881" y="0"/>
                        <a:pt x="1236" y="984"/>
                        <a:pt x="742" y="2994"/>
                      </a:cubicBezTo>
                      <a:cubicBezTo>
                        <a:pt x="-247" y="7013"/>
                        <a:pt x="-247" y="13562"/>
                        <a:pt x="742" y="17581"/>
                      </a:cubicBezTo>
                      <a:cubicBezTo>
                        <a:pt x="1731" y="21600"/>
                        <a:pt x="3326" y="21600"/>
                        <a:pt x="4315" y="17581"/>
                      </a:cubicBezTo>
                      <a:cubicBezTo>
                        <a:pt x="5304" y="13562"/>
                        <a:pt x="5304" y="7013"/>
                        <a:pt x="4315" y="2994"/>
                      </a:cubicBezTo>
                      <a:cubicBezTo>
                        <a:pt x="3821" y="984"/>
                        <a:pt x="3177" y="0"/>
                        <a:pt x="2529" y="0"/>
                      </a:cubicBezTo>
                      <a:close/>
                      <a:moveTo>
                        <a:pt x="10553" y="0"/>
                      </a:moveTo>
                      <a:cubicBezTo>
                        <a:pt x="9905" y="0"/>
                        <a:pt x="9261" y="984"/>
                        <a:pt x="8766" y="2994"/>
                      </a:cubicBezTo>
                      <a:cubicBezTo>
                        <a:pt x="7777" y="7013"/>
                        <a:pt x="7777" y="13562"/>
                        <a:pt x="8766" y="17581"/>
                      </a:cubicBezTo>
                      <a:cubicBezTo>
                        <a:pt x="9755" y="21600"/>
                        <a:pt x="11351" y="21600"/>
                        <a:pt x="12340" y="17581"/>
                      </a:cubicBezTo>
                      <a:cubicBezTo>
                        <a:pt x="13329" y="13562"/>
                        <a:pt x="13329" y="7013"/>
                        <a:pt x="12340" y="2994"/>
                      </a:cubicBezTo>
                      <a:cubicBezTo>
                        <a:pt x="11845" y="984"/>
                        <a:pt x="11201" y="0"/>
                        <a:pt x="10553" y="0"/>
                      </a:cubicBezTo>
                      <a:close/>
                      <a:moveTo>
                        <a:pt x="18577" y="0"/>
                      </a:moveTo>
                      <a:cubicBezTo>
                        <a:pt x="17929" y="0"/>
                        <a:pt x="17285" y="984"/>
                        <a:pt x="16791" y="2994"/>
                      </a:cubicBezTo>
                      <a:cubicBezTo>
                        <a:pt x="15802" y="7013"/>
                        <a:pt x="15802" y="13562"/>
                        <a:pt x="16791" y="17581"/>
                      </a:cubicBezTo>
                      <a:cubicBezTo>
                        <a:pt x="17780" y="21600"/>
                        <a:pt x="19375" y="21600"/>
                        <a:pt x="20364" y="17581"/>
                      </a:cubicBezTo>
                      <a:cubicBezTo>
                        <a:pt x="21353" y="13562"/>
                        <a:pt x="21353" y="7013"/>
                        <a:pt x="20364" y="2994"/>
                      </a:cubicBezTo>
                      <a:cubicBezTo>
                        <a:pt x="19870" y="984"/>
                        <a:pt x="19225" y="0"/>
                        <a:pt x="18577" y="0"/>
                      </a:cubicBezTo>
                      <a:close/>
                    </a:path>
                  </a:pathLst>
                </a:custGeom>
                <a:solidFill>
                  <a:schemeClr val="tx1">
                    <a:lumMod val="50000"/>
                    <a:lumOff val="50000"/>
                  </a:schemeClr>
                </a:solidFill>
                <a:ln w="12700" cap="flat">
                  <a:noFill/>
                  <a:miter lim="400000"/>
                </a:ln>
                <a:effectLst/>
              </p:spPr>
              <p:txBody>
                <a:bodyPr wrap="square" lIns="0" tIns="0" rIns="0" bIns="0" numCol="1" anchor="t">
                  <a:noAutofit/>
                </a:bodyPr>
                <a:lstStyle/>
                <a:p>
                  <a:endParaRPr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  <p:sp>
          <p:nvSpPr>
            <p:cNvPr id="20" name="Shape 46168"/>
            <p:cNvSpPr/>
            <p:nvPr/>
          </p:nvSpPr>
          <p:spPr>
            <a:xfrm>
              <a:off x="1457703" y="3169479"/>
              <a:ext cx="1967739" cy="984171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>
              <a:lvl1pPr algn="l" defTabSz="584200">
                <a:lnSpc>
                  <a:spcPct val="120000"/>
                </a:lnSpc>
                <a:spcBef>
                  <a:spcPts val="1000"/>
                </a:spcBef>
                <a:defRPr sz="1600">
                  <a:solidFill>
                    <a:srgbClr val="FFFFFF"/>
                  </a:solidFill>
                  <a:latin typeface="Helvetica Neue Light"/>
                  <a:ea typeface="Helvetica Neue Light"/>
                  <a:cs typeface="Helvetica Neue Light"/>
                  <a:sym typeface="Helvetica Neue Light"/>
                </a:defRPr>
              </a:lvl1pPr>
            </a:lstStyle>
            <a:p>
              <a:pPr algn="just"/>
              <a:r>
                <a:rPr lang="zh-CN" altLang="en-US" sz="105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05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符合各个行业的商用需求</a:t>
              </a:r>
              <a:endParaRPr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9" name="组合 38"/>
          <p:cNvGrpSpPr/>
          <p:nvPr/>
        </p:nvGrpSpPr>
        <p:grpSpPr>
          <a:xfrm>
            <a:off x="5525819" y="1804451"/>
            <a:ext cx="5986313" cy="802238"/>
            <a:chOff x="5416537" y="1316804"/>
            <a:chExt cx="5986313" cy="802238"/>
          </a:xfrm>
        </p:grpSpPr>
        <p:sp>
          <p:nvSpPr>
            <p:cNvPr id="40" name="矩形 39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1" name="矩形 40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2" name="组合 41"/>
          <p:cNvGrpSpPr/>
          <p:nvPr/>
        </p:nvGrpSpPr>
        <p:grpSpPr>
          <a:xfrm>
            <a:off x="6799291" y="4671585"/>
            <a:ext cx="5986313" cy="802238"/>
            <a:chOff x="5416537" y="1316804"/>
            <a:chExt cx="5986313" cy="802238"/>
          </a:xfrm>
        </p:grpSpPr>
        <p:sp>
          <p:nvSpPr>
            <p:cNvPr id="43" name="矩形 42"/>
            <p:cNvSpPr/>
            <p:nvPr/>
          </p:nvSpPr>
          <p:spPr>
            <a:xfrm>
              <a:off x="5416537" y="1595822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44" name="矩形 43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7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8" name="Group 46186"/>
          <p:cNvGrpSpPr/>
          <p:nvPr/>
        </p:nvGrpSpPr>
        <p:grpSpPr>
          <a:xfrm>
            <a:off x="4195582" y="3190461"/>
            <a:ext cx="3566599" cy="1161774"/>
            <a:chOff x="0" y="0"/>
            <a:chExt cx="4445000" cy="1447899"/>
          </a:xfrm>
        </p:grpSpPr>
        <p:sp>
          <p:nvSpPr>
            <p:cNvPr id="25" name="Shape 46184"/>
            <p:cNvSpPr/>
            <p:nvPr/>
          </p:nvSpPr>
          <p:spPr>
            <a:xfrm>
              <a:off x="0" y="0"/>
              <a:ext cx="4445000" cy="144790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10800" y="6561"/>
                  </a:lnTo>
                  <a:lnTo>
                    <a:pt x="21600" y="0"/>
                  </a:lnTo>
                  <a:lnTo>
                    <a:pt x="21600" y="15039"/>
                  </a:lnTo>
                  <a:lnTo>
                    <a:pt x="10800" y="21600"/>
                  </a:lnTo>
                  <a:lnTo>
                    <a:pt x="0" y="150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6" name="Shape 46185"/>
            <p:cNvSpPr/>
            <p:nvPr/>
          </p:nvSpPr>
          <p:spPr>
            <a:xfrm>
              <a:off x="2002532" y="710381"/>
              <a:ext cx="439936" cy="43993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0800" y="14657"/>
                  </a:moveTo>
                  <a:cubicBezTo>
                    <a:pt x="8670" y="14657"/>
                    <a:pt x="6943" y="12930"/>
                    <a:pt x="6943" y="10800"/>
                  </a:cubicBezTo>
                  <a:cubicBezTo>
                    <a:pt x="6943" y="8670"/>
                    <a:pt x="8670" y="6943"/>
                    <a:pt x="10800" y="6943"/>
                  </a:cubicBezTo>
                  <a:cubicBezTo>
                    <a:pt x="12930" y="6943"/>
                    <a:pt x="14657" y="8670"/>
                    <a:pt x="14657" y="10800"/>
                  </a:cubicBezTo>
                  <a:cubicBezTo>
                    <a:pt x="14657" y="12930"/>
                    <a:pt x="12930" y="14657"/>
                    <a:pt x="10800" y="14657"/>
                  </a:cubicBezTo>
                  <a:close/>
                  <a:moveTo>
                    <a:pt x="20016" y="9930"/>
                  </a:moveTo>
                  <a:cubicBezTo>
                    <a:pt x="21001" y="9522"/>
                    <a:pt x="21600" y="9257"/>
                    <a:pt x="21600" y="9257"/>
                  </a:cubicBezTo>
                  <a:lnTo>
                    <a:pt x="20829" y="6171"/>
                  </a:lnTo>
                  <a:cubicBezTo>
                    <a:pt x="20829" y="6171"/>
                    <a:pt x="20119" y="6283"/>
                    <a:pt x="18990" y="6492"/>
                  </a:cubicBezTo>
                  <a:cubicBezTo>
                    <a:pt x="18430" y="5424"/>
                    <a:pt x="17677" y="4501"/>
                    <a:pt x="16789" y="3749"/>
                  </a:cubicBezTo>
                  <a:cubicBezTo>
                    <a:pt x="17377" y="2418"/>
                    <a:pt x="17743" y="1543"/>
                    <a:pt x="17743" y="1543"/>
                  </a:cubicBezTo>
                  <a:lnTo>
                    <a:pt x="14657" y="0"/>
                  </a:lnTo>
                  <a:cubicBezTo>
                    <a:pt x="14657" y="0"/>
                    <a:pt x="14156" y="750"/>
                    <a:pt x="13405" y="1922"/>
                  </a:cubicBezTo>
                  <a:cubicBezTo>
                    <a:pt x="12297" y="1595"/>
                    <a:pt x="11120" y="1470"/>
                    <a:pt x="9929" y="1584"/>
                  </a:cubicBezTo>
                  <a:cubicBezTo>
                    <a:pt x="9522" y="599"/>
                    <a:pt x="9257" y="0"/>
                    <a:pt x="9257" y="0"/>
                  </a:cubicBezTo>
                  <a:lnTo>
                    <a:pt x="6171" y="771"/>
                  </a:lnTo>
                  <a:cubicBezTo>
                    <a:pt x="6171" y="771"/>
                    <a:pt x="6283" y="1481"/>
                    <a:pt x="6492" y="2610"/>
                  </a:cubicBezTo>
                  <a:cubicBezTo>
                    <a:pt x="5420" y="3172"/>
                    <a:pt x="4494" y="3929"/>
                    <a:pt x="3740" y="4821"/>
                  </a:cubicBezTo>
                  <a:cubicBezTo>
                    <a:pt x="2414" y="4227"/>
                    <a:pt x="1543" y="3857"/>
                    <a:pt x="1543" y="3857"/>
                  </a:cubicBezTo>
                  <a:lnTo>
                    <a:pt x="0" y="6943"/>
                  </a:lnTo>
                  <a:cubicBezTo>
                    <a:pt x="0" y="6943"/>
                    <a:pt x="748" y="7450"/>
                    <a:pt x="1919" y="8207"/>
                  </a:cubicBezTo>
                  <a:cubicBezTo>
                    <a:pt x="1595" y="9313"/>
                    <a:pt x="1471" y="10485"/>
                    <a:pt x="1584" y="11672"/>
                  </a:cubicBezTo>
                  <a:cubicBezTo>
                    <a:pt x="599" y="12078"/>
                    <a:pt x="0" y="12343"/>
                    <a:pt x="0" y="12343"/>
                  </a:cubicBezTo>
                  <a:lnTo>
                    <a:pt x="771" y="15429"/>
                  </a:lnTo>
                  <a:cubicBezTo>
                    <a:pt x="771" y="15429"/>
                    <a:pt x="1480" y="15317"/>
                    <a:pt x="2609" y="15107"/>
                  </a:cubicBezTo>
                  <a:cubicBezTo>
                    <a:pt x="3172" y="16179"/>
                    <a:pt x="3928" y="17106"/>
                    <a:pt x="4820" y="17860"/>
                  </a:cubicBezTo>
                  <a:cubicBezTo>
                    <a:pt x="4227" y="19186"/>
                    <a:pt x="3857" y="20057"/>
                    <a:pt x="3857" y="20057"/>
                  </a:cubicBezTo>
                  <a:lnTo>
                    <a:pt x="6943" y="21600"/>
                  </a:lnTo>
                  <a:cubicBezTo>
                    <a:pt x="6943" y="21600"/>
                    <a:pt x="7449" y="20852"/>
                    <a:pt x="8206" y="19681"/>
                  </a:cubicBezTo>
                  <a:cubicBezTo>
                    <a:pt x="9312" y="20005"/>
                    <a:pt x="10485" y="20129"/>
                    <a:pt x="11672" y="20016"/>
                  </a:cubicBezTo>
                  <a:cubicBezTo>
                    <a:pt x="12078" y="21001"/>
                    <a:pt x="12343" y="21600"/>
                    <a:pt x="12343" y="21600"/>
                  </a:cubicBezTo>
                  <a:lnTo>
                    <a:pt x="15429" y="20829"/>
                  </a:lnTo>
                  <a:cubicBezTo>
                    <a:pt x="15429" y="20829"/>
                    <a:pt x="15317" y="20120"/>
                    <a:pt x="15107" y="18991"/>
                  </a:cubicBezTo>
                  <a:cubicBezTo>
                    <a:pt x="16176" y="18431"/>
                    <a:pt x="17099" y="17676"/>
                    <a:pt x="17852" y="16788"/>
                  </a:cubicBezTo>
                  <a:cubicBezTo>
                    <a:pt x="19183" y="17377"/>
                    <a:pt x="20057" y="17743"/>
                    <a:pt x="20057" y="17743"/>
                  </a:cubicBezTo>
                  <a:lnTo>
                    <a:pt x="21600" y="14657"/>
                  </a:lnTo>
                  <a:cubicBezTo>
                    <a:pt x="21600" y="14657"/>
                    <a:pt x="20851" y="14156"/>
                    <a:pt x="19678" y="13405"/>
                  </a:cubicBezTo>
                  <a:cubicBezTo>
                    <a:pt x="20005" y="12296"/>
                    <a:pt x="20130" y="11120"/>
                    <a:pt x="20016" y="9930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20092" tIns="20092" rIns="20092" bIns="20092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9" name="Group 46189"/>
          <p:cNvGrpSpPr/>
          <p:nvPr/>
        </p:nvGrpSpPr>
        <p:grpSpPr>
          <a:xfrm>
            <a:off x="4195582" y="4413376"/>
            <a:ext cx="3566599" cy="1161774"/>
            <a:chOff x="0" y="0"/>
            <a:chExt cx="4445000" cy="1447899"/>
          </a:xfrm>
        </p:grpSpPr>
        <p:sp>
          <p:nvSpPr>
            <p:cNvPr id="23" name="Shape 46187"/>
            <p:cNvSpPr/>
            <p:nvPr/>
          </p:nvSpPr>
          <p:spPr>
            <a:xfrm>
              <a:off x="0" y="0"/>
              <a:ext cx="4445000" cy="144790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10800" y="6561"/>
                  </a:lnTo>
                  <a:lnTo>
                    <a:pt x="21600" y="0"/>
                  </a:lnTo>
                  <a:lnTo>
                    <a:pt x="21600" y="15039"/>
                  </a:lnTo>
                  <a:lnTo>
                    <a:pt x="10800" y="21600"/>
                  </a:lnTo>
                  <a:lnTo>
                    <a:pt x="0" y="150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" name="Shape 46188"/>
            <p:cNvSpPr/>
            <p:nvPr/>
          </p:nvSpPr>
          <p:spPr>
            <a:xfrm>
              <a:off x="2002532" y="711249"/>
              <a:ext cx="449851" cy="44967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8689" y="3102"/>
                  </a:moveTo>
                  <a:cubicBezTo>
                    <a:pt x="10181" y="3102"/>
                    <a:pt x="11584" y="3680"/>
                    <a:pt x="12638" y="4729"/>
                  </a:cubicBezTo>
                  <a:cubicBezTo>
                    <a:pt x="13691" y="5775"/>
                    <a:pt x="14270" y="7167"/>
                    <a:pt x="14270" y="8646"/>
                  </a:cubicBezTo>
                  <a:cubicBezTo>
                    <a:pt x="14270" y="10126"/>
                    <a:pt x="13691" y="11517"/>
                    <a:pt x="12638" y="12563"/>
                  </a:cubicBezTo>
                  <a:cubicBezTo>
                    <a:pt x="11584" y="13612"/>
                    <a:pt x="10181" y="14190"/>
                    <a:pt x="8689" y="14190"/>
                  </a:cubicBezTo>
                  <a:cubicBezTo>
                    <a:pt x="7197" y="14190"/>
                    <a:pt x="5795" y="13612"/>
                    <a:pt x="4741" y="12563"/>
                  </a:cubicBezTo>
                  <a:cubicBezTo>
                    <a:pt x="3688" y="11517"/>
                    <a:pt x="3108" y="10125"/>
                    <a:pt x="3108" y="8646"/>
                  </a:cubicBezTo>
                  <a:cubicBezTo>
                    <a:pt x="3108" y="7166"/>
                    <a:pt x="3688" y="5775"/>
                    <a:pt x="4741" y="4729"/>
                  </a:cubicBezTo>
                  <a:cubicBezTo>
                    <a:pt x="5795" y="3680"/>
                    <a:pt x="7197" y="3102"/>
                    <a:pt x="8689" y="3102"/>
                  </a:cubicBezTo>
                  <a:close/>
                  <a:moveTo>
                    <a:pt x="16149" y="13086"/>
                  </a:moveTo>
                  <a:cubicBezTo>
                    <a:pt x="16951" y="11758"/>
                    <a:pt x="17378" y="10235"/>
                    <a:pt x="17378" y="8646"/>
                  </a:cubicBezTo>
                  <a:cubicBezTo>
                    <a:pt x="17378" y="6336"/>
                    <a:pt x="16474" y="4164"/>
                    <a:pt x="14832" y="2531"/>
                  </a:cubicBezTo>
                  <a:cubicBezTo>
                    <a:pt x="13191" y="899"/>
                    <a:pt x="11009" y="0"/>
                    <a:pt x="8689" y="0"/>
                  </a:cubicBezTo>
                  <a:cubicBezTo>
                    <a:pt x="6370" y="0"/>
                    <a:pt x="4188" y="899"/>
                    <a:pt x="2547" y="2531"/>
                  </a:cubicBezTo>
                  <a:cubicBezTo>
                    <a:pt x="905" y="4164"/>
                    <a:pt x="0" y="6336"/>
                    <a:pt x="0" y="8646"/>
                  </a:cubicBezTo>
                  <a:cubicBezTo>
                    <a:pt x="0" y="10957"/>
                    <a:pt x="905" y="13128"/>
                    <a:pt x="2547" y="14762"/>
                  </a:cubicBezTo>
                  <a:cubicBezTo>
                    <a:pt x="4188" y="16393"/>
                    <a:pt x="6369" y="17292"/>
                    <a:pt x="8689" y="17292"/>
                  </a:cubicBezTo>
                  <a:cubicBezTo>
                    <a:pt x="8689" y="17292"/>
                    <a:pt x="8689" y="17292"/>
                    <a:pt x="8690" y="17292"/>
                  </a:cubicBezTo>
                  <a:cubicBezTo>
                    <a:pt x="10229" y="17292"/>
                    <a:pt x="11708" y="16896"/>
                    <a:pt x="13008" y="16152"/>
                  </a:cubicBezTo>
                  <a:lnTo>
                    <a:pt x="18487" y="21600"/>
                  </a:lnTo>
                  <a:lnTo>
                    <a:pt x="21600" y="18505"/>
                  </a:lnTo>
                  <a:cubicBezTo>
                    <a:pt x="21600" y="18505"/>
                    <a:pt x="16149" y="13086"/>
                    <a:pt x="16149" y="13086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b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0" name="Group 46192"/>
          <p:cNvGrpSpPr/>
          <p:nvPr/>
        </p:nvGrpSpPr>
        <p:grpSpPr>
          <a:xfrm>
            <a:off x="4195582" y="1967547"/>
            <a:ext cx="3566599" cy="1161773"/>
            <a:chOff x="0" y="0"/>
            <a:chExt cx="4445000" cy="1447899"/>
          </a:xfrm>
        </p:grpSpPr>
        <p:sp>
          <p:nvSpPr>
            <p:cNvPr id="21" name="Shape 46190"/>
            <p:cNvSpPr/>
            <p:nvPr/>
          </p:nvSpPr>
          <p:spPr>
            <a:xfrm>
              <a:off x="0" y="0"/>
              <a:ext cx="4445000" cy="144790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10800" y="6561"/>
                  </a:lnTo>
                  <a:lnTo>
                    <a:pt x="21600" y="0"/>
                  </a:lnTo>
                  <a:lnTo>
                    <a:pt x="21600" y="15039"/>
                  </a:lnTo>
                  <a:lnTo>
                    <a:pt x="10800" y="21600"/>
                  </a:lnTo>
                  <a:lnTo>
                    <a:pt x="0" y="150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AD41B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endParaRPr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Shape 46191"/>
            <p:cNvSpPr/>
            <p:nvPr/>
          </p:nvSpPr>
          <p:spPr>
            <a:xfrm>
              <a:off x="2001777" y="621463"/>
              <a:ext cx="441446" cy="58290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50" h="21600" extrusionOk="0">
                  <a:moveTo>
                    <a:pt x="16784" y="1264"/>
                  </a:moveTo>
                  <a:cubicBezTo>
                    <a:pt x="16363" y="1078"/>
                    <a:pt x="15824" y="1189"/>
                    <a:pt x="15581" y="1511"/>
                  </a:cubicBezTo>
                  <a:lnTo>
                    <a:pt x="14280" y="3236"/>
                  </a:lnTo>
                  <a:cubicBezTo>
                    <a:pt x="14867" y="3417"/>
                    <a:pt x="15381" y="3636"/>
                    <a:pt x="15831" y="3874"/>
                  </a:cubicBezTo>
                  <a:lnTo>
                    <a:pt x="17106" y="2185"/>
                  </a:lnTo>
                  <a:cubicBezTo>
                    <a:pt x="17349" y="1863"/>
                    <a:pt x="17205" y="1451"/>
                    <a:pt x="16784" y="1264"/>
                  </a:cubicBezTo>
                  <a:close/>
                  <a:moveTo>
                    <a:pt x="21233" y="4689"/>
                  </a:moveTo>
                  <a:cubicBezTo>
                    <a:pt x="20988" y="4366"/>
                    <a:pt x="20450" y="4256"/>
                    <a:pt x="20028" y="4442"/>
                  </a:cubicBezTo>
                  <a:lnTo>
                    <a:pt x="17841" y="5408"/>
                  </a:lnTo>
                  <a:cubicBezTo>
                    <a:pt x="18203" y="5799"/>
                    <a:pt x="18487" y="6197"/>
                    <a:pt x="18711" y="6581"/>
                  </a:cubicBezTo>
                  <a:lnTo>
                    <a:pt x="20909" y="5610"/>
                  </a:lnTo>
                  <a:cubicBezTo>
                    <a:pt x="21331" y="5423"/>
                    <a:pt x="21475" y="5012"/>
                    <a:pt x="21233" y="4689"/>
                  </a:cubicBezTo>
                  <a:close/>
                  <a:moveTo>
                    <a:pt x="1322" y="4393"/>
                  </a:moveTo>
                  <a:cubicBezTo>
                    <a:pt x="900" y="4207"/>
                    <a:pt x="362" y="4317"/>
                    <a:pt x="118" y="4640"/>
                  </a:cubicBezTo>
                  <a:cubicBezTo>
                    <a:pt x="-125" y="4963"/>
                    <a:pt x="19" y="5375"/>
                    <a:pt x="441" y="5561"/>
                  </a:cubicBezTo>
                  <a:lnTo>
                    <a:pt x="2633" y="6530"/>
                  </a:lnTo>
                  <a:cubicBezTo>
                    <a:pt x="2861" y="6146"/>
                    <a:pt x="3149" y="5751"/>
                    <a:pt x="3514" y="5362"/>
                  </a:cubicBezTo>
                  <a:cubicBezTo>
                    <a:pt x="3514" y="5362"/>
                    <a:pt x="1322" y="4393"/>
                    <a:pt x="1322" y="4393"/>
                  </a:cubicBezTo>
                  <a:close/>
                  <a:moveTo>
                    <a:pt x="5797" y="1483"/>
                  </a:moveTo>
                  <a:cubicBezTo>
                    <a:pt x="5553" y="1160"/>
                    <a:pt x="5015" y="1050"/>
                    <a:pt x="4593" y="1236"/>
                  </a:cubicBezTo>
                  <a:cubicBezTo>
                    <a:pt x="4173" y="1422"/>
                    <a:pt x="4029" y="1834"/>
                    <a:pt x="4272" y="2157"/>
                  </a:cubicBezTo>
                  <a:lnTo>
                    <a:pt x="5544" y="3843"/>
                  </a:lnTo>
                  <a:cubicBezTo>
                    <a:pt x="5997" y="3607"/>
                    <a:pt x="6514" y="3392"/>
                    <a:pt x="7103" y="3215"/>
                  </a:cubicBezTo>
                  <a:cubicBezTo>
                    <a:pt x="7103" y="3215"/>
                    <a:pt x="5797" y="1483"/>
                    <a:pt x="5797" y="1483"/>
                  </a:cubicBezTo>
                  <a:close/>
                  <a:moveTo>
                    <a:pt x="10693" y="0"/>
                  </a:moveTo>
                  <a:cubicBezTo>
                    <a:pt x="10208" y="0"/>
                    <a:pt x="9813" y="302"/>
                    <a:pt x="9813" y="674"/>
                  </a:cubicBezTo>
                  <a:lnTo>
                    <a:pt x="9813" y="2753"/>
                  </a:lnTo>
                  <a:cubicBezTo>
                    <a:pt x="10026" y="2740"/>
                    <a:pt x="11348" y="2744"/>
                    <a:pt x="11574" y="2758"/>
                  </a:cubicBezTo>
                  <a:lnTo>
                    <a:pt x="11574" y="674"/>
                  </a:lnTo>
                  <a:cubicBezTo>
                    <a:pt x="11574" y="302"/>
                    <a:pt x="11180" y="0"/>
                    <a:pt x="10693" y="0"/>
                  </a:cubicBezTo>
                  <a:close/>
                  <a:moveTo>
                    <a:pt x="18428" y="9068"/>
                  </a:moveTo>
                  <a:cubicBezTo>
                    <a:pt x="18228" y="7091"/>
                    <a:pt x="16423" y="3572"/>
                    <a:pt x="10662" y="3572"/>
                  </a:cubicBezTo>
                  <a:cubicBezTo>
                    <a:pt x="10661" y="3572"/>
                    <a:pt x="10660" y="3572"/>
                    <a:pt x="10659" y="3572"/>
                  </a:cubicBezTo>
                  <a:cubicBezTo>
                    <a:pt x="10658" y="3572"/>
                    <a:pt x="10658" y="3572"/>
                    <a:pt x="10657" y="3572"/>
                  </a:cubicBezTo>
                  <a:cubicBezTo>
                    <a:pt x="10656" y="3572"/>
                    <a:pt x="10655" y="3572"/>
                    <a:pt x="10655" y="3572"/>
                  </a:cubicBezTo>
                  <a:cubicBezTo>
                    <a:pt x="10654" y="3572"/>
                    <a:pt x="10653" y="3572"/>
                    <a:pt x="10652" y="3572"/>
                  </a:cubicBezTo>
                  <a:cubicBezTo>
                    <a:pt x="4890" y="3572"/>
                    <a:pt x="3086" y="7091"/>
                    <a:pt x="2886" y="9068"/>
                  </a:cubicBezTo>
                  <a:cubicBezTo>
                    <a:pt x="2715" y="10852"/>
                    <a:pt x="4327" y="12514"/>
                    <a:pt x="4510" y="12775"/>
                  </a:cubicBezTo>
                  <a:cubicBezTo>
                    <a:pt x="4810" y="13201"/>
                    <a:pt x="6695" y="14825"/>
                    <a:pt x="6762" y="15807"/>
                  </a:cubicBezTo>
                  <a:cubicBezTo>
                    <a:pt x="6855" y="17159"/>
                    <a:pt x="7070" y="17195"/>
                    <a:pt x="7930" y="17355"/>
                  </a:cubicBezTo>
                  <a:cubicBezTo>
                    <a:pt x="8807" y="17519"/>
                    <a:pt x="12507" y="17519"/>
                    <a:pt x="13383" y="17355"/>
                  </a:cubicBezTo>
                  <a:cubicBezTo>
                    <a:pt x="14243" y="17195"/>
                    <a:pt x="14459" y="17159"/>
                    <a:pt x="14552" y="15807"/>
                  </a:cubicBezTo>
                  <a:cubicBezTo>
                    <a:pt x="14619" y="14825"/>
                    <a:pt x="16504" y="13201"/>
                    <a:pt x="16803" y="12775"/>
                  </a:cubicBezTo>
                  <a:cubicBezTo>
                    <a:pt x="16987" y="12514"/>
                    <a:pt x="18599" y="10852"/>
                    <a:pt x="18428" y="9068"/>
                  </a:cubicBezTo>
                  <a:close/>
                  <a:moveTo>
                    <a:pt x="13756" y="19204"/>
                  </a:moveTo>
                  <a:cubicBezTo>
                    <a:pt x="13756" y="18991"/>
                    <a:pt x="13530" y="18817"/>
                    <a:pt x="13251" y="18817"/>
                  </a:cubicBezTo>
                  <a:lnTo>
                    <a:pt x="8063" y="18817"/>
                  </a:lnTo>
                  <a:cubicBezTo>
                    <a:pt x="7783" y="18817"/>
                    <a:pt x="7557" y="18991"/>
                    <a:pt x="7557" y="19204"/>
                  </a:cubicBezTo>
                  <a:lnTo>
                    <a:pt x="7557" y="19204"/>
                  </a:lnTo>
                  <a:cubicBezTo>
                    <a:pt x="7557" y="19418"/>
                    <a:pt x="7783" y="19591"/>
                    <a:pt x="8063" y="19591"/>
                  </a:cubicBezTo>
                  <a:lnTo>
                    <a:pt x="13251" y="19591"/>
                  </a:lnTo>
                  <a:cubicBezTo>
                    <a:pt x="13530" y="19591"/>
                    <a:pt x="13756" y="19418"/>
                    <a:pt x="13756" y="19204"/>
                  </a:cubicBezTo>
                  <a:cubicBezTo>
                    <a:pt x="13756" y="19204"/>
                    <a:pt x="13756" y="19204"/>
                    <a:pt x="13756" y="19204"/>
                  </a:cubicBezTo>
                  <a:close/>
                  <a:moveTo>
                    <a:pt x="13756" y="18147"/>
                  </a:moveTo>
                  <a:cubicBezTo>
                    <a:pt x="13756" y="17934"/>
                    <a:pt x="13530" y="17761"/>
                    <a:pt x="13251" y="17761"/>
                  </a:cubicBezTo>
                  <a:lnTo>
                    <a:pt x="8063" y="17761"/>
                  </a:lnTo>
                  <a:cubicBezTo>
                    <a:pt x="7783" y="17761"/>
                    <a:pt x="7557" y="17934"/>
                    <a:pt x="7557" y="18147"/>
                  </a:cubicBezTo>
                  <a:lnTo>
                    <a:pt x="7557" y="18147"/>
                  </a:lnTo>
                  <a:cubicBezTo>
                    <a:pt x="7557" y="18361"/>
                    <a:pt x="7783" y="18535"/>
                    <a:pt x="8063" y="18535"/>
                  </a:cubicBezTo>
                  <a:lnTo>
                    <a:pt x="13251" y="18535"/>
                  </a:lnTo>
                  <a:cubicBezTo>
                    <a:pt x="13530" y="18535"/>
                    <a:pt x="13756" y="18361"/>
                    <a:pt x="13756" y="18147"/>
                  </a:cubicBezTo>
                  <a:cubicBezTo>
                    <a:pt x="13756" y="18147"/>
                    <a:pt x="13756" y="18147"/>
                    <a:pt x="13756" y="18147"/>
                  </a:cubicBezTo>
                  <a:close/>
                  <a:moveTo>
                    <a:pt x="8400" y="19874"/>
                  </a:moveTo>
                  <a:lnTo>
                    <a:pt x="12913" y="19874"/>
                  </a:lnTo>
                  <a:cubicBezTo>
                    <a:pt x="12913" y="20827"/>
                    <a:pt x="11903" y="21600"/>
                    <a:pt x="10657" y="21600"/>
                  </a:cubicBezTo>
                  <a:cubicBezTo>
                    <a:pt x="9411" y="21600"/>
                    <a:pt x="8400" y="20827"/>
                    <a:pt x="8400" y="19874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endParaRPr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7951519" y="1967547"/>
            <a:ext cx="5986313" cy="1021873"/>
            <a:chOff x="5416537" y="1316804"/>
            <a:chExt cx="5986313" cy="1021873"/>
          </a:xfrm>
        </p:grpSpPr>
        <p:sp>
          <p:nvSpPr>
            <p:cNvPr id="28" name="矩形 27"/>
            <p:cNvSpPr/>
            <p:nvPr/>
          </p:nvSpPr>
          <p:spPr>
            <a:xfrm>
              <a:off x="5416537" y="1815457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9" name="矩形 28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3" name="组合 32"/>
          <p:cNvGrpSpPr/>
          <p:nvPr/>
        </p:nvGrpSpPr>
        <p:grpSpPr>
          <a:xfrm>
            <a:off x="7951519" y="4352236"/>
            <a:ext cx="5986313" cy="1021873"/>
            <a:chOff x="5416537" y="1316804"/>
            <a:chExt cx="5986313" cy="1021873"/>
          </a:xfrm>
        </p:grpSpPr>
        <p:sp>
          <p:nvSpPr>
            <p:cNvPr id="34" name="矩形 33"/>
            <p:cNvSpPr/>
            <p:nvPr/>
          </p:nvSpPr>
          <p:spPr>
            <a:xfrm>
              <a:off x="5416537" y="1815457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5" name="矩形 34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9" name="组合 38"/>
          <p:cNvGrpSpPr/>
          <p:nvPr/>
        </p:nvGrpSpPr>
        <p:grpSpPr>
          <a:xfrm>
            <a:off x="467216" y="3129321"/>
            <a:ext cx="3539028" cy="1021873"/>
            <a:chOff x="467216" y="3129321"/>
            <a:chExt cx="3539028" cy="1021873"/>
          </a:xfrm>
        </p:grpSpPr>
        <p:sp>
          <p:nvSpPr>
            <p:cNvPr id="37" name="矩形 36"/>
            <p:cNvSpPr/>
            <p:nvPr/>
          </p:nvSpPr>
          <p:spPr>
            <a:xfrm>
              <a:off x="596294" y="3627974"/>
              <a:ext cx="3409950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r"/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8" name="矩形 37"/>
            <p:cNvSpPr/>
            <p:nvPr/>
          </p:nvSpPr>
          <p:spPr>
            <a:xfrm>
              <a:off x="467216" y="3129321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2400" b="1" i="0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9" name="组合 8"/>
          <p:cNvGrpSpPr/>
          <p:nvPr/>
        </p:nvGrpSpPr>
        <p:grpSpPr>
          <a:xfrm>
            <a:off x="7444462" y="863601"/>
            <a:ext cx="4565650" cy="5760275"/>
            <a:chOff x="7444462" y="863601"/>
            <a:chExt cx="4565650" cy="5760275"/>
          </a:xfrm>
          <a:blipFill>
            <a:blip r:embed="rId2"/>
            <a:stretch>
              <a:fillRect/>
            </a:stretch>
          </a:blipFill>
        </p:grpSpPr>
        <p:sp>
          <p:nvSpPr>
            <p:cNvPr id="5" name="平行四边形 4"/>
            <p:cNvSpPr/>
            <p:nvPr/>
          </p:nvSpPr>
          <p:spPr>
            <a:xfrm>
              <a:off x="8933537" y="863601"/>
              <a:ext cx="2146300" cy="4203700"/>
            </a:xfrm>
            <a:prstGeom prst="parallelogram">
              <a:avLst>
                <a:gd name="adj" fmla="val 4571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平行四边形 6"/>
            <p:cNvSpPr/>
            <p:nvPr/>
          </p:nvSpPr>
          <p:spPr>
            <a:xfrm>
              <a:off x="9863812" y="2420176"/>
              <a:ext cx="2146300" cy="4203700"/>
            </a:xfrm>
            <a:prstGeom prst="parallelogram">
              <a:avLst>
                <a:gd name="adj" fmla="val 4571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平行四边形 7"/>
            <p:cNvSpPr/>
            <p:nvPr/>
          </p:nvSpPr>
          <p:spPr>
            <a:xfrm>
              <a:off x="7444462" y="1641889"/>
              <a:ext cx="2146300" cy="4203700"/>
            </a:xfrm>
            <a:prstGeom prst="parallelogram">
              <a:avLst>
                <a:gd name="adj" fmla="val 4571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0" name="矩形 9"/>
          <p:cNvSpPr/>
          <p:nvPr/>
        </p:nvSpPr>
        <p:spPr>
          <a:xfrm>
            <a:off x="930266" y="2959243"/>
            <a:ext cx="6114143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200000"/>
              </a:lnSpc>
            </a:pP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汇集了各种流行趋势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</a:t>
            </a:r>
            <a:r>
              <a:rPr lang="en-US" altLang="zh-CN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 smtClean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下载高品质正版素材就到。汇集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了各种流行趋势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视觉冲击力强的原创广告设计、电商淘宝、企业办公模板素材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由顶尖的设计师供稿</a:t>
            </a:r>
            <a:r>
              <a: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符合各个行业的商用需求。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966616" y="2420176"/>
            <a:ext cx="353902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3600" b="1" i="0" dirty="0" smtClean="0">
                <a:solidFill>
                  <a:schemeClr val="tx1">
                    <a:lumMod val="95000"/>
                    <a:lumOff val="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</a:t>
            </a:r>
            <a:endParaRPr lang="zh-CN" altLang="en-US" sz="3600" b="1" dirty="0">
              <a:solidFill>
                <a:schemeClr val="tx1">
                  <a:lumMod val="95000"/>
                  <a:lumOff val="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7" name="Group 46237"/>
          <p:cNvGrpSpPr/>
          <p:nvPr/>
        </p:nvGrpSpPr>
        <p:grpSpPr>
          <a:xfrm>
            <a:off x="4559414" y="1810557"/>
            <a:ext cx="3055004" cy="2746381"/>
            <a:chOff x="0" y="0"/>
            <a:chExt cx="5080000" cy="4566805"/>
          </a:xfrm>
        </p:grpSpPr>
        <p:grpSp>
          <p:nvGrpSpPr>
            <p:cNvPr id="18" name="Group 46232"/>
            <p:cNvGrpSpPr/>
            <p:nvPr/>
          </p:nvGrpSpPr>
          <p:grpSpPr>
            <a:xfrm>
              <a:off x="0" y="0"/>
              <a:ext cx="5080001" cy="4566806"/>
              <a:chOff x="0" y="0"/>
              <a:chExt cx="5080000" cy="4566805"/>
            </a:xfrm>
          </p:grpSpPr>
          <p:sp>
            <p:nvSpPr>
              <p:cNvPr id="23" name="Shape 46228"/>
              <p:cNvSpPr/>
              <p:nvPr/>
            </p:nvSpPr>
            <p:spPr>
              <a:xfrm flipH="1">
                <a:off x="4196" y="0"/>
                <a:ext cx="2537886" cy="4566784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4931"/>
                    </a:lnTo>
                    <a:lnTo>
                      <a:pt x="21600" y="2160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4" name="Shape 46229"/>
              <p:cNvSpPr/>
              <p:nvPr/>
            </p:nvSpPr>
            <p:spPr>
              <a:xfrm>
                <a:off x="0" y="3151934"/>
                <a:ext cx="5080001" cy="141487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0809" y="0"/>
                    </a:moveTo>
                    <a:lnTo>
                      <a:pt x="5464" y="10692"/>
                    </a:lnTo>
                    <a:cubicBezTo>
                      <a:pt x="5445" y="10584"/>
                      <a:pt x="5426" y="10473"/>
                      <a:pt x="5412" y="10353"/>
                    </a:cubicBezTo>
                    <a:cubicBezTo>
                      <a:pt x="5386" y="10128"/>
                      <a:pt x="5371" y="9885"/>
                      <a:pt x="5387" y="9648"/>
                    </a:cubicBezTo>
                    <a:cubicBezTo>
                      <a:pt x="5395" y="9518"/>
                      <a:pt x="5413" y="9396"/>
                      <a:pt x="5427" y="9272"/>
                    </a:cubicBezTo>
                    <a:cubicBezTo>
                      <a:pt x="5495" y="8645"/>
                      <a:pt x="5468" y="7970"/>
                      <a:pt x="5385" y="7415"/>
                    </a:cubicBezTo>
                    <a:cubicBezTo>
                      <a:pt x="5296" y="6820"/>
                      <a:pt x="5140" y="6362"/>
                      <a:pt x="4946" y="6161"/>
                    </a:cubicBezTo>
                    <a:cubicBezTo>
                      <a:pt x="4751" y="5961"/>
                      <a:pt x="4553" y="6060"/>
                      <a:pt x="4388" y="6387"/>
                    </a:cubicBezTo>
                    <a:cubicBezTo>
                      <a:pt x="4224" y="6715"/>
                      <a:pt x="4095" y="7270"/>
                      <a:pt x="4039" y="7970"/>
                    </a:cubicBezTo>
                    <a:cubicBezTo>
                      <a:pt x="3983" y="8668"/>
                      <a:pt x="4010" y="9384"/>
                      <a:pt x="4104" y="9971"/>
                    </a:cubicBezTo>
                    <a:cubicBezTo>
                      <a:pt x="4190" y="10518"/>
                      <a:pt x="4334" y="10955"/>
                      <a:pt x="4519" y="11080"/>
                    </a:cubicBezTo>
                    <a:cubicBezTo>
                      <a:pt x="4555" y="11105"/>
                      <a:pt x="4594" y="11112"/>
                      <a:pt x="4630" y="11155"/>
                    </a:cubicBezTo>
                    <a:cubicBezTo>
                      <a:pt x="4694" y="11233"/>
                      <a:pt x="4743" y="11409"/>
                      <a:pt x="4783" y="11607"/>
                    </a:cubicBezTo>
                    <a:cubicBezTo>
                      <a:pt x="4803" y="11713"/>
                      <a:pt x="4820" y="11828"/>
                      <a:pt x="4835" y="11946"/>
                    </a:cubicBezTo>
                    <a:lnTo>
                      <a:pt x="0" y="21600"/>
                    </a:lnTo>
                    <a:lnTo>
                      <a:pt x="21600" y="21600"/>
                    </a:lnTo>
                    <a:lnTo>
                      <a:pt x="10809" y="0"/>
                    </a:lnTo>
                    <a:close/>
                  </a:path>
                </a:pathLst>
              </a:custGeom>
              <a:solidFill>
                <a:srgbClr val="FAD41B"/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5" name="Shape 46230"/>
              <p:cNvSpPr/>
              <p:nvPr/>
            </p:nvSpPr>
            <p:spPr>
              <a:xfrm>
                <a:off x="2542081" y="0"/>
                <a:ext cx="2537886" cy="4566784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0"/>
                    </a:moveTo>
                    <a:lnTo>
                      <a:pt x="0" y="14931"/>
                    </a:lnTo>
                    <a:lnTo>
                      <a:pt x="9141" y="17754"/>
                    </a:lnTo>
                    <a:cubicBezTo>
                      <a:pt x="9112" y="17787"/>
                      <a:pt x="9084" y="17820"/>
                      <a:pt x="9045" y="17851"/>
                    </a:cubicBezTo>
                    <a:cubicBezTo>
                      <a:pt x="8966" y="17912"/>
                      <a:pt x="8868" y="17966"/>
                      <a:pt x="8739" y="17991"/>
                    </a:cubicBezTo>
                    <a:cubicBezTo>
                      <a:pt x="8668" y="18004"/>
                      <a:pt x="8593" y="18008"/>
                      <a:pt x="8520" y="18016"/>
                    </a:cubicBezTo>
                    <a:cubicBezTo>
                      <a:pt x="8151" y="18054"/>
                      <a:pt x="7860" y="18189"/>
                      <a:pt x="7686" y="18359"/>
                    </a:cubicBezTo>
                    <a:cubicBezTo>
                      <a:pt x="7499" y="18541"/>
                      <a:pt x="7445" y="18763"/>
                      <a:pt x="7557" y="18979"/>
                    </a:cubicBezTo>
                    <a:cubicBezTo>
                      <a:pt x="7669" y="19196"/>
                      <a:pt x="7927" y="19366"/>
                      <a:pt x="8256" y="19468"/>
                    </a:cubicBezTo>
                    <a:cubicBezTo>
                      <a:pt x="8585" y="19569"/>
                      <a:pt x="8982" y="19600"/>
                      <a:pt x="9372" y="19538"/>
                    </a:cubicBezTo>
                    <a:cubicBezTo>
                      <a:pt x="9761" y="19476"/>
                      <a:pt x="10072" y="19334"/>
                      <a:pt x="10251" y="19149"/>
                    </a:cubicBezTo>
                    <a:cubicBezTo>
                      <a:pt x="10418" y="18978"/>
                      <a:pt x="10472" y="18768"/>
                      <a:pt x="10335" y="18574"/>
                    </a:cubicBezTo>
                    <a:cubicBezTo>
                      <a:pt x="10308" y="18535"/>
                      <a:pt x="10271" y="18498"/>
                      <a:pt x="10254" y="18457"/>
                    </a:cubicBezTo>
                    <a:cubicBezTo>
                      <a:pt x="10223" y="18384"/>
                      <a:pt x="10253" y="18309"/>
                      <a:pt x="10305" y="18239"/>
                    </a:cubicBezTo>
                    <a:cubicBezTo>
                      <a:pt x="10330" y="18205"/>
                      <a:pt x="10365" y="18173"/>
                      <a:pt x="10401" y="18142"/>
                    </a:cubicBezTo>
                    <a:lnTo>
                      <a:pt x="21600" y="2160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tx1">
                  <a:lumMod val="65000"/>
                  <a:lumOff val="35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6" name="Shape 46231"/>
              <p:cNvSpPr/>
              <p:nvPr/>
            </p:nvSpPr>
            <p:spPr>
              <a:xfrm>
                <a:off x="2542081" y="1732772"/>
                <a:ext cx="374339" cy="34475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536" extrusionOk="0">
                    <a:moveTo>
                      <a:pt x="11634" y="1"/>
                    </a:moveTo>
                    <a:cubicBezTo>
                      <a:pt x="9254" y="31"/>
                      <a:pt x="6851" y="1028"/>
                      <a:pt x="5227" y="3149"/>
                    </a:cubicBezTo>
                    <a:cubicBezTo>
                      <a:pt x="4904" y="3571"/>
                      <a:pt x="4626" y="4036"/>
                      <a:pt x="4251" y="4404"/>
                    </a:cubicBezTo>
                    <a:cubicBezTo>
                      <a:pt x="3570" y="5075"/>
                      <a:pt x="2664" y="5371"/>
                      <a:pt x="1749" y="5483"/>
                    </a:cubicBezTo>
                    <a:cubicBezTo>
                      <a:pt x="1168" y="5555"/>
                      <a:pt x="581" y="5555"/>
                      <a:pt x="0" y="5483"/>
                    </a:cubicBezTo>
                    <a:lnTo>
                      <a:pt x="0" y="10768"/>
                    </a:lnTo>
                    <a:lnTo>
                      <a:pt x="0" y="16053"/>
                    </a:lnTo>
                    <a:cubicBezTo>
                      <a:pt x="581" y="15981"/>
                      <a:pt x="1168" y="15981"/>
                      <a:pt x="1749" y="16053"/>
                    </a:cubicBezTo>
                    <a:cubicBezTo>
                      <a:pt x="2664" y="16165"/>
                      <a:pt x="3570" y="16461"/>
                      <a:pt x="4251" y="17132"/>
                    </a:cubicBezTo>
                    <a:cubicBezTo>
                      <a:pt x="4626" y="17500"/>
                      <a:pt x="4904" y="17965"/>
                      <a:pt x="5227" y="18387"/>
                    </a:cubicBezTo>
                    <a:cubicBezTo>
                      <a:pt x="6851" y="20508"/>
                      <a:pt x="9254" y="21505"/>
                      <a:pt x="11634" y="21535"/>
                    </a:cubicBezTo>
                    <a:cubicBezTo>
                      <a:pt x="14189" y="21568"/>
                      <a:pt x="16731" y="20488"/>
                      <a:pt x="18671" y="18387"/>
                    </a:cubicBezTo>
                    <a:cubicBezTo>
                      <a:pt x="20616" y="16280"/>
                      <a:pt x="21600" y="13532"/>
                      <a:pt x="21600" y="10768"/>
                    </a:cubicBezTo>
                    <a:cubicBezTo>
                      <a:pt x="21600" y="8004"/>
                      <a:pt x="20616" y="5256"/>
                      <a:pt x="18671" y="3149"/>
                    </a:cubicBezTo>
                    <a:cubicBezTo>
                      <a:pt x="16731" y="1048"/>
                      <a:pt x="14189" y="-32"/>
                      <a:pt x="11634" y="1"/>
                    </a:cubicBezTo>
                    <a:close/>
                  </a:path>
                </a:pathLst>
              </a:custGeom>
              <a:solidFill>
                <a:schemeClr val="tx1">
                  <a:lumMod val="50000"/>
                  <a:lumOff val="5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t">
                <a:noAutofit/>
              </a:bodyPr>
              <a:lstStyle/>
              <a:p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19" name="Group 46236"/>
            <p:cNvGrpSpPr/>
            <p:nvPr/>
          </p:nvGrpSpPr>
          <p:grpSpPr>
            <a:xfrm>
              <a:off x="1440110" y="2283402"/>
              <a:ext cx="2155195" cy="1985738"/>
              <a:chOff x="0" y="0"/>
              <a:chExt cx="2155193" cy="1985736"/>
            </a:xfrm>
          </p:grpSpPr>
          <p:sp>
            <p:nvSpPr>
              <p:cNvPr id="20" name="Shape 46233"/>
              <p:cNvSpPr/>
              <p:nvPr/>
            </p:nvSpPr>
            <p:spPr>
              <a:xfrm>
                <a:off x="0" y="0"/>
                <a:ext cx="824215" cy="632199"/>
              </a:xfrm>
              <a:prstGeom prst="rect">
                <a:avLst/>
              </a:prstGeom>
              <a:noFill/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>
                <a:lvl1pPr>
                  <a:defRPr>
                    <a:solidFill>
                      <a:srgbClr val="FFFFFF"/>
                    </a:solidFill>
                  </a:defRPr>
                </a:lvl1pPr>
              </a:lstStyle>
              <a:p>
                <a:r>
                  <a:rPr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01</a:t>
                </a:r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" name="Shape 46234"/>
              <p:cNvSpPr/>
              <p:nvPr/>
            </p:nvSpPr>
            <p:spPr>
              <a:xfrm>
                <a:off x="1330979" y="0"/>
                <a:ext cx="824215" cy="632199"/>
              </a:xfrm>
              <a:prstGeom prst="rect">
                <a:avLst/>
              </a:prstGeom>
              <a:noFill/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>
                <a:lvl1pPr>
                  <a:defRPr>
                    <a:solidFill>
                      <a:srgbClr val="FFFFFF"/>
                    </a:solidFill>
                  </a:defRPr>
                </a:lvl1pPr>
              </a:lstStyle>
              <a:p>
                <a:r>
                  <a:rPr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02</a:t>
                </a:r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" name="Shape 46235"/>
              <p:cNvSpPr/>
              <p:nvPr/>
            </p:nvSpPr>
            <p:spPr>
              <a:xfrm>
                <a:off x="706832" y="1353538"/>
                <a:ext cx="824215" cy="632199"/>
              </a:xfrm>
              <a:prstGeom prst="rect">
                <a:avLst/>
              </a:prstGeom>
              <a:noFill/>
              <a:ln w="12700" cap="flat">
                <a:noFill/>
                <a:miter lim="400000"/>
              </a:ln>
              <a:effectLst/>
            </p:spPr>
            <p:txBody>
              <a:bodyPr wrap="square" lIns="0" tIns="0" rIns="0" bIns="0" numCol="1" anchor="ctr">
                <a:noAutofit/>
              </a:bodyPr>
              <a:lstStyle>
                <a:lvl1pPr>
                  <a:defRPr>
                    <a:solidFill>
                      <a:srgbClr val="FFFFFF"/>
                    </a:solidFill>
                  </a:defRPr>
                </a:lvl1pPr>
              </a:lstStyle>
              <a:p>
                <a:r>
                  <a:rPr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03</a:t>
                </a:r>
                <a:endParaRPr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27" name="组合 26"/>
          <p:cNvGrpSpPr/>
          <p:nvPr/>
        </p:nvGrpSpPr>
        <p:grpSpPr>
          <a:xfrm>
            <a:off x="7447363" y="2542066"/>
            <a:ext cx="5986313" cy="1021873"/>
            <a:chOff x="5416537" y="1316804"/>
            <a:chExt cx="5986313" cy="1021873"/>
          </a:xfrm>
        </p:grpSpPr>
        <p:sp>
          <p:nvSpPr>
            <p:cNvPr id="28" name="矩形 27"/>
            <p:cNvSpPr/>
            <p:nvPr/>
          </p:nvSpPr>
          <p:spPr>
            <a:xfrm>
              <a:off x="5416537" y="1815457"/>
              <a:ext cx="5986313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9" name="矩形 28"/>
            <p:cNvSpPr/>
            <p:nvPr/>
          </p:nvSpPr>
          <p:spPr>
            <a:xfrm>
              <a:off x="5416537" y="1316804"/>
              <a:ext cx="3539028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2400" b="1" i="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4" name="组合 3"/>
          <p:cNvGrpSpPr/>
          <p:nvPr/>
        </p:nvGrpSpPr>
        <p:grpSpPr>
          <a:xfrm>
            <a:off x="1413572" y="2542066"/>
            <a:ext cx="3268678" cy="1021873"/>
            <a:chOff x="1413572" y="2542066"/>
            <a:chExt cx="3268678" cy="1021873"/>
          </a:xfrm>
        </p:grpSpPr>
        <p:sp>
          <p:nvSpPr>
            <p:cNvPr id="31" name="矩形 30"/>
            <p:cNvSpPr/>
            <p:nvPr/>
          </p:nvSpPr>
          <p:spPr>
            <a:xfrm>
              <a:off x="1413572" y="3040719"/>
              <a:ext cx="3268678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r"/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2" name="矩形 31"/>
            <p:cNvSpPr/>
            <p:nvPr/>
          </p:nvSpPr>
          <p:spPr>
            <a:xfrm>
              <a:off x="1839401" y="2542066"/>
              <a:ext cx="2842849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2400" b="1" i="0" dirty="0" smtClean="0">
                  <a:solidFill>
                    <a:schemeClr val="tx1">
                      <a:lumMod val="50000"/>
                      <a:lumOff val="50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5" name="组合 34"/>
          <p:cNvGrpSpPr/>
          <p:nvPr/>
        </p:nvGrpSpPr>
        <p:grpSpPr>
          <a:xfrm>
            <a:off x="4345721" y="4972221"/>
            <a:ext cx="3268678" cy="1021873"/>
            <a:chOff x="4345721" y="4972221"/>
            <a:chExt cx="3268678" cy="1021873"/>
          </a:xfrm>
        </p:grpSpPr>
        <p:sp>
          <p:nvSpPr>
            <p:cNvPr id="33" name="矩形 32"/>
            <p:cNvSpPr/>
            <p:nvPr/>
          </p:nvSpPr>
          <p:spPr>
            <a:xfrm>
              <a:off x="4345721" y="5470874"/>
              <a:ext cx="3268678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sz="1400" b="0" i="0" dirty="0" smtClean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</a:t>
              </a:r>
              <a:endParaRPr lang="en-US" altLang="zh-CN" sz="1400" b="0" i="0" dirty="0">
                <a:solidFill>
                  <a:schemeClr val="bg1">
                    <a:lumMod val="65000"/>
                  </a:schemeClr>
                </a:solidFill>
                <a:effectLst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r>
                <a:rPr lang="zh-CN" altLang="en-US" sz="1400" b="0" i="0" dirty="0">
                  <a:solidFill>
                    <a:schemeClr val="bg1">
                      <a:lumMod val="65000"/>
                    </a:schemeClr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强的原创。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4" name="矩形 33"/>
            <p:cNvSpPr/>
            <p:nvPr/>
          </p:nvSpPr>
          <p:spPr>
            <a:xfrm>
              <a:off x="4558636" y="4972221"/>
              <a:ext cx="2842849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zh-CN" altLang="en-US" sz="2400" b="1" i="0" dirty="0" smtClean="0">
                  <a:solidFill>
                    <a:srgbClr val="FAD41B"/>
                  </a:solidFill>
                  <a:effectLst/>
                  <a:latin typeface="微软雅黑" panose="020B0503020204020204" pitchFamily="34" charset="-122"/>
                  <a:ea typeface="微软雅黑" panose="020B0503020204020204" pitchFamily="34" charset="-122"/>
                </a:rPr>
                <a:t>欢迎新同学</a:t>
              </a:r>
              <a:endParaRPr lang="zh-CN" altLang="en-US" sz="24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47700"/>
          </a:xfrm>
          <a:prstGeom prst="rect">
            <a:avLst/>
          </a:prstGeom>
          <a:solidFill>
            <a:srgbClr val="F9D3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10752115" y="-407307"/>
            <a:ext cx="1349159" cy="1270908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sp>
        <p:nvSpPr>
          <p:cNvPr id="6" name="文本框 5"/>
          <p:cNvSpPr txBox="1"/>
          <p:nvPr/>
        </p:nvSpPr>
        <p:spPr>
          <a:xfrm>
            <a:off x="298450" y="62240"/>
            <a:ext cx="4028667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04/</a:t>
            </a:r>
            <a:r>
              <a:rPr lang="zh-CN" altLang="en-US" sz="28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欢迎新同学开学典礼</a:t>
            </a:r>
            <a:endParaRPr lang="en-US" altLang="zh-CN" sz="2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Shape 46350"/>
          <p:cNvSpPr/>
          <p:nvPr/>
        </p:nvSpPr>
        <p:spPr>
          <a:xfrm>
            <a:off x="4786599" y="2191519"/>
            <a:ext cx="2492520" cy="315518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970" h="21545" extrusionOk="0">
                <a:moveTo>
                  <a:pt x="6131" y="0"/>
                </a:moveTo>
                <a:cubicBezTo>
                  <a:pt x="6447" y="766"/>
                  <a:pt x="6796" y="1509"/>
                  <a:pt x="7132" y="2263"/>
                </a:cubicBezTo>
                <a:cubicBezTo>
                  <a:pt x="7467" y="3015"/>
                  <a:pt x="7821" y="3757"/>
                  <a:pt x="8145" y="4517"/>
                </a:cubicBezTo>
                <a:lnTo>
                  <a:pt x="8154" y="4517"/>
                </a:lnTo>
                <a:cubicBezTo>
                  <a:pt x="8526" y="4517"/>
                  <a:pt x="8898" y="4517"/>
                  <a:pt x="9270" y="4517"/>
                </a:cubicBezTo>
                <a:cubicBezTo>
                  <a:pt x="9663" y="4517"/>
                  <a:pt x="10056" y="4517"/>
                  <a:pt x="10449" y="4517"/>
                </a:cubicBezTo>
                <a:cubicBezTo>
                  <a:pt x="11235" y="4517"/>
                  <a:pt x="12021" y="4517"/>
                  <a:pt x="12807" y="4517"/>
                </a:cubicBezTo>
                <a:cubicBezTo>
                  <a:pt x="13163" y="3773"/>
                  <a:pt x="13511" y="3026"/>
                  <a:pt x="13849" y="2276"/>
                </a:cubicBezTo>
                <a:cubicBezTo>
                  <a:pt x="14191" y="1520"/>
                  <a:pt x="14524" y="761"/>
                  <a:pt x="14848" y="0"/>
                </a:cubicBezTo>
                <a:cubicBezTo>
                  <a:pt x="13386" y="0"/>
                  <a:pt x="11924" y="0"/>
                  <a:pt x="10462" y="0"/>
                </a:cubicBezTo>
                <a:cubicBezTo>
                  <a:pt x="9018" y="0"/>
                  <a:pt x="7574" y="0"/>
                  <a:pt x="6131" y="0"/>
                </a:cubicBezTo>
                <a:close/>
                <a:moveTo>
                  <a:pt x="7958" y="5302"/>
                </a:moveTo>
                <a:cubicBezTo>
                  <a:pt x="5887" y="7371"/>
                  <a:pt x="3708" y="9137"/>
                  <a:pt x="1995" y="11540"/>
                </a:cubicBezTo>
                <a:cubicBezTo>
                  <a:pt x="1212" y="12636"/>
                  <a:pt x="423" y="14008"/>
                  <a:pt x="113" y="15541"/>
                </a:cubicBezTo>
                <a:cubicBezTo>
                  <a:pt x="-630" y="19213"/>
                  <a:pt x="2401" y="20986"/>
                  <a:pt x="6261" y="21391"/>
                </a:cubicBezTo>
                <a:cubicBezTo>
                  <a:pt x="8247" y="21600"/>
                  <a:pt x="10612" y="21552"/>
                  <a:pt x="12966" y="21499"/>
                </a:cubicBezTo>
                <a:cubicBezTo>
                  <a:pt x="17003" y="21408"/>
                  <a:pt x="20765" y="20161"/>
                  <a:pt x="20970" y="16917"/>
                </a:cubicBezTo>
                <a:cubicBezTo>
                  <a:pt x="20970" y="16820"/>
                  <a:pt x="20970" y="16724"/>
                  <a:pt x="20970" y="16627"/>
                </a:cubicBezTo>
                <a:cubicBezTo>
                  <a:pt x="20970" y="16530"/>
                  <a:pt x="20970" y="16433"/>
                  <a:pt x="20970" y="16336"/>
                </a:cubicBezTo>
                <a:cubicBezTo>
                  <a:pt x="20561" y="13748"/>
                  <a:pt x="19342" y="11815"/>
                  <a:pt x="17834" y="10116"/>
                </a:cubicBezTo>
                <a:cubicBezTo>
                  <a:pt x="16327" y="8417"/>
                  <a:pt x="14531" y="6953"/>
                  <a:pt x="12966" y="5302"/>
                </a:cubicBezTo>
                <a:cubicBezTo>
                  <a:pt x="12132" y="5302"/>
                  <a:pt x="11297" y="5302"/>
                  <a:pt x="10462" y="5302"/>
                </a:cubicBezTo>
                <a:cubicBezTo>
                  <a:pt x="9627" y="5302"/>
                  <a:pt x="8792" y="5302"/>
                  <a:pt x="7958" y="5302"/>
                </a:cubicBezTo>
                <a:close/>
                <a:moveTo>
                  <a:pt x="10051" y="8722"/>
                </a:moveTo>
                <a:lnTo>
                  <a:pt x="11032" y="8722"/>
                </a:lnTo>
                <a:lnTo>
                  <a:pt x="11032" y="9948"/>
                </a:lnTo>
                <a:cubicBezTo>
                  <a:pt x="11489" y="9961"/>
                  <a:pt x="11876" y="10015"/>
                  <a:pt x="12207" y="10092"/>
                </a:cubicBezTo>
                <a:cubicBezTo>
                  <a:pt x="12539" y="10170"/>
                  <a:pt x="12813" y="10271"/>
                  <a:pt x="13046" y="10378"/>
                </a:cubicBezTo>
                <a:lnTo>
                  <a:pt x="12648" y="11217"/>
                </a:lnTo>
                <a:cubicBezTo>
                  <a:pt x="12323" y="11066"/>
                  <a:pt x="11679" y="10765"/>
                  <a:pt x="10687" y="10765"/>
                </a:cubicBezTo>
                <a:cubicBezTo>
                  <a:pt x="9494" y="10765"/>
                  <a:pt x="9044" y="11347"/>
                  <a:pt x="9044" y="11862"/>
                </a:cubicBezTo>
                <a:cubicBezTo>
                  <a:pt x="9044" y="12504"/>
                  <a:pt x="9630" y="12838"/>
                  <a:pt x="10979" y="13304"/>
                </a:cubicBezTo>
                <a:cubicBezTo>
                  <a:pt x="12575" y="13832"/>
                  <a:pt x="13390" y="14464"/>
                  <a:pt x="13390" y="15584"/>
                </a:cubicBezTo>
                <a:cubicBezTo>
                  <a:pt x="13390" y="16590"/>
                  <a:pt x="12523" y="17533"/>
                  <a:pt x="10926" y="17735"/>
                </a:cubicBezTo>
                <a:lnTo>
                  <a:pt x="10926" y="19047"/>
                </a:lnTo>
                <a:lnTo>
                  <a:pt x="9945" y="19047"/>
                </a:lnTo>
                <a:lnTo>
                  <a:pt x="9945" y="17778"/>
                </a:lnTo>
                <a:cubicBezTo>
                  <a:pt x="9500" y="17776"/>
                  <a:pt x="9042" y="17710"/>
                  <a:pt x="8632" y="17611"/>
                </a:cubicBezTo>
                <a:cubicBezTo>
                  <a:pt x="8223" y="17512"/>
                  <a:pt x="7858" y="17376"/>
                  <a:pt x="7587" y="17218"/>
                </a:cubicBezTo>
                <a:lnTo>
                  <a:pt x="7958" y="16379"/>
                </a:lnTo>
                <a:cubicBezTo>
                  <a:pt x="8500" y="16669"/>
                  <a:pt x="9316" y="16917"/>
                  <a:pt x="10184" y="16917"/>
                </a:cubicBezTo>
                <a:cubicBezTo>
                  <a:pt x="11284" y="16917"/>
                  <a:pt x="12039" y="16408"/>
                  <a:pt x="12039" y="15691"/>
                </a:cubicBezTo>
                <a:cubicBezTo>
                  <a:pt x="12039" y="14999"/>
                  <a:pt x="11437" y="14563"/>
                  <a:pt x="10290" y="14185"/>
                </a:cubicBezTo>
                <a:cubicBezTo>
                  <a:pt x="8709" y="13682"/>
                  <a:pt x="7719" y="13108"/>
                  <a:pt x="7719" y="12013"/>
                </a:cubicBezTo>
                <a:cubicBezTo>
                  <a:pt x="7719" y="10969"/>
                  <a:pt x="8641" y="10180"/>
                  <a:pt x="10051" y="9991"/>
                </a:cubicBezTo>
                <a:lnTo>
                  <a:pt x="10051" y="8722"/>
                </a:lnTo>
                <a:close/>
              </a:path>
            </a:pathLst>
          </a:custGeom>
          <a:solidFill>
            <a:srgbClr val="FAD41B"/>
          </a:solidFill>
          <a:ln w="12700" cap="flat">
            <a:noFill/>
            <a:miter lim="400000"/>
          </a:ln>
          <a:effectLst/>
        </p:spPr>
        <p:txBody>
          <a:bodyPr wrap="square" lIns="20092" tIns="20092" rIns="20092" bIns="20092" numCol="1" anchor="ctr">
            <a:noAutofit/>
          </a:bodyPr>
          <a:lstStyle/>
          <a:p>
            <a:endParaRPr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33" name="组合 32"/>
          <p:cNvGrpSpPr/>
          <p:nvPr/>
        </p:nvGrpSpPr>
        <p:grpSpPr>
          <a:xfrm>
            <a:off x="7609319" y="2098775"/>
            <a:ext cx="3898900" cy="1274086"/>
            <a:chOff x="7609319" y="2098775"/>
            <a:chExt cx="3898900" cy="1274086"/>
          </a:xfrm>
        </p:grpSpPr>
        <p:sp>
          <p:nvSpPr>
            <p:cNvPr id="4" name="矩形 3"/>
            <p:cNvSpPr/>
            <p:nvPr/>
          </p:nvSpPr>
          <p:spPr>
            <a:xfrm>
              <a:off x="7609319" y="2634197"/>
              <a:ext cx="3898900" cy="73866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</a:t>
              </a:r>
              <a:endParaRPr lang="zh-CN" altLang="en-US" sz="1400" dirty="0"/>
            </a:p>
          </p:txBody>
        </p:sp>
        <p:sp>
          <p:nvSpPr>
            <p:cNvPr id="21" name="文本框 20"/>
            <p:cNvSpPr txBox="1"/>
            <p:nvPr/>
          </p:nvSpPr>
          <p:spPr>
            <a:xfrm>
              <a:off x="7623797" y="2098775"/>
              <a:ext cx="817853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28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50</a:t>
              </a:r>
              <a:r>
                <a:rPr lang="en-US" altLang="zh-CN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%</a:t>
              </a:r>
              <a:endParaRPr lang="en-US" altLang="zh-CN" sz="28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6" name="组合 35"/>
          <p:cNvGrpSpPr/>
          <p:nvPr/>
        </p:nvGrpSpPr>
        <p:grpSpPr>
          <a:xfrm>
            <a:off x="7609319" y="4072613"/>
            <a:ext cx="3898900" cy="1274086"/>
            <a:chOff x="7609319" y="4072613"/>
            <a:chExt cx="3898900" cy="1274086"/>
          </a:xfrm>
        </p:grpSpPr>
        <p:sp>
          <p:nvSpPr>
            <p:cNvPr id="24" name="矩形 23"/>
            <p:cNvSpPr/>
            <p:nvPr/>
          </p:nvSpPr>
          <p:spPr>
            <a:xfrm>
              <a:off x="7609319" y="4608035"/>
              <a:ext cx="3898900" cy="73866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</a:t>
              </a:r>
              <a:endParaRPr lang="zh-CN" altLang="en-US" sz="1400" dirty="0"/>
            </a:p>
          </p:txBody>
        </p:sp>
        <p:sp>
          <p:nvSpPr>
            <p:cNvPr id="25" name="文本框 24"/>
            <p:cNvSpPr txBox="1"/>
            <p:nvPr/>
          </p:nvSpPr>
          <p:spPr>
            <a:xfrm>
              <a:off x="7623797" y="4072613"/>
              <a:ext cx="817853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sz="2800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86</a:t>
              </a:r>
              <a:r>
                <a:rPr lang="en-US" altLang="zh-CN" sz="1600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%</a:t>
              </a:r>
              <a:endParaRPr lang="en-US" altLang="zh-CN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2" name="组合 31"/>
          <p:cNvGrpSpPr/>
          <p:nvPr/>
        </p:nvGrpSpPr>
        <p:grpSpPr>
          <a:xfrm>
            <a:off x="694917" y="2098775"/>
            <a:ext cx="3898900" cy="1274086"/>
            <a:chOff x="694917" y="2098775"/>
            <a:chExt cx="3898900" cy="1274086"/>
          </a:xfrm>
        </p:grpSpPr>
        <p:sp>
          <p:nvSpPr>
            <p:cNvPr id="27" name="矩形 26"/>
            <p:cNvSpPr/>
            <p:nvPr/>
          </p:nvSpPr>
          <p:spPr>
            <a:xfrm>
              <a:off x="694917" y="2634197"/>
              <a:ext cx="3898900" cy="73866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</a:t>
              </a:r>
              <a:endParaRPr lang="zh-CN" altLang="en-US" sz="1400" dirty="0"/>
            </a:p>
          </p:txBody>
        </p:sp>
        <p:sp>
          <p:nvSpPr>
            <p:cNvPr id="28" name="文本框 27"/>
            <p:cNvSpPr txBox="1"/>
            <p:nvPr/>
          </p:nvSpPr>
          <p:spPr>
            <a:xfrm>
              <a:off x="3775964" y="2098775"/>
              <a:ext cx="817853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altLang="zh-CN" sz="28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63</a:t>
              </a:r>
              <a:r>
                <a:rPr lang="en-US" altLang="zh-CN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%</a:t>
              </a:r>
              <a:endParaRPr lang="en-US" altLang="zh-CN" sz="28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37" name="组合 36"/>
          <p:cNvGrpSpPr/>
          <p:nvPr/>
        </p:nvGrpSpPr>
        <p:grpSpPr>
          <a:xfrm>
            <a:off x="694917" y="4072613"/>
            <a:ext cx="3898900" cy="1274086"/>
            <a:chOff x="694917" y="4072613"/>
            <a:chExt cx="3898900" cy="1274086"/>
          </a:xfrm>
        </p:grpSpPr>
        <p:sp>
          <p:nvSpPr>
            <p:cNvPr id="30" name="矩形 29"/>
            <p:cNvSpPr/>
            <p:nvPr/>
          </p:nvSpPr>
          <p:spPr>
            <a:xfrm>
              <a:off x="694917" y="4608035"/>
              <a:ext cx="3898900" cy="73866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汇集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了各种流行趋势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视觉冲击力强的原创广告设计、电商淘宝、企业办公模板素材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由顶尖的设计师供稿</a:t>
              </a:r>
              <a:r>
                <a:rPr lang="en-US" altLang="zh-CN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,</a:t>
              </a: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符合各个行业</a:t>
              </a:r>
              <a:endParaRPr lang="zh-CN" altLang="en-US" sz="1400" dirty="0"/>
            </a:p>
          </p:txBody>
        </p:sp>
        <p:sp>
          <p:nvSpPr>
            <p:cNvPr id="31" name="文本框 30"/>
            <p:cNvSpPr txBox="1"/>
            <p:nvPr/>
          </p:nvSpPr>
          <p:spPr>
            <a:xfrm>
              <a:off x="3775964" y="4072613"/>
              <a:ext cx="817853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altLang="zh-CN" sz="2800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27</a:t>
              </a:r>
              <a:r>
                <a:rPr lang="en-US" altLang="zh-CN" sz="1600" b="1" dirty="0">
                  <a:solidFill>
                    <a:srgbClr val="FAD41B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%</a:t>
              </a:r>
              <a:endParaRPr lang="en-US" altLang="zh-CN" sz="2800" b="1" dirty="0">
                <a:solidFill>
                  <a:srgbClr val="FAD41B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9D31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任意多边形: 形状 25"/>
          <p:cNvSpPr/>
          <p:nvPr/>
        </p:nvSpPr>
        <p:spPr>
          <a:xfrm>
            <a:off x="-367757" y="4026955"/>
            <a:ext cx="12927513" cy="2810329"/>
          </a:xfrm>
          <a:custGeom>
            <a:avLst/>
            <a:gdLst>
              <a:gd name="connsiteX0" fmla="*/ 101600 w 12351657"/>
              <a:gd name="connsiteY0" fmla="*/ 1756229 h 2685143"/>
              <a:gd name="connsiteX1" fmla="*/ 6241143 w 12351657"/>
              <a:gd name="connsiteY1" fmla="*/ 0 h 2685143"/>
              <a:gd name="connsiteX2" fmla="*/ 12322629 w 12351657"/>
              <a:gd name="connsiteY2" fmla="*/ 1596572 h 2685143"/>
              <a:gd name="connsiteX3" fmla="*/ 12351657 w 12351657"/>
              <a:gd name="connsiteY3" fmla="*/ 2670629 h 2685143"/>
              <a:gd name="connsiteX4" fmla="*/ 0 w 12351657"/>
              <a:gd name="connsiteY4" fmla="*/ 2685143 h 2685143"/>
              <a:gd name="connsiteX5" fmla="*/ 101600 w 12351657"/>
              <a:gd name="connsiteY5" fmla="*/ 1756229 h 26851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351657" h="2685143">
                <a:moveTo>
                  <a:pt x="101600" y="1756229"/>
                </a:moveTo>
                <a:lnTo>
                  <a:pt x="6241143" y="0"/>
                </a:lnTo>
                <a:lnTo>
                  <a:pt x="12322629" y="1596572"/>
                </a:lnTo>
                <a:lnTo>
                  <a:pt x="12351657" y="2670629"/>
                </a:lnTo>
                <a:lnTo>
                  <a:pt x="0" y="2685143"/>
                </a:lnTo>
                <a:lnTo>
                  <a:pt x="101600" y="1756229"/>
                </a:lnTo>
                <a:close/>
              </a:path>
            </a:pathLst>
          </a:cu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3" name="图片 2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63650" y="-589770"/>
            <a:ext cx="9138016" cy="9138016"/>
          </a:xfrm>
          <a:prstGeom prst="rect">
            <a:avLst/>
          </a:prstGeom>
        </p:spPr>
      </p:pic>
      <p:sp>
        <p:nvSpPr>
          <p:cNvPr id="4" name="任意多边形: 形状 3"/>
          <p:cNvSpPr/>
          <p:nvPr/>
        </p:nvSpPr>
        <p:spPr>
          <a:xfrm>
            <a:off x="-393157" y="4098471"/>
            <a:ext cx="12927513" cy="2810329"/>
          </a:xfrm>
          <a:custGeom>
            <a:avLst/>
            <a:gdLst>
              <a:gd name="connsiteX0" fmla="*/ 101600 w 12351657"/>
              <a:gd name="connsiteY0" fmla="*/ 1756229 h 2685143"/>
              <a:gd name="connsiteX1" fmla="*/ 6241143 w 12351657"/>
              <a:gd name="connsiteY1" fmla="*/ 0 h 2685143"/>
              <a:gd name="connsiteX2" fmla="*/ 12322629 w 12351657"/>
              <a:gd name="connsiteY2" fmla="*/ 1596572 h 2685143"/>
              <a:gd name="connsiteX3" fmla="*/ 12351657 w 12351657"/>
              <a:gd name="connsiteY3" fmla="*/ 2670629 h 2685143"/>
              <a:gd name="connsiteX4" fmla="*/ 0 w 12351657"/>
              <a:gd name="connsiteY4" fmla="*/ 2685143 h 2685143"/>
              <a:gd name="connsiteX5" fmla="*/ 101600 w 12351657"/>
              <a:gd name="connsiteY5" fmla="*/ 1756229 h 26851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351657" h="2685143">
                <a:moveTo>
                  <a:pt x="101600" y="1756229"/>
                </a:moveTo>
                <a:lnTo>
                  <a:pt x="6241143" y="0"/>
                </a:lnTo>
                <a:lnTo>
                  <a:pt x="12322629" y="1596572"/>
                </a:lnTo>
                <a:lnTo>
                  <a:pt x="12351657" y="2670629"/>
                </a:lnTo>
                <a:lnTo>
                  <a:pt x="0" y="2685143"/>
                </a:lnTo>
                <a:lnTo>
                  <a:pt x="101600" y="175622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" name="组合 1"/>
          <p:cNvGrpSpPr/>
          <p:nvPr/>
        </p:nvGrpSpPr>
        <p:grpSpPr>
          <a:xfrm>
            <a:off x="2627805" y="2107120"/>
            <a:ext cx="6936390" cy="1580018"/>
            <a:chOff x="3554630" y="-2863579"/>
            <a:chExt cx="6936390" cy="1580018"/>
          </a:xfrm>
        </p:grpSpPr>
        <p:sp>
          <p:nvSpPr>
            <p:cNvPr id="7" name="文本框 6"/>
            <p:cNvSpPr txBox="1"/>
            <p:nvPr/>
          </p:nvSpPr>
          <p:spPr>
            <a:xfrm>
              <a:off x="3554630" y="-2853221"/>
              <a:ext cx="6936390" cy="156966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9600" b="1" dirty="0">
                  <a:ln w="28575">
                    <a:solidFill>
                      <a:schemeClr val="bg1"/>
                    </a:solidFill>
                  </a:ln>
                  <a:noFill/>
                  <a:latin typeface="微软雅黑" panose="020B0503020204020204" pitchFamily="34" charset="-122"/>
                  <a:ea typeface="微软雅黑" panose="020B0503020204020204" pitchFamily="34" charset="-122"/>
                </a:rPr>
                <a:t>谢谢聆听</a:t>
              </a:r>
              <a:endParaRPr lang="en-US" altLang="zh-CN" sz="9600" b="1" dirty="0">
                <a:ln w="28575">
                  <a:solidFill>
                    <a:schemeClr val="bg1"/>
                  </a:solidFill>
                </a:ln>
                <a:noFill/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5" name="文本框 4"/>
            <p:cNvSpPr txBox="1"/>
            <p:nvPr/>
          </p:nvSpPr>
          <p:spPr>
            <a:xfrm>
              <a:off x="3586396" y="-2863579"/>
              <a:ext cx="6815270" cy="156966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9600" b="1" dirty="0">
                  <a:latin typeface="微软雅黑" panose="020B0503020204020204" pitchFamily="34" charset="-122"/>
                  <a:ea typeface="微软雅黑" panose="020B0503020204020204" pitchFamily="34" charset="-122"/>
                </a:rPr>
                <a:t>谢谢聆听</a:t>
              </a:r>
              <a:endParaRPr lang="en-US" altLang="zh-CN" sz="9600" b="1" dirty="0"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4738" b="39995"/>
          <a:stretch>
            <a:fillRect/>
          </a:stretch>
        </p:blipFill>
        <p:spPr>
          <a:xfrm>
            <a:off x="4139934" y="368300"/>
            <a:ext cx="3810532" cy="1790700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9547"/>
          <a:stretch>
            <a:fillRect/>
          </a:stretch>
        </p:blipFill>
        <p:spPr>
          <a:xfrm>
            <a:off x="101600" y="4628809"/>
            <a:ext cx="3861284" cy="2025991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 flipH="1">
            <a:off x="3687192" y="3106842"/>
            <a:ext cx="3118184" cy="2937330"/>
          </a:xfrm>
          <a:custGeom>
            <a:avLst/>
            <a:gdLst>
              <a:gd name="connsiteX0" fmla="*/ 791220 w 3424416"/>
              <a:gd name="connsiteY0" fmla="*/ 1105961 h 3225800"/>
              <a:gd name="connsiteX1" fmla="*/ 790457 w 3424416"/>
              <a:gd name="connsiteY1" fmla="*/ 1106135 h 3225800"/>
              <a:gd name="connsiteX2" fmla="*/ 788764 w 3424416"/>
              <a:gd name="connsiteY2" fmla="*/ 1106403 h 3225800"/>
              <a:gd name="connsiteX3" fmla="*/ 962908 w 3424416"/>
              <a:gd name="connsiteY3" fmla="*/ 127000 h 3225800"/>
              <a:gd name="connsiteX4" fmla="*/ 797808 w 3424416"/>
              <a:gd name="connsiteY4" fmla="*/ 139700 h 3225800"/>
              <a:gd name="connsiteX5" fmla="*/ 721608 w 3424416"/>
              <a:gd name="connsiteY5" fmla="*/ 152400 h 3225800"/>
              <a:gd name="connsiteX6" fmla="*/ 302508 w 3424416"/>
              <a:gd name="connsiteY6" fmla="*/ 469900 h 3225800"/>
              <a:gd name="connsiteX7" fmla="*/ 251708 w 3424416"/>
              <a:gd name="connsiteY7" fmla="*/ 571500 h 3225800"/>
              <a:gd name="connsiteX8" fmla="*/ 226308 w 3424416"/>
              <a:gd name="connsiteY8" fmla="*/ 660400 h 3225800"/>
              <a:gd name="connsiteX9" fmla="*/ 226308 w 3424416"/>
              <a:gd name="connsiteY9" fmla="*/ 698500 h 3225800"/>
              <a:gd name="connsiteX10" fmla="*/ 378708 w 3424416"/>
              <a:gd name="connsiteY10" fmla="*/ 1117600 h 3225800"/>
              <a:gd name="connsiteX11" fmla="*/ 607308 w 3424416"/>
              <a:gd name="connsiteY11" fmla="*/ 1193800 h 3225800"/>
              <a:gd name="connsiteX12" fmla="*/ 708908 w 3424416"/>
              <a:gd name="connsiteY12" fmla="*/ 1143000 h 3225800"/>
              <a:gd name="connsiteX13" fmla="*/ 759708 w 3424416"/>
              <a:gd name="connsiteY13" fmla="*/ 1130300 h 3225800"/>
              <a:gd name="connsiteX14" fmla="*/ 795512 w 3424416"/>
              <a:gd name="connsiteY14" fmla="*/ 1105190 h 3225800"/>
              <a:gd name="connsiteX15" fmla="*/ 791220 w 3424416"/>
              <a:gd name="connsiteY15" fmla="*/ 1105961 h 3225800"/>
              <a:gd name="connsiteX16" fmla="*/ 807952 w 3424416"/>
              <a:gd name="connsiteY16" fmla="*/ 1102147 h 3225800"/>
              <a:gd name="connsiteX17" fmla="*/ 848608 w 3424416"/>
              <a:gd name="connsiteY17" fmla="*/ 1092200 h 3225800"/>
              <a:gd name="connsiteX18" fmla="*/ 886708 w 3424416"/>
              <a:gd name="connsiteY18" fmla="*/ 1066800 h 3225800"/>
              <a:gd name="connsiteX19" fmla="*/ 975608 w 3424416"/>
              <a:gd name="connsiteY19" fmla="*/ 1041400 h 3225800"/>
              <a:gd name="connsiteX20" fmla="*/ 1039108 w 3424416"/>
              <a:gd name="connsiteY20" fmla="*/ 1016000 h 3225800"/>
              <a:gd name="connsiteX21" fmla="*/ 1089908 w 3424416"/>
              <a:gd name="connsiteY21" fmla="*/ 990600 h 3225800"/>
              <a:gd name="connsiteX22" fmla="*/ 1204208 w 3424416"/>
              <a:gd name="connsiteY22" fmla="*/ 952500 h 3225800"/>
              <a:gd name="connsiteX23" fmla="*/ 1242308 w 3424416"/>
              <a:gd name="connsiteY23" fmla="*/ 952500 h 3225800"/>
              <a:gd name="connsiteX24" fmla="*/ 2258308 w 3424416"/>
              <a:gd name="connsiteY24" fmla="*/ 965200 h 3225800"/>
              <a:gd name="connsiteX25" fmla="*/ 3020308 w 3424416"/>
              <a:gd name="connsiteY25" fmla="*/ 1193800 h 3225800"/>
              <a:gd name="connsiteX26" fmla="*/ 3350508 w 3424416"/>
              <a:gd name="connsiteY26" fmla="*/ 279400 h 3225800"/>
              <a:gd name="connsiteX27" fmla="*/ 3198108 w 3424416"/>
              <a:gd name="connsiteY27" fmla="*/ 266700 h 3225800"/>
              <a:gd name="connsiteX28" fmla="*/ 3096508 w 3424416"/>
              <a:gd name="connsiteY28" fmla="*/ 254000 h 3225800"/>
              <a:gd name="connsiteX29" fmla="*/ 0 w 3424416"/>
              <a:gd name="connsiteY29" fmla="*/ 0 h 3225800"/>
              <a:gd name="connsiteX30" fmla="*/ 3424416 w 3424416"/>
              <a:gd name="connsiteY30" fmla="*/ 0 h 3225800"/>
              <a:gd name="connsiteX31" fmla="*/ 3424416 w 3424416"/>
              <a:gd name="connsiteY31" fmla="*/ 3225800 h 3225800"/>
              <a:gd name="connsiteX32" fmla="*/ 0 w 3424416"/>
              <a:gd name="connsiteY32" fmla="*/ 3225800 h 322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3424416" h="3225800">
                <a:moveTo>
                  <a:pt x="791220" y="1105961"/>
                </a:moveTo>
                <a:lnTo>
                  <a:pt x="790457" y="1106135"/>
                </a:lnTo>
                <a:cubicBezTo>
                  <a:pt x="787668" y="1106720"/>
                  <a:pt x="787513" y="1106685"/>
                  <a:pt x="788764" y="1106403"/>
                </a:cubicBezTo>
                <a:close/>
                <a:moveTo>
                  <a:pt x="962908" y="127000"/>
                </a:moveTo>
                <a:cubicBezTo>
                  <a:pt x="907875" y="131233"/>
                  <a:pt x="852626" y="133251"/>
                  <a:pt x="797808" y="139700"/>
                </a:cubicBezTo>
                <a:cubicBezTo>
                  <a:pt x="672404" y="154453"/>
                  <a:pt x="796667" y="152400"/>
                  <a:pt x="721608" y="152400"/>
                </a:cubicBezTo>
                <a:lnTo>
                  <a:pt x="302508" y="469900"/>
                </a:lnTo>
                <a:cubicBezTo>
                  <a:pt x="285575" y="503767"/>
                  <a:pt x="267376" y="537030"/>
                  <a:pt x="251708" y="571500"/>
                </a:cubicBezTo>
                <a:cubicBezTo>
                  <a:pt x="244169" y="588085"/>
                  <a:pt x="228329" y="646254"/>
                  <a:pt x="226308" y="660400"/>
                </a:cubicBezTo>
                <a:cubicBezTo>
                  <a:pt x="224512" y="672972"/>
                  <a:pt x="226308" y="685800"/>
                  <a:pt x="226308" y="698500"/>
                </a:cubicBezTo>
                <a:lnTo>
                  <a:pt x="378708" y="1117600"/>
                </a:lnTo>
                <a:lnTo>
                  <a:pt x="607308" y="1193800"/>
                </a:lnTo>
                <a:cubicBezTo>
                  <a:pt x="641175" y="1176867"/>
                  <a:pt x="673957" y="1157563"/>
                  <a:pt x="708908" y="1143000"/>
                </a:cubicBezTo>
                <a:cubicBezTo>
                  <a:pt x="725020" y="1136287"/>
                  <a:pt x="743665" y="1137176"/>
                  <a:pt x="759708" y="1130300"/>
                </a:cubicBezTo>
                <a:cubicBezTo>
                  <a:pt x="821102" y="1103989"/>
                  <a:pt x="806866" y="1103579"/>
                  <a:pt x="795512" y="1105190"/>
                </a:cubicBezTo>
                <a:lnTo>
                  <a:pt x="791220" y="1105961"/>
                </a:lnTo>
                <a:lnTo>
                  <a:pt x="807952" y="1102147"/>
                </a:lnTo>
                <a:cubicBezTo>
                  <a:pt x="817235" y="1099949"/>
                  <a:pt x="830378" y="1096758"/>
                  <a:pt x="848608" y="1092200"/>
                </a:cubicBezTo>
                <a:cubicBezTo>
                  <a:pt x="861308" y="1083733"/>
                  <a:pt x="873056" y="1073626"/>
                  <a:pt x="886708" y="1066800"/>
                </a:cubicBezTo>
                <a:cubicBezTo>
                  <a:pt x="911169" y="1054569"/>
                  <a:pt x="951193" y="1049538"/>
                  <a:pt x="975608" y="1041400"/>
                </a:cubicBezTo>
                <a:cubicBezTo>
                  <a:pt x="997235" y="1034191"/>
                  <a:pt x="1018276" y="1025259"/>
                  <a:pt x="1039108" y="1016000"/>
                </a:cubicBezTo>
                <a:cubicBezTo>
                  <a:pt x="1056408" y="1008311"/>
                  <a:pt x="1072608" y="998289"/>
                  <a:pt x="1089908" y="990600"/>
                </a:cubicBezTo>
                <a:cubicBezTo>
                  <a:pt x="1124034" y="975433"/>
                  <a:pt x="1166189" y="957931"/>
                  <a:pt x="1204208" y="952500"/>
                </a:cubicBezTo>
                <a:cubicBezTo>
                  <a:pt x="1216780" y="950704"/>
                  <a:pt x="1229608" y="952500"/>
                  <a:pt x="1242308" y="952500"/>
                </a:cubicBezTo>
                <a:lnTo>
                  <a:pt x="2258308" y="965200"/>
                </a:lnTo>
                <a:lnTo>
                  <a:pt x="3020308" y="1193800"/>
                </a:lnTo>
                <a:lnTo>
                  <a:pt x="3350508" y="279400"/>
                </a:lnTo>
                <a:lnTo>
                  <a:pt x="3198108" y="266700"/>
                </a:lnTo>
                <a:cubicBezTo>
                  <a:pt x="3164147" y="263304"/>
                  <a:pt x="3096508" y="254000"/>
                  <a:pt x="3096508" y="254000"/>
                </a:cubicBezTo>
                <a:close/>
                <a:moveTo>
                  <a:pt x="0" y="0"/>
                </a:moveTo>
                <a:lnTo>
                  <a:pt x="3424416" y="0"/>
                </a:lnTo>
                <a:lnTo>
                  <a:pt x="3424416" y="3225800"/>
                </a:lnTo>
                <a:lnTo>
                  <a:pt x="0" y="3225800"/>
                </a:lnTo>
                <a:close/>
              </a:path>
            </a:pathLst>
          </a:cu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5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77668" y="4217404"/>
            <a:ext cx="2640596" cy="2640596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12130" y="761376"/>
            <a:ext cx="2842499" cy="2900362"/>
          </a:xfrm>
          <a:prstGeom prst="rect">
            <a:avLst/>
          </a:pr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1700000">
            <a:off x="8067315" y="619711"/>
            <a:ext cx="2266309" cy="2312443"/>
          </a:xfrm>
          <a:prstGeom prst="rect">
            <a:avLst/>
          </a:prstGeom>
        </p:spPr>
      </p:pic>
      <p:pic>
        <p:nvPicPr>
          <p:cNvPr id="25" name="图片 24"/>
          <p:cNvPicPr>
            <a:picLocks noChangeAspect="1"/>
          </p:cNvPicPr>
          <p:nvPr/>
        </p:nvPicPr>
        <p:blipFill>
          <a:blip r:embed="rId7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52981" y="5316699"/>
            <a:ext cx="2416177" cy="128418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0">
        <p:split orient="vert"/>
      </p:transition>
    </mc:Choice>
    <mc:Fallback>
      <p:transition spd="slow" advTm="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4" fill="hold">
                      <p:stCondLst>
                        <p:cond delay="indefinite"/>
                      </p:stCondLst>
                      <p:childTnLst>
                        <p:par>
                          <p:cTn id="15" fill="hold">
                            <p:stCondLst>
                              <p:cond delay="0"/>
                            </p:stCondLst>
                            <p:childTnLst>
                              <p:par>
                                <p:cTn id="16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" presetClass="entr" presetSubtype="2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tags/tag1.xml><?xml version="1.0" encoding="utf-8"?>
<p:tagLst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3147</Words>
  <Application>WPS 演示</Application>
  <PresentationFormat>宽屏</PresentationFormat>
  <Paragraphs>276</Paragraphs>
  <Slides>26</Slides>
  <Notes>0</Notes>
  <HiddenSlides>0</HiddenSlides>
  <MMClips>1</MMClips>
  <ScaleCrop>false</ScaleCrop>
  <HeadingPairs>
    <vt:vector size="6" baseType="variant">
      <vt:variant>
        <vt:lpstr>已用的字体</vt:lpstr>
      </vt:variant>
      <vt:variant>
        <vt:i4>10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26</vt:i4>
      </vt:variant>
    </vt:vector>
  </HeadingPairs>
  <TitlesOfParts>
    <vt:vector size="37" baseType="lpstr">
      <vt:lpstr>Arial</vt:lpstr>
      <vt:lpstr>宋体</vt:lpstr>
      <vt:lpstr>Wingdings</vt:lpstr>
      <vt:lpstr>微软雅黑</vt:lpstr>
      <vt:lpstr>等线</vt:lpstr>
      <vt:lpstr>Arial Unicode MS</vt:lpstr>
      <vt:lpstr>等线 Light</vt:lpstr>
      <vt:lpstr>Helvetica Neue Light</vt:lpstr>
      <vt:lpstr>Gill Sans</vt:lpstr>
      <vt:lpstr>Gill Sans MT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admin</dc:creator>
  <cp:lastModifiedBy>拉普耶鲁</cp:lastModifiedBy>
  <cp:revision>22</cp:revision>
  <dcterms:created xsi:type="dcterms:W3CDTF">2017-09-02T01:03:00Z</dcterms:created>
  <dcterms:modified xsi:type="dcterms:W3CDTF">2020-08-20T09:39:15Z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2052-11.1.0.9912</vt:lpwstr>
  </property>
</Properties>
</file>