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6"/>
  </p:notesMasterIdLst>
  <p:sldIdLst>
    <p:sldId id="304" r:id="rId2"/>
    <p:sldId id="1162" r:id="rId3"/>
    <p:sldId id="1163" r:id="rId4"/>
    <p:sldId id="305" r:id="rId5"/>
    <p:sldId id="308" r:id="rId6"/>
    <p:sldId id="258" r:id="rId7"/>
    <p:sldId id="268" r:id="rId8"/>
    <p:sldId id="272" r:id="rId9"/>
    <p:sldId id="274" r:id="rId10"/>
    <p:sldId id="273" r:id="rId11"/>
    <p:sldId id="293" r:id="rId12"/>
    <p:sldId id="295" r:id="rId13"/>
    <p:sldId id="296" r:id="rId14"/>
    <p:sldId id="312" r:id="rId15"/>
  </p:sldIdLst>
  <p:sldSz cx="9144000" cy="514191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8ED5"/>
    <a:srgbClr val="53585E"/>
    <a:srgbClr val="EEEFF3"/>
    <a:srgbClr val="F6D3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2" autoAdjust="0"/>
    <p:restoredTop sz="94667" autoAdjust="0"/>
  </p:normalViewPr>
  <p:slideViewPr>
    <p:cSldViewPr showGuides="1">
      <p:cViewPr varScale="1">
        <p:scale>
          <a:sx n="108" d="100"/>
          <a:sy n="108" d="100"/>
        </p:scale>
        <p:origin x="730" y="72"/>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c:spPr>
          <c:dPt>
            <c:idx val="0"/>
            <c:bubble3D val="0"/>
            <c:spPr>
              <a:solidFill>
                <a:schemeClr val="accent1"/>
              </a:solidFill>
              <a:ln w="38100" cmpd="sng">
                <a:solidFill>
                  <a:schemeClr val="bg1">
                    <a:lumMod val="95000"/>
                  </a:schemeClr>
                </a:solidFill>
              </a:ln>
              <a:effectLst/>
            </c:spPr>
            <c:extLst>
              <c:ext xmlns:c16="http://schemas.microsoft.com/office/drawing/2014/chart" uri="{C3380CC4-5D6E-409C-BE32-E72D297353CC}">
                <c16:uniqueId val="{00000001-BCD1-450B-B8B5-7577A739AB57}"/>
              </c:ext>
            </c:extLst>
          </c:dPt>
          <c:dPt>
            <c:idx val="1"/>
            <c:bubble3D val="0"/>
            <c:spPr>
              <a:solidFill>
                <a:schemeClr val="accent2"/>
              </a:solidFill>
              <a:ln w="38100" cmpd="sng">
                <a:solidFill>
                  <a:schemeClr val="bg1">
                    <a:lumMod val="95000"/>
                  </a:schemeClr>
                </a:solidFill>
              </a:ln>
              <a:effectLst/>
            </c:spPr>
            <c:extLst>
              <c:ext xmlns:c16="http://schemas.microsoft.com/office/drawing/2014/chart" uri="{C3380CC4-5D6E-409C-BE32-E72D297353CC}">
                <c16:uniqueId val="{00000003-BCD1-450B-B8B5-7577A739AB57}"/>
              </c:ext>
            </c:extLst>
          </c:dPt>
          <c:dPt>
            <c:idx val="2"/>
            <c:bubble3D val="0"/>
            <c:spPr>
              <a:solidFill>
                <a:schemeClr val="accent3"/>
              </a:solidFill>
              <a:ln w="38100" cmpd="sng">
                <a:solidFill>
                  <a:schemeClr val="bg1">
                    <a:lumMod val="95000"/>
                  </a:schemeClr>
                </a:solidFill>
              </a:ln>
              <a:effectLst/>
            </c:spPr>
            <c:extLst>
              <c:ext xmlns:c16="http://schemas.microsoft.com/office/drawing/2014/chart" uri="{C3380CC4-5D6E-409C-BE32-E72D297353CC}">
                <c16:uniqueId val="{00000005-BCD1-450B-B8B5-7577A739AB57}"/>
              </c:ext>
            </c:extLst>
          </c:dPt>
          <c:dPt>
            <c:idx val="3"/>
            <c:bubble3D val="0"/>
            <c:spPr>
              <a:solidFill>
                <a:schemeClr val="accent4"/>
              </a:solidFill>
              <a:ln w="38100" cmpd="sng">
                <a:solidFill>
                  <a:schemeClr val="bg1">
                    <a:lumMod val="95000"/>
                  </a:schemeClr>
                </a:solidFill>
              </a:ln>
              <a:effectLst/>
            </c:spPr>
            <c:extLst>
              <c:ext xmlns:c16="http://schemas.microsoft.com/office/drawing/2014/chart" uri="{C3380CC4-5D6E-409C-BE32-E72D297353CC}">
                <c16:uniqueId val="{00000007-BCD1-450B-B8B5-7577A739AB57}"/>
              </c:ext>
            </c:extLst>
          </c:dPt>
          <c:dLbls>
            <c:dLbl>
              <c:idx val="0"/>
              <c:layout>
                <c:manualLayout>
                  <c:x val="-0.25600115923370798"/>
                  <c:y val="-9.7765694132354898E-3"/>
                </c:manualLayout>
              </c:layout>
              <c:spPr/>
              <c:txPr>
                <a:bodyPr rot="0" spcFirstLastPara="0" vertOverflow="ellipsis" horzOverflow="overflow" vert="horz" wrap="square" anchor="ctr" anchorCtr="1"/>
                <a:lstStyle/>
                <a:p>
                  <a:pPr>
                    <a:defRPr sz="1000">
                      <a:solidFill>
                        <a:schemeClr val="bg1"/>
                      </a:solidFill>
                      <a:latin typeface="微软雅黑" pitchFamily="34" charset="-122"/>
                      <a:ea typeface="微软雅黑" pitchFamily="34" charset="-122"/>
                    </a:defRPr>
                  </a:pPr>
                  <a:endParaRPr lang="zh-CN"/>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CD1-450B-B8B5-7577A739AB57}"/>
                </c:ext>
              </c:extLst>
            </c:dLbl>
            <c:dLbl>
              <c:idx val="1"/>
              <c:layout>
                <c:manualLayout>
                  <c:x val="0.22178303937981"/>
                  <c:y val="-0.16833800171527899"/>
                </c:manualLayout>
              </c:layout>
              <c:spPr/>
              <c:txPr>
                <a:bodyPr rot="0" spcFirstLastPara="0" vertOverflow="ellipsis" horzOverflow="overflow" vert="horz" wrap="square" anchor="ctr" anchorCtr="1"/>
                <a:lstStyle/>
                <a:p>
                  <a:pPr>
                    <a:defRPr sz="1000">
                      <a:solidFill>
                        <a:schemeClr val="bg1"/>
                      </a:solidFill>
                      <a:latin typeface="微软雅黑" pitchFamily="34" charset="-122"/>
                      <a:ea typeface="微软雅黑" pitchFamily="34" charset="-122"/>
                    </a:defRPr>
                  </a:pPr>
                  <a:endParaRPr lang="zh-CN"/>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CD1-450B-B8B5-7577A739AB57}"/>
                </c:ext>
              </c:extLst>
            </c:dLbl>
            <c:dLbl>
              <c:idx val="2"/>
              <c:layout>
                <c:manualLayout>
                  <c:x val="0.15387869566701601"/>
                  <c:y val="0.10805366244561999"/>
                </c:manualLayout>
              </c:layout>
              <c:spPr/>
              <c:txPr>
                <a:bodyPr rot="0" spcFirstLastPara="0" vertOverflow="ellipsis" horzOverflow="overflow" vert="horz" wrap="square" anchor="ctr" anchorCtr="1"/>
                <a:lstStyle/>
                <a:p>
                  <a:pPr>
                    <a:defRPr sz="1000">
                      <a:solidFill>
                        <a:schemeClr val="bg1"/>
                      </a:solidFill>
                      <a:latin typeface="微软雅黑" pitchFamily="34" charset="-122"/>
                      <a:ea typeface="微软雅黑" pitchFamily="34" charset="-122"/>
                    </a:defRPr>
                  </a:pPr>
                  <a:endParaRPr lang="zh-CN"/>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CD1-450B-B8B5-7577A739AB57}"/>
                </c:ext>
              </c:extLst>
            </c:dLbl>
            <c:dLbl>
              <c:idx val="3"/>
              <c:layout>
                <c:manualLayout>
                  <c:x val="9.1107130889607396E-2"/>
                  <c:y val="0.15153515950757601"/>
                </c:manualLayout>
              </c:layout>
              <c:spPr/>
              <c:txPr>
                <a:bodyPr rot="0" spcFirstLastPara="0" vertOverflow="ellipsis" horzOverflow="overflow" vert="horz" wrap="square" anchor="ctr" anchorCtr="1"/>
                <a:lstStyle/>
                <a:p>
                  <a:pPr>
                    <a:defRPr sz="1000">
                      <a:solidFill>
                        <a:schemeClr val="bg1"/>
                      </a:solidFill>
                      <a:latin typeface="微软雅黑" pitchFamily="34" charset="-122"/>
                      <a:ea typeface="微软雅黑" pitchFamily="34" charset="-122"/>
                    </a:defRPr>
                  </a:pPr>
                  <a:endParaRPr lang="zh-CN"/>
                </a:p>
              </c:txPr>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BCD1-450B-B8B5-7577A739AB57}"/>
                </c:ext>
              </c:extLst>
            </c:dLbl>
            <c:spPr>
              <a:noFill/>
              <a:ln>
                <a:noFill/>
              </a:ln>
              <a:effectLst/>
            </c:spPr>
            <c:txPr>
              <a:bodyPr rot="0" spcFirstLastPara="0" vertOverflow="ellipsis" horzOverflow="overflow" vert="horz" wrap="square" anchor="ctr" anchorCtr="1"/>
              <a:lstStyle/>
              <a:p>
                <a:pPr>
                  <a:defRPr sz="1000" b="0">
                    <a:solidFill>
                      <a:schemeClr val="tx1"/>
                    </a:solidFill>
                    <a:latin typeface="微软雅黑" pitchFamily="34" charset="-122"/>
                    <a:ea typeface="微软雅黑" pitchFamily="34" charset="-122"/>
                  </a:defRPr>
                </a:pPr>
                <a:endParaRPr lang="zh-CN"/>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5</c:v>
                </c:pt>
                <c:pt idx="1">
                  <c:v>3</c:v>
                </c:pt>
                <c:pt idx="2">
                  <c:v>1</c:v>
                </c:pt>
                <c:pt idx="3">
                  <c:v>1</c:v>
                </c:pt>
              </c:numCache>
            </c:numRef>
          </c:val>
          <c:extLst>
            <c:ext xmlns:c16="http://schemas.microsoft.com/office/drawing/2014/chart" uri="{C3380CC4-5D6E-409C-BE32-E72D297353CC}">
              <c16:uniqueId val="{00000008-BCD1-450B-B8B5-7577A739AB57}"/>
            </c:ext>
          </c:extLst>
        </c:ser>
        <c:dLbls>
          <c:dLblPos val="bestFit"/>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4"/>
              </a:solidFill>
              <a:ln>
                <a:noFill/>
              </a:ln>
              <a:effectLst/>
            </c:spPr>
            <c:extLst>
              <c:ext xmlns:c16="http://schemas.microsoft.com/office/drawing/2014/chart" uri="{C3380CC4-5D6E-409C-BE32-E72D297353CC}">
                <c16:uniqueId val="{00000001-F629-4728-84F8-BCF730DD91F7}"/>
              </c:ext>
            </c:extLst>
          </c:dPt>
          <c:dPt>
            <c:idx val="1"/>
            <c:bubble3D val="0"/>
            <c:spPr>
              <a:solidFill>
                <a:schemeClr val="accent1"/>
              </a:solidFill>
              <a:ln>
                <a:noFill/>
              </a:ln>
              <a:effectLst/>
            </c:spPr>
            <c:extLst>
              <c:ext xmlns:c16="http://schemas.microsoft.com/office/drawing/2014/chart" uri="{C3380CC4-5D6E-409C-BE32-E72D297353CC}">
                <c16:uniqueId val="{00000003-F629-4728-84F8-BCF730DD91F7}"/>
              </c:ext>
            </c:extLst>
          </c:dPt>
          <c:dPt>
            <c:idx val="2"/>
            <c:bubble3D val="0"/>
            <c:spPr>
              <a:solidFill>
                <a:schemeClr val="accent2"/>
              </a:solidFill>
              <a:ln>
                <a:noFill/>
              </a:ln>
              <a:effectLst/>
            </c:spPr>
            <c:extLst>
              <c:ext xmlns:c16="http://schemas.microsoft.com/office/drawing/2014/chart" uri="{C3380CC4-5D6E-409C-BE32-E72D297353CC}">
                <c16:uniqueId val="{00000005-F629-4728-84F8-BCF730DD91F7}"/>
              </c:ext>
            </c:extLst>
          </c:dPt>
          <c:dPt>
            <c:idx val="3"/>
            <c:bubble3D val="0"/>
            <c:spPr>
              <a:solidFill>
                <a:schemeClr val="accent3"/>
              </a:solidFill>
              <a:ln>
                <a:noFill/>
              </a:ln>
              <a:effectLst/>
            </c:spPr>
            <c:extLst>
              <c:ext xmlns:c16="http://schemas.microsoft.com/office/drawing/2014/chart" uri="{C3380CC4-5D6E-409C-BE32-E72D297353CC}">
                <c16:uniqueId val="{00000007-F629-4728-84F8-BCF730DD91F7}"/>
              </c:ext>
            </c:extLst>
          </c:dPt>
          <c:cat>
            <c:numRef>
              <c:f>Sheet1!$A$2:$A$5</c:f>
              <c:numCache>
                <c:formatCode>General</c:formatCode>
                <c:ptCount val="4"/>
                <c:pt idx="0">
                  <c:v>1</c:v>
                </c:pt>
                <c:pt idx="1">
                  <c:v>2</c:v>
                </c:pt>
                <c:pt idx="2">
                  <c:v>3</c:v>
                </c:pt>
                <c:pt idx="3">
                  <c:v>4</c:v>
                </c:pt>
              </c:numCache>
            </c:numRef>
          </c:cat>
          <c:val>
            <c:numRef>
              <c:f>Sheet1!$B$2:$B$5</c:f>
              <c:numCache>
                <c:formatCode>General</c:formatCode>
                <c:ptCount val="4"/>
                <c:pt idx="0">
                  <c:v>25</c:v>
                </c:pt>
                <c:pt idx="1">
                  <c:v>40</c:v>
                </c:pt>
                <c:pt idx="2">
                  <c:v>15</c:v>
                </c:pt>
                <c:pt idx="3">
                  <c:v>20</c:v>
                </c:pt>
              </c:numCache>
            </c:numRef>
          </c:val>
          <c:extLst>
            <c:ext xmlns:c16="http://schemas.microsoft.com/office/drawing/2014/chart" uri="{C3380CC4-5D6E-409C-BE32-E72D297353CC}">
              <c16:uniqueId val="{00000008-F629-4728-84F8-BCF730DD91F7}"/>
            </c:ext>
          </c:extLst>
        </c:ser>
        <c:dLbls>
          <c:showLegendKey val="0"/>
          <c:showVal val="0"/>
          <c:showCatName val="0"/>
          <c:showSerName val="0"/>
          <c:showPercent val="0"/>
          <c:showBubbleSize val="0"/>
          <c:showLeaderLines val="1"/>
        </c:dLbls>
        <c:firstSliceAng val="47"/>
        <c:holeSize val="90"/>
      </c:doughnutChart>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22F5-4861-A9DD-51369D450F11}"/>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22F5-4861-A9DD-51369D450F11}"/>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22F5-4861-A9DD-51369D450F11}"/>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7-22F5-4861-A9DD-51369D450F11}"/>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9-22F5-4861-A9DD-51369D450F11}"/>
              </c:ext>
            </c:extLst>
          </c:dPt>
          <c:dPt>
            <c:idx val="6"/>
            <c:invertIfNegative val="0"/>
            <c:bubble3D val="0"/>
            <c:spPr>
              <a:solidFill>
                <a:schemeClr val="accent1"/>
              </a:solidFill>
              <a:ln>
                <a:noFill/>
              </a:ln>
              <a:effectLst/>
            </c:spPr>
            <c:extLst>
              <c:ext xmlns:c16="http://schemas.microsoft.com/office/drawing/2014/chart" uri="{C3380CC4-5D6E-409C-BE32-E72D297353CC}">
                <c16:uniqueId val="{0000000B-22F5-4861-A9DD-51369D450F11}"/>
              </c:ext>
            </c:extLst>
          </c:dPt>
          <c:dPt>
            <c:idx val="8"/>
            <c:invertIfNegative val="0"/>
            <c:bubble3D val="0"/>
            <c:spPr>
              <a:solidFill>
                <a:schemeClr val="accent3"/>
              </a:solidFill>
              <a:ln>
                <a:noFill/>
              </a:ln>
              <a:effectLst/>
            </c:spPr>
            <c:extLst>
              <c:ext xmlns:c16="http://schemas.microsoft.com/office/drawing/2014/chart" uri="{C3380CC4-5D6E-409C-BE32-E72D297353CC}">
                <c16:uniqueId val="{0000000D-22F5-4861-A9DD-51369D450F11}"/>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F-22F5-4861-A9DD-51369D450F11}"/>
              </c:ext>
            </c:extLst>
          </c:dPt>
          <c:dPt>
            <c:idx val="10"/>
            <c:invertIfNegative val="0"/>
            <c:bubble3D val="0"/>
            <c:spPr>
              <a:solidFill>
                <a:schemeClr val="accent5"/>
              </a:solidFill>
              <a:ln>
                <a:noFill/>
              </a:ln>
              <a:effectLst/>
            </c:spPr>
            <c:extLst>
              <c:ext xmlns:c16="http://schemas.microsoft.com/office/drawing/2014/chart" uri="{C3380CC4-5D6E-409C-BE32-E72D297353CC}">
                <c16:uniqueId val="{00000011-22F5-4861-A9DD-51369D450F11}"/>
              </c:ext>
            </c:extLst>
          </c:dPt>
          <c:dPt>
            <c:idx val="11"/>
            <c:invertIfNegative val="0"/>
            <c:bubble3D val="0"/>
            <c:spPr>
              <a:solidFill>
                <a:schemeClr val="accent6"/>
              </a:solidFill>
              <a:ln>
                <a:noFill/>
              </a:ln>
              <a:effectLst/>
            </c:spPr>
            <c:extLst>
              <c:ext xmlns:c16="http://schemas.microsoft.com/office/drawing/2014/chart" uri="{C3380CC4-5D6E-409C-BE32-E72D297353CC}">
                <c16:uniqueId val="{00000013-22F5-4861-A9DD-51369D450F11}"/>
              </c:ext>
            </c:extLst>
          </c:dPt>
          <c:dLbls>
            <c:spPr>
              <a:noFill/>
              <a:ln>
                <a:noFill/>
              </a:ln>
              <a:effectLst/>
            </c:spPr>
            <c:txPr>
              <a:bodyPr rot="0" spcFirstLastPara="0" vertOverflow="ellipsis" horzOverflow="overflow" vert="horz" wrap="square" anchor="ctr" anchorCtr="1"/>
              <a:lstStyle/>
              <a:p>
                <a:pPr>
                  <a:defRPr sz="1200" b="0">
                    <a:solidFill>
                      <a:schemeClr val="bg1">
                        <a:lumMod val="50000"/>
                      </a:schemeClr>
                    </a:solidFill>
                    <a:latin typeface="+mn-lt"/>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2.5</c:v>
                </c:pt>
                <c:pt idx="2">
                  <c:v>3.5</c:v>
                </c:pt>
                <c:pt idx="3">
                  <c:v>4.5</c:v>
                </c:pt>
                <c:pt idx="4">
                  <c:v>2.2999999999999998</c:v>
                </c:pt>
                <c:pt idx="5">
                  <c:v>1.8</c:v>
                </c:pt>
                <c:pt idx="6">
                  <c:v>3.6</c:v>
                </c:pt>
                <c:pt idx="7">
                  <c:v>4.5</c:v>
                </c:pt>
                <c:pt idx="8">
                  <c:v>3.8</c:v>
                </c:pt>
                <c:pt idx="9">
                  <c:v>5.3</c:v>
                </c:pt>
                <c:pt idx="10">
                  <c:v>6.2</c:v>
                </c:pt>
                <c:pt idx="11">
                  <c:v>2.9</c:v>
                </c:pt>
              </c:numCache>
            </c:numRef>
          </c:val>
          <c:extLst>
            <c:ext xmlns:c16="http://schemas.microsoft.com/office/drawing/2014/chart" uri="{C3380CC4-5D6E-409C-BE32-E72D297353CC}">
              <c16:uniqueId val="{00000014-22F5-4861-A9DD-51369D450F11}"/>
            </c:ext>
          </c:extLst>
        </c:ser>
        <c:dLbls>
          <c:showLegendKey val="0"/>
          <c:showVal val="0"/>
          <c:showCatName val="0"/>
          <c:showSerName val="0"/>
          <c:showPercent val="0"/>
          <c:showBubbleSize val="0"/>
        </c:dLbls>
        <c:gapWidth val="150"/>
        <c:axId val="442834384"/>
        <c:axId val="442832208"/>
      </c:barChart>
      <c:catAx>
        <c:axId val="442834384"/>
        <c:scaling>
          <c:orientation val="minMax"/>
        </c:scaling>
        <c:delete val="0"/>
        <c:axPos val="b"/>
        <c:numFmt formatCode="General" sourceLinked="1"/>
        <c:majorTickMark val="out"/>
        <c:minorTickMark val="none"/>
        <c:tickLblPos val="nextTo"/>
        <c:spPr>
          <a:noFill/>
          <a:ln>
            <a:noFill/>
          </a:ln>
          <a:effectLst/>
        </c:spPr>
        <c:txPr>
          <a:bodyPr rot="-60000000" spcFirstLastPara="0" vertOverflow="ellipsis" horzOverflow="overflow" vert="horz" wrap="square" anchor="ctr" anchorCtr="1"/>
          <a:lstStyle/>
          <a:p>
            <a:pPr>
              <a:defRPr sz="1000" b="0">
                <a:solidFill>
                  <a:schemeClr val="bg1">
                    <a:lumMod val="50000"/>
                  </a:schemeClr>
                </a:solidFill>
                <a:latin typeface="+mn-lt"/>
              </a:defRPr>
            </a:pPr>
            <a:endParaRPr lang="zh-CN"/>
          </a:p>
        </c:txPr>
        <c:crossAx val="442832208"/>
        <c:crosses val="autoZero"/>
        <c:auto val="1"/>
        <c:lblAlgn val="ctr"/>
        <c:lblOffset val="100"/>
        <c:tickMarkSkip val="1"/>
        <c:noMultiLvlLbl val="0"/>
      </c:catAx>
      <c:valAx>
        <c:axId val="442832208"/>
        <c:scaling>
          <c:orientation val="minMax"/>
        </c:scaling>
        <c:delete val="1"/>
        <c:axPos val="l"/>
        <c:numFmt formatCode="General" sourceLinked="1"/>
        <c:majorTickMark val="out"/>
        <c:minorTickMark val="none"/>
        <c:tickLblPos val="nextTo"/>
        <c:crossAx val="442834384"/>
        <c:crosses val="autoZero"/>
        <c:crossBetween val="between"/>
      </c:valAx>
      <c:spPr>
        <a:noFill/>
        <a:ln w="25400">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1C1AFF-D539-45A2-81CA-66B921DD8D52}" type="datetimeFigureOut">
              <a:rPr lang="zh-CN" altLang="en-US" smtClean="0"/>
              <a:t>2020/2/21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C74456-EB52-4577-819A-4B7EA6F602C1}" type="slidenum">
              <a:rPr lang="zh-CN" altLang="en-US" smtClean="0"/>
              <a:t>‹#›</a:t>
            </a:fld>
            <a:endParaRPr lang="zh-CN" altLang="en-US"/>
          </a:p>
        </p:txBody>
      </p:sp>
    </p:spTree>
    <p:extLst>
      <p:ext uri="{BB962C8B-B14F-4D97-AF65-F5344CB8AC3E}">
        <p14:creationId xmlns:p14="http://schemas.microsoft.com/office/powerpoint/2010/main" val="322252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513"/>
            <a:ext cx="6858000" cy="1790147"/>
          </a:xfrm>
        </p:spPr>
        <p:txBody>
          <a:bodyPr anchor="b"/>
          <a:lstStyle>
            <a:lvl1pPr algn="ctr">
              <a:defRPr sz="4499"/>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0695"/>
            <a:ext cx="6858000" cy="1241438"/>
          </a:xfrm>
        </p:spPr>
        <p:txBody>
          <a:bodyPr/>
          <a:lstStyle>
            <a:lvl1pPr marL="0" indent="0" algn="ctr">
              <a:buNone/>
              <a:defRPr sz="1800"/>
            </a:lvl1pPr>
            <a:lvl2pPr marL="342809" indent="0" algn="ctr">
              <a:buNone/>
              <a:defRPr sz="1500"/>
            </a:lvl2pPr>
            <a:lvl3pPr marL="685617" indent="0" algn="ctr">
              <a:buNone/>
              <a:defRPr sz="1350"/>
            </a:lvl3pPr>
            <a:lvl4pPr marL="1028426" indent="0" algn="ctr">
              <a:buNone/>
              <a:defRPr sz="1200"/>
            </a:lvl4pPr>
            <a:lvl5pPr marL="1371234" indent="0" algn="ctr">
              <a:buNone/>
              <a:defRPr sz="1200"/>
            </a:lvl5pPr>
            <a:lvl6pPr marL="1714043" indent="0" algn="ctr">
              <a:buNone/>
              <a:defRPr sz="1200"/>
            </a:lvl6pPr>
            <a:lvl7pPr marL="2056851" indent="0" algn="ctr">
              <a:buNone/>
              <a:defRPr sz="1200"/>
            </a:lvl7pPr>
            <a:lvl8pPr marL="2399660" indent="0" algn="ctr">
              <a:buNone/>
              <a:defRPr sz="1200"/>
            </a:lvl8pPr>
            <a:lvl9pPr marL="2742468"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91193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56466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1908"/>
            <a:ext cx="7886700" cy="2138893"/>
          </a:xfrm>
        </p:spPr>
        <p:txBody>
          <a:bodyPr anchor="b"/>
          <a:lstStyle>
            <a:lvl1pPr>
              <a:defRPr sz="4499"/>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1036"/>
            <a:ext cx="7886700" cy="1124793"/>
          </a:xfrm>
        </p:spPr>
        <p:txBody>
          <a:bodyPr/>
          <a:lstStyle>
            <a:lvl1pPr marL="0" indent="0">
              <a:buNone/>
              <a:defRPr sz="1800">
                <a:solidFill>
                  <a:schemeClr val="tx1">
                    <a:tint val="75000"/>
                  </a:schemeClr>
                </a:solidFill>
              </a:defRPr>
            </a:lvl1pPr>
            <a:lvl2pPr marL="342809" indent="0">
              <a:buNone/>
              <a:defRPr sz="1500">
                <a:solidFill>
                  <a:schemeClr val="tx1">
                    <a:tint val="75000"/>
                  </a:schemeClr>
                </a:solidFill>
              </a:defRPr>
            </a:lvl2pPr>
            <a:lvl3pPr marL="685617" indent="0">
              <a:buNone/>
              <a:defRPr sz="1350">
                <a:solidFill>
                  <a:schemeClr val="tx1">
                    <a:tint val="75000"/>
                  </a:schemeClr>
                </a:solidFill>
              </a:defRPr>
            </a:lvl3pPr>
            <a:lvl4pPr marL="1028426" indent="0">
              <a:buNone/>
              <a:defRPr sz="1200">
                <a:solidFill>
                  <a:schemeClr val="tx1">
                    <a:tint val="75000"/>
                  </a:schemeClr>
                </a:solidFill>
              </a:defRPr>
            </a:lvl4pPr>
            <a:lvl5pPr marL="1371234" indent="0">
              <a:buNone/>
              <a:defRPr sz="1200">
                <a:solidFill>
                  <a:schemeClr val="tx1">
                    <a:tint val="75000"/>
                  </a:schemeClr>
                </a:solidFill>
              </a:defRPr>
            </a:lvl5pPr>
            <a:lvl6pPr marL="1714043" indent="0">
              <a:buNone/>
              <a:defRPr sz="1200">
                <a:solidFill>
                  <a:schemeClr val="tx1">
                    <a:tint val="75000"/>
                  </a:schemeClr>
                </a:solidFill>
              </a:defRPr>
            </a:lvl6pPr>
            <a:lvl7pPr marL="2056851" indent="0">
              <a:buNone/>
              <a:defRPr sz="1200">
                <a:solidFill>
                  <a:schemeClr val="tx1">
                    <a:tint val="75000"/>
                  </a:schemeClr>
                </a:solidFill>
              </a:defRPr>
            </a:lvl7pPr>
            <a:lvl8pPr marL="2399660" indent="0">
              <a:buNone/>
              <a:defRPr sz="1200">
                <a:solidFill>
                  <a:schemeClr val="tx1">
                    <a:tint val="75000"/>
                  </a:schemeClr>
                </a:solidFill>
              </a:defRPr>
            </a:lvl8pPr>
            <a:lvl9pPr marL="2742468"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dirty="0"/>
              <a:t>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50434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8796"/>
            <a:ext cx="3886200" cy="326249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8796"/>
            <a:ext cx="3886200" cy="326249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08014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759"/>
            <a:ext cx="7886700" cy="993866"/>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483"/>
            <a:ext cx="3868340" cy="617743"/>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227"/>
            <a:ext cx="3868340" cy="2762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483"/>
            <a:ext cx="3887391" cy="617743"/>
          </a:xfrm>
        </p:spPr>
        <p:txBody>
          <a:bodyPr anchor="b"/>
          <a:lstStyle>
            <a:lvl1pPr marL="0" indent="0">
              <a:buNone/>
              <a:defRPr sz="1800" b="1"/>
            </a:lvl1pPr>
            <a:lvl2pPr marL="342809" indent="0">
              <a:buNone/>
              <a:defRPr sz="1500" b="1"/>
            </a:lvl2pPr>
            <a:lvl3pPr marL="685617" indent="0">
              <a:buNone/>
              <a:defRPr sz="135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227"/>
            <a:ext cx="3887391" cy="2762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44814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47736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14051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794"/>
            <a:ext cx="2949178" cy="1199780"/>
          </a:xfrm>
        </p:spPr>
        <p:txBody>
          <a:bodyPr anchor="b"/>
          <a:lstStyle>
            <a:lvl1pPr>
              <a:defRPr sz="2399"/>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341"/>
            <a:ext cx="4629150" cy="3654091"/>
          </a:xfrm>
        </p:spPr>
        <p:txBody>
          <a:bodyPr/>
          <a:lstStyle>
            <a:lvl1pPr>
              <a:defRPr sz="2399"/>
            </a:lvl1pPr>
            <a:lvl2pPr>
              <a:defRPr sz="2099"/>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2574"/>
            <a:ext cx="2949178" cy="2857809"/>
          </a:xfrm>
        </p:spPr>
        <p:txBody>
          <a:bodyPr/>
          <a:lstStyle>
            <a:lvl1pPr marL="0" indent="0">
              <a:buNone/>
              <a:defRPr sz="1200"/>
            </a:lvl1pPr>
            <a:lvl2pPr marL="342809" indent="0">
              <a:buNone/>
              <a:defRPr sz="1050"/>
            </a:lvl2pPr>
            <a:lvl3pPr marL="685617" indent="0">
              <a:buNone/>
              <a:defRPr sz="900"/>
            </a:lvl3pPr>
            <a:lvl4pPr marL="1028426" indent="0">
              <a:buNone/>
              <a:defRPr sz="750"/>
            </a:lvl4pPr>
            <a:lvl5pPr marL="1371234" indent="0">
              <a:buNone/>
              <a:defRPr sz="750"/>
            </a:lvl5pPr>
            <a:lvl6pPr marL="1714043" indent="0">
              <a:buNone/>
              <a:defRPr sz="750"/>
            </a:lvl6pPr>
            <a:lvl7pPr marL="2056851" indent="0">
              <a:buNone/>
              <a:defRPr sz="750"/>
            </a:lvl7pPr>
            <a:lvl8pPr marL="2399660" indent="0">
              <a:buNone/>
              <a:defRPr sz="750"/>
            </a:lvl8pPr>
            <a:lvl9pPr marL="2742468"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2/21/2020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90567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794"/>
            <a:ext cx="2949178" cy="1199780"/>
          </a:xfrm>
        </p:spPr>
        <p:txBody>
          <a:bodyPr anchor="b"/>
          <a:lstStyle>
            <a:lvl1pPr>
              <a:defRPr sz="2399"/>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341"/>
            <a:ext cx="4629150" cy="3654091"/>
          </a:xfrm>
        </p:spPr>
        <p:txBody>
          <a:bodyPr anchor="t"/>
          <a:lstStyle>
            <a:lvl1pPr marL="0" indent="0">
              <a:buNone/>
              <a:defRPr sz="2399"/>
            </a:lvl1pPr>
            <a:lvl2pPr marL="342809" indent="0">
              <a:buNone/>
              <a:defRPr sz="2099"/>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2574"/>
            <a:ext cx="2949178" cy="2857809"/>
          </a:xfrm>
        </p:spPr>
        <p:txBody>
          <a:bodyPr/>
          <a:lstStyle>
            <a:lvl1pPr marL="0" indent="0">
              <a:buNone/>
              <a:defRPr sz="1200"/>
            </a:lvl1pPr>
            <a:lvl2pPr marL="342809" indent="0">
              <a:buNone/>
              <a:defRPr sz="1050"/>
            </a:lvl2pPr>
            <a:lvl3pPr marL="685617" indent="0">
              <a:buNone/>
              <a:defRPr sz="900"/>
            </a:lvl3pPr>
            <a:lvl4pPr marL="1028426" indent="0">
              <a:buNone/>
              <a:defRPr sz="750"/>
            </a:lvl4pPr>
            <a:lvl5pPr marL="1371234" indent="0">
              <a:buNone/>
              <a:defRPr sz="750"/>
            </a:lvl5pPr>
            <a:lvl6pPr marL="1714043" indent="0">
              <a:buNone/>
              <a:defRPr sz="750"/>
            </a:lvl6pPr>
            <a:lvl7pPr marL="2056851" indent="0">
              <a:buNone/>
              <a:defRPr sz="750"/>
            </a:lvl7pPr>
            <a:lvl8pPr marL="2399660" indent="0">
              <a:buNone/>
              <a:defRPr sz="750"/>
            </a:lvl8pPr>
            <a:lvl9pPr marL="2742468"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dirty="0"/>
              <a:t>2/21/2020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499850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5202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759"/>
            <a:ext cx="1971675" cy="435753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759"/>
            <a:ext cx="5800725" cy="435753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654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54366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标题幻灯片">
    <p:spTree>
      <p:nvGrpSpPr>
        <p:cNvPr id="1" name=""/>
        <p:cNvGrpSpPr/>
        <p:nvPr/>
      </p:nvGrpSpPr>
      <p:grpSpPr>
        <a:xfrm>
          <a:off x="0" y="0"/>
          <a:ext cx="0" cy="0"/>
          <a:chOff x="0" y="0"/>
          <a:chExt cx="0" cy="0"/>
        </a:xfrm>
      </p:grpSpPr>
      <p:sp>
        <p:nvSpPr>
          <p:cNvPr id="7" name="Rectangle 20"/>
          <p:cNvSpPr>
            <a:spLocks noChangeArrowheads="1"/>
          </p:cNvSpPr>
          <p:nvPr userDrawn="1"/>
        </p:nvSpPr>
        <p:spPr bwMode="auto">
          <a:xfrm>
            <a:off x="6804248" y="4860924"/>
            <a:ext cx="187459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www.yourwebsite.com</a:t>
            </a:r>
            <a:endParaRPr lang="zh-CN" altLang="en-US" sz="800" dirty="0">
              <a:solidFill>
                <a:srgbClr val="53585E"/>
              </a:solidFill>
              <a:latin typeface="Arial" pitchFamily="34" charset="0"/>
              <a:cs typeface="Arial" pitchFamily="34" charset="0"/>
            </a:endParaRPr>
          </a:p>
        </p:txBody>
      </p:sp>
      <p:sp>
        <p:nvSpPr>
          <p:cNvPr id="8" name="菱形 7"/>
          <p:cNvSpPr/>
          <p:nvPr userDrawn="1"/>
        </p:nvSpPr>
        <p:spPr>
          <a:xfrm>
            <a:off x="8709226" y="4800601"/>
            <a:ext cx="238246" cy="238244"/>
          </a:xfrm>
          <a:prstGeom prst="diamond">
            <a:avLst/>
          </a:pr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dirty="0">
              <a:solidFill>
                <a:schemeClr val="tx1"/>
              </a:solidFill>
            </a:endParaRPr>
          </a:p>
        </p:txBody>
      </p:sp>
      <p:sp>
        <p:nvSpPr>
          <p:cNvPr id="10" name="Rectangle 20"/>
          <p:cNvSpPr>
            <a:spLocks noChangeArrowheads="1"/>
          </p:cNvSpPr>
          <p:nvPr userDrawn="1"/>
        </p:nvSpPr>
        <p:spPr bwMode="auto">
          <a:xfrm>
            <a:off x="251520" y="4860924"/>
            <a:ext cx="175525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yourmail@business.com</a:t>
            </a:r>
            <a:endParaRPr lang="zh-CN" altLang="en-US" sz="800" dirty="0">
              <a:solidFill>
                <a:srgbClr val="53585E"/>
              </a:solidFill>
              <a:latin typeface="Arial" pitchFamily="34" charset="0"/>
              <a:cs typeface="Arial" pitchFamily="34" charset="0"/>
            </a:endParaRPr>
          </a:p>
        </p:txBody>
      </p:sp>
      <p:sp>
        <p:nvSpPr>
          <p:cNvPr id="11" name="灯片编号占位符 5"/>
          <p:cNvSpPr txBox="1"/>
          <p:nvPr userDrawn="1"/>
        </p:nvSpPr>
        <p:spPr>
          <a:xfrm>
            <a:off x="8649858" y="4854858"/>
            <a:ext cx="360040" cy="144016"/>
          </a:xfrm>
          <a:prstGeom prst="rect">
            <a:avLst/>
          </a:prstGeom>
        </p:spPr>
        <p:txBody>
          <a:bodyPr t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fld id="{36567833-4B14-40FE-AE92-49CC326BF8AB}" type="slidenum">
              <a:rPr lang="zh-CN" altLang="en-US" sz="800">
                <a:solidFill>
                  <a:srgbClr val="53585E"/>
                </a:solidFill>
                <a:latin typeface="+mn-lt"/>
                <a:cs typeface="Arial" pitchFamily="34" charset="0"/>
              </a:rPr>
              <a:t>‹#›</a:t>
            </a:fld>
            <a:endParaRPr lang="zh-CN" altLang="en-US" sz="800" dirty="0">
              <a:solidFill>
                <a:srgbClr val="53585E"/>
              </a:solidFill>
              <a:latin typeface="+mn-lt"/>
              <a:cs typeface="Arial" pitchFamily="34" charset="0"/>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759"/>
            <a:ext cx="7886700" cy="99386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8796"/>
            <a:ext cx="7886700" cy="326249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5792"/>
            <a:ext cx="2057400" cy="273759"/>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2/21/2020</a:t>
            </a:fld>
            <a:endParaRPr lang="en-US" dirty="0"/>
          </a:p>
        </p:txBody>
      </p:sp>
      <p:sp>
        <p:nvSpPr>
          <p:cNvPr id="5" name="Footer Placeholder 4"/>
          <p:cNvSpPr>
            <a:spLocks noGrp="1"/>
          </p:cNvSpPr>
          <p:nvPr>
            <p:ph type="ftr" sz="quarter" idx="3"/>
          </p:nvPr>
        </p:nvSpPr>
        <p:spPr>
          <a:xfrm>
            <a:off x="3028950" y="4765792"/>
            <a:ext cx="3086100" cy="273759"/>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5792"/>
            <a:ext cx="2057400" cy="273759"/>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16026630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50" r:id="rId13"/>
  </p:sldLayoutIdLst>
  <p:txStyles>
    <p:titleStyle>
      <a:lvl1pPr algn="l" defTabSz="685617"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04" indent="-171404" algn="l" defTabSz="685617" rtl="0" eaLnBrk="1" latinLnBrk="0" hangingPunct="1">
        <a:lnSpc>
          <a:spcPct val="90000"/>
        </a:lnSpc>
        <a:spcBef>
          <a:spcPts val="750"/>
        </a:spcBef>
        <a:buFont typeface="Arial" panose="020B0604020202020204" pitchFamily="34" charset="0"/>
        <a:buChar char="•"/>
        <a:defRPr sz="2099" kern="1200">
          <a:solidFill>
            <a:schemeClr val="tx1"/>
          </a:solidFill>
          <a:latin typeface="+mn-lt"/>
          <a:ea typeface="+mn-ea"/>
          <a:cs typeface="+mn-cs"/>
        </a:defRPr>
      </a:lvl1pPr>
      <a:lvl2pPr marL="514213" indent="-171404" algn="l" defTabSz="685617"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021" indent="-171404" algn="l" defTabSz="685617"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830" indent="-171404" algn="l" defTabSz="6856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639" indent="-171404" algn="l" defTabSz="6856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447" indent="-171404" algn="l" defTabSz="6856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256" indent="-171404" algn="l" defTabSz="6856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064" indent="-171404" algn="l" defTabSz="6856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873" indent="-171404" algn="l" defTabSz="685617"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17" rtl="0" eaLnBrk="1" latinLnBrk="0" hangingPunct="1">
        <a:defRPr sz="1350" kern="1200">
          <a:solidFill>
            <a:schemeClr val="tx1"/>
          </a:solidFill>
          <a:latin typeface="+mn-lt"/>
          <a:ea typeface="+mn-ea"/>
          <a:cs typeface="+mn-cs"/>
        </a:defRPr>
      </a:lvl1pPr>
      <a:lvl2pPr marL="342809" algn="l" defTabSz="685617" rtl="0" eaLnBrk="1" latinLnBrk="0" hangingPunct="1">
        <a:defRPr sz="1350" kern="1200">
          <a:solidFill>
            <a:schemeClr val="tx1"/>
          </a:solidFill>
          <a:latin typeface="+mn-lt"/>
          <a:ea typeface="+mn-ea"/>
          <a:cs typeface="+mn-cs"/>
        </a:defRPr>
      </a:lvl2pPr>
      <a:lvl3pPr marL="685617" algn="l" defTabSz="685617" rtl="0" eaLnBrk="1" latinLnBrk="0" hangingPunct="1">
        <a:defRPr sz="1350" kern="1200">
          <a:solidFill>
            <a:schemeClr val="tx1"/>
          </a:solidFill>
          <a:latin typeface="+mn-lt"/>
          <a:ea typeface="+mn-ea"/>
          <a:cs typeface="+mn-cs"/>
        </a:defRPr>
      </a:lvl3pPr>
      <a:lvl4pPr marL="1028426" algn="l" defTabSz="685617" rtl="0" eaLnBrk="1" latinLnBrk="0" hangingPunct="1">
        <a:defRPr sz="1350" kern="1200">
          <a:solidFill>
            <a:schemeClr val="tx1"/>
          </a:solidFill>
          <a:latin typeface="+mn-lt"/>
          <a:ea typeface="+mn-ea"/>
          <a:cs typeface="+mn-cs"/>
        </a:defRPr>
      </a:lvl4pPr>
      <a:lvl5pPr marL="1371234" algn="l" defTabSz="685617" rtl="0" eaLnBrk="1" latinLnBrk="0" hangingPunct="1">
        <a:defRPr sz="1350" kern="1200">
          <a:solidFill>
            <a:schemeClr val="tx1"/>
          </a:solidFill>
          <a:latin typeface="+mn-lt"/>
          <a:ea typeface="+mn-ea"/>
          <a:cs typeface="+mn-cs"/>
        </a:defRPr>
      </a:lvl5pPr>
      <a:lvl6pPr marL="1714043" algn="l" defTabSz="685617" rtl="0" eaLnBrk="1" latinLnBrk="0" hangingPunct="1">
        <a:defRPr sz="1350" kern="1200">
          <a:solidFill>
            <a:schemeClr val="tx1"/>
          </a:solidFill>
          <a:latin typeface="+mn-lt"/>
          <a:ea typeface="+mn-ea"/>
          <a:cs typeface="+mn-cs"/>
        </a:defRPr>
      </a:lvl6pPr>
      <a:lvl7pPr marL="2056851" algn="l" defTabSz="685617" rtl="0" eaLnBrk="1" latinLnBrk="0" hangingPunct="1">
        <a:defRPr sz="1350" kern="1200">
          <a:solidFill>
            <a:schemeClr val="tx1"/>
          </a:solidFill>
          <a:latin typeface="+mn-lt"/>
          <a:ea typeface="+mn-ea"/>
          <a:cs typeface="+mn-cs"/>
        </a:defRPr>
      </a:lvl7pPr>
      <a:lvl8pPr marL="2399660" algn="l" defTabSz="685617" rtl="0" eaLnBrk="1" latinLnBrk="0" hangingPunct="1">
        <a:defRPr sz="1350" kern="1200">
          <a:solidFill>
            <a:schemeClr val="tx1"/>
          </a:solidFill>
          <a:latin typeface="+mn-lt"/>
          <a:ea typeface="+mn-ea"/>
          <a:cs typeface="+mn-cs"/>
        </a:defRPr>
      </a:lvl8pPr>
      <a:lvl9pPr marL="2742468" algn="l" defTabSz="685617"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7233" y="1325952"/>
            <a:ext cx="1588897" cy="923201"/>
          </a:xfrm>
          <a:prstGeom prst="rect">
            <a:avLst/>
          </a:prstGeom>
          <a:noFill/>
        </p:spPr>
        <p:txBody>
          <a:bodyPr wrap="none" rtlCol="0">
            <a:spAutoFit/>
          </a:bodyPr>
          <a:lstStyle/>
          <a:p>
            <a:r>
              <a:rPr lang="en-US" altLang="zh-CN" sz="5399" b="1" dirty="0">
                <a:solidFill>
                  <a:schemeClr val="accent2"/>
                </a:solidFill>
              </a:rPr>
              <a:t>2020</a:t>
            </a:r>
            <a:endParaRPr lang="zh-CN" altLang="en-US" sz="5399" b="1" dirty="0">
              <a:solidFill>
                <a:schemeClr val="accent2"/>
              </a:solidFill>
            </a:endParaRPr>
          </a:p>
        </p:txBody>
      </p:sp>
      <p:sp>
        <p:nvSpPr>
          <p:cNvPr id="4" name="文本框 3"/>
          <p:cNvSpPr txBox="1"/>
          <p:nvPr/>
        </p:nvSpPr>
        <p:spPr>
          <a:xfrm>
            <a:off x="697232" y="2210956"/>
            <a:ext cx="4432624" cy="600036"/>
          </a:xfrm>
          <a:prstGeom prst="rect">
            <a:avLst/>
          </a:prstGeom>
          <a:noFill/>
        </p:spPr>
        <p:txBody>
          <a:bodyPr wrap="none" rtlCol="0">
            <a:spAutoFit/>
          </a:bodyPr>
          <a:lstStyle/>
          <a:p>
            <a:r>
              <a:rPr lang="zh-CN" altLang="en-US" sz="3299" b="1" dirty="0">
                <a:solidFill>
                  <a:schemeClr val="tx2"/>
                </a:solidFill>
              </a:rPr>
              <a:t>大气简约通用商务模板</a:t>
            </a:r>
          </a:p>
        </p:txBody>
      </p:sp>
      <p:sp>
        <p:nvSpPr>
          <p:cNvPr id="5" name="矩形 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97232" y="2844201"/>
            <a:ext cx="4440975" cy="415498"/>
          </a:xfrm>
          <a:prstGeom prst="rect">
            <a:avLst/>
          </a:prstGeom>
        </p:spPr>
        <p:txBody>
          <a:bodyPr wrap="square">
            <a:spAutoFit/>
          </a:bodyPr>
          <a:lstStyle/>
          <a:p>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a:t>
            </a:r>
            <a:endParaRPr lang="zh-CN" altLang="en-US" sz="105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圆角矩形 5"/>
          <p:cNvSpPr/>
          <p:nvPr/>
        </p:nvSpPr>
        <p:spPr>
          <a:xfrm>
            <a:off x="805020" y="3406040"/>
            <a:ext cx="1314553" cy="366755"/>
          </a:xfrm>
          <a:prstGeom prst="roundRect">
            <a:avLst>
              <a:gd name="adj" fmla="val 137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t>汇报人</a:t>
            </a:r>
            <a:r>
              <a:rPr lang="en-US" altLang="zh-CN" sz="1350" dirty="0"/>
              <a:t>:XXX</a:t>
            </a:r>
            <a:endParaRPr lang="zh-CN" altLang="en-US" sz="1350" dirty="0"/>
          </a:p>
        </p:txBody>
      </p:sp>
      <p:pic>
        <p:nvPicPr>
          <p:cNvPr id="7" name="图片 6">
            <a:extLst>
              <a:ext uri="{FF2B5EF4-FFF2-40B4-BE49-F238E27FC236}">
                <a16:creationId xmlns:a16="http://schemas.microsoft.com/office/drawing/2014/main" id="{34C11D60-4289-43BF-B769-7385D0390396}"/>
              </a:ext>
            </a:extLst>
          </p:cNvPr>
          <p:cNvPicPr>
            <a:picLocks noChangeAspect="1"/>
          </p:cNvPicPr>
          <p:nvPr/>
        </p:nvPicPr>
        <p:blipFill rotWithShape="1">
          <a:blip r:embed="rId2">
            <a:extLst>
              <a:ext uri="{28A0092B-C50C-407E-A947-70E740481C1C}">
                <a14:useLocalDpi xmlns:a14="http://schemas.microsoft.com/office/drawing/2010/main" val="0"/>
              </a:ext>
            </a:extLst>
          </a:blip>
          <a:srcRect t="5307" r="7666" b="8704"/>
          <a:stretch/>
        </p:blipFill>
        <p:spPr>
          <a:xfrm>
            <a:off x="5364000" y="773278"/>
            <a:ext cx="3446920" cy="3800144"/>
          </a:xfrm>
          <a:prstGeom prst="rect">
            <a:avLst/>
          </a:prstGeom>
        </p:spPr>
      </p:pic>
    </p:spTree>
    <p:extLst>
      <p:ext uri="{BB962C8B-B14F-4D97-AF65-F5344CB8AC3E}">
        <p14:creationId xmlns:p14="http://schemas.microsoft.com/office/powerpoint/2010/main" val="265772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4174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86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32213" y="793839"/>
            <a:ext cx="2174036" cy="496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CONTENT</a:t>
            </a:r>
            <a:endParaRPr lang="zh-CN" altLang="en-US" b="1" dirty="0"/>
          </a:p>
        </p:txBody>
      </p:sp>
      <p:sp>
        <p:nvSpPr>
          <p:cNvPr id="6" name="文本框 5"/>
          <p:cNvSpPr txBox="1"/>
          <p:nvPr/>
        </p:nvSpPr>
        <p:spPr>
          <a:xfrm>
            <a:off x="4768705" y="1634775"/>
            <a:ext cx="2509020" cy="369332"/>
          </a:xfrm>
          <a:prstGeom prst="rect">
            <a:avLst/>
          </a:prstGeom>
          <a:noFill/>
        </p:spPr>
        <p:txBody>
          <a:bodyPr wrap="none" rtlCol="0">
            <a:spAutoFit/>
          </a:bodyPr>
          <a:lstStyle/>
          <a:p>
            <a:r>
              <a:rPr lang="zh-CN" altLang="en-US" b="1" dirty="0">
                <a:solidFill>
                  <a:schemeClr val="tx2"/>
                </a:solidFill>
              </a:rPr>
              <a:t>请在此处输入标题内容</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768705" y="1960368"/>
            <a:ext cx="3465780" cy="207749"/>
          </a:xfrm>
          <a:prstGeom prst="rect">
            <a:avLst/>
          </a:prstGeom>
        </p:spPr>
        <p:txBody>
          <a:bodyPr wrap="square">
            <a:spAutoFit/>
          </a:bodyPr>
          <a:lstStyle/>
          <a:p>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ipsum vitae</a:t>
            </a:r>
            <a:endParaRPr lang="zh-CN" altLang="en-US" sz="75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7"/>
          <p:cNvSpPr txBox="1"/>
          <p:nvPr/>
        </p:nvSpPr>
        <p:spPr>
          <a:xfrm>
            <a:off x="4122417" y="1579093"/>
            <a:ext cx="614272" cy="600036"/>
          </a:xfrm>
          <a:prstGeom prst="rect">
            <a:avLst/>
          </a:prstGeom>
          <a:noFill/>
        </p:spPr>
        <p:txBody>
          <a:bodyPr wrap="none" rtlCol="0">
            <a:spAutoFit/>
          </a:bodyPr>
          <a:lstStyle/>
          <a:p>
            <a:pPr algn="ctr"/>
            <a:r>
              <a:rPr lang="en-US" altLang="zh-CN" sz="3299" dirty="0">
                <a:solidFill>
                  <a:schemeClr val="accent2"/>
                </a:solidFill>
              </a:rPr>
              <a:t>01</a:t>
            </a:r>
            <a:endParaRPr lang="zh-CN" altLang="en-US" sz="3299" dirty="0">
              <a:solidFill>
                <a:schemeClr val="accent2"/>
              </a:solidFill>
            </a:endParaRPr>
          </a:p>
        </p:txBody>
      </p:sp>
      <p:sp>
        <p:nvSpPr>
          <p:cNvPr id="10" name="文本框 9"/>
          <p:cNvSpPr txBox="1"/>
          <p:nvPr/>
        </p:nvSpPr>
        <p:spPr>
          <a:xfrm>
            <a:off x="4768705" y="2307312"/>
            <a:ext cx="2509020" cy="369332"/>
          </a:xfrm>
          <a:prstGeom prst="rect">
            <a:avLst/>
          </a:prstGeom>
          <a:noFill/>
        </p:spPr>
        <p:txBody>
          <a:bodyPr wrap="none" rtlCol="0">
            <a:spAutoFit/>
          </a:bodyPr>
          <a:lstStyle/>
          <a:p>
            <a:r>
              <a:rPr lang="zh-CN" altLang="en-US" b="1" dirty="0">
                <a:solidFill>
                  <a:schemeClr val="tx2"/>
                </a:solidFill>
              </a:rPr>
              <a:t>请在此处输入标题内容</a:t>
            </a: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768705" y="2632905"/>
            <a:ext cx="3465780" cy="207749"/>
          </a:xfrm>
          <a:prstGeom prst="rect">
            <a:avLst/>
          </a:prstGeom>
        </p:spPr>
        <p:txBody>
          <a:bodyPr wrap="square">
            <a:spAutoFit/>
          </a:bodyPr>
          <a:lstStyle/>
          <a:p>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ipsum vitae</a:t>
            </a:r>
            <a:endParaRPr lang="zh-CN" altLang="en-US" sz="75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文本框 11"/>
          <p:cNvSpPr txBox="1"/>
          <p:nvPr/>
        </p:nvSpPr>
        <p:spPr>
          <a:xfrm>
            <a:off x="4122418" y="2251630"/>
            <a:ext cx="614271" cy="600036"/>
          </a:xfrm>
          <a:prstGeom prst="rect">
            <a:avLst/>
          </a:prstGeom>
          <a:noFill/>
        </p:spPr>
        <p:txBody>
          <a:bodyPr wrap="none" rtlCol="0">
            <a:spAutoFit/>
          </a:bodyPr>
          <a:lstStyle/>
          <a:p>
            <a:pPr algn="ctr"/>
            <a:r>
              <a:rPr lang="en-US" altLang="zh-CN" sz="3299" dirty="0">
                <a:solidFill>
                  <a:schemeClr val="accent2"/>
                </a:solidFill>
              </a:rPr>
              <a:t>02</a:t>
            </a:r>
            <a:endParaRPr lang="zh-CN" altLang="en-US" sz="3299" dirty="0">
              <a:solidFill>
                <a:schemeClr val="accent2"/>
              </a:solidFill>
            </a:endParaRPr>
          </a:p>
        </p:txBody>
      </p:sp>
      <p:sp>
        <p:nvSpPr>
          <p:cNvPr id="14" name="文本框 13"/>
          <p:cNvSpPr txBox="1"/>
          <p:nvPr/>
        </p:nvSpPr>
        <p:spPr>
          <a:xfrm>
            <a:off x="4768705" y="2918479"/>
            <a:ext cx="2509020" cy="369332"/>
          </a:xfrm>
          <a:prstGeom prst="rect">
            <a:avLst/>
          </a:prstGeom>
          <a:noFill/>
        </p:spPr>
        <p:txBody>
          <a:bodyPr wrap="none" rtlCol="0">
            <a:spAutoFit/>
          </a:bodyPr>
          <a:lstStyle/>
          <a:p>
            <a:r>
              <a:rPr lang="zh-CN" altLang="en-US" b="1" dirty="0">
                <a:solidFill>
                  <a:schemeClr val="tx2"/>
                </a:solidFill>
              </a:rPr>
              <a:t>请在此处输入标题内容</a:t>
            </a:r>
          </a:p>
        </p:txBody>
      </p:sp>
      <p:sp>
        <p:nvSpPr>
          <p:cNvPr id="15" name="矩形 1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768705" y="3244072"/>
            <a:ext cx="3465780" cy="207749"/>
          </a:xfrm>
          <a:prstGeom prst="rect">
            <a:avLst/>
          </a:prstGeom>
        </p:spPr>
        <p:txBody>
          <a:bodyPr wrap="square">
            <a:spAutoFit/>
          </a:bodyPr>
          <a:lstStyle/>
          <a:p>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ipsum vitae</a:t>
            </a:r>
            <a:endParaRPr lang="zh-CN" altLang="en-US" sz="75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4122418" y="2862797"/>
            <a:ext cx="614271" cy="600036"/>
          </a:xfrm>
          <a:prstGeom prst="rect">
            <a:avLst/>
          </a:prstGeom>
          <a:noFill/>
        </p:spPr>
        <p:txBody>
          <a:bodyPr wrap="none" rtlCol="0">
            <a:spAutoFit/>
          </a:bodyPr>
          <a:lstStyle/>
          <a:p>
            <a:pPr algn="ctr"/>
            <a:r>
              <a:rPr lang="en-US" altLang="zh-CN" sz="3299" dirty="0">
                <a:solidFill>
                  <a:schemeClr val="accent2"/>
                </a:solidFill>
              </a:rPr>
              <a:t>03</a:t>
            </a:r>
            <a:endParaRPr lang="zh-CN" altLang="en-US" sz="3299" dirty="0">
              <a:solidFill>
                <a:schemeClr val="accent2"/>
              </a:solidFill>
            </a:endParaRPr>
          </a:p>
        </p:txBody>
      </p:sp>
      <p:sp>
        <p:nvSpPr>
          <p:cNvPr id="18" name="文本框 17"/>
          <p:cNvSpPr txBox="1"/>
          <p:nvPr/>
        </p:nvSpPr>
        <p:spPr>
          <a:xfrm>
            <a:off x="4768705" y="3529646"/>
            <a:ext cx="2509020" cy="369332"/>
          </a:xfrm>
          <a:prstGeom prst="rect">
            <a:avLst/>
          </a:prstGeom>
          <a:noFill/>
        </p:spPr>
        <p:txBody>
          <a:bodyPr wrap="none" rtlCol="0">
            <a:spAutoFit/>
          </a:bodyPr>
          <a:lstStyle/>
          <a:p>
            <a:r>
              <a:rPr lang="zh-CN" altLang="en-US" b="1" dirty="0">
                <a:solidFill>
                  <a:schemeClr val="tx2"/>
                </a:solidFill>
              </a:rPr>
              <a:t>请在此处输入标题内容</a:t>
            </a:r>
          </a:p>
        </p:txBody>
      </p:sp>
      <p:sp>
        <p:nvSpPr>
          <p:cNvPr id="19" name="矩形 1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768705" y="3855239"/>
            <a:ext cx="3465780" cy="207749"/>
          </a:xfrm>
          <a:prstGeom prst="rect">
            <a:avLst/>
          </a:prstGeom>
        </p:spPr>
        <p:txBody>
          <a:bodyPr wrap="square">
            <a:spAutoFit/>
          </a:bodyPr>
          <a:lstStyle/>
          <a:p>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750" dirty="0" err="1">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750" dirty="0">
                <a:latin typeface="Arial" panose="020B0604020202020204" pitchFamily="34" charset="0"/>
                <a:ea typeface="微软雅黑" panose="020B0503020204020204" pitchFamily="34" charset="-122"/>
                <a:cs typeface="+mn-ea"/>
                <a:sym typeface="Arial" panose="020B0604020202020204" pitchFamily="34" charset="0"/>
              </a:rPr>
              <a:t> ipsum vitae</a:t>
            </a:r>
            <a:endParaRPr lang="zh-CN" altLang="en-US" sz="75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19"/>
          <p:cNvSpPr txBox="1"/>
          <p:nvPr/>
        </p:nvSpPr>
        <p:spPr>
          <a:xfrm>
            <a:off x="4122418" y="3473964"/>
            <a:ext cx="614271" cy="600036"/>
          </a:xfrm>
          <a:prstGeom prst="rect">
            <a:avLst/>
          </a:prstGeom>
          <a:noFill/>
        </p:spPr>
        <p:txBody>
          <a:bodyPr wrap="none" rtlCol="0">
            <a:spAutoFit/>
          </a:bodyPr>
          <a:lstStyle/>
          <a:p>
            <a:pPr algn="ctr"/>
            <a:r>
              <a:rPr lang="en-US" altLang="zh-CN" sz="3299" dirty="0">
                <a:solidFill>
                  <a:schemeClr val="accent2"/>
                </a:solidFill>
              </a:rPr>
              <a:t>04</a:t>
            </a:r>
            <a:endParaRPr lang="zh-CN" altLang="en-US" sz="3299" dirty="0">
              <a:solidFill>
                <a:schemeClr val="accent2"/>
              </a:solidFill>
            </a:endParaRPr>
          </a:p>
        </p:txBody>
      </p:sp>
      <p:pic>
        <p:nvPicPr>
          <p:cNvPr id="21" name="图片 20">
            <a:extLst>
              <a:ext uri="{FF2B5EF4-FFF2-40B4-BE49-F238E27FC236}">
                <a16:creationId xmlns:a16="http://schemas.microsoft.com/office/drawing/2014/main" id="{CA42026D-59B7-45A4-B08D-403DD1A68890}"/>
              </a:ext>
            </a:extLst>
          </p:cNvPr>
          <p:cNvPicPr>
            <a:picLocks noChangeAspect="1"/>
          </p:cNvPicPr>
          <p:nvPr/>
        </p:nvPicPr>
        <p:blipFill rotWithShape="1">
          <a:blip r:embed="rId2">
            <a:extLst>
              <a:ext uri="{28A0092B-C50C-407E-A947-70E740481C1C}">
                <a14:useLocalDpi xmlns:a14="http://schemas.microsoft.com/office/drawing/2010/main" val="0"/>
              </a:ext>
            </a:extLst>
          </a:blip>
          <a:srcRect t="5307" r="7666" b="8704"/>
          <a:stretch/>
        </p:blipFill>
        <p:spPr>
          <a:xfrm>
            <a:off x="44689" y="773278"/>
            <a:ext cx="3446920" cy="3800144"/>
          </a:xfrm>
          <a:prstGeom prst="rect">
            <a:avLst/>
          </a:prstGeom>
        </p:spPr>
      </p:pic>
    </p:spTree>
    <p:extLst>
      <p:ext uri="{BB962C8B-B14F-4D97-AF65-F5344CB8AC3E}">
        <p14:creationId xmlns:p14="http://schemas.microsoft.com/office/powerpoint/2010/main" val="1619419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914334" y="2582431"/>
            <a:ext cx="3315331" cy="507703"/>
          </a:xfrm>
          <a:prstGeom prst="rect">
            <a:avLst/>
          </a:prstGeom>
          <a:noFill/>
        </p:spPr>
        <p:txBody>
          <a:bodyPr wrap="none" rtlCol="0">
            <a:spAutoFit/>
          </a:bodyPr>
          <a:lstStyle/>
          <a:p>
            <a:pPr algn="ctr"/>
            <a:r>
              <a:rPr lang="zh-CN" altLang="en-US" sz="2699" b="1" dirty="0">
                <a:solidFill>
                  <a:schemeClr val="tx2"/>
                </a:solidFill>
              </a:rPr>
              <a:t>请输入你的标题内容</a:t>
            </a:r>
          </a:p>
        </p:txBody>
      </p:sp>
      <p:sp>
        <p:nvSpPr>
          <p:cNvPr id="8" name="矩形 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328005" y="3070545"/>
            <a:ext cx="4487988" cy="415498"/>
          </a:xfrm>
          <a:prstGeom prst="rect">
            <a:avLst/>
          </a:prstGeom>
        </p:spPr>
        <p:txBody>
          <a:bodyPr wrap="square">
            <a:spAutoFit/>
          </a:bodyPr>
          <a:lstStyle/>
          <a:p>
            <a:pPr algn="ct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pulvinar</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lorem </a:t>
            </a:r>
            <a:r>
              <a:rPr lang="en-US" altLang="zh-CN" sz="1050" dirty="0" err="1">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lacinia</a:t>
            </a:r>
            <a:r>
              <a:rPr lang="en-US" altLang="zh-CN" sz="105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pic>
        <p:nvPicPr>
          <p:cNvPr id="9" name="图片 8">
            <a:extLst>
              <a:ext uri="{FF2B5EF4-FFF2-40B4-BE49-F238E27FC236}">
                <a16:creationId xmlns:a16="http://schemas.microsoft.com/office/drawing/2014/main" id="{D93B8E75-2493-48E9-97E5-78AF8D518A5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307" r="7666" b="8704"/>
          <a:stretch/>
        </p:blipFill>
        <p:spPr>
          <a:xfrm>
            <a:off x="3852000" y="1073870"/>
            <a:ext cx="1338938" cy="1476146"/>
          </a:xfrm>
          <a:prstGeom prst="rect">
            <a:avLst/>
          </a:prstGeom>
        </p:spPr>
      </p:pic>
    </p:spTree>
    <p:extLst>
      <p:ext uri="{BB962C8B-B14F-4D97-AF65-F5344CB8AC3E}">
        <p14:creationId xmlns:p14="http://schemas.microsoft.com/office/powerpoint/2010/main" val="615555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572000" y="914772"/>
            <a:ext cx="4104456" cy="3658418"/>
          </a:xfrm>
          <a:prstGeom prst="rect">
            <a:avLst/>
          </a:prstGeom>
          <a:blipFill rotWithShape="1">
            <a:blip r:embed="rId2" cstate="screen">
              <a:extLst>
                <a:ext uri="{BEBA8EAE-BF5A-486C-A8C5-ECC9F3942E4B}">
                  <a14:imgProps xmlns:a14="http://schemas.microsoft.com/office/drawing/2010/main">
                    <a14:imgLayer r:embed="rId3">
                      <a14:imgEffect>
                        <a14:colorTemperature colorTemp="11200"/>
                      </a14:imgEffect>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20"/>
          <p:cNvSpPr>
            <a:spLocks noChangeArrowheads="1"/>
          </p:cNvSpPr>
          <p:nvPr/>
        </p:nvSpPr>
        <p:spPr bwMode="auto">
          <a:xfrm>
            <a:off x="611560" y="1130796"/>
            <a:ext cx="3384376" cy="11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en-US" altLang="zh-CN" sz="800" dirty="0">
                <a:solidFill>
                  <a:srgbClr val="53585E"/>
                </a:solidFill>
                <a:latin typeface="Arial" pitchFamily="34" charset="0"/>
                <a:cs typeface="Arial" pitchFamily="34" charset="0"/>
              </a:rPr>
              <a:t>We have many PowerPoint </a:t>
            </a:r>
            <a:r>
              <a:rPr lang="zh-CN" altLang="en-US" sz="800" dirty="0">
                <a:solidFill>
                  <a:srgbClr val="53585E"/>
                </a:solidFill>
                <a:latin typeface="Arial" pitchFamily="34" charset="0"/>
                <a:cs typeface="Arial" pitchFamily="34" charset="0"/>
              </a:rPr>
              <a:t>templates</a:t>
            </a:r>
            <a:r>
              <a:rPr lang="en-US" altLang="zh-CN" sz="800" dirty="0">
                <a:solidFill>
                  <a:srgbClr val="53585E"/>
                </a:solidFill>
                <a:latin typeface="Arial" pitchFamily="34" charset="0"/>
                <a:cs typeface="Arial" pitchFamily="34" charset="0"/>
              </a:rPr>
              <a:t> that has been specifically designed to help anyone that is stepping into the world of PowerPoint for the very first time. We have many PowerPoint </a:t>
            </a:r>
            <a:r>
              <a:rPr lang="zh-CN" altLang="en-US" sz="800" dirty="0">
                <a:solidFill>
                  <a:srgbClr val="53585E"/>
                </a:solidFill>
                <a:latin typeface="Arial" pitchFamily="34" charset="0"/>
                <a:cs typeface="Arial" pitchFamily="34" charset="0"/>
              </a:rPr>
              <a:t>templates</a:t>
            </a:r>
            <a:r>
              <a:rPr lang="en-US" altLang="zh-CN" sz="800" dirty="0">
                <a:solidFill>
                  <a:srgbClr val="53585E"/>
                </a:solidFill>
                <a:latin typeface="Arial" pitchFamily="34" charset="0"/>
                <a:cs typeface="Arial" pitchFamily="34" charset="0"/>
              </a:rPr>
              <a:t> that has been specifically designed to help anyone that is stepping into the world of PowerPoint for the very first time. We have many PowerPoint </a:t>
            </a:r>
            <a:r>
              <a:rPr lang="zh-CN" altLang="en-US" sz="800" dirty="0">
                <a:solidFill>
                  <a:srgbClr val="53585E"/>
                </a:solidFill>
                <a:latin typeface="Arial" pitchFamily="34" charset="0"/>
                <a:cs typeface="Arial" pitchFamily="34" charset="0"/>
              </a:rPr>
              <a:t>templates</a:t>
            </a:r>
            <a:r>
              <a:rPr lang="en-US" altLang="zh-CN" sz="800" dirty="0">
                <a:solidFill>
                  <a:srgbClr val="53585E"/>
                </a:solidFill>
                <a:latin typeface="Arial" pitchFamily="34" charset="0"/>
                <a:cs typeface="Arial" pitchFamily="34" charset="0"/>
              </a:rPr>
              <a:t> that has been specifically designed to help anyone that is stepping into the world of PowerPoint for the very first time.</a:t>
            </a:r>
            <a:endParaRPr lang="zh-CN" altLang="en-US" sz="800" dirty="0">
              <a:solidFill>
                <a:srgbClr val="53585E"/>
              </a:solidFill>
              <a:latin typeface="Arial" pitchFamily="34" charset="0"/>
              <a:cs typeface="Arial" pitchFamily="34" charset="0"/>
            </a:endParaRPr>
          </a:p>
        </p:txBody>
      </p:sp>
      <p:sp>
        <p:nvSpPr>
          <p:cNvPr id="7" name="矩形 6"/>
          <p:cNvSpPr/>
          <p:nvPr/>
        </p:nvSpPr>
        <p:spPr>
          <a:xfrm>
            <a:off x="611560" y="2700635"/>
            <a:ext cx="3384376" cy="6361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20"/>
          <p:cNvSpPr>
            <a:spLocks noChangeArrowheads="1"/>
          </p:cNvSpPr>
          <p:nvPr/>
        </p:nvSpPr>
        <p:spPr bwMode="auto">
          <a:xfrm>
            <a:off x="755576" y="2778623"/>
            <a:ext cx="309634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en-US" altLang="zh-CN" sz="800" dirty="0">
                <a:solidFill>
                  <a:schemeClr val="bg1"/>
                </a:solidFill>
                <a:latin typeface="Arial" pitchFamily="34" charset="0"/>
                <a:cs typeface="Arial" pitchFamily="34" charset="0"/>
              </a:rPr>
              <a:t>We have many PowerPoint </a:t>
            </a:r>
            <a:r>
              <a:rPr lang="zh-CN" altLang="en-US" sz="800" dirty="0">
                <a:solidFill>
                  <a:schemeClr val="bg1"/>
                </a:solidFill>
                <a:latin typeface="Arial" pitchFamily="34" charset="0"/>
                <a:cs typeface="Arial" pitchFamily="34" charset="0"/>
              </a:rPr>
              <a:t>templates</a:t>
            </a:r>
            <a:r>
              <a:rPr lang="en-US" altLang="zh-CN" sz="800" dirty="0">
                <a:solidFill>
                  <a:schemeClr val="bg1"/>
                </a:solidFill>
                <a:latin typeface="Arial" pitchFamily="34" charset="0"/>
                <a:cs typeface="Arial" pitchFamily="34" charset="0"/>
              </a:rPr>
              <a:t> that has been specifically designed to help anyone that is stepping into the world of PowerPoint for the very first time. </a:t>
            </a:r>
            <a:endParaRPr lang="zh-CN" altLang="en-US" sz="800" dirty="0">
              <a:solidFill>
                <a:schemeClr val="bg1"/>
              </a:solidFill>
              <a:latin typeface="Arial" pitchFamily="34" charset="0"/>
              <a:cs typeface="Arial" pitchFamily="34" charset="0"/>
            </a:endParaRPr>
          </a:p>
        </p:txBody>
      </p:sp>
      <p:sp>
        <p:nvSpPr>
          <p:cNvPr id="17" name="Rectangle 20"/>
          <p:cNvSpPr>
            <a:spLocks noChangeArrowheads="1"/>
          </p:cNvSpPr>
          <p:nvPr/>
        </p:nvSpPr>
        <p:spPr bwMode="auto">
          <a:xfrm>
            <a:off x="611560" y="3435052"/>
            <a:ext cx="3384376"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en-US" altLang="zh-CN" sz="800" dirty="0">
                <a:solidFill>
                  <a:srgbClr val="53585E"/>
                </a:solidFill>
                <a:latin typeface="Arial" pitchFamily="34" charset="0"/>
                <a:cs typeface="Arial" pitchFamily="34" charset="0"/>
              </a:rPr>
              <a:t>We have many PowerPoint </a:t>
            </a:r>
            <a:r>
              <a:rPr lang="zh-CN" altLang="en-US" sz="800" dirty="0">
                <a:solidFill>
                  <a:srgbClr val="53585E"/>
                </a:solidFill>
                <a:latin typeface="Arial" pitchFamily="34" charset="0"/>
                <a:cs typeface="Arial" pitchFamily="34" charset="0"/>
              </a:rPr>
              <a:t>templates</a:t>
            </a:r>
            <a:r>
              <a:rPr lang="en-US" altLang="zh-CN" sz="800" dirty="0">
                <a:solidFill>
                  <a:srgbClr val="53585E"/>
                </a:solidFill>
                <a:latin typeface="Arial" pitchFamily="34" charset="0"/>
                <a:cs typeface="Arial" pitchFamily="34" charset="0"/>
              </a:rPr>
              <a:t> that has been specifically designed to help anyone that is stepping into the world of PowerPoint for the very first time. We have many PowerPoint </a:t>
            </a:r>
            <a:r>
              <a:rPr lang="zh-CN" altLang="en-US" sz="800" dirty="0">
                <a:solidFill>
                  <a:srgbClr val="53585E"/>
                </a:solidFill>
                <a:latin typeface="Arial" pitchFamily="34" charset="0"/>
                <a:cs typeface="Arial" pitchFamily="34" charset="0"/>
              </a:rPr>
              <a:t>templates</a:t>
            </a:r>
            <a:r>
              <a:rPr lang="en-US" altLang="zh-CN" sz="800" dirty="0">
                <a:solidFill>
                  <a:srgbClr val="53585E"/>
                </a:solidFill>
                <a:latin typeface="Arial" pitchFamily="34" charset="0"/>
                <a:cs typeface="Arial" pitchFamily="34" charset="0"/>
              </a:rPr>
              <a:t> that has been specifically designed to help anyone that is stepping into the world of PowerPoint for the very first time. </a:t>
            </a:r>
            <a:endParaRPr lang="zh-CN" altLang="en-US" sz="800" dirty="0">
              <a:solidFill>
                <a:srgbClr val="53585E"/>
              </a:solidFill>
              <a:latin typeface="Arial" pitchFamily="34" charset="0"/>
              <a:cs typeface="Arial" pitchFamily="34" charset="0"/>
            </a:endParaRPr>
          </a:p>
        </p:txBody>
      </p:sp>
      <p:pic>
        <p:nvPicPr>
          <p:cNvPr id="14" name="图片 13">
            <a:extLst>
              <a:ext uri="{FF2B5EF4-FFF2-40B4-BE49-F238E27FC236}">
                <a16:creationId xmlns:a16="http://schemas.microsoft.com/office/drawing/2014/main" id="{7C485810-7674-422F-9C45-F577BC9EA3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18" name="Rectangle 20">
            <a:extLst>
              <a:ext uri="{FF2B5EF4-FFF2-40B4-BE49-F238E27FC236}">
                <a16:creationId xmlns:a16="http://schemas.microsoft.com/office/drawing/2014/main" id="{B4378C00-75DD-40E6-B493-5AEF7846BF1B}"/>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19" name="文本框 18">
            <a:extLst>
              <a:ext uri="{FF2B5EF4-FFF2-40B4-BE49-F238E27FC236}">
                <a16:creationId xmlns:a16="http://schemas.microsoft.com/office/drawing/2014/main" id="{34E1BE73-5DEF-42CB-99C2-B181BC091B71}"/>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150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53" presetClass="entr" presetSubtype="16" fill="hold" grpId="0" nodeType="withEffect">
                                      <p:stCondLst>
                                        <p:cond delay="160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par>
                                    <p:cTn id="18" presetID="2" presetClass="entr" presetSubtype="4" fill="hold" grpId="0" nodeType="withEffect" p14:presetBounceEnd="60000">
                                      <p:stCondLst>
                                        <p:cond delay="1700"/>
                                      </p:stCondLst>
                                      <p:childTnLst>
                                        <p:set>
                                          <p:cBhvr>
                                            <p:cTn id="19" dur="1" fill="hold">
                                              <p:stCondLst>
                                                <p:cond delay="0"/>
                                              </p:stCondLst>
                                            </p:cTn>
                                            <p:tgtEl>
                                              <p:spTgt spid="17"/>
                                            </p:tgtEl>
                                            <p:attrNameLst>
                                              <p:attrName>style.visibility</p:attrName>
                                            </p:attrNameLst>
                                          </p:cBhvr>
                                          <p:to>
                                            <p:strVal val="visible"/>
                                          </p:to>
                                        </p:set>
                                        <p:anim calcmode="lin" valueType="num" p14:bounceEnd="60000">
                                          <p:cBhvr additive="base">
                                            <p:cTn id="20" dur="50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1" presetClass="entr" presetSubtype="1" fill="hold" grpId="0" nodeType="withEffect">
                                      <p:stCondLst>
                                        <p:cond delay="220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500"/>
                                            <p:tgtEl>
                                              <p:spTgt spid="6"/>
                                            </p:tgtEl>
                                          </p:cBhvr>
                                        </p:animEffect>
                                      </p:childTnLst>
                                    </p:cTn>
                                  </p:par>
                                  <p:par>
                                    <p:cTn id="25" presetID="42" presetClass="entr" presetSubtype="0" fill="hold" grpId="0" nodeType="withEffect">
                                      <p:stCondLst>
                                        <p:cond delay="7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300"/>
                                            <p:tgtEl>
                                              <p:spTgt spid="18"/>
                                            </p:tgtEl>
                                          </p:cBhvr>
                                        </p:animEffect>
                                        <p:anim calcmode="lin" valueType="num">
                                          <p:cBhvr>
                                            <p:cTn id="28" dur="300" fill="hold"/>
                                            <p:tgtEl>
                                              <p:spTgt spid="18"/>
                                            </p:tgtEl>
                                            <p:attrNameLst>
                                              <p:attrName>ppt_x</p:attrName>
                                            </p:attrNameLst>
                                          </p:cBhvr>
                                          <p:tavLst>
                                            <p:tav tm="0">
                                              <p:val>
                                                <p:strVal val="#ppt_x"/>
                                              </p:val>
                                            </p:tav>
                                            <p:tav tm="100000">
                                              <p:val>
                                                <p:strVal val="#ppt_x"/>
                                              </p:val>
                                            </p:tav>
                                          </p:tavLst>
                                        </p:anim>
                                        <p:anim calcmode="lin" valueType="num">
                                          <p:cBhvr>
                                            <p:cTn id="29" dur="3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5" grpId="0"/>
          <p:bldP spid="7" grpId="0" animBg="1"/>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150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53" presetClass="entr" presetSubtype="16" fill="hold" grpId="0" nodeType="withEffect">
                                      <p:stCondLst>
                                        <p:cond delay="160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par>
                                    <p:cTn id="18" presetID="2" presetClass="entr" presetSubtype="4" fill="hold" grpId="0" nodeType="withEffect">
                                      <p:stCondLst>
                                        <p:cond delay="170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par>
                                    <p:cTn id="22" presetID="21" presetClass="entr" presetSubtype="1" fill="hold" grpId="0" nodeType="withEffect">
                                      <p:stCondLst>
                                        <p:cond delay="220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500"/>
                                            <p:tgtEl>
                                              <p:spTgt spid="6"/>
                                            </p:tgtEl>
                                          </p:cBhvr>
                                        </p:animEffect>
                                      </p:childTnLst>
                                    </p:cTn>
                                  </p:par>
                                  <p:par>
                                    <p:cTn id="25" presetID="42" presetClass="entr" presetSubtype="0" fill="hold" grpId="0" nodeType="withEffect">
                                      <p:stCondLst>
                                        <p:cond delay="7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300"/>
                                            <p:tgtEl>
                                              <p:spTgt spid="18"/>
                                            </p:tgtEl>
                                          </p:cBhvr>
                                        </p:animEffect>
                                        <p:anim calcmode="lin" valueType="num">
                                          <p:cBhvr>
                                            <p:cTn id="28" dur="300" fill="hold"/>
                                            <p:tgtEl>
                                              <p:spTgt spid="18"/>
                                            </p:tgtEl>
                                            <p:attrNameLst>
                                              <p:attrName>ppt_x</p:attrName>
                                            </p:attrNameLst>
                                          </p:cBhvr>
                                          <p:tavLst>
                                            <p:tav tm="0">
                                              <p:val>
                                                <p:strVal val="#ppt_x"/>
                                              </p:val>
                                            </p:tav>
                                            <p:tav tm="100000">
                                              <p:val>
                                                <p:strVal val="#ppt_x"/>
                                              </p:val>
                                            </p:tav>
                                          </p:tavLst>
                                        </p:anim>
                                        <p:anim calcmode="lin" valueType="num">
                                          <p:cBhvr>
                                            <p:cTn id="29" dur="3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5" grpId="0"/>
          <p:bldP spid="7" grpId="0" animBg="1"/>
          <p:bldP spid="16" grpId="0"/>
          <p:bldP spid="17" grpId="0"/>
          <p:bldP spid="1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矩形 1"/>
          <p:cNvSpPr/>
          <p:nvPr/>
        </p:nvSpPr>
        <p:spPr>
          <a:xfrm>
            <a:off x="4405334" y="332208"/>
            <a:ext cx="4738667" cy="4809705"/>
          </a:xfrm>
          <a:custGeom>
            <a:avLst/>
            <a:gdLst/>
            <a:ahLst/>
            <a:cxnLst/>
            <a:rect l="l" t="t" r="r" b="b"/>
            <a:pathLst>
              <a:path w="4738667" h="4809705">
                <a:moveTo>
                  <a:pt x="4738667" y="0"/>
                </a:moveTo>
                <a:lnTo>
                  <a:pt x="4738667" y="1029020"/>
                </a:lnTo>
                <a:lnTo>
                  <a:pt x="1013823" y="4809705"/>
                </a:lnTo>
                <a:lnTo>
                  <a:pt x="0" y="480970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3" name="组合 1032"/>
          <p:cNvGrpSpPr/>
          <p:nvPr/>
        </p:nvGrpSpPr>
        <p:grpSpPr>
          <a:xfrm>
            <a:off x="5345491" y="1567778"/>
            <a:ext cx="2151378" cy="1825266"/>
            <a:chOff x="917575" y="1467648"/>
            <a:chExt cx="2859088" cy="2425700"/>
          </a:xfrm>
        </p:grpSpPr>
        <p:grpSp>
          <p:nvGrpSpPr>
            <p:cNvPr id="1028" name="组合 1027"/>
            <p:cNvGrpSpPr/>
            <p:nvPr/>
          </p:nvGrpSpPr>
          <p:grpSpPr>
            <a:xfrm>
              <a:off x="1563688" y="1586710"/>
              <a:ext cx="1566863" cy="2306638"/>
              <a:chOff x="1563688" y="1971675"/>
              <a:chExt cx="1566863" cy="2306638"/>
            </a:xfrm>
            <a:solidFill>
              <a:schemeClr val="tx2">
                <a:lumMod val="60000"/>
                <a:lumOff val="40000"/>
              </a:schemeClr>
            </a:solidFill>
          </p:grpSpPr>
          <p:sp>
            <p:nvSpPr>
              <p:cNvPr id="24" name="Oval 23"/>
              <p:cNvSpPr>
                <a:spLocks noChangeArrowheads="1"/>
              </p:cNvSpPr>
              <p:nvPr/>
            </p:nvSpPr>
            <p:spPr bwMode="auto">
              <a:xfrm>
                <a:off x="2198688" y="1971675"/>
                <a:ext cx="296863" cy="29686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4"/>
              <p:cNvSpPr>
                <a:spLocks noEditPoints="1"/>
              </p:cNvSpPr>
              <p:nvPr/>
            </p:nvSpPr>
            <p:spPr bwMode="auto">
              <a:xfrm>
                <a:off x="1563688" y="2301875"/>
                <a:ext cx="1566863" cy="1976438"/>
              </a:xfrm>
              <a:custGeom>
                <a:avLst/>
                <a:gdLst>
                  <a:gd name="T0" fmla="*/ 896 w 930"/>
                  <a:gd name="T1" fmla="*/ 538 h 1173"/>
                  <a:gd name="T2" fmla="*/ 674 w 930"/>
                  <a:gd name="T3" fmla="*/ 538 h 1173"/>
                  <a:gd name="T4" fmla="*/ 581 w 930"/>
                  <a:gd name="T5" fmla="*/ 538 h 1173"/>
                  <a:gd name="T6" fmla="*/ 581 w 930"/>
                  <a:gd name="T7" fmla="*/ 147 h 1173"/>
                  <a:gd name="T8" fmla="*/ 622 w 930"/>
                  <a:gd name="T9" fmla="*/ 147 h 1173"/>
                  <a:gd name="T10" fmla="*/ 622 w 930"/>
                  <a:gd name="T11" fmla="*/ 408 h 1173"/>
                  <a:gd name="T12" fmla="*/ 622 w 930"/>
                  <a:gd name="T13" fmla="*/ 408 h 1173"/>
                  <a:gd name="T14" fmla="*/ 657 w 930"/>
                  <a:gd name="T15" fmla="*/ 444 h 1173"/>
                  <a:gd name="T16" fmla="*/ 692 w 930"/>
                  <a:gd name="T17" fmla="*/ 408 h 1173"/>
                  <a:gd name="T18" fmla="*/ 692 w 930"/>
                  <a:gd name="T19" fmla="*/ 408 h 1173"/>
                  <a:gd name="T20" fmla="*/ 692 w 930"/>
                  <a:gd name="T21" fmla="*/ 61 h 1173"/>
                  <a:gd name="T22" fmla="*/ 631 w 930"/>
                  <a:gd name="T23" fmla="*/ 0 h 1173"/>
                  <a:gd name="T24" fmla="*/ 528 w 930"/>
                  <a:gd name="T25" fmla="*/ 0 h 1173"/>
                  <a:gd name="T26" fmla="*/ 499 w 930"/>
                  <a:gd name="T27" fmla="*/ 138 h 1173"/>
                  <a:gd name="T28" fmla="*/ 495 w 930"/>
                  <a:gd name="T29" fmla="*/ 138 h 1173"/>
                  <a:gd name="T30" fmla="*/ 467 w 930"/>
                  <a:gd name="T31" fmla="*/ 60 h 1173"/>
                  <a:gd name="T32" fmla="*/ 484 w 930"/>
                  <a:gd name="T33" fmla="*/ 43 h 1173"/>
                  <a:gd name="T34" fmla="*/ 462 w 930"/>
                  <a:gd name="T35" fmla="*/ 21 h 1173"/>
                  <a:gd name="T36" fmla="*/ 439 w 930"/>
                  <a:gd name="T37" fmla="*/ 43 h 1173"/>
                  <a:gd name="T38" fmla="*/ 457 w 930"/>
                  <a:gd name="T39" fmla="*/ 60 h 1173"/>
                  <a:gd name="T40" fmla="*/ 433 w 930"/>
                  <a:gd name="T41" fmla="*/ 138 h 1173"/>
                  <a:gd name="T42" fmla="*/ 428 w 930"/>
                  <a:gd name="T43" fmla="*/ 138 h 1173"/>
                  <a:gd name="T44" fmla="*/ 392 w 930"/>
                  <a:gd name="T45" fmla="*/ 0 h 1173"/>
                  <a:gd name="T46" fmla="*/ 298 w 930"/>
                  <a:gd name="T47" fmla="*/ 0 h 1173"/>
                  <a:gd name="T48" fmla="*/ 237 w 930"/>
                  <a:gd name="T49" fmla="*/ 61 h 1173"/>
                  <a:gd name="T50" fmla="*/ 237 w 930"/>
                  <a:gd name="T51" fmla="*/ 408 h 1173"/>
                  <a:gd name="T52" fmla="*/ 237 w 930"/>
                  <a:gd name="T53" fmla="*/ 408 h 1173"/>
                  <a:gd name="T54" fmla="*/ 272 w 930"/>
                  <a:gd name="T55" fmla="*/ 444 h 1173"/>
                  <a:gd name="T56" fmla="*/ 308 w 930"/>
                  <a:gd name="T57" fmla="*/ 408 h 1173"/>
                  <a:gd name="T58" fmla="*/ 308 w 930"/>
                  <a:gd name="T59" fmla="*/ 408 h 1173"/>
                  <a:gd name="T60" fmla="*/ 308 w 930"/>
                  <a:gd name="T61" fmla="*/ 147 h 1173"/>
                  <a:gd name="T62" fmla="*/ 348 w 930"/>
                  <a:gd name="T63" fmla="*/ 147 h 1173"/>
                  <a:gd name="T64" fmla="*/ 348 w 930"/>
                  <a:gd name="T65" fmla="*/ 538 h 1173"/>
                  <a:gd name="T66" fmla="*/ 255 w 930"/>
                  <a:gd name="T67" fmla="*/ 538 h 1173"/>
                  <a:gd name="T68" fmla="*/ 34 w 930"/>
                  <a:gd name="T69" fmla="*/ 538 h 1173"/>
                  <a:gd name="T70" fmla="*/ 0 w 930"/>
                  <a:gd name="T71" fmla="*/ 572 h 1173"/>
                  <a:gd name="T72" fmla="*/ 34 w 930"/>
                  <a:gd name="T73" fmla="*/ 606 h 1173"/>
                  <a:gd name="T74" fmla="*/ 255 w 930"/>
                  <a:gd name="T75" fmla="*/ 606 h 1173"/>
                  <a:gd name="T76" fmla="*/ 255 w 930"/>
                  <a:gd name="T77" fmla="*/ 1121 h 1173"/>
                  <a:gd name="T78" fmla="*/ 207 w 930"/>
                  <a:gd name="T79" fmla="*/ 1121 h 1173"/>
                  <a:gd name="T80" fmla="*/ 181 w 930"/>
                  <a:gd name="T81" fmla="*/ 1147 h 1173"/>
                  <a:gd name="T82" fmla="*/ 207 w 930"/>
                  <a:gd name="T83" fmla="*/ 1173 h 1173"/>
                  <a:gd name="T84" fmla="*/ 255 w 930"/>
                  <a:gd name="T85" fmla="*/ 1173 h 1173"/>
                  <a:gd name="T86" fmla="*/ 666 w 930"/>
                  <a:gd name="T87" fmla="*/ 1173 h 1173"/>
                  <a:gd name="T88" fmla="*/ 674 w 930"/>
                  <a:gd name="T89" fmla="*/ 1173 h 1173"/>
                  <a:gd name="T90" fmla="*/ 722 w 930"/>
                  <a:gd name="T91" fmla="*/ 1173 h 1173"/>
                  <a:gd name="T92" fmla="*/ 748 w 930"/>
                  <a:gd name="T93" fmla="*/ 1147 h 1173"/>
                  <a:gd name="T94" fmla="*/ 722 w 930"/>
                  <a:gd name="T95" fmla="*/ 1121 h 1173"/>
                  <a:gd name="T96" fmla="*/ 674 w 930"/>
                  <a:gd name="T97" fmla="*/ 1121 h 1173"/>
                  <a:gd name="T98" fmla="*/ 674 w 930"/>
                  <a:gd name="T99" fmla="*/ 606 h 1173"/>
                  <a:gd name="T100" fmla="*/ 896 w 930"/>
                  <a:gd name="T101" fmla="*/ 606 h 1173"/>
                  <a:gd name="T102" fmla="*/ 930 w 930"/>
                  <a:gd name="T103" fmla="*/ 572 h 1173"/>
                  <a:gd name="T104" fmla="*/ 896 w 930"/>
                  <a:gd name="T105" fmla="*/ 538 h 1173"/>
                  <a:gd name="T106" fmla="*/ 484 w 930"/>
                  <a:gd name="T107" fmla="*/ 538 h 1173"/>
                  <a:gd name="T108" fmla="*/ 445 w 930"/>
                  <a:gd name="T109" fmla="*/ 538 h 1173"/>
                  <a:gd name="T110" fmla="*/ 445 w 930"/>
                  <a:gd name="T111" fmla="*/ 456 h 1173"/>
                  <a:gd name="T112" fmla="*/ 484 w 930"/>
                  <a:gd name="T113" fmla="*/ 456 h 1173"/>
                  <a:gd name="T114" fmla="*/ 484 w 930"/>
                  <a:gd name="T115" fmla="*/ 538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0" h="1173">
                    <a:moveTo>
                      <a:pt x="896" y="538"/>
                    </a:moveTo>
                    <a:cubicBezTo>
                      <a:pt x="674" y="538"/>
                      <a:pt x="674" y="538"/>
                      <a:pt x="674" y="538"/>
                    </a:cubicBezTo>
                    <a:cubicBezTo>
                      <a:pt x="581" y="538"/>
                      <a:pt x="581" y="538"/>
                      <a:pt x="581" y="538"/>
                    </a:cubicBezTo>
                    <a:cubicBezTo>
                      <a:pt x="581" y="147"/>
                      <a:pt x="581" y="147"/>
                      <a:pt x="581" y="147"/>
                    </a:cubicBezTo>
                    <a:cubicBezTo>
                      <a:pt x="622" y="147"/>
                      <a:pt x="622" y="147"/>
                      <a:pt x="622" y="147"/>
                    </a:cubicBezTo>
                    <a:cubicBezTo>
                      <a:pt x="622" y="408"/>
                      <a:pt x="622" y="408"/>
                      <a:pt x="622" y="408"/>
                    </a:cubicBezTo>
                    <a:cubicBezTo>
                      <a:pt x="622" y="408"/>
                      <a:pt x="622" y="408"/>
                      <a:pt x="622" y="408"/>
                    </a:cubicBezTo>
                    <a:cubicBezTo>
                      <a:pt x="622" y="428"/>
                      <a:pt x="638" y="444"/>
                      <a:pt x="657" y="444"/>
                    </a:cubicBezTo>
                    <a:cubicBezTo>
                      <a:pt x="677" y="444"/>
                      <a:pt x="692" y="428"/>
                      <a:pt x="692" y="408"/>
                    </a:cubicBezTo>
                    <a:cubicBezTo>
                      <a:pt x="692" y="408"/>
                      <a:pt x="692" y="408"/>
                      <a:pt x="692" y="408"/>
                    </a:cubicBezTo>
                    <a:cubicBezTo>
                      <a:pt x="692" y="61"/>
                      <a:pt x="692" y="61"/>
                      <a:pt x="692" y="61"/>
                    </a:cubicBezTo>
                    <a:cubicBezTo>
                      <a:pt x="692" y="27"/>
                      <a:pt x="665" y="0"/>
                      <a:pt x="631" y="0"/>
                    </a:cubicBezTo>
                    <a:cubicBezTo>
                      <a:pt x="528" y="0"/>
                      <a:pt x="528" y="0"/>
                      <a:pt x="528" y="0"/>
                    </a:cubicBezTo>
                    <a:cubicBezTo>
                      <a:pt x="499" y="138"/>
                      <a:pt x="499" y="138"/>
                      <a:pt x="499" y="138"/>
                    </a:cubicBezTo>
                    <a:cubicBezTo>
                      <a:pt x="495" y="138"/>
                      <a:pt x="495" y="138"/>
                      <a:pt x="495" y="138"/>
                    </a:cubicBezTo>
                    <a:cubicBezTo>
                      <a:pt x="467" y="60"/>
                      <a:pt x="467" y="60"/>
                      <a:pt x="467" y="60"/>
                    </a:cubicBezTo>
                    <a:cubicBezTo>
                      <a:pt x="484" y="43"/>
                      <a:pt x="484" y="43"/>
                      <a:pt x="484" y="43"/>
                    </a:cubicBezTo>
                    <a:cubicBezTo>
                      <a:pt x="462" y="21"/>
                      <a:pt x="462" y="21"/>
                      <a:pt x="462" y="21"/>
                    </a:cubicBezTo>
                    <a:cubicBezTo>
                      <a:pt x="439" y="43"/>
                      <a:pt x="439" y="43"/>
                      <a:pt x="439" y="43"/>
                    </a:cubicBezTo>
                    <a:cubicBezTo>
                      <a:pt x="457" y="60"/>
                      <a:pt x="457" y="60"/>
                      <a:pt x="457" y="60"/>
                    </a:cubicBezTo>
                    <a:cubicBezTo>
                      <a:pt x="433" y="138"/>
                      <a:pt x="433" y="138"/>
                      <a:pt x="433" y="138"/>
                    </a:cubicBezTo>
                    <a:cubicBezTo>
                      <a:pt x="428" y="138"/>
                      <a:pt x="428" y="138"/>
                      <a:pt x="428" y="138"/>
                    </a:cubicBezTo>
                    <a:cubicBezTo>
                      <a:pt x="392" y="0"/>
                      <a:pt x="392" y="0"/>
                      <a:pt x="392" y="0"/>
                    </a:cubicBezTo>
                    <a:cubicBezTo>
                      <a:pt x="298" y="0"/>
                      <a:pt x="298" y="0"/>
                      <a:pt x="298" y="0"/>
                    </a:cubicBezTo>
                    <a:cubicBezTo>
                      <a:pt x="264" y="0"/>
                      <a:pt x="237" y="27"/>
                      <a:pt x="237" y="61"/>
                    </a:cubicBezTo>
                    <a:cubicBezTo>
                      <a:pt x="237" y="408"/>
                      <a:pt x="237" y="408"/>
                      <a:pt x="237" y="408"/>
                    </a:cubicBezTo>
                    <a:cubicBezTo>
                      <a:pt x="237" y="408"/>
                      <a:pt x="237" y="408"/>
                      <a:pt x="237" y="408"/>
                    </a:cubicBezTo>
                    <a:cubicBezTo>
                      <a:pt x="237" y="428"/>
                      <a:pt x="253" y="444"/>
                      <a:pt x="272" y="444"/>
                    </a:cubicBezTo>
                    <a:cubicBezTo>
                      <a:pt x="292" y="444"/>
                      <a:pt x="308" y="428"/>
                      <a:pt x="308" y="408"/>
                    </a:cubicBezTo>
                    <a:cubicBezTo>
                      <a:pt x="308" y="408"/>
                      <a:pt x="308" y="408"/>
                      <a:pt x="308" y="408"/>
                    </a:cubicBezTo>
                    <a:cubicBezTo>
                      <a:pt x="308" y="147"/>
                      <a:pt x="308" y="147"/>
                      <a:pt x="308" y="147"/>
                    </a:cubicBezTo>
                    <a:cubicBezTo>
                      <a:pt x="348" y="147"/>
                      <a:pt x="348" y="147"/>
                      <a:pt x="348" y="147"/>
                    </a:cubicBezTo>
                    <a:cubicBezTo>
                      <a:pt x="348" y="538"/>
                      <a:pt x="348" y="538"/>
                      <a:pt x="348" y="538"/>
                    </a:cubicBezTo>
                    <a:cubicBezTo>
                      <a:pt x="255" y="538"/>
                      <a:pt x="255" y="538"/>
                      <a:pt x="255" y="538"/>
                    </a:cubicBezTo>
                    <a:cubicBezTo>
                      <a:pt x="34" y="538"/>
                      <a:pt x="34" y="538"/>
                      <a:pt x="34" y="538"/>
                    </a:cubicBezTo>
                    <a:cubicBezTo>
                      <a:pt x="15" y="538"/>
                      <a:pt x="0" y="553"/>
                      <a:pt x="0" y="572"/>
                    </a:cubicBezTo>
                    <a:cubicBezTo>
                      <a:pt x="0" y="591"/>
                      <a:pt x="15" y="606"/>
                      <a:pt x="34" y="606"/>
                    </a:cubicBezTo>
                    <a:cubicBezTo>
                      <a:pt x="255" y="606"/>
                      <a:pt x="255" y="606"/>
                      <a:pt x="255" y="606"/>
                    </a:cubicBezTo>
                    <a:cubicBezTo>
                      <a:pt x="255" y="1121"/>
                      <a:pt x="255" y="1121"/>
                      <a:pt x="255" y="1121"/>
                    </a:cubicBezTo>
                    <a:cubicBezTo>
                      <a:pt x="207" y="1121"/>
                      <a:pt x="207" y="1121"/>
                      <a:pt x="207" y="1121"/>
                    </a:cubicBezTo>
                    <a:cubicBezTo>
                      <a:pt x="193" y="1121"/>
                      <a:pt x="181" y="1133"/>
                      <a:pt x="181" y="1147"/>
                    </a:cubicBezTo>
                    <a:cubicBezTo>
                      <a:pt x="181" y="1161"/>
                      <a:pt x="193" y="1173"/>
                      <a:pt x="207" y="1173"/>
                    </a:cubicBezTo>
                    <a:cubicBezTo>
                      <a:pt x="255" y="1173"/>
                      <a:pt x="255" y="1173"/>
                      <a:pt x="255" y="1173"/>
                    </a:cubicBezTo>
                    <a:cubicBezTo>
                      <a:pt x="666" y="1173"/>
                      <a:pt x="666" y="1173"/>
                      <a:pt x="666" y="1173"/>
                    </a:cubicBezTo>
                    <a:cubicBezTo>
                      <a:pt x="674" y="1173"/>
                      <a:pt x="674" y="1173"/>
                      <a:pt x="674" y="1173"/>
                    </a:cubicBezTo>
                    <a:cubicBezTo>
                      <a:pt x="722" y="1173"/>
                      <a:pt x="722" y="1173"/>
                      <a:pt x="722" y="1173"/>
                    </a:cubicBezTo>
                    <a:cubicBezTo>
                      <a:pt x="737" y="1173"/>
                      <a:pt x="748" y="1161"/>
                      <a:pt x="748" y="1147"/>
                    </a:cubicBezTo>
                    <a:cubicBezTo>
                      <a:pt x="748" y="1133"/>
                      <a:pt x="737" y="1121"/>
                      <a:pt x="722" y="1121"/>
                    </a:cubicBezTo>
                    <a:cubicBezTo>
                      <a:pt x="674" y="1121"/>
                      <a:pt x="674" y="1121"/>
                      <a:pt x="674" y="1121"/>
                    </a:cubicBezTo>
                    <a:cubicBezTo>
                      <a:pt x="674" y="606"/>
                      <a:pt x="674" y="606"/>
                      <a:pt x="674" y="606"/>
                    </a:cubicBezTo>
                    <a:cubicBezTo>
                      <a:pt x="896" y="606"/>
                      <a:pt x="896" y="606"/>
                      <a:pt x="896" y="606"/>
                    </a:cubicBezTo>
                    <a:cubicBezTo>
                      <a:pt x="915" y="606"/>
                      <a:pt x="930" y="591"/>
                      <a:pt x="930" y="572"/>
                    </a:cubicBezTo>
                    <a:cubicBezTo>
                      <a:pt x="930" y="553"/>
                      <a:pt x="915" y="538"/>
                      <a:pt x="896" y="538"/>
                    </a:cubicBezTo>
                    <a:close/>
                    <a:moveTo>
                      <a:pt x="484" y="538"/>
                    </a:moveTo>
                    <a:cubicBezTo>
                      <a:pt x="445" y="538"/>
                      <a:pt x="445" y="538"/>
                      <a:pt x="445" y="538"/>
                    </a:cubicBezTo>
                    <a:cubicBezTo>
                      <a:pt x="445" y="456"/>
                      <a:pt x="445" y="456"/>
                      <a:pt x="445" y="456"/>
                    </a:cubicBezTo>
                    <a:cubicBezTo>
                      <a:pt x="484" y="456"/>
                      <a:pt x="484" y="456"/>
                      <a:pt x="484" y="456"/>
                    </a:cubicBezTo>
                    <a:lnTo>
                      <a:pt x="484" y="53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30" name="组合 1029"/>
            <p:cNvGrpSpPr/>
            <p:nvPr/>
          </p:nvGrpSpPr>
          <p:grpSpPr>
            <a:xfrm>
              <a:off x="2817813" y="2078835"/>
              <a:ext cx="958850" cy="1814513"/>
              <a:chOff x="2817813" y="2463800"/>
              <a:chExt cx="958850" cy="1814513"/>
            </a:xfrm>
            <a:solidFill>
              <a:schemeClr val="tx1">
                <a:lumMod val="75000"/>
                <a:lumOff val="25000"/>
              </a:schemeClr>
            </a:solidFill>
          </p:grpSpPr>
          <p:sp>
            <p:nvSpPr>
              <p:cNvPr id="26" name="Freeform 25"/>
              <p:cNvSpPr/>
              <p:nvPr/>
            </p:nvSpPr>
            <p:spPr bwMode="auto">
              <a:xfrm>
                <a:off x="3005138" y="2941638"/>
                <a:ext cx="771525" cy="1336675"/>
              </a:xfrm>
              <a:custGeom>
                <a:avLst/>
                <a:gdLst>
                  <a:gd name="T0" fmla="*/ 408 w 458"/>
                  <a:gd name="T1" fmla="*/ 0 h 794"/>
                  <a:gd name="T2" fmla="*/ 358 w 458"/>
                  <a:gd name="T3" fmla="*/ 50 h 794"/>
                  <a:gd name="T4" fmla="*/ 358 w 458"/>
                  <a:gd name="T5" fmla="*/ 387 h 794"/>
                  <a:gd name="T6" fmla="*/ 50 w 458"/>
                  <a:gd name="T7" fmla="*/ 387 h 794"/>
                  <a:gd name="T8" fmla="*/ 0 w 458"/>
                  <a:gd name="T9" fmla="*/ 437 h 794"/>
                  <a:gd name="T10" fmla="*/ 50 w 458"/>
                  <a:gd name="T11" fmla="*/ 487 h 794"/>
                  <a:gd name="T12" fmla="*/ 216 w 458"/>
                  <a:gd name="T13" fmla="*/ 487 h 794"/>
                  <a:gd name="T14" fmla="*/ 216 w 458"/>
                  <a:gd name="T15" fmla="*/ 749 h 794"/>
                  <a:gd name="T16" fmla="*/ 99 w 458"/>
                  <a:gd name="T17" fmla="*/ 749 h 794"/>
                  <a:gd name="T18" fmla="*/ 99 w 458"/>
                  <a:gd name="T19" fmla="*/ 749 h 794"/>
                  <a:gd name="T20" fmla="*/ 99 w 458"/>
                  <a:gd name="T21" fmla="*/ 749 h 794"/>
                  <a:gd name="T22" fmla="*/ 77 w 458"/>
                  <a:gd name="T23" fmla="*/ 771 h 794"/>
                  <a:gd name="T24" fmla="*/ 99 w 458"/>
                  <a:gd name="T25" fmla="*/ 794 h 794"/>
                  <a:gd name="T26" fmla="*/ 99 w 458"/>
                  <a:gd name="T27" fmla="*/ 794 h 794"/>
                  <a:gd name="T28" fmla="*/ 99 w 458"/>
                  <a:gd name="T29" fmla="*/ 794 h 794"/>
                  <a:gd name="T30" fmla="*/ 343 w 458"/>
                  <a:gd name="T31" fmla="*/ 794 h 794"/>
                  <a:gd name="T32" fmla="*/ 343 w 458"/>
                  <a:gd name="T33" fmla="*/ 794 h 794"/>
                  <a:gd name="T34" fmla="*/ 366 w 458"/>
                  <a:gd name="T35" fmla="*/ 771 h 794"/>
                  <a:gd name="T36" fmla="*/ 343 w 458"/>
                  <a:gd name="T37" fmla="*/ 749 h 794"/>
                  <a:gd name="T38" fmla="*/ 343 w 458"/>
                  <a:gd name="T39" fmla="*/ 749 h 794"/>
                  <a:gd name="T40" fmla="*/ 244 w 458"/>
                  <a:gd name="T41" fmla="*/ 749 h 794"/>
                  <a:gd name="T42" fmla="*/ 244 w 458"/>
                  <a:gd name="T43" fmla="*/ 487 h 794"/>
                  <a:gd name="T44" fmla="*/ 410 w 458"/>
                  <a:gd name="T45" fmla="*/ 487 h 794"/>
                  <a:gd name="T46" fmla="*/ 410 w 458"/>
                  <a:gd name="T47" fmla="*/ 487 h 794"/>
                  <a:gd name="T48" fmla="*/ 458 w 458"/>
                  <a:gd name="T49" fmla="*/ 437 h 794"/>
                  <a:gd name="T50" fmla="*/ 458 w 458"/>
                  <a:gd name="T51" fmla="*/ 50 h 794"/>
                  <a:gd name="T52" fmla="*/ 408 w 458"/>
                  <a:gd name="T53"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8" h="794">
                    <a:moveTo>
                      <a:pt x="408" y="0"/>
                    </a:moveTo>
                    <a:cubicBezTo>
                      <a:pt x="380" y="0"/>
                      <a:pt x="358" y="22"/>
                      <a:pt x="358" y="50"/>
                    </a:cubicBezTo>
                    <a:cubicBezTo>
                      <a:pt x="358" y="387"/>
                      <a:pt x="358" y="387"/>
                      <a:pt x="358" y="387"/>
                    </a:cubicBezTo>
                    <a:cubicBezTo>
                      <a:pt x="50" y="387"/>
                      <a:pt x="50" y="387"/>
                      <a:pt x="50" y="387"/>
                    </a:cubicBezTo>
                    <a:cubicBezTo>
                      <a:pt x="22" y="387"/>
                      <a:pt x="0" y="409"/>
                      <a:pt x="0" y="437"/>
                    </a:cubicBezTo>
                    <a:cubicBezTo>
                      <a:pt x="0" y="464"/>
                      <a:pt x="22" y="487"/>
                      <a:pt x="50" y="487"/>
                    </a:cubicBezTo>
                    <a:cubicBezTo>
                      <a:pt x="216" y="487"/>
                      <a:pt x="216" y="487"/>
                      <a:pt x="216" y="487"/>
                    </a:cubicBezTo>
                    <a:cubicBezTo>
                      <a:pt x="216" y="749"/>
                      <a:pt x="216" y="749"/>
                      <a:pt x="216" y="749"/>
                    </a:cubicBezTo>
                    <a:cubicBezTo>
                      <a:pt x="99" y="749"/>
                      <a:pt x="99" y="749"/>
                      <a:pt x="99" y="749"/>
                    </a:cubicBezTo>
                    <a:cubicBezTo>
                      <a:pt x="99" y="749"/>
                      <a:pt x="99" y="749"/>
                      <a:pt x="99" y="749"/>
                    </a:cubicBezTo>
                    <a:cubicBezTo>
                      <a:pt x="99" y="749"/>
                      <a:pt x="99" y="749"/>
                      <a:pt x="99" y="749"/>
                    </a:cubicBezTo>
                    <a:cubicBezTo>
                      <a:pt x="87" y="749"/>
                      <a:pt x="77" y="759"/>
                      <a:pt x="77" y="771"/>
                    </a:cubicBezTo>
                    <a:cubicBezTo>
                      <a:pt x="77" y="784"/>
                      <a:pt x="87" y="794"/>
                      <a:pt x="99" y="794"/>
                    </a:cubicBezTo>
                    <a:cubicBezTo>
                      <a:pt x="99" y="794"/>
                      <a:pt x="99" y="794"/>
                      <a:pt x="99" y="794"/>
                    </a:cubicBezTo>
                    <a:cubicBezTo>
                      <a:pt x="99" y="794"/>
                      <a:pt x="99" y="794"/>
                      <a:pt x="99" y="794"/>
                    </a:cubicBezTo>
                    <a:cubicBezTo>
                      <a:pt x="343" y="794"/>
                      <a:pt x="343" y="794"/>
                      <a:pt x="343" y="794"/>
                    </a:cubicBezTo>
                    <a:cubicBezTo>
                      <a:pt x="343" y="794"/>
                      <a:pt x="343" y="794"/>
                      <a:pt x="343" y="794"/>
                    </a:cubicBezTo>
                    <a:cubicBezTo>
                      <a:pt x="356" y="794"/>
                      <a:pt x="366" y="784"/>
                      <a:pt x="366" y="771"/>
                    </a:cubicBezTo>
                    <a:cubicBezTo>
                      <a:pt x="366" y="759"/>
                      <a:pt x="356" y="749"/>
                      <a:pt x="343" y="749"/>
                    </a:cubicBezTo>
                    <a:cubicBezTo>
                      <a:pt x="343" y="749"/>
                      <a:pt x="343" y="749"/>
                      <a:pt x="343" y="749"/>
                    </a:cubicBezTo>
                    <a:cubicBezTo>
                      <a:pt x="244" y="749"/>
                      <a:pt x="244" y="749"/>
                      <a:pt x="244" y="749"/>
                    </a:cubicBezTo>
                    <a:cubicBezTo>
                      <a:pt x="244" y="487"/>
                      <a:pt x="244" y="487"/>
                      <a:pt x="244" y="487"/>
                    </a:cubicBezTo>
                    <a:cubicBezTo>
                      <a:pt x="410" y="487"/>
                      <a:pt x="410" y="487"/>
                      <a:pt x="410" y="487"/>
                    </a:cubicBezTo>
                    <a:cubicBezTo>
                      <a:pt x="410" y="487"/>
                      <a:pt x="410" y="487"/>
                      <a:pt x="410" y="487"/>
                    </a:cubicBezTo>
                    <a:cubicBezTo>
                      <a:pt x="437" y="485"/>
                      <a:pt x="458" y="464"/>
                      <a:pt x="458" y="437"/>
                    </a:cubicBezTo>
                    <a:cubicBezTo>
                      <a:pt x="458" y="50"/>
                      <a:pt x="458" y="50"/>
                      <a:pt x="458" y="50"/>
                    </a:cubicBezTo>
                    <a:cubicBezTo>
                      <a:pt x="458" y="22"/>
                      <a:pt x="435" y="0"/>
                      <a:pt x="40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Oval 26"/>
              <p:cNvSpPr>
                <a:spLocks noChangeArrowheads="1"/>
              </p:cNvSpPr>
              <p:nvPr/>
            </p:nvSpPr>
            <p:spPr bwMode="auto">
              <a:xfrm>
                <a:off x="3259138" y="2463800"/>
                <a:ext cx="300038" cy="30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7"/>
              <p:cNvSpPr/>
              <p:nvPr/>
            </p:nvSpPr>
            <p:spPr bwMode="auto">
              <a:xfrm>
                <a:off x="2817813" y="2817813"/>
                <a:ext cx="749300" cy="1341438"/>
              </a:xfrm>
              <a:custGeom>
                <a:avLst/>
                <a:gdLst>
                  <a:gd name="T0" fmla="*/ 354 w 445"/>
                  <a:gd name="T1" fmla="*/ 0 h 796"/>
                  <a:gd name="T2" fmla="*/ 292 w 445"/>
                  <a:gd name="T3" fmla="*/ 24 h 796"/>
                  <a:gd name="T4" fmla="*/ 292 w 445"/>
                  <a:gd name="T5" fmla="*/ 24 h 796"/>
                  <a:gd name="T6" fmla="*/ 292 w 445"/>
                  <a:gd name="T7" fmla="*/ 24 h 796"/>
                  <a:gd name="T8" fmla="*/ 284 w 445"/>
                  <a:gd name="T9" fmla="*/ 32 h 796"/>
                  <a:gd name="T10" fmla="*/ 171 w 445"/>
                  <a:gd name="T11" fmla="*/ 148 h 796"/>
                  <a:gd name="T12" fmla="*/ 30 w 445"/>
                  <a:gd name="T13" fmla="*/ 148 h 796"/>
                  <a:gd name="T14" fmla="*/ 0 w 445"/>
                  <a:gd name="T15" fmla="*/ 178 h 796"/>
                  <a:gd name="T16" fmla="*/ 30 w 445"/>
                  <a:gd name="T17" fmla="*/ 208 h 796"/>
                  <a:gd name="T18" fmla="*/ 190 w 445"/>
                  <a:gd name="T19" fmla="*/ 208 h 796"/>
                  <a:gd name="T20" fmla="*/ 262 w 445"/>
                  <a:gd name="T21" fmla="*/ 135 h 796"/>
                  <a:gd name="T22" fmla="*/ 262 w 445"/>
                  <a:gd name="T23" fmla="*/ 348 h 796"/>
                  <a:gd name="T24" fmla="*/ 30 w 445"/>
                  <a:gd name="T25" fmla="*/ 348 h 796"/>
                  <a:gd name="T26" fmla="*/ 30 w 445"/>
                  <a:gd name="T27" fmla="*/ 348 h 796"/>
                  <a:gd name="T28" fmla="*/ 1 w 445"/>
                  <a:gd name="T29" fmla="*/ 377 h 796"/>
                  <a:gd name="T30" fmla="*/ 1 w 445"/>
                  <a:gd name="T31" fmla="*/ 378 h 796"/>
                  <a:gd name="T32" fmla="*/ 1 w 445"/>
                  <a:gd name="T33" fmla="*/ 378 h 796"/>
                  <a:gd name="T34" fmla="*/ 1 w 445"/>
                  <a:gd name="T35" fmla="*/ 747 h 796"/>
                  <a:gd name="T36" fmla="*/ 50 w 445"/>
                  <a:gd name="T37" fmla="*/ 796 h 796"/>
                  <a:gd name="T38" fmla="*/ 99 w 445"/>
                  <a:gd name="T39" fmla="*/ 747 h 796"/>
                  <a:gd name="T40" fmla="*/ 99 w 445"/>
                  <a:gd name="T41" fmla="*/ 456 h 796"/>
                  <a:gd name="T42" fmla="*/ 354 w 445"/>
                  <a:gd name="T43" fmla="*/ 456 h 796"/>
                  <a:gd name="T44" fmla="*/ 445 w 445"/>
                  <a:gd name="T45" fmla="*/ 364 h 796"/>
                  <a:gd name="T46" fmla="*/ 445 w 445"/>
                  <a:gd name="T47" fmla="*/ 92 h 796"/>
                  <a:gd name="T48" fmla="*/ 354 w 445"/>
                  <a:gd name="T4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5" h="796">
                    <a:moveTo>
                      <a:pt x="354" y="0"/>
                    </a:moveTo>
                    <a:cubicBezTo>
                      <a:pt x="330" y="0"/>
                      <a:pt x="309" y="9"/>
                      <a:pt x="292" y="24"/>
                    </a:cubicBezTo>
                    <a:cubicBezTo>
                      <a:pt x="292" y="24"/>
                      <a:pt x="292" y="24"/>
                      <a:pt x="292" y="24"/>
                    </a:cubicBezTo>
                    <a:cubicBezTo>
                      <a:pt x="292" y="24"/>
                      <a:pt x="292" y="24"/>
                      <a:pt x="292" y="24"/>
                    </a:cubicBezTo>
                    <a:cubicBezTo>
                      <a:pt x="289" y="26"/>
                      <a:pt x="287" y="29"/>
                      <a:pt x="284" y="32"/>
                    </a:cubicBezTo>
                    <a:cubicBezTo>
                      <a:pt x="171" y="148"/>
                      <a:pt x="171" y="148"/>
                      <a:pt x="171" y="148"/>
                    </a:cubicBezTo>
                    <a:cubicBezTo>
                      <a:pt x="30" y="148"/>
                      <a:pt x="30" y="148"/>
                      <a:pt x="30" y="148"/>
                    </a:cubicBezTo>
                    <a:cubicBezTo>
                      <a:pt x="13" y="148"/>
                      <a:pt x="0" y="161"/>
                      <a:pt x="0" y="178"/>
                    </a:cubicBezTo>
                    <a:cubicBezTo>
                      <a:pt x="0" y="195"/>
                      <a:pt x="13" y="208"/>
                      <a:pt x="30" y="208"/>
                    </a:cubicBezTo>
                    <a:cubicBezTo>
                      <a:pt x="190" y="208"/>
                      <a:pt x="190" y="208"/>
                      <a:pt x="190" y="208"/>
                    </a:cubicBezTo>
                    <a:cubicBezTo>
                      <a:pt x="262" y="135"/>
                      <a:pt x="262" y="135"/>
                      <a:pt x="262" y="135"/>
                    </a:cubicBezTo>
                    <a:cubicBezTo>
                      <a:pt x="262" y="348"/>
                      <a:pt x="262" y="348"/>
                      <a:pt x="262" y="348"/>
                    </a:cubicBezTo>
                    <a:cubicBezTo>
                      <a:pt x="30" y="348"/>
                      <a:pt x="30" y="348"/>
                      <a:pt x="30" y="348"/>
                    </a:cubicBezTo>
                    <a:cubicBezTo>
                      <a:pt x="30" y="348"/>
                      <a:pt x="30" y="348"/>
                      <a:pt x="30" y="348"/>
                    </a:cubicBezTo>
                    <a:cubicBezTo>
                      <a:pt x="14" y="348"/>
                      <a:pt x="1" y="361"/>
                      <a:pt x="1" y="377"/>
                    </a:cubicBezTo>
                    <a:cubicBezTo>
                      <a:pt x="1" y="378"/>
                      <a:pt x="1" y="378"/>
                      <a:pt x="1" y="378"/>
                    </a:cubicBezTo>
                    <a:cubicBezTo>
                      <a:pt x="1" y="378"/>
                      <a:pt x="1" y="378"/>
                      <a:pt x="1" y="378"/>
                    </a:cubicBezTo>
                    <a:cubicBezTo>
                      <a:pt x="1" y="747"/>
                      <a:pt x="1" y="747"/>
                      <a:pt x="1" y="747"/>
                    </a:cubicBezTo>
                    <a:cubicBezTo>
                      <a:pt x="1" y="774"/>
                      <a:pt x="23" y="796"/>
                      <a:pt x="50" y="796"/>
                    </a:cubicBezTo>
                    <a:cubicBezTo>
                      <a:pt x="77" y="796"/>
                      <a:pt x="99" y="774"/>
                      <a:pt x="99" y="747"/>
                    </a:cubicBezTo>
                    <a:cubicBezTo>
                      <a:pt x="99" y="456"/>
                      <a:pt x="99" y="456"/>
                      <a:pt x="99" y="456"/>
                    </a:cubicBezTo>
                    <a:cubicBezTo>
                      <a:pt x="354" y="456"/>
                      <a:pt x="354" y="456"/>
                      <a:pt x="354" y="456"/>
                    </a:cubicBezTo>
                    <a:cubicBezTo>
                      <a:pt x="404" y="456"/>
                      <a:pt x="445" y="415"/>
                      <a:pt x="445" y="364"/>
                    </a:cubicBezTo>
                    <a:cubicBezTo>
                      <a:pt x="445" y="92"/>
                      <a:pt x="445" y="92"/>
                      <a:pt x="445" y="92"/>
                    </a:cubicBezTo>
                    <a:cubicBezTo>
                      <a:pt x="445" y="41"/>
                      <a:pt x="404" y="0"/>
                      <a:pt x="35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29" name="组合 1028"/>
            <p:cNvGrpSpPr/>
            <p:nvPr/>
          </p:nvGrpSpPr>
          <p:grpSpPr>
            <a:xfrm>
              <a:off x="917575" y="2078835"/>
              <a:ext cx="958850" cy="1814513"/>
              <a:chOff x="917575" y="2463800"/>
              <a:chExt cx="958850" cy="1814513"/>
            </a:xfrm>
            <a:solidFill>
              <a:schemeClr val="tx1">
                <a:lumMod val="75000"/>
                <a:lumOff val="25000"/>
              </a:schemeClr>
            </a:solidFill>
          </p:grpSpPr>
          <p:sp>
            <p:nvSpPr>
              <p:cNvPr id="29" name="Freeform 28"/>
              <p:cNvSpPr/>
              <p:nvPr/>
            </p:nvSpPr>
            <p:spPr bwMode="auto">
              <a:xfrm>
                <a:off x="917575" y="2941638"/>
                <a:ext cx="771525" cy="1336675"/>
              </a:xfrm>
              <a:custGeom>
                <a:avLst/>
                <a:gdLst>
                  <a:gd name="T0" fmla="*/ 50 w 458"/>
                  <a:gd name="T1" fmla="*/ 0 h 794"/>
                  <a:gd name="T2" fmla="*/ 100 w 458"/>
                  <a:gd name="T3" fmla="*/ 50 h 794"/>
                  <a:gd name="T4" fmla="*/ 100 w 458"/>
                  <a:gd name="T5" fmla="*/ 387 h 794"/>
                  <a:gd name="T6" fmla="*/ 408 w 458"/>
                  <a:gd name="T7" fmla="*/ 387 h 794"/>
                  <a:gd name="T8" fmla="*/ 458 w 458"/>
                  <a:gd name="T9" fmla="*/ 437 h 794"/>
                  <a:gd name="T10" fmla="*/ 408 w 458"/>
                  <a:gd name="T11" fmla="*/ 487 h 794"/>
                  <a:gd name="T12" fmla="*/ 241 w 458"/>
                  <a:gd name="T13" fmla="*/ 487 h 794"/>
                  <a:gd name="T14" fmla="*/ 241 w 458"/>
                  <a:gd name="T15" fmla="*/ 749 h 794"/>
                  <a:gd name="T16" fmla="*/ 358 w 458"/>
                  <a:gd name="T17" fmla="*/ 749 h 794"/>
                  <a:gd name="T18" fmla="*/ 358 w 458"/>
                  <a:gd name="T19" fmla="*/ 749 h 794"/>
                  <a:gd name="T20" fmla="*/ 358 w 458"/>
                  <a:gd name="T21" fmla="*/ 749 h 794"/>
                  <a:gd name="T22" fmla="*/ 381 w 458"/>
                  <a:gd name="T23" fmla="*/ 771 h 794"/>
                  <a:gd name="T24" fmla="*/ 358 w 458"/>
                  <a:gd name="T25" fmla="*/ 794 h 794"/>
                  <a:gd name="T26" fmla="*/ 358 w 458"/>
                  <a:gd name="T27" fmla="*/ 794 h 794"/>
                  <a:gd name="T28" fmla="*/ 358 w 458"/>
                  <a:gd name="T29" fmla="*/ 794 h 794"/>
                  <a:gd name="T30" fmla="*/ 114 w 458"/>
                  <a:gd name="T31" fmla="*/ 794 h 794"/>
                  <a:gd name="T32" fmla="*/ 114 w 458"/>
                  <a:gd name="T33" fmla="*/ 794 h 794"/>
                  <a:gd name="T34" fmla="*/ 92 w 458"/>
                  <a:gd name="T35" fmla="*/ 771 h 794"/>
                  <a:gd name="T36" fmla="*/ 114 w 458"/>
                  <a:gd name="T37" fmla="*/ 749 h 794"/>
                  <a:gd name="T38" fmla="*/ 114 w 458"/>
                  <a:gd name="T39" fmla="*/ 749 h 794"/>
                  <a:gd name="T40" fmla="*/ 214 w 458"/>
                  <a:gd name="T41" fmla="*/ 749 h 794"/>
                  <a:gd name="T42" fmla="*/ 214 w 458"/>
                  <a:gd name="T43" fmla="*/ 487 h 794"/>
                  <a:gd name="T44" fmla="*/ 47 w 458"/>
                  <a:gd name="T45" fmla="*/ 487 h 794"/>
                  <a:gd name="T46" fmla="*/ 47 w 458"/>
                  <a:gd name="T47" fmla="*/ 487 h 794"/>
                  <a:gd name="T48" fmla="*/ 0 w 458"/>
                  <a:gd name="T49" fmla="*/ 437 h 794"/>
                  <a:gd name="T50" fmla="*/ 0 w 458"/>
                  <a:gd name="T51" fmla="*/ 50 h 794"/>
                  <a:gd name="T52" fmla="*/ 50 w 458"/>
                  <a:gd name="T53"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8" h="794">
                    <a:moveTo>
                      <a:pt x="50" y="0"/>
                    </a:moveTo>
                    <a:cubicBezTo>
                      <a:pt x="77" y="0"/>
                      <a:pt x="100" y="22"/>
                      <a:pt x="100" y="50"/>
                    </a:cubicBezTo>
                    <a:cubicBezTo>
                      <a:pt x="100" y="387"/>
                      <a:pt x="100" y="387"/>
                      <a:pt x="100" y="387"/>
                    </a:cubicBezTo>
                    <a:cubicBezTo>
                      <a:pt x="408" y="387"/>
                      <a:pt x="408" y="387"/>
                      <a:pt x="408" y="387"/>
                    </a:cubicBezTo>
                    <a:cubicBezTo>
                      <a:pt x="435" y="387"/>
                      <a:pt x="458" y="409"/>
                      <a:pt x="458" y="437"/>
                    </a:cubicBezTo>
                    <a:cubicBezTo>
                      <a:pt x="458" y="464"/>
                      <a:pt x="435" y="487"/>
                      <a:pt x="408" y="487"/>
                    </a:cubicBezTo>
                    <a:cubicBezTo>
                      <a:pt x="241" y="487"/>
                      <a:pt x="241" y="487"/>
                      <a:pt x="241" y="487"/>
                    </a:cubicBezTo>
                    <a:cubicBezTo>
                      <a:pt x="241" y="749"/>
                      <a:pt x="241" y="749"/>
                      <a:pt x="241" y="749"/>
                    </a:cubicBezTo>
                    <a:cubicBezTo>
                      <a:pt x="358" y="749"/>
                      <a:pt x="358" y="749"/>
                      <a:pt x="358" y="749"/>
                    </a:cubicBezTo>
                    <a:cubicBezTo>
                      <a:pt x="358" y="749"/>
                      <a:pt x="358" y="749"/>
                      <a:pt x="358" y="749"/>
                    </a:cubicBezTo>
                    <a:cubicBezTo>
                      <a:pt x="358" y="749"/>
                      <a:pt x="358" y="749"/>
                      <a:pt x="358" y="749"/>
                    </a:cubicBezTo>
                    <a:cubicBezTo>
                      <a:pt x="371" y="749"/>
                      <a:pt x="381" y="759"/>
                      <a:pt x="381" y="771"/>
                    </a:cubicBezTo>
                    <a:cubicBezTo>
                      <a:pt x="381" y="784"/>
                      <a:pt x="371" y="794"/>
                      <a:pt x="358" y="794"/>
                    </a:cubicBezTo>
                    <a:cubicBezTo>
                      <a:pt x="358" y="794"/>
                      <a:pt x="358" y="794"/>
                      <a:pt x="358" y="794"/>
                    </a:cubicBezTo>
                    <a:cubicBezTo>
                      <a:pt x="358" y="794"/>
                      <a:pt x="358" y="794"/>
                      <a:pt x="358" y="794"/>
                    </a:cubicBezTo>
                    <a:cubicBezTo>
                      <a:pt x="114" y="794"/>
                      <a:pt x="114" y="794"/>
                      <a:pt x="114" y="794"/>
                    </a:cubicBezTo>
                    <a:cubicBezTo>
                      <a:pt x="114" y="794"/>
                      <a:pt x="114" y="794"/>
                      <a:pt x="114" y="794"/>
                    </a:cubicBezTo>
                    <a:cubicBezTo>
                      <a:pt x="102" y="794"/>
                      <a:pt x="92" y="784"/>
                      <a:pt x="92" y="771"/>
                    </a:cubicBezTo>
                    <a:cubicBezTo>
                      <a:pt x="92" y="759"/>
                      <a:pt x="102" y="749"/>
                      <a:pt x="114" y="749"/>
                    </a:cubicBezTo>
                    <a:cubicBezTo>
                      <a:pt x="114" y="749"/>
                      <a:pt x="114" y="749"/>
                      <a:pt x="114" y="749"/>
                    </a:cubicBezTo>
                    <a:cubicBezTo>
                      <a:pt x="214" y="749"/>
                      <a:pt x="214" y="749"/>
                      <a:pt x="214" y="749"/>
                    </a:cubicBezTo>
                    <a:cubicBezTo>
                      <a:pt x="214" y="487"/>
                      <a:pt x="214" y="487"/>
                      <a:pt x="214" y="487"/>
                    </a:cubicBezTo>
                    <a:cubicBezTo>
                      <a:pt x="47" y="487"/>
                      <a:pt x="47" y="487"/>
                      <a:pt x="47" y="487"/>
                    </a:cubicBezTo>
                    <a:cubicBezTo>
                      <a:pt x="47" y="487"/>
                      <a:pt x="47" y="487"/>
                      <a:pt x="47" y="487"/>
                    </a:cubicBezTo>
                    <a:cubicBezTo>
                      <a:pt x="21" y="485"/>
                      <a:pt x="0" y="464"/>
                      <a:pt x="0" y="437"/>
                    </a:cubicBezTo>
                    <a:cubicBezTo>
                      <a:pt x="0" y="50"/>
                      <a:pt x="0" y="50"/>
                      <a:pt x="0" y="50"/>
                    </a:cubicBezTo>
                    <a:cubicBezTo>
                      <a:pt x="0" y="22"/>
                      <a:pt x="22" y="0"/>
                      <a:pt x="5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29"/>
              <p:cNvSpPr>
                <a:spLocks noChangeArrowheads="1"/>
              </p:cNvSpPr>
              <p:nvPr/>
            </p:nvSpPr>
            <p:spPr bwMode="auto">
              <a:xfrm>
                <a:off x="1133475" y="2463800"/>
                <a:ext cx="300038" cy="30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0"/>
              <p:cNvSpPr/>
              <p:nvPr/>
            </p:nvSpPr>
            <p:spPr bwMode="auto">
              <a:xfrm>
                <a:off x="1123950" y="2817813"/>
                <a:ext cx="752475" cy="1341438"/>
              </a:xfrm>
              <a:custGeom>
                <a:avLst/>
                <a:gdLst>
                  <a:gd name="T0" fmla="*/ 92 w 446"/>
                  <a:gd name="T1" fmla="*/ 0 h 796"/>
                  <a:gd name="T2" fmla="*/ 153 w 446"/>
                  <a:gd name="T3" fmla="*/ 24 h 796"/>
                  <a:gd name="T4" fmla="*/ 153 w 446"/>
                  <a:gd name="T5" fmla="*/ 24 h 796"/>
                  <a:gd name="T6" fmla="*/ 153 w 446"/>
                  <a:gd name="T7" fmla="*/ 24 h 796"/>
                  <a:gd name="T8" fmla="*/ 161 w 446"/>
                  <a:gd name="T9" fmla="*/ 32 h 796"/>
                  <a:gd name="T10" fmla="*/ 274 w 446"/>
                  <a:gd name="T11" fmla="*/ 148 h 796"/>
                  <a:gd name="T12" fmla="*/ 416 w 446"/>
                  <a:gd name="T13" fmla="*/ 148 h 796"/>
                  <a:gd name="T14" fmla="*/ 446 w 446"/>
                  <a:gd name="T15" fmla="*/ 178 h 796"/>
                  <a:gd name="T16" fmla="*/ 416 w 446"/>
                  <a:gd name="T17" fmla="*/ 208 h 796"/>
                  <a:gd name="T18" fmla="*/ 256 w 446"/>
                  <a:gd name="T19" fmla="*/ 208 h 796"/>
                  <a:gd name="T20" fmla="*/ 183 w 446"/>
                  <a:gd name="T21" fmla="*/ 135 h 796"/>
                  <a:gd name="T22" fmla="*/ 183 w 446"/>
                  <a:gd name="T23" fmla="*/ 348 h 796"/>
                  <a:gd name="T24" fmla="*/ 416 w 446"/>
                  <a:gd name="T25" fmla="*/ 348 h 796"/>
                  <a:gd name="T26" fmla="*/ 416 w 446"/>
                  <a:gd name="T27" fmla="*/ 348 h 796"/>
                  <a:gd name="T28" fmla="*/ 445 w 446"/>
                  <a:gd name="T29" fmla="*/ 377 h 796"/>
                  <a:gd name="T30" fmla="*/ 445 w 446"/>
                  <a:gd name="T31" fmla="*/ 378 h 796"/>
                  <a:gd name="T32" fmla="*/ 445 w 446"/>
                  <a:gd name="T33" fmla="*/ 378 h 796"/>
                  <a:gd name="T34" fmla="*/ 445 w 446"/>
                  <a:gd name="T35" fmla="*/ 747 h 796"/>
                  <a:gd name="T36" fmla="*/ 395 w 446"/>
                  <a:gd name="T37" fmla="*/ 796 h 796"/>
                  <a:gd name="T38" fmla="*/ 346 w 446"/>
                  <a:gd name="T39" fmla="*/ 747 h 796"/>
                  <a:gd name="T40" fmla="*/ 346 w 446"/>
                  <a:gd name="T41" fmla="*/ 456 h 796"/>
                  <a:gd name="T42" fmla="*/ 92 w 446"/>
                  <a:gd name="T43" fmla="*/ 456 h 796"/>
                  <a:gd name="T44" fmla="*/ 0 w 446"/>
                  <a:gd name="T45" fmla="*/ 364 h 796"/>
                  <a:gd name="T46" fmla="*/ 0 w 446"/>
                  <a:gd name="T47" fmla="*/ 92 h 796"/>
                  <a:gd name="T48" fmla="*/ 92 w 446"/>
                  <a:gd name="T4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6" h="796">
                    <a:moveTo>
                      <a:pt x="92" y="0"/>
                    </a:moveTo>
                    <a:cubicBezTo>
                      <a:pt x="115" y="0"/>
                      <a:pt x="137" y="9"/>
                      <a:pt x="153" y="24"/>
                    </a:cubicBezTo>
                    <a:cubicBezTo>
                      <a:pt x="153" y="24"/>
                      <a:pt x="153" y="24"/>
                      <a:pt x="153" y="24"/>
                    </a:cubicBezTo>
                    <a:cubicBezTo>
                      <a:pt x="153" y="24"/>
                      <a:pt x="153" y="24"/>
                      <a:pt x="153" y="24"/>
                    </a:cubicBezTo>
                    <a:cubicBezTo>
                      <a:pt x="156" y="26"/>
                      <a:pt x="159" y="29"/>
                      <a:pt x="161" y="32"/>
                    </a:cubicBezTo>
                    <a:cubicBezTo>
                      <a:pt x="274" y="148"/>
                      <a:pt x="274" y="148"/>
                      <a:pt x="274" y="148"/>
                    </a:cubicBezTo>
                    <a:cubicBezTo>
                      <a:pt x="416" y="148"/>
                      <a:pt x="416" y="148"/>
                      <a:pt x="416" y="148"/>
                    </a:cubicBezTo>
                    <a:cubicBezTo>
                      <a:pt x="432" y="148"/>
                      <a:pt x="446" y="161"/>
                      <a:pt x="446" y="178"/>
                    </a:cubicBezTo>
                    <a:cubicBezTo>
                      <a:pt x="446" y="195"/>
                      <a:pt x="432" y="208"/>
                      <a:pt x="416" y="208"/>
                    </a:cubicBezTo>
                    <a:cubicBezTo>
                      <a:pt x="256" y="208"/>
                      <a:pt x="256" y="208"/>
                      <a:pt x="256" y="208"/>
                    </a:cubicBezTo>
                    <a:cubicBezTo>
                      <a:pt x="183" y="135"/>
                      <a:pt x="183" y="135"/>
                      <a:pt x="183" y="135"/>
                    </a:cubicBezTo>
                    <a:cubicBezTo>
                      <a:pt x="183" y="348"/>
                      <a:pt x="183" y="348"/>
                      <a:pt x="183" y="348"/>
                    </a:cubicBezTo>
                    <a:cubicBezTo>
                      <a:pt x="416" y="348"/>
                      <a:pt x="416" y="348"/>
                      <a:pt x="416" y="348"/>
                    </a:cubicBezTo>
                    <a:cubicBezTo>
                      <a:pt x="416" y="348"/>
                      <a:pt x="416" y="348"/>
                      <a:pt x="416" y="348"/>
                    </a:cubicBezTo>
                    <a:cubicBezTo>
                      <a:pt x="432" y="348"/>
                      <a:pt x="445" y="361"/>
                      <a:pt x="445" y="377"/>
                    </a:cubicBezTo>
                    <a:cubicBezTo>
                      <a:pt x="445" y="378"/>
                      <a:pt x="445" y="378"/>
                      <a:pt x="445" y="378"/>
                    </a:cubicBezTo>
                    <a:cubicBezTo>
                      <a:pt x="445" y="378"/>
                      <a:pt x="445" y="378"/>
                      <a:pt x="445" y="378"/>
                    </a:cubicBezTo>
                    <a:cubicBezTo>
                      <a:pt x="445" y="747"/>
                      <a:pt x="445" y="747"/>
                      <a:pt x="445" y="747"/>
                    </a:cubicBezTo>
                    <a:cubicBezTo>
                      <a:pt x="445" y="774"/>
                      <a:pt x="423" y="796"/>
                      <a:pt x="395" y="796"/>
                    </a:cubicBezTo>
                    <a:cubicBezTo>
                      <a:pt x="368" y="796"/>
                      <a:pt x="346" y="774"/>
                      <a:pt x="346" y="747"/>
                    </a:cubicBezTo>
                    <a:cubicBezTo>
                      <a:pt x="346" y="456"/>
                      <a:pt x="346" y="456"/>
                      <a:pt x="346" y="456"/>
                    </a:cubicBezTo>
                    <a:cubicBezTo>
                      <a:pt x="92" y="456"/>
                      <a:pt x="92" y="456"/>
                      <a:pt x="92" y="456"/>
                    </a:cubicBezTo>
                    <a:cubicBezTo>
                      <a:pt x="41" y="456"/>
                      <a:pt x="0" y="415"/>
                      <a:pt x="0" y="364"/>
                    </a:cubicBezTo>
                    <a:cubicBezTo>
                      <a:pt x="0" y="92"/>
                      <a:pt x="0" y="92"/>
                      <a:pt x="0" y="92"/>
                    </a:cubicBezTo>
                    <a:cubicBezTo>
                      <a:pt x="0" y="41"/>
                      <a:pt x="41"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24" name="Freeform 31"/>
            <p:cNvSpPr/>
            <p:nvPr/>
          </p:nvSpPr>
          <p:spPr bwMode="auto">
            <a:xfrm>
              <a:off x="952500" y="1467648"/>
              <a:ext cx="544513" cy="536575"/>
            </a:xfrm>
            <a:custGeom>
              <a:avLst/>
              <a:gdLst>
                <a:gd name="T0" fmla="*/ 323 w 323"/>
                <a:gd name="T1" fmla="*/ 130 h 318"/>
                <a:gd name="T2" fmla="*/ 161 w 323"/>
                <a:gd name="T3" fmla="*/ 0 h 318"/>
                <a:gd name="T4" fmla="*/ 0 w 323"/>
                <a:gd name="T5" fmla="*/ 130 h 318"/>
                <a:gd name="T6" fmla="*/ 161 w 323"/>
                <a:gd name="T7" fmla="*/ 261 h 318"/>
                <a:gd name="T8" fmla="*/ 179 w 323"/>
                <a:gd name="T9" fmla="*/ 260 h 318"/>
                <a:gd name="T10" fmla="*/ 244 w 323"/>
                <a:gd name="T11" fmla="*/ 318 h 318"/>
                <a:gd name="T12" fmla="*/ 244 w 323"/>
                <a:gd name="T13" fmla="*/ 242 h 318"/>
                <a:gd name="T14" fmla="*/ 323 w 323"/>
                <a:gd name="T15" fmla="*/ 130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3" h="318">
                  <a:moveTo>
                    <a:pt x="323" y="130"/>
                  </a:moveTo>
                  <a:cubicBezTo>
                    <a:pt x="323" y="58"/>
                    <a:pt x="250" y="0"/>
                    <a:pt x="161" y="0"/>
                  </a:cubicBezTo>
                  <a:cubicBezTo>
                    <a:pt x="72" y="0"/>
                    <a:pt x="0" y="58"/>
                    <a:pt x="0" y="130"/>
                  </a:cubicBezTo>
                  <a:cubicBezTo>
                    <a:pt x="0" y="203"/>
                    <a:pt x="72" y="261"/>
                    <a:pt x="161" y="261"/>
                  </a:cubicBezTo>
                  <a:cubicBezTo>
                    <a:pt x="167" y="261"/>
                    <a:pt x="173" y="261"/>
                    <a:pt x="179" y="260"/>
                  </a:cubicBezTo>
                  <a:cubicBezTo>
                    <a:pt x="244" y="318"/>
                    <a:pt x="244" y="318"/>
                    <a:pt x="244" y="318"/>
                  </a:cubicBezTo>
                  <a:cubicBezTo>
                    <a:pt x="244" y="242"/>
                    <a:pt x="244" y="242"/>
                    <a:pt x="244" y="242"/>
                  </a:cubicBezTo>
                  <a:cubicBezTo>
                    <a:pt x="291" y="220"/>
                    <a:pt x="323" y="178"/>
                    <a:pt x="323" y="13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25" name="Freeform 32"/>
            <p:cNvSpPr/>
            <p:nvPr/>
          </p:nvSpPr>
          <p:spPr bwMode="auto">
            <a:xfrm>
              <a:off x="3197225" y="1467648"/>
              <a:ext cx="544513" cy="536575"/>
            </a:xfrm>
            <a:custGeom>
              <a:avLst/>
              <a:gdLst>
                <a:gd name="T0" fmla="*/ 0 w 323"/>
                <a:gd name="T1" fmla="*/ 130 h 318"/>
                <a:gd name="T2" fmla="*/ 161 w 323"/>
                <a:gd name="T3" fmla="*/ 0 h 318"/>
                <a:gd name="T4" fmla="*/ 323 w 323"/>
                <a:gd name="T5" fmla="*/ 130 h 318"/>
                <a:gd name="T6" fmla="*/ 161 w 323"/>
                <a:gd name="T7" fmla="*/ 261 h 318"/>
                <a:gd name="T8" fmla="*/ 143 w 323"/>
                <a:gd name="T9" fmla="*/ 260 h 318"/>
                <a:gd name="T10" fmla="*/ 78 w 323"/>
                <a:gd name="T11" fmla="*/ 318 h 318"/>
                <a:gd name="T12" fmla="*/ 78 w 323"/>
                <a:gd name="T13" fmla="*/ 242 h 318"/>
                <a:gd name="T14" fmla="*/ 0 w 323"/>
                <a:gd name="T15" fmla="*/ 130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3" h="318">
                  <a:moveTo>
                    <a:pt x="0" y="130"/>
                  </a:moveTo>
                  <a:cubicBezTo>
                    <a:pt x="0" y="58"/>
                    <a:pt x="72" y="0"/>
                    <a:pt x="161" y="0"/>
                  </a:cubicBezTo>
                  <a:cubicBezTo>
                    <a:pt x="250" y="0"/>
                    <a:pt x="323" y="58"/>
                    <a:pt x="323" y="130"/>
                  </a:cubicBezTo>
                  <a:cubicBezTo>
                    <a:pt x="323" y="203"/>
                    <a:pt x="250" y="261"/>
                    <a:pt x="161" y="261"/>
                  </a:cubicBezTo>
                  <a:cubicBezTo>
                    <a:pt x="155" y="261"/>
                    <a:pt x="149" y="261"/>
                    <a:pt x="143" y="260"/>
                  </a:cubicBezTo>
                  <a:cubicBezTo>
                    <a:pt x="78" y="318"/>
                    <a:pt x="78" y="318"/>
                    <a:pt x="78" y="318"/>
                  </a:cubicBezTo>
                  <a:cubicBezTo>
                    <a:pt x="78" y="242"/>
                    <a:pt x="78" y="242"/>
                    <a:pt x="78" y="242"/>
                  </a:cubicBezTo>
                  <a:cubicBezTo>
                    <a:pt x="31" y="220"/>
                    <a:pt x="0" y="178"/>
                    <a:pt x="0" y="13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26" name="Freeform 33"/>
            <p:cNvSpPr>
              <a:spLocks noEditPoints="1"/>
            </p:cNvSpPr>
            <p:nvPr/>
          </p:nvSpPr>
          <p:spPr bwMode="auto">
            <a:xfrm>
              <a:off x="3394075" y="1597823"/>
              <a:ext cx="149225" cy="188913"/>
            </a:xfrm>
            <a:custGeom>
              <a:avLst/>
              <a:gdLst>
                <a:gd name="T0" fmla="*/ 5 w 88"/>
                <a:gd name="T1" fmla="*/ 0 h 112"/>
                <a:gd name="T2" fmla="*/ 84 w 88"/>
                <a:gd name="T3" fmla="*/ 9 h 112"/>
                <a:gd name="T4" fmla="*/ 72 w 88"/>
                <a:gd name="T5" fmla="*/ 41 h 112"/>
                <a:gd name="T6" fmla="*/ 72 w 88"/>
                <a:gd name="T7" fmla="*/ 73 h 112"/>
                <a:gd name="T8" fmla="*/ 88 w 88"/>
                <a:gd name="T9" fmla="*/ 108 h 112"/>
                <a:gd name="T10" fmla="*/ 0 w 88"/>
                <a:gd name="T11" fmla="*/ 108 h 112"/>
                <a:gd name="T12" fmla="*/ 16 w 88"/>
                <a:gd name="T13" fmla="*/ 73 h 112"/>
                <a:gd name="T14" fmla="*/ 16 w 88"/>
                <a:gd name="T15" fmla="*/ 41 h 112"/>
                <a:gd name="T16" fmla="*/ 5 w 88"/>
                <a:gd name="T17" fmla="*/ 9 h 112"/>
                <a:gd name="T18" fmla="*/ 60 w 88"/>
                <a:gd name="T19" fmla="*/ 84 h 112"/>
                <a:gd name="T20" fmla="*/ 14 w 88"/>
                <a:gd name="T21" fmla="*/ 103 h 112"/>
                <a:gd name="T22" fmla="*/ 16 w 88"/>
                <a:gd name="T23" fmla="*/ 89 h 112"/>
                <a:gd name="T24" fmla="*/ 62 w 88"/>
                <a:gd name="T25" fmla="*/ 80 h 112"/>
                <a:gd name="T26" fmla="*/ 68 w 88"/>
                <a:gd name="T27" fmla="*/ 75 h 112"/>
                <a:gd name="T28" fmla="*/ 47 w 88"/>
                <a:gd name="T29" fmla="*/ 59 h 112"/>
                <a:gd name="T30" fmla="*/ 47 w 88"/>
                <a:gd name="T31" fmla="*/ 59 h 112"/>
                <a:gd name="T32" fmla="*/ 46 w 88"/>
                <a:gd name="T33" fmla="*/ 59 h 112"/>
                <a:gd name="T34" fmla="*/ 46 w 88"/>
                <a:gd name="T35" fmla="*/ 57 h 112"/>
                <a:gd name="T36" fmla="*/ 46 w 88"/>
                <a:gd name="T37" fmla="*/ 57 h 112"/>
                <a:gd name="T38" fmla="*/ 46 w 88"/>
                <a:gd name="T39" fmla="*/ 57 h 112"/>
                <a:gd name="T40" fmla="*/ 46 w 88"/>
                <a:gd name="T41" fmla="*/ 56 h 112"/>
                <a:gd name="T42" fmla="*/ 46 w 88"/>
                <a:gd name="T43" fmla="*/ 55 h 112"/>
                <a:gd name="T44" fmla="*/ 47 w 88"/>
                <a:gd name="T45" fmla="*/ 55 h 112"/>
                <a:gd name="T46" fmla="*/ 48 w 88"/>
                <a:gd name="T47" fmla="*/ 55 h 112"/>
                <a:gd name="T48" fmla="*/ 75 w 88"/>
                <a:gd name="T49" fmla="*/ 9 h 112"/>
                <a:gd name="T50" fmla="*/ 21 w 88"/>
                <a:gd name="T51" fmla="*/ 39 h 112"/>
                <a:gd name="T52" fmla="*/ 41 w 88"/>
                <a:gd name="T53" fmla="*/ 55 h 112"/>
                <a:gd name="T54" fmla="*/ 42 w 88"/>
                <a:gd name="T55" fmla="*/ 55 h 112"/>
                <a:gd name="T56" fmla="*/ 42 w 88"/>
                <a:gd name="T57" fmla="*/ 55 h 112"/>
                <a:gd name="T58" fmla="*/ 43 w 88"/>
                <a:gd name="T59" fmla="*/ 57 h 112"/>
                <a:gd name="T60" fmla="*/ 43 w 88"/>
                <a:gd name="T61" fmla="*/ 57 h 112"/>
                <a:gd name="T62" fmla="*/ 43 w 88"/>
                <a:gd name="T63" fmla="*/ 57 h 112"/>
                <a:gd name="T64" fmla="*/ 42 w 88"/>
                <a:gd name="T65" fmla="*/ 58 h 112"/>
                <a:gd name="T66" fmla="*/ 42 w 88"/>
                <a:gd name="T67" fmla="*/ 59 h 112"/>
                <a:gd name="T68" fmla="*/ 42 w 88"/>
                <a:gd name="T69" fmla="*/ 59 h 112"/>
                <a:gd name="T70" fmla="*/ 41 w 88"/>
                <a:gd name="T71" fmla="*/ 59 h 112"/>
                <a:gd name="T72" fmla="*/ 16 w 88"/>
                <a:gd name="T73" fmla="*/ 89 h 112"/>
                <a:gd name="T74" fmla="*/ 30 w 88"/>
                <a:gd name="T75" fmla="*/ 43 h 112"/>
                <a:gd name="T76" fmla="*/ 42 w 88"/>
                <a:gd name="T77" fmla="*/ 50 h 112"/>
                <a:gd name="T78" fmla="*/ 43 w 88"/>
                <a:gd name="T79" fmla="*/ 51 h 112"/>
                <a:gd name="T80" fmla="*/ 45 w 88"/>
                <a:gd name="T81" fmla="*/ 51 h 112"/>
                <a:gd name="T82" fmla="*/ 46 w 88"/>
                <a:gd name="T83" fmla="*/ 50 h 112"/>
                <a:gd name="T84" fmla="*/ 67 w 88"/>
                <a:gd name="T85" fmla="*/ 31 h 112"/>
                <a:gd name="T86" fmla="*/ 55 w 88"/>
                <a:gd name="T87" fmla="*/ 40 h 112"/>
                <a:gd name="T88" fmla="*/ 45 w 88"/>
                <a:gd name="T89" fmla="*/ 46 h 112"/>
                <a:gd name="T90" fmla="*/ 44 w 88"/>
                <a:gd name="T91" fmla="*/ 46 h 112"/>
                <a:gd name="T92" fmla="*/ 33 w 88"/>
                <a:gd name="T93" fmla="*/ 40 h 112"/>
                <a:gd name="T94" fmla="*/ 22 w 88"/>
                <a:gd name="T95" fmla="*/ 31 h 112"/>
                <a:gd name="T96" fmla="*/ 45 w 88"/>
                <a:gd name="T97" fmla="*/ 4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112">
                  <a:moveTo>
                    <a:pt x="5" y="9"/>
                  </a:moveTo>
                  <a:cubicBezTo>
                    <a:pt x="2" y="9"/>
                    <a:pt x="0" y="7"/>
                    <a:pt x="0" y="5"/>
                  </a:cubicBezTo>
                  <a:cubicBezTo>
                    <a:pt x="0" y="2"/>
                    <a:pt x="2" y="0"/>
                    <a:pt x="5" y="0"/>
                  </a:cubicBezTo>
                  <a:cubicBezTo>
                    <a:pt x="84" y="0"/>
                    <a:pt x="84" y="0"/>
                    <a:pt x="84" y="0"/>
                  </a:cubicBezTo>
                  <a:cubicBezTo>
                    <a:pt x="86" y="0"/>
                    <a:pt x="88" y="2"/>
                    <a:pt x="88" y="5"/>
                  </a:cubicBezTo>
                  <a:cubicBezTo>
                    <a:pt x="88" y="7"/>
                    <a:pt x="86" y="9"/>
                    <a:pt x="84" y="9"/>
                  </a:cubicBezTo>
                  <a:cubicBezTo>
                    <a:pt x="80" y="9"/>
                    <a:pt x="80" y="9"/>
                    <a:pt x="80" y="9"/>
                  </a:cubicBezTo>
                  <a:cubicBezTo>
                    <a:pt x="79" y="23"/>
                    <a:pt x="77" y="33"/>
                    <a:pt x="72" y="41"/>
                  </a:cubicBezTo>
                  <a:cubicBezTo>
                    <a:pt x="72" y="41"/>
                    <a:pt x="72" y="41"/>
                    <a:pt x="72" y="41"/>
                  </a:cubicBezTo>
                  <a:cubicBezTo>
                    <a:pt x="67" y="49"/>
                    <a:pt x="62" y="54"/>
                    <a:pt x="55" y="57"/>
                  </a:cubicBezTo>
                  <a:cubicBezTo>
                    <a:pt x="62" y="60"/>
                    <a:pt x="67" y="65"/>
                    <a:pt x="72" y="73"/>
                  </a:cubicBezTo>
                  <a:cubicBezTo>
                    <a:pt x="72" y="73"/>
                    <a:pt x="72" y="73"/>
                    <a:pt x="72" y="73"/>
                  </a:cubicBezTo>
                  <a:cubicBezTo>
                    <a:pt x="76" y="80"/>
                    <a:pt x="79" y="90"/>
                    <a:pt x="80" y="103"/>
                  </a:cubicBezTo>
                  <a:cubicBezTo>
                    <a:pt x="84" y="103"/>
                    <a:pt x="84" y="103"/>
                    <a:pt x="84" y="103"/>
                  </a:cubicBezTo>
                  <a:cubicBezTo>
                    <a:pt x="86" y="103"/>
                    <a:pt x="88" y="105"/>
                    <a:pt x="88" y="108"/>
                  </a:cubicBezTo>
                  <a:cubicBezTo>
                    <a:pt x="88" y="110"/>
                    <a:pt x="86" y="112"/>
                    <a:pt x="84" y="112"/>
                  </a:cubicBezTo>
                  <a:cubicBezTo>
                    <a:pt x="5" y="112"/>
                    <a:pt x="5" y="112"/>
                    <a:pt x="5" y="112"/>
                  </a:cubicBezTo>
                  <a:cubicBezTo>
                    <a:pt x="2" y="112"/>
                    <a:pt x="0" y="110"/>
                    <a:pt x="0" y="108"/>
                  </a:cubicBezTo>
                  <a:cubicBezTo>
                    <a:pt x="0" y="105"/>
                    <a:pt x="2" y="103"/>
                    <a:pt x="5" y="103"/>
                  </a:cubicBezTo>
                  <a:cubicBezTo>
                    <a:pt x="8" y="103"/>
                    <a:pt x="8" y="103"/>
                    <a:pt x="8" y="103"/>
                  </a:cubicBezTo>
                  <a:cubicBezTo>
                    <a:pt x="9" y="90"/>
                    <a:pt x="12" y="80"/>
                    <a:pt x="16" y="73"/>
                  </a:cubicBezTo>
                  <a:cubicBezTo>
                    <a:pt x="16" y="73"/>
                    <a:pt x="16" y="73"/>
                    <a:pt x="16" y="73"/>
                  </a:cubicBezTo>
                  <a:cubicBezTo>
                    <a:pt x="21" y="65"/>
                    <a:pt x="27" y="60"/>
                    <a:pt x="33" y="57"/>
                  </a:cubicBezTo>
                  <a:cubicBezTo>
                    <a:pt x="27" y="54"/>
                    <a:pt x="21" y="49"/>
                    <a:pt x="16" y="41"/>
                  </a:cubicBezTo>
                  <a:cubicBezTo>
                    <a:pt x="16" y="41"/>
                    <a:pt x="16" y="41"/>
                    <a:pt x="16" y="41"/>
                  </a:cubicBezTo>
                  <a:cubicBezTo>
                    <a:pt x="12" y="33"/>
                    <a:pt x="9" y="23"/>
                    <a:pt x="8" y="9"/>
                  </a:cubicBezTo>
                  <a:cubicBezTo>
                    <a:pt x="5" y="9"/>
                    <a:pt x="5" y="9"/>
                    <a:pt x="5" y="9"/>
                  </a:cubicBezTo>
                  <a:close/>
                  <a:moveTo>
                    <a:pt x="74" y="103"/>
                  </a:moveTo>
                  <a:cubicBezTo>
                    <a:pt x="74" y="103"/>
                    <a:pt x="74" y="103"/>
                    <a:pt x="74" y="103"/>
                  </a:cubicBezTo>
                  <a:cubicBezTo>
                    <a:pt x="72" y="94"/>
                    <a:pt x="66" y="88"/>
                    <a:pt x="60" y="84"/>
                  </a:cubicBezTo>
                  <a:cubicBezTo>
                    <a:pt x="55" y="81"/>
                    <a:pt x="50" y="80"/>
                    <a:pt x="44" y="80"/>
                  </a:cubicBezTo>
                  <a:cubicBezTo>
                    <a:pt x="39" y="80"/>
                    <a:pt x="33" y="81"/>
                    <a:pt x="28" y="84"/>
                  </a:cubicBezTo>
                  <a:cubicBezTo>
                    <a:pt x="22" y="88"/>
                    <a:pt x="17" y="94"/>
                    <a:pt x="14" y="103"/>
                  </a:cubicBezTo>
                  <a:cubicBezTo>
                    <a:pt x="74" y="103"/>
                    <a:pt x="74" y="103"/>
                    <a:pt x="74" y="103"/>
                  </a:cubicBezTo>
                  <a:close/>
                  <a:moveTo>
                    <a:pt x="16" y="89"/>
                  </a:moveTo>
                  <a:cubicBezTo>
                    <a:pt x="16" y="89"/>
                    <a:pt x="16" y="89"/>
                    <a:pt x="16" y="89"/>
                  </a:cubicBezTo>
                  <a:cubicBezTo>
                    <a:pt x="18" y="85"/>
                    <a:pt x="22" y="82"/>
                    <a:pt x="26" y="80"/>
                  </a:cubicBezTo>
                  <a:cubicBezTo>
                    <a:pt x="31" y="76"/>
                    <a:pt x="38" y="75"/>
                    <a:pt x="44" y="75"/>
                  </a:cubicBezTo>
                  <a:cubicBezTo>
                    <a:pt x="50" y="75"/>
                    <a:pt x="57" y="76"/>
                    <a:pt x="62" y="80"/>
                  </a:cubicBezTo>
                  <a:cubicBezTo>
                    <a:pt x="66" y="82"/>
                    <a:pt x="70" y="85"/>
                    <a:pt x="73" y="89"/>
                  </a:cubicBezTo>
                  <a:cubicBezTo>
                    <a:pt x="72" y="84"/>
                    <a:pt x="70" y="79"/>
                    <a:pt x="68" y="76"/>
                  </a:cubicBezTo>
                  <a:cubicBezTo>
                    <a:pt x="68" y="75"/>
                    <a:pt x="68" y="75"/>
                    <a:pt x="68" y="75"/>
                  </a:cubicBezTo>
                  <a:cubicBezTo>
                    <a:pt x="62" y="67"/>
                    <a:pt x="55" y="62"/>
                    <a:pt x="48" y="59"/>
                  </a:cubicBezTo>
                  <a:cubicBezTo>
                    <a:pt x="47" y="59"/>
                    <a:pt x="47" y="59"/>
                    <a:pt x="47" y="59"/>
                  </a:cubicBezTo>
                  <a:cubicBezTo>
                    <a:pt x="47" y="59"/>
                    <a:pt x="47" y="59"/>
                    <a:pt x="47" y="59"/>
                  </a:cubicBezTo>
                  <a:cubicBezTo>
                    <a:pt x="47" y="59"/>
                    <a:pt x="47" y="59"/>
                    <a:pt x="47" y="59"/>
                  </a:cubicBezTo>
                  <a:cubicBezTo>
                    <a:pt x="47" y="59"/>
                    <a:pt x="47" y="59"/>
                    <a:pt x="47" y="59"/>
                  </a:cubicBezTo>
                  <a:cubicBezTo>
                    <a:pt x="47" y="59"/>
                    <a:pt x="47" y="59"/>
                    <a:pt x="47" y="59"/>
                  </a:cubicBezTo>
                  <a:cubicBezTo>
                    <a:pt x="46" y="59"/>
                    <a:pt x="46" y="59"/>
                    <a:pt x="46" y="59"/>
                  </a:cubicBezTo>
                  <a:cubicBezTo>
                    <a:pt x="46" y="59"/>
                    <a:pt x="46" y="59"/>
                    <a:pt x="46" y="59"/>
                  </a:cubicBezTo>
                  <a:cubicBezTo>
                    <a:pt x="46" y="59"/>
                    <a:pt x="46" y="59"/>
                    <a:pt x="46" y="59"/>
                  </a:cubicBezTo>
                  <a:cubicBezTo>
                    <a:pt x="46" y="58"/>
                    <a:pt x="46" y="58"/>
                    <a:pt x="46" y="58"/>
                  </a:cubicBezTo>
                  <a:cubicBezTo>
                    <a:pt x="46" y="58"/>
                    <a:pt x="46" y="58"/>
                    <a:pt x="46" y="58"/>
                  </a:cubicBezTo>
                  <a:cubicBezTo>
                    <a:pt x="46" y="58"/>
                    <a:pt x="46" y="58"/>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6"/>
                    <a:pt x="46" y="56"/>
                    <a:pt x="46" y="56"/>
                  </a:cubicBezTo>
                  <a:cubicBezTo>
                    <a:pt x="46" y="56"/>
                    <a:pt x="46" y="56"/>
                    <a:pt x="46" y="56"/>
                  </a:cubicBezTo>
                  <a:cubicBezTo>
                    <a:pt x="46" y="56"/>
                    <a:pt x="46" y="56"/>
                    <a:pt x="46" y="55"/>
                  </a:cubicBezTo>
                  <a:cubicBezTo>
                    <a:pt x="46" y="55"/>
                    <a:pt x="46" y="55"/>
                    <a:pt x="46" y="55"/>
                  </a:cubicBezTo>
                  <a:cubicBezTo>
                    <a:pt x="46" y="55"/>
                    <a:pt x="46" y="55"/>
                    <a:pt x="46" y="55"/>
                  </a:cubicBezTo>
                  <a:cubicBezTo>
                    <a:pt x="47" y="55"/>
                    <a:pt x="47" y="55"/>
                    <a:pt x="47" y="55"/>
                  </a:cubicBezTo>
                  <a:cubicBezTo>
                    <a:pt x="47" y="55"/>
                    <a:pt x="47" y="55"/>
                    <a:pt x="47" y="55"/>
                  </a:cubicBezTo>
                  <a:cubicBezTo>
                    <a:pt x="47" y="55"/>
                    <a:pt x="47" y="55"/>
                    <a:pt x="47" y="55"/>
                  </a:cubicBezTo>
                  <a:cubicBezTo>
                    <a:pt x="47" y="55"/>
                    <a:pt x="47" y="55"/>
                    <a:pt x="47" y="55"/>
                  </a:cubicBezTo>
                  <a:cubicBezTo>
                    <a:pt x="47" y="55"/>
                    <a:pt x="47" y="55"/>
                    <a:pt x="47" y="55"/>
                  </a:cubicBezTo>
                  <a:cubicBezTo>
                    <a:pt x="48" y="55"/>
                    <a:pt x="48" y="55"/>
                    <a:pt x="48" y="55"/>
                  </a:cubicBezTo>
                  <a:cubicBezTo>
                    <a:pt x="55" y="52"/>
                    <a:pt x="62" y="47"/>
                    <a:pt x="68" y="39"/>
                  </a:cubicBezTo>
                  <a:cubicBezTo>
                    <a:pt x="68" y="38"/>
                    <a:pt x="68" y="38"/>
                    <a:pt x="68" y="38"/>
                  </a:cubicBezTo>
                  <a:cubicBezTo>
                    <a:pt x="72" y="31"/>
                    <a:pt x="74" y="22"/>
                    <a:pt x="75" y="9"/>
                  </a:cubicBezTo>
                  <a:cubicBezTo>
                    <a:pt x="13" y="9"/>
                    <a:pt x="13" y="9"/>
                    <a:pt x="13" y="9"/>
                  </a:cubicBezTo>
                  <a:cubicBezTo>
                    <a:pt x="14" y="22"/>
                    <a:pt x="17" y="31"/>
                    <a:pt x="21" y="38"/>
                  </a:cubicBezTo>
                  <a:cubicBezTo>
                    <a:pt x="21" y="39"/>
                    <a:pt x="21" y="39"/>
                    <a:pt x="21" y="39"/>
                  </a:cubicBezTo>
                  <a:cubicBezTo>
                    <a:pt x="26" y="47"/>
                    <a:pt x="33" y="52"/>
                    <a:pt x="41" y="55"/>
                  </a:cubicBezTo>
                  <a:cubicBezTo>
                    <a:pt x="41" y="55"/>
                    <a:pt x="41" y="55"/>
                    <a:pt x="41" y="55"/>
                  </a:cubicBezTo>
                  <a:cubicBezTo>
                    <a:pt x="41" y="55"/>
                    <a:pt x="41" y="55"/>
                    <a:pt x="41" y="55"/>
                  </a:cubicBezTo>
                  <a:cubicBezTo>
                    <a:pt x="41" y="55"/>
                    <a:pt x="41"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6"/>
                    <a:pt x="42" y="56"/>
                    <a:pt x="42" y="56"/>
                  </a:cubicBezTo>
                  <a:cubicBezTo>
                    <a:pt x="42" y="56"/>
                    <a:pt x="42" y="56"/>
                    <a:pt x="42" y="56"/>
                  </a:cubicBezTo>
                  <a:cubicBezTo>
                    <a:pt x="42" y="56"/>
                    <a:pt x="42" y="56"/>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2" y="58"/>
                    <a:pt x="42" y="58"/>
                    <a:pt x="42" y="58"/>
                  </a:cubicBezTo>
                  <a:cubicBezTo>
                    <a:pt x="42" y="58"/>
                    <a:pt x="42" y="58"/>
                    <a:pt x="42" y="58"/>
                  </a:cubicBezTo>
                  <a:cubicBezTo>
                    <a:pt x="42" y="58"/>
                    <a:pt x="42" y="58"/>
                    <a:pt x="42" y="59"/>
                  </a:cubicBezTo>
                  <a:cubicBezTo>
                    <a:pt x="42" y="59"/>
                    <a:pt x="42" y="59"/>
                    <a:pt x="42" y="59"/>
                  </a:cubicBezTo>
                  <a:cubicBezTo>
                    <a:pt x="42" y="59"/>
                    <a:pt x="42" y="59"/>
                    <a:pt x="42" y="59"/>
                  </a:cubicBezTo>
                  <a:cubicBezTo>
                    <a:pt x="42" y="59"/>
                    <a:pt x="42" y="59"/>
                    <a:pt x="42" y="59"/>
                  </a:cubicBezTo>
                  <a:cubicBezTo>
                    <a:pt x="42" y="59"/>
                    <a:pt x="42" y="59"/>
                    <a:pt x="42" y="59"/>
                  </a:cubicBezTo>
                  <a:cubicBezTo>
                    <a:pt x="42" y="59"/>
                    <a:pt x="42" y="59"/>
                    <a:pt x="42" y="59"/>
                  </a:cubicBezTo>
                  <a:cubicBezTo>
                    <a:pt x="41" y="59"/>
                    <a:pt x="41" y="59"/>
                    <a:pt x="41" y="59"/>
                  </a:cubicBezTo>
                  <a:cubicBezTo>
                    <a:pt x="41" y="59"/>
                    <a:pt x="41" y="59"/>
                    <a:pt x="41" y="59"/>
                  </a:cubicBezTo>
                  <a:cubicBezTo>
                    <a:pt x="41" y="59"/>
                    <a:pt x="41" y="59"/>
                    <a:pt x="41" y="59"/>
                  </a:cubicBezTo>
                  <a:cubicBezTo>
                    <a:pt x="33" y="62"/>
                    <a:pt x="26" y="67"/>
                    <a:pt x="21" y="75"/>
                  </a:cubicBezTo>
                  <a:cubicBezTo>
                    <a:pt x="21" y="76"/>
                    <a:pt x="21" y="76"/>
                    <a:pt x="21" y="76"/>
                  </a:cubicBezTo>
                  <a:cubicBezTo>
                    <a:pt x="19" y="79"/>
                    <a:pt x="17" y="84"/>
                    <a:pt x="16" y="89"/>
                  </a:cubicBezTo>
                  <a:close/>
                  <a:moveTo>
                    <a:pt x="22" y="31"/>
                  </a:moveTo>
                  <a:cubicBezTo>
                    <a:pt x="22" y="31"/>
                    <a:pt x="22" y="31"/>
                    <a:pt x="22" y="31"/>
                  </a:cubicBezTo>
                  <a:cubicBezTo>
                    <a:pt x="24" y="35"/>
                    <a:pt x="26" y="40"/>
                    <a:pt x="30" y="43"/>
                  </a:cubicBezTo>
                  <a:cubicBezTo>
                    <a:pt x="33" y="46"/>
                    <a:pt x="37" y="49"/>
                    <a:pt x="42" y="50"/>
                  </a:cubicBezTo>
                  <a:cubicBezTo>
                    <a:pt x="42" y="50"/>
                    <a:pt x="42" y="50"/>
                    <a:pt x="42" y="50"/>
                  </a:cubicBezTo>
                  <a:cubicBezTo>
                    <a:pt x="42" y="50"/>
                    <a:pt x="42" y="50"/>
                    <a:pt x="42" y="50"/>
                  </a:cubicBezTo>
                  <a:cubicBezTo>
                    <a:pt x="43" y="51"/>
                    <a:pt x="43" y="51"/>
                    <a:pt x="43" y="51"/>
                  </a:cubicBezTo>
                  <a:cubicBezTo>
                    <a:pt x="43" y="51"/>
                    <a:pt x="43" y="51"/>
                    <a:pt x="43" y="51"/>
                  </a:cubicBezTo>
                  <a:cubicBezTo>
                    <a:pt x="43" y="51"/>
                    <a:pt x="43" y="51"/>
                    <a:pt x="43" y="51"/>
                  </a:cubicBezTo>
                  <a:cubicBezTo>
                    <a:pt x="44" y="51"/>
                    <a:pt x="44" y="51"/>
                    <a:pt x="44" y="51"/>
                  </a:cubicBezTo>
                  <a:cubicBezTo>
                    <a:pt x="44" y="51"/>
                    <a:pt x="45" y="51"/>
                    <a:pt x="45" y="51"/>
                  </a:cubicBezTo>
                  <a:cubicBezTo>
                    <a:pt x="45" y="51"/>
                    <a:pt x="45" y="51"/>
                    <a:pt x="45" y="51"/>
                  </a:cubicBezTo>
                  <a:cubicBezTo>
                    <a:pt x="46" y="50"/>
                    <a:pt x="46" y="50"/>
                    <a:pt x="46" y="50"/>
                  </a:cubicBezTo>
                  <a:cubicBezTo>
                    <a:pt x="46" y="50"/>
                    <a:pt x="46" y="50"/>
                    <a:pt x="46" y="50"/>
                  </a:cubicBezTo>
                  <a:cubicBezTo>
                    <a:pt x="46" y="50"/>
                    <a:pt x="46" y="50"/>
                    <a:pt x="46" y="50"/>
                  </a:cubicBezTo>
                  <a:cubicBezTo>
                    <a:pt x="51" y="49"/>
                    <a:pt x="55" y="46"/>
                    <a:pt x="59" y="43"/>
                  </a:cubicBezTo>
                  <a:cubicBezTo>
                    <a:pt x="59" y="43"/>
                    <a:pt x="59" y="43"/>
                    <a:pt x="59" y="43"/>
                  </a:cubicBezTo>
                  <a:cubicBezTo>
                    <a:pt x="62" y="40"/>
                    <a:pt x="65" y="35"/>
                    <a:pt x="67" y="31"/>
                  </a:cubicBezTo>
                  <a:cubicBezTo>
                    <a:pt x="67" y="29"/>
                    <a:pt x="66" y="28"/>
                    <a:pt x="65" y="27"/>
                  </a:cubicBezTo>
                  <a:cubicBezTo>
                    <a:pt x="64" y="27"/>
                    <a:pt x="62" y="27"/>
                    <a:pt x="62" y="29"/>
                  </a:cubicBezTo>
                  <a:cubicBezTo>
                    <a:pt x="60" y="33"/>
                    <a:pt x="58" y="37"/>
                    <a:pt x="55" y="40"/>
                  </a:cubicBezTo>
                  <a:cubicBezTo>
                    <a:pt x="52" y="42"/>
                    <a:pt x="49" y="44"/>
                    <a:pt x="45" y="46"/>
                  </a:cubicBezTo>
                  <a:cubicBezTo>
                    <a:pt x="45" y="46"/>
                    <a:pt x="45" y="46"/>
                    <a:pt x="45" y="46"/>
                  </a:cubicBezTo>
                  <a:cubicBezTo>
                    <a:pt x="45" y="46"/>
                    <a:pt x="45" y="46"/>
                    <a:pt x="45"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39" y="44"/>
                    <a:pt x="36" y="42"/>
                    <a:pt x="33" y="40"/>
                  </a:cubicBezTo>
                  <a:cubicBezTo>
                    <a:pt x="30" y="37"/>
                    <a:pt x="28" y="33"/>
                    <a:pt x="27" y="29"/>
                  </a:cubicBezTo>
                  <a:cubicBezTo>
                    <a:pt x="26" y="27"/>
                    <a:pt x="25" y="27"/>
                    <a:pt x="23" y="27"/>
                  </a:cubicBezTo>
                  <a:cubicBezTo>
                    <a:pt x="22" y="28"/>
                    <a:pt x="21" y="29"/>
                    <a:pt x="22" y="31"/>
                  </a:cubicBezTo>
                  <a:close/>
                  <a:moveTo>
                    <a:pt x="45" y="46"/>
                  </a:moveTo>
                  <a:cubicBezTo>
                    <a:pt x="45" y="46"/>
                    <a:pt x="45" y="46"/>
                    <a:pt x="45" y="46"/>
                  </a:cubicBezTo>
                  <a:cubicBezTo>
                    <a:pt x="45" y="46"/>
                    <a:pt x="45" y="46"/>
                    <a:pt x="45" y="46"/>
                  </a:cubicBezTo>
                  <a:cubicBezTo>
                    <a:pt x="45" y="46"/>
                    <a:pt x="45" y="46"/>
                    <a:pt x="45" y="46"/>
                  </a:cubicBezTo>
                  <a:close/>
                </a:path>
              </a:pathLst>
            </a:custGeom>
            <a:solidFill>
              <a:srgbClr val="F8FA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7" name="Freeform 34"/>
            <p:cNvSpPr>
              <a:spLocks noEditPoints="1"/>
            </p:cNvSpPr>
            <p:nvPr/>
          </p:nvSpPr>
          <p:spPr bwMode="auto">
            <a:xfrm>
              <a:off x="1130300" y="1604173"/>
              <a:ext cx="187325" cy="176213"/>
            </a:xfrm>
            <a:custGeom>
              <a:avLst/>
              <a:gdLst>
                <a:gd name="T0" fmla="*/ 5 w 112"/>
                <a:gd name="T1" fmla="*/ 57 h 105"/>
                <a:gd name="T2" fmla="*/ 13 w 112"/>
                <a:gd name="T3" fmla="*/ 9 h 105"/>
                <a:gd name="T4" fmla="*/ 22 w 112"/>
                <a:gd name="T5" fmla="*/ 0 h 105"/>
                <a:gd name="T6" fmla="*/ 97 w 112"/>
                <a:gd name="T7" fmla="*/ 3 h 105"/>
                <a:gd name="T8" fmla="*/ 100 w 112"/>
                <a:gd name="T9" fmla="*/ 9 h 105"/>
                <a:gd name="T10" fmla="*/ 108 w 112"/>
                <a:gd name="T11" fmla="*/ 57 h 105"/>
                <a:gd name="T12" fmla="*/ 112 w 112"/>
                <a:gd name="T13" fmla="*/ 61 h 105"/>
                <a:gd name="T14" fmla="*/ 108 w 112"/>
                <a:gd name="T15" fmla="*/ 105 h 105"/>
                <a:gd name="T16" fmla="*/ 5 w 112"/>
                <a:gd name="T17" fmla="*/ 105 h 105"/>
                <a:gd name="T18" fmla="*/ 0 w 112"/>
                <a:gd name="T19" fmla="*/ 100 h 105"/>
                <a:gd name="T20" fmla="*/ 5 w 112"/>
                <a:gd name="T21" fmla="*/ 57 h 105"/>
                <a:gd name="T22" fmla="*/ 18 w 112"/>
                <a:gd name="T23" fmla="*/ 57 h 105"/>
                <a:gd name="T24" fmla="*/ 34 w 112"/>
                <a:gd name="T25" fmla="*/ 61 h 105"/>
                <a:gd name="T26" fmla="*/ 56 w 112"/>
                <a:gd name="T27" fmla="*/ 79 h 105"/>
                <a:gd name="T28" fmla="*/ 78 w 112"/>
                <a:gd name="T29" fmla="*/ 61 h 105"/>
                <a:gd name="T30" fmla="*/ 83 w 112"/>
                <a:gd name="T31" fmla="*/ 57 h 105"/>
                <a:gd name="T32" fmla="*/ 95 w 112"/>
                <a:gd name="T33" fmla="*/ 9 h 105"/>
                <a:gd name="T34" fmla="*/ 93 w 112"/>
                <a:gd name="T35" fmla="*/ 6 h 105"/>
                <a:gd name="T36" fmla="*/ 22 w 112"/>
                <a:gd name="T37" fmla="*/ 5 h 105"/>
                <a:gd name="T38" fmla="*/ 18 w 112"/>
                <a:gd name="T39" fmla="*/ 9 h 105"/>
                <a:gd name="T40" fmla="*/ 32 w 112"/>
                <a:gd name="T41" fmla="*/ 35 h 105"/>
                <a:gd name="T42" fmla="*/ 49 w 112"/>
                <a:gd name="T43" fmla="*/ 52 h 105"/>
                <a:gd name="T44" fmla="*/ 55 w 112"/>
                <a:gd name="T45" fmla="*/ 52 h 105"/>
                <a:gd name="T46" fmla="*/ 86 w 112"/>
                <a:gd name="T47" fmla="*/ 21 h 105"/>
                <a:gd name="T48" fmla="*/ 80 w 112"/>
                <a:gd name="T49" fmla="*/ 15 h 105"/>
                <a:gd name="T50" fmla="*/ 38 w 112"/>
                <a:gd name="T51" fmla="*/ 29 h 105"/>
                <a:gd name="T52" fmla="*/ 32 w 112"/>
                <a:gd name="T53" fmla="*/ 35 h 105"/>
                <a:gd name="T54" fmla="*/ 27 w 112"/>
                <a:gd name="T55" fmla="*/ 66 h 105"/>
                <a:gd name="T56" fmla="*/ 9 w 112"/>
                <a:gd name="T57" fmla="*/ 96 h 105"/>
                <a:gd name="T58" fmla="*/ 103 w 112"/>
                <a:gd name="T59" fmla="*/ 66 h 105"/>
                <a:gd name="T60" fmla="*/ 76 w 112"/>
                <a:gd name="T61" fmla="*/ 81 h 105"/>
                <a:gd name="T62" fmla="*/ 36 w 112"/>
                <a:gd name="T63" fmla="*/ 8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105">
                  <a:moveTo>
                    <a:pt x="5" y="57"/>
                  </a:moveTo>
                  <a:cubicBezTo>
                    <a:pt x="5" y="57"/>
                    <a:pt x="5" y="57"/>
                    <a:pt x="5" y="57"/>
                  </a:cubicBezTo>
                  <a:cubicBezTo>
                    <a:pt x="13" y="57"/>
                    <a:pt x="13" y="57"/>
                    <a:pt x="13" y="57"/>
                  </a:cubicBezTo>
                  <a:cubicBezTo>
                    <a:pt x="13" y="9"/>
                    <a:pt x="13" y="9"/>
                    <a:pt x="13" y="9"/>
                  </a:cubicBezTo>
                  <a:cubicBezTo>
                    <a:pt x="13" y="7"/>
                    <a:pt x="14" y="4"/>
                    <a:pt x="15" y="3"/>
                  </a:cubicBezTo>
                  <a:cubicBezTo>
                    <a:pt x="17" y="1"/>
                    <a:pt x="20" y="0"/>
                    <a:pt x="22" y="0"/>
                  </a:cubicBezTo>
                  <a:cubicBezTo>
                    <a:pt x="90" y="0"/>
                    <a:pt x="90" y="0"/>
                    <a:pt x="90" y="0"/>
                  </a:cubicBezTo>
                  <a:cubicBezTo>
                    <a:pt x="93" y="0"/>
                    <a:pt x="95" y="1"/>
                    <a:pt x="97" y="3"/>
                  </a:cubicBezTo>
                  <a:cubicBezTo>
                    <a:pt x="97" y="3"/>
                    <a:pt x="97" y="3"/>
                    <a:pt x="97" y="3"/>
                  </a:cubicBezTo>
                  <a:cubicBezTo>
                    <a:pt x="99" y="4"/>
                    <a:pt x="100" y="7"/>
                    <a:pt x="100" y="9"/>
                  </a:cubicBezTo>
                  <a:cubicBezTo>
                    <a:pt x="100" y="57"/>
                    <a:pt x="100" y="57"/>
                    <a:pt x="100" y="57"/>
                  </a:cubicBezTo>
                  <a:cubicBezTo>
                    <a:pt x="108" y="57"/>
                    <a:pt x="108" y="57"/>
                    <a:pt x="108" y="57"/>
                  </a:cubicBezTo>
                  <a:cubicBezTo>
                    <a:pt x="110" y="57"/>
                    <a:pt x="112" y="59"/>
                    <a:pt x="112" y="61"/>
                  </a:cubicBezTo>
                  <a:cubicBezTo>
                    <a:pt x="112" y="61"/>
                    <a:pt x="112" y="61"/>
                    <a:pt x="112" y="61"/>
                  </a:cubicBezTo>
                  <a:cubicBezTo>
                    <a:pt x="112" y="100"/>
                    <a:pt x="112" y="100"/>
                    <a:pt x="112" y="100"/>
                  </a:cubicBezTo>
                  <a:cubicBezTo>
                    <a:pt x="112" y="103"/>
                    <a:pt x="110" y="105"/>
                    <a:pt x="108" y="105"/>
                  </a:cubicBezTo>
                  <a:cubicBezTo>
                    <a:pt x="108" y="105"/>
                    <a:pt x="108" y="105"/>
                    <a:pt x="108" y="105"/>
                  </a:cubicBezTo>
                  <a:cubicBezTo>
                    <a:pt x="5" y="105"/>
                    <a:pt x="5" y="105"/>
                    <a:pt x="5" y="105"/>
                  </a:cubicBezTo>
                  <a:cubicBezTo>
                    <a:pt x="2" y="105"/>
                    <a:pt x="0" y="103"/>
                    <a:pt x="0" y="100"/>
                  </a:cubicBezTo>
                  <a:cubicBezTo>
                    <a:pt x="0" y="100"/>
                    <a:pt x="0" y="100"/>
                    <a:pt x="0" y="100"/>
                  </a:cubicBezTo>
                  <a:cubicBezTo>
                    <a:pt x="0" y="61"/>
                    <a:pt x="0" y="61"/>
                    <a:pt x="0" y="61"/>
                  </a:cubicBezTo>
                  <a:cubicBezTo>
                    <a:pt x="0" y="59"/>
                    <a:pt x="2" y="57"/>
                    <a:pt x="5" y="57"/>
                  </a:cubicBezTo>
                  <a:close/>
                  <a:moveTo>
                    <a:pt x="18" y="57"/>
                  </a:moveTo>
                  <a:cubicBezTo>
                    <a:pt x="18" y="57"/>
                    <a:pt x="18" y="57"/>
                    <a:pt x="18" y="57"/>
                  </a:cubicBezTo>
                  <a:cubicBezTo>
                    <a:pt x="30" y="57"/>
                    <a:pt x="30" y="57"/>
                    <a:pt x="30" y="57"/>
                  </a:cubicBezTo>
                  <a:cubicBezTo>
                    <a:pt x="32" y="57"/>
                    <a:pt x="34" y="59"/>
                    <a:pt x="34" y="61"/>
                  </a:cubicBezTo>
                  <a:cubicBezTo>
                    <a:pt x="35" y="66"/>
                    <a:pt x="38" y="71"/>
                    <a:pt x="42" y="74"/>
                  </a:cubicBezTo>
                  <a:cubicBezTo>
                    <a:pt x="46" y="77"/>
                    <a:pt x="51" y="79"/>
                    <a:pt x="56" y="79"/>
                  </a:cubicBezTo>
                  <a:cubicBezTo>
                    <a:pt x="62" y="79"/>
                    <a:pt x="67" y="77"/>
                    <a:pt x="71" y="74"/>
                  </a:cubicBezTo>
                  <a:cubicBezTo>
                    <a:pt x="75" y="71"/>
                    <a:pt x="77" y="66"/>
                    <a:pt x="78" y="61"/>
                  </a:cubicBezTo>
                  <a:cubicBezTo>
                    <a:pt x="79" y="59"/>
                    <a:pt x="81" y="57"/>
                    <a:pt x="83" y="57"/>
                  </a:cubicBezTo>
                  <a:cubicBezTo>
                    <a:pt x="83" y="57"/>
                    <a:pt x="83" y="57"/>
                    <a:pt x="83" y="57"/>
                  </a:cubicBezTo>
                  <a:cubicBezTo>
                    <a:pt x="95" y="57"/>
                    <a:pt x="95" y="57"/>
                    <a:pt x="95" y="57"/>
                  </a:cubicBezTo>
                  <a:cubicBezTo>
                    <a:pt x="95" y="9"/>
                    <a:pt x="95" y="9"/>
                    <a:pt x="95" y="9"/>
                  </a:cubicBezTo>
                  <a:cubicBezTo>
                    <a:pt x="95" y="8"/>
                    <a:pt x="94" y="7"/>
                    <a:pt x="93" y="6"/>
                  </a:cubicBezTo>
                  <a:cubicBezTo>
                    <a:pt x="93" y="6"/>
                    <a:pt x="93" y="6"/>
                    <a:pt x="93" y="6"/>
                  </a:cubicBezTo>
                  <a:cubicBezTo>
                    <a:pt x="92" y="5"/>
                    <a:pt x="91" y="5"/>
                    <a:pt x="90" y="5"/>
                  </a:cubicBezTo>
                  <a:cubicBezTo>
                    <a:pt x="22" y="5"/>
                    <a:pt x="22" y="5"/>
                    <a:pt x="22" y="5"/>
                  </a:cubicBezTo>
                  <a:cubicBezTo>
                    <a:pt x="21" y="5"/>
                    <a:pt x="20" y="5"/>
                    <a:pt x="19" y="6"/>
                  </a:cubicBezTo>
                  <a:cubicBezTo>
                    <a:pt x="18" y="7"/>
                    <a:pt x="18" y="8"/>
                    <a:pt x="18" y="9"/>
                  </a:cubicBezTo>
                  <a:cubicBezTo>
                    <a:pt x="18" y="57"/>
                    <a:pt x="18" y="57"/>
                    <a:pt x="18" y="57"/>
                  </a:cubicBezTo>
                  <a:close/>
                  <a:moveTo>
                    <a:pt x="32" y="35"/>
                  </a:moveTo>
                  <a:cubicBezTo>
                    <a:pt x="32" y="35"/>
                    <a:pt x="32" y="35"/>
                    <a:pt x="32" y="35"/>
                  </a:cubicBezTo>
                  <a:cubicBezTo>
                    <a:pt x="49" y="52"/>
                    <a:pt x="49" y="52"/>
                    <a:pt x="49" y="52"/>
                  </a:cubicBezTo>
                  <a:cubicBezTo>
                    <a:pt x="51" y="53"/>
                    <a:pt x="53" y="53"/>
                    <a:pt x="55" y="52"/>
                  </a:cubicBezTo>
                  <a:cubicBezTo>
                    <a:pt x="55" y="52"/>
                    <a:pt x="55" y="52"/>
                    <a:pt x="55" y="52"/>
                  </a:cubicBezTo>
                  <a:cubicBezTo>
                    <a:pt x="55" y="52"/>
                    <a:pt x="55" y="52"/>
                    <a:pt x="55" y="52"/>
                  </a:cubicBezTo>
                  <a:cubicBezTo>
                    <a:pt x="86" y="21"/>
                    <a:pt x="86" y="21"/>
                    <a:pt x="86" y="21"/>
                  </a:cubicBezTo>
                  <a:cubicBezTo>
                    <a:pt x="87" y="19"/>
                    <a:pt x="87" y="17"/>
                    <a:pt x="86" y="15"/>
                  </a:cubicBezTo>
                  <a:cubicBezTo>
                    <a:pt x="84" y="13"/>
                    <a:pt x="81" y="13"/>
                    <a:pt x="80" y="15"/>
                  </a:cubicBezTo>
                  <a:cubicBezTo>
                    <a:pt x="52" y="43"/>
                    <a:pt x="52" y="43"/>
                    <a:pt x="52" y="43"/>
                  </a:cubicBezTo>
                  <a:cubicBezTo>
                    <a:pt x="38" y="29"/>
                    <a:pt x="38" y="29"/>
                    <a:pt x="38" y="29"/>
                  </a:cubicBezTo>
                  <a:cubicBezTo>
                    <a:pt x="36" y="27"/>
                    <a:pt x="34" y="27"/>
                    <a:pt x="32" y="29"/>
                  </a:cubicBezTo>
                  <a:cubicBezTo>
                    <a:pt x="30" y="30"/>
                    <a:pt x="30" y="33"/>
                    <a:pt x="32" y="35"/>
                  </a:cubicBezTo>
                  <a:close/>
                  <a:moveTo>
                    <a:pt x="27" y="66"/>
                  </a:moveTo>
                  <a:cubicBezTo>
                    <a:pt x="27" y="66"/>
                    <a:pt x="27" y="66"/>
                    <a:pt x="27" y="66"/>
                  </a:cubicBezTo>
                  <a:cubicBezTo>
                    <a:pt x="9" y="66"/>
                    <a:pt x="9" y="66"/>
                    <a:pt x="9" y="66"/>
                  </a:cubicBezTo>
                  <a:cubicBezTo>
                    <a:pt x="9" y="96"/>
                    <a:pt x="9" y="96"/>
                    <a:pt x="9" y="96"/>
                  </a:cubicBezTo>
                  <a:cubicBezTo>
                    <a:pt x="103" y="96"/>
                    <a:pt x="103" y="96"/>
                    <a:pt x="103" y="96"/>
                  </a:cubicBezTo>
                  <a:cubicBezTo>
                    <a:pt x="103" y="66"/>
                    <a:pt x="103" y="66"/>
                    <a:pt x="103" y="66"/>
                  </a:cubicBezTo>
                  <a:cubicBezTo>
                    <a:pt x="86" y="66"/>
                    <a:pt x="86" y="66"/>
                    <a:pt x="86" y="66"/>
                  </a:cubicBezTo>
                  <a:cubicBezTo>
                    <a:pt x="84" y="72"/>
                    <a:pt x="81" y="77"/>
                    <a:pt x="76" y="81"/>
                  </a:cubicBezTo>
                  <a:cubicBezTo>
                    <a:pt x="71" y="85"/>
                    <a:pt x="64" y="88"/>
                    <a:pt x="56" y="88"/>
                  </a:cubicBezTo>
                  <a:cubicBezTo>
                    <a:pt x="49" y="88"/>
                    <a:pt x="42" y="85"/>
                    <a:pt x="36" y="81"/>
                  </a:cubicBezTo>
                  <a:cubicBezTo>
                    <a:pt x="32" y="77"/>
                    <a:pt x="28" y="72"/>
                    <a:pt x="27" y="66"/>
                  </a:cubicBezTo>
                  <a:close/>
                </a:path>
              </a:pathLst>
            </a:custGeom>
            <a:solidFill>
              <a:srgbClr val="F8FA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Rectangle 20"/>
          <p:cNvSpPr>
            <a:spLocks noChangeArrowheads="1"/>
          </p:cNvSpPr>
          <p:nvPr/>
        </p:nvSpPr>
        <p:spPr bwMode="auto">
          <a:xfrm>
            <a:off x="755576" y="1678450"/>
            <a:ext cx="3384376" cy="6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en-US" altLang="zh-CN" sz="800" dirty="0">
                <a:solidFill>
                  <a:srgbClr val="53585E"/>
                </a:solidFill>
                <a:cs typeface="Arial" pitchFamily="34" charset="0"/>
              </a:rPr>
              <a:t>We have many PowerPoint </a:t>
            </a:r>
            <a:r>
              <a:rPr lang="zh-CN" altLang="en-US" sz="800" dirty="0">
                <a:solidFill>
                  <a:srgbClr val="53585E"/>
                </a:solidFill>
                <a:cs typeface="Arial" pitchFamily="34" charset="0"/>
              </a:rPr>
              <a:t>templates</a:t>
            </a:r>
            <a:r>
              <a:rPr lang="en-US" altLang="zh-CN" sz="800" dirty="0">
                <a:solidFill>
                  <a:srgbClr val="53585E"/>
                </a:solidFill>
                <a:cs typeface="Arial" pitchFamily="34" charset="0"/>
              </a:rPr>
              <a:t> that has been specifically designed to help anyone that is stepping into the world of PowerPoint for the very first time. We have many PowerPoint </a:t>
            </a:r>
            <a:r>
              <a:rPr lang="zh-CN" altLang="en-US" sz="800" dirty="0">
                <a:solidFill>
                  <a:srgbClr val="53585E"/>
                </a:solidFill>
                <a:cs typeface="Arial" pitchFamily="34" charset="0"/>
              </a:rPr>
              <a:t>templates</a:t>
            </a:r>
            <a:r>
              <a:rPr lang="en-US" altLang="zh-CN" sz="800" dirty="0">
                <a:solidFill>
                  <a:srgbClr val="53585E"/>
                </a:solidFill>
                <a:cs typeface="Arial" pitchFamily="34" charset="0"/>
              </a:rPr>
              <a:t> that has been specifically designed to help anyone that is stepping into the world of PowerPoint for the very first time. </a:t>
            </a:r>
            <a:endParaRPr lang="zh-CN" altLang="en-US" sz="800" dirty="0">
              <a:solidFill>
                <a:srgbClr val="53585E"/>
              </a:solidFill>
              <a:cs typeface="Arial" pitchFamily="34" charset="0"/>
            </a:endParaRPr>
          </a:p>
        </p:txBody>
      </p:sp>
      <p:sp>
        <p:nvSpPr>
          <p:cNvPr id="36" name="Rectangle 20"/>
          <p:cNvSpPr>
            <a:spLocks noChangeArrowheads="1"/>
          </p:cNvSpPr>
          <p:nvPr/>
        </p:nvSpPr>
        <p:spPr bwMode="auto">
          <a:xfrm>
            <a:off x="755576" y="1207679"/>
            <a:ext cx="2880320" cy="36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fontAlgn="base">
              <a:lnSpc>
                <a:spcPct val="130000"/>
              </a:lnSpc>
              <a:spcBef>
                <a:spcPct val="0"/>
              </a:spcBef>
              <a:spcAft>
                <a:spcPct val="0"/>
              </a:spcAft>
            </a:pPr>
            <a:r>
              <a:rPr lang="en-US" altLang="zh-CN" dirty="0">
                <a:solidFill>
                  <a:srgbClr val="53585E"/>
                </a:solidFill>
                <a:cs typeface="Arial" pitchFamily="34" charset="0"/>
              </a:rPr>
              <a:t>WHAT MAKES US </a:t>
            </a:r>
            <a:r>
              <a:rPr lang="en-US" altLang="zh-CN" b="1" dirty="0">
                <a:solidFill>
                  <a:schemeClr val="accent1"/>
                </a:solidFill>
                <a:cs typeface="Arial" pitchFamily="34" charset="0"/>
              </a:rPr>
              <a:t>DIFFERENT</a:t>
            </a:r>
            <a:r>
              <a:rPr lang="en-US" altLang="zh-CN" dirty="0">
                <a:solidFill>
                  <a:srgbClr val="53585E"/>
                </a:solidFill>
                <a:cs typeface="Arial" pitchFamily="34" charset="0"/>
              </a:rPr>
              <a:t>?</a:t>
            </a:r>
            <a:endParaRPr lang="zh-CN" altLang="en-US" dirty="0">
              <a:solidFill>
                <a:srgbClr val="53585E"/>
              </a:solidFill>
              <a:cs typeface="Arial" pitchFamily="34" charset="0"/>
            </a:endParaRPr>
          </a:p>
        </p:txBody>
      </p:sp>
      <p:sp>
        <p:nvSpPr>
          <p:cNvPr id="38" name="矩形 37"/>
          <p:cNvSpPr/>
          <p:nvPr/>
        </p:nvSpPr>
        <p:spPr>
          <a:xfrm>
            <a:off x="1187625" y="2635478"/>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Rectangle 24"/>
          <p:cNvSpPr>
            <a:spLocks noChangeArrowheads="1"/>
          </p:cNvSpPr>
          <p:nvPr/>
        </p:nvSpPr>
        <p:spPr bwMode="auto">
          <a:xfrm>
            <a:off x="1331639" y="2703769"/>
            <a:ext cx="2808313"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47" name="矩形 46"/>
          <p:cNvSpPr/>
          <p:nvPr/>
        </p:nvSpPr>
        <p:spPr>
          <a:xfrm>
            <a:off x="1187625" y="3146673"/>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ectangle 24"/>
          <p:cNvSpPr>
            <a:spLocks noChangeArrowheads="1"/>
          </p:cNvSpPr>
          <p:nvPr/>
        </p:nvSpPr>
        <p:spPr bwMode="auto">
          <a:xfrm>
            <a:off x="1331639" y="3214964"/>
            <a:ext cx="2808313"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53" name="矩形 52"/>
          <p:cNvSpPr/>
          <p:nvPr/>
        </p:nvSpPr>
        <p:spPr>
          <a:xfrm>
            <a:off x="1187625" y="3657213"/>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Rectangle 24"/>
          <p:cNvSpPr>
            <a:spLocks noChangeArrowheads="1"/>
          </p:cNvSpPr>
          <p:nvPr/>
        </p:nvSpPr>
        <p:spPr bwMode="auto">
          <a:xfrm>
            <a:off x="1331639" y="3725504"/>
            <a:ext cx="2808313"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37" name="矩形 36"/>
          <p:cNvSpPr/>
          <p:nvPr/>
        </p:nvSpPr>
        <p:spPr>
          <a:xfrm>
            <a:off x="755576" y="2635478"/>
            <a:ext cx="4320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45" name="矩形 44"/>
          <p:cNvSpPr/>
          <p:nvPr/>
        </p:nvSpPr>
        <p:spPr>
          <a:xfrm>
            <a:off x="755576" y="3146673"/>
            <a:ext cx="432048"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52" name="矩形 51"/>
          <p:cNvSpPr/>
          <p:nvPr/>
        </p:nvSpPr>
        <p:spPr>
          <a:xfrm>
            <a:off x="755576" y="3657213"/>
            <a:ext cx="432048" cy="432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pic>
        <p:nvPicPr>
          <p:cNvPr id="34" name="图片 33">
            <a:extLst>
              <a:ext uri="{FF2B5EF4-FFF2-40B4-BE49-F238E27FC236}">
                <a16:creationId xmlns:a16="http://schemas.microsoft.com/office/drawing/2014/main" id="{D3396DAD-FDD7-48D9-96D9-D23E5CB9CE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44" name="Rectangle 20">
            <a:extLst>
              <a:ext uri="{FF2B5EF4-FFF2-40B4-BE49-F238E27FC236}">
                <a16:creationId xmlns:a16="http://schemas.microsoft.com/office/drawing/2014/main" id="{646927E4-D03D-46CB-8C10-29795E809AD2}"/>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46" name="文本框 45">
            <a:extLst>
              <a:ext uri="{FF2B5EF4-FFF2-40B4-BE49-F238E27FC236}">
                <a16:creationId xmlns:a16="http://schemas.microsoft.com/office/drawing/2014/main" id="{E539ECDF-A3EA-4DD6-8B38-27C77A6B7D2B}"/>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anim calcmode="lin" valueType="num">
                                      <p:cBhvr>
                                        <p:cTn id="8" dur="500" fill="hold"/>
                                        <p:tgtEl>
                                          <p:spTgt spid="35"/>
                                        </p:tgtEl>
                                        <p:attrNameLst>
                                          <p:attrName>ppt_x</p:attrName>
                                        </p:attrNameLst>
                                      </p:cBhvr>
                                      <p:tavLst>
                                        <p:tav tm="0">
                                          <p:val>
                                            <p:strVal val="#ppt_x"/>
                                          </p:val>
                                        </p:tav>
                                        <p:tav tm="100000">
                                          <p:val>
                                            <p:strVal val="#ppt_x"/>
                                          </p:val>
                                        </p:tav>
                                      </p:tavLst>
                                    </p:anim>
                                    <p:anim calcmode="lin" valueType="num">
                                      <p:cBhvr>
                                        <p:cTn id="9" dur="500" fill="hold"/>
                                        <p:tgtEl>
                                          <p:spTgt spid="3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2" presetClass="entr" presetSubtype="8" fill="hold" grpId="0" nodeType="withEffect">
                                  <p:stCondLst>
                                    <p:cond delay="150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0-#ppt_w/2"/>
                                          </p:val>
                                        </p:tav>
                                        <p:tav tm="100000">
                                          <p:val>
                                            <p:strVal val="#ppt_x"/>
                                          </p:val>
                                        </p:tav>
                                      </p:tavLst>
                                    </p:anim>
                                    <p:anim calcmode="lin" valueType="num">
                                      <p:cBhvr additive="base">
                                        <p:cTn id="18" dur="500" fill="hold"/>
                                        <p:tgtEl>
                                          <p:spTgt spid="3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5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0-#ppt_w/2"/>
                                          </p:val>
                                        </p:tav>
                                        <p:tav tm="100000">
                                          <p:val>
                                            <p:strVal val="#ppt_x"/>
                                          </p:val>
                                        </p:tav>
                                      </p:tavLst>
                                    </p:anim>
                                    <p:anim calcmode="lin" valueType="num">
                                      <p:cBhvr additive="base">
                                        <p:cTn id="22" dur="500" fill="hold"/>
                                        <p:tgtEl>
                                          <p:spTgt spid="3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15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0-#ppt_w/2"/>
                                          </p:val>
                                        </p:tav>
                                        <p:tav tm="100000">
                                          <p:val>
                                            <p:strVal val="#ppt_x"/>
                                          </p:val>
                                        </p:tav>
                                      </p:tavLst>
                                    </p:anim>
                                    <p:anim calcmode="lin" valueType="num">
                                      <p:cBhvr additive="base">
                                        <p:cTn id="26" dur="500" fill="hold"/>
                                        <p:tgtEl>
                                          <p:spTgt spid="39"/>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500" fill="hold"/>
                                        <p:tgtEl>
                                          <p:spTgt spid="45"/>
                                        </p:tgtEl>
                                        <p:attrNameLst>
                                          <p:attrName>ppt_x</p:attrName>
                                        </p:attrNameLst>
                                      </p:cBhvr>
                                      <p:tavLst>
                                        <p:tav tm="0">
                                          <p:val>
                                            <p:strVal val="0-#ppt_w/2"/>
                                          </p:val>
                                        </p:tav>
                                        <p:tav tm="100000">
                                          <p:val>
                                            <p:strVal val="#ppt_x"/>
                                          </p:val>
                                        </p:tav>
                                      </p:tavLst>
                                    </p:anim>
                                    <p:anim calcmode="lin" valueType="num">
                                      <p:cBhvr additive="base">
                                        <p:cTn id="30" dur="500" fill="hold"/>
                                        <p:tgtEl>
                                          <p:spTgt spid="4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00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200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0-#ppt_w/2"/>
                                          </p:val>
                                        </p:tav>
                                        <p:tav tm="100000">
                                          <p:val>
                                            <p:strVal val="#ppt_x"/>
                                          </p:val>
                                        </p:tav>
                                      </p:tavLst>
                                    </p:anim>
                                    <p:anim calcmode="lin" valueType="num">
                                      <p:cBhvr additive="base">
                                        <p:cTn id="38" dur="500" fill="hold"/>
                                        <p:tgtEl>
                                          <p:spTgt spid="48"/>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250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500" fill="hold"/>
                                        <p:tgtEl>
                                          <p:spTgt spid="52"/>
                                        </p:tgtEl>
                                        <p:attrNameLst>
                                          <p:attrName>ppt_x</p:attrName>
                                        </p:attrNameLst>
                                      </p:cBhvr>
                                      <p:tavLst>
                                        <p:tav tm="0">
                                          <p:val>
                                            <p:strVal val="0-#ppt_w/2"/>
                                          </p:val>
                                        </p:tav>
                                        <p:tav tm="100000">
                                          <p:val>
                                            <p:strVal val="#ppt_x"/>
                                          </p:val>
                                        </p:tav>
                                      </p:tavLst>
                                    </p:anim>
                                    <p:anim calcmode="lin" valueType="num">
                                      <p:cBhvr additive="base">
                                        <p:cTn id="42" dur="500" fill="hold"/>
                                        <p:tgtEl>
                                          <p:spTgt spid="5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2500"/>
                                  </p:stCondLst>
                                  <p:childTnLst>
                                    <p:set>
                                      <p:cBhvr>
                                        <p:cTn id="44" dur="1" fill="hold">
                                          <p:stCondLst>
                                            <p:cond delay="0"/>
                                          </p:stCondLst>
                                        </p:cTn>
                                        <p:tgtEl>
                                          <p:spTgt spid="53"/>
                                        </p:tgtEl>
                                        <p:attrNameLst>
                                          <p:attrName>style.visibility</p:attrName>
                                        </p:attrNameLst>
                                      </p:cBhvr>
                                      <p:to>
                                        <p:strVal val="visible"/>
                                      </p:to>
                                    </p:set>
                                    <p:anim calcmode="lin" valueType="num">
                                      <p:cBhvr additive="base">
                                        <p:cTn id="45" dur="500" fill="hold"/>
                                        <p:tgtEl>
                                          <p:spTgt spid="53"/>
                                        </p:tgtEl>
                                        <p:attrNameLst>
                                          <p:attrName>ppt_x</p:attrName>
                                        </p:attrNameLst>
                                      </p:cBhvr>
                                      <p:tavLst>
                                        <p:tav tm="0">
                                          <p:val>
                                            <p:strVal val="0-#ppt_w/2"/>
                                          </p:val>
                                        </p:tav>
                                        <p:tav tm="100000">
                                          <p:val>
                                            <p:strVal val="#ppt_x"/>
                                          </p:val>
                                        </p:tav>
                                      </p:tavLst>
                                    </p:anim>
                                    <p:anim calcmode="lin" valueType="num">
                                      <p:cBhvr additive="base">
                                        <p:cTn id="46" dur="500" fill="hold"/>
                                        <p:tgtEl>
                                          <p:spTgt spid="5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2500"/>
                                  </p:stCondLst>
                                  <p:childTnLst>
                                    <p:set>
                                      <p:cBhvr>
                                        <p:cTn id="48" dur="1" fill="hold">
                                          <p:stCondLst>
                                            <p:cond delay="0"/>
                                          </p:stCondLst>
                                        </p:cTn>
                                        <p:tgtEl>
                                          <p:spTgt spid="60"/>
                                        </p:tgtEl>
                                        <p:attrNameLst>
                                          <p:attrName>style.visibility</p:attrName>
                                        </p:attrNameLst>
                                      </p:cBhvr>
                                      <p:to>
                                        <p:strVal val="visible"/>
                                      </p:to>
                                    </p:set>
                                    <p:anim calcmode="lin" valueType="num">
                                      <p:cBhvr additive="base">
                                        <p:cTn id="49" dur="500" fill="hold"/>
                                        <p:tgtEl>
                                          <p:spTgt spid="60"/>
                                        </p:tgtEl>
                                        <p:attrNameLst>
                                          <p:attrName>ppt_x</p:attrName>
                                        </p:attrNameLst>
                                      </p:cBhvr>
                                      <p:tavLst>
                                        <p:tav tm="0">
                                          <p:val>
                                            <p:strVal val="0-#ppt_w/2"/>
                                          </p:val>
                                        </p:tav>
                                        <p:tav tm="100000">
                                          <p:val>
                                            <p:strVal val="#ppt_x"/>
                                          </p:val>
                                        </p:tav>
                                      </p:tavLst>
                                    </p:anim>
                                    <p:anim calcmode="lin" valueType="num">
                                      <p:cBhvr additive="base">
                                        <p:cTn id="50" dur="500" fill="hold"/>
                                        <p:tgtEl>
                                          <p:spTgt spid="60"/>
                                        </p:tgtEl>
                                        <p:attrNameLst>
                                          <p:attrName>ppt_y</p:attrName>
                                        </p:attrNameLst>
                                      </p:cBhvr>
                                      <p:tavLst>
                                        <p:tav tm="0">
                                          <p:val>
                                            <p:strVal val="#ppt_y"/>
                                          </p:val>
                                        </p:tav>
                                        <p:tav tm="100000">
                                          <p:val>
                                            <p:strVal val="#ppt_y"/>
                                          </p:val>
                                        </p:tav>
                                      </p:tavLst>
                                    </p:anim>
                                  </p:childTnLst>
                                </p:cTn>
                              </p:par>
                              <p:par>
                                <p:cTn id="51" presetID="47" presetClass="entr" presetSubtype="0" fill="hold" nodeType="withEffect">
                                  <p:stCondLst>
                                    <p:cond delay="3000"/>
                                  </p:stCondLst>
                                  <p:childTnLst>
                                    <p:set>
                                      <p:cBhvr>
                                        <p:cTn id="52" dur="1" fill="hold">
                                          <p:stCondLst>
                                            <p:cond delay="0"/>
                                          </p:stCondLst>
                                        </p:cTn>
                                        <p:tgtEl>
                                          <p:spTgt spid="1033"/>
                                        </p:tgtEl>
                                        <p:attrNameLst>
                                          <p:attrName>style.visibility</p:attrName>
                                        </p:attrNameLst>
                                      </p:cBhvr>
                                      <p:to>
                                        <p:strVal val="visible"/>
                                      </p:to>
                                    </p:set>
                                    <p:animEffect transition="in" filter="fade">
                                      <p:cBhvr>
                                        <p:cTn id="53" dur="500"/>
                                        <p:tgtEl>
                                          <p:spTgt spid="1033"/>
                                        </p:tgtEl>
                                      </p:cBhvr>
                                    </p:animEffect>
                                    <p:anim calcmode="lin" valueType="num">
                                      <p:cBhvr>
                                        <p:cTn id="54" dur="500" fill="hold"/>
                                        <p:tgtEl>
                                          <p:spTgt spid="1033"/>
                                        </p:tgtEl>
                                        <p:attrNameLst>
                                          <p:attrName>ppt_x</p:attrName>
                                        </p:attrNameLst>
                                      </p:cBhvr>
                                      <p:tavLst>
                                        <p:tav tm="0">
                                          <p:val>
                                            <p:strVal val="#ppt_x"/>
                                          </p:val>
                                        </p:tav>
                                        <p:tav tm="100000">
                                          <p:val>
                                            <p:strVal val="#ppt_x"/>
                                          </p:val>
                                        </p:tav>
                                      </p:tavLst>
                                    </p:anim>
                                    <p:anim calcmode="lin" valueType="num">
                                      <p:cBhvr>
                                        <p:cTn id="55" dur="500" fill="hold"/>
                                        <p:tgtEl>
                                          <p:spTgt spid="1033"/>
                                        </p:tgtEl>
                                        <p:attrNameLst>
                                          <p:attrName>ppt_y</p:attrName>
                                        </p:attrNameLst>
                                      </p:cBhvr>
                                      <p:tavLst>
                                        <p:tav tm="0">
                                          <p:val>
                                            <p:strVal val="#ppt_y-.1"/>
                                          </p:val>
                                        </p:tav>
                                        <p:tav tm="100000">
                                          <p:val>
                                            <p:strVal val="#ppt_y"/>
                                          </p:val>
                                        </p:tav>
                                      </p:tavLst>
                                    </p:anim>
                                  </p:childTnLst>
                                </p:cTn>
                              </p:par>
                              <p:par>
                                <p:cTn id="56" presetID="22" presetClass="entr" presetSubtype="1" fill="hold" grpId="0" nodeType="withEffect">
                                  <p:stCondLst>
                                    <p:cond delay="3100"/>
                                  </p:stCondLst>
                                  <p:childTnLst>
                                    <p:set>
                                      <p:cBhvr>
                                        <p:cTn id="57" dur="1" fill="hold">
                                          <p:stCondLst>
                                            <p:cond delay="0"/>
                                          </p:stCondLst>
                                        </p:cTn>
                                        <p:tgtEl>
                                          <p:spTgt spid="62"/>
                                        </p:tgtEl>
                                        <p:attrNameLst>
                                          <p:attrName>style.visibility</p:attrName>
                                        </p:attrNameLst>
                                      </p:cBhvr>
                                      <p:to>
                                        <p:strVal val="visible"/>
                                      </p:to>
                                    </p:set>
                                    <p:animEffect transition="in" filter="wipe(up)">
                                      <p:cBhvr>
                                        <p:cTn id="58" dur="500"/>
                                        <p:tgtEl>
                                          <p:spTgt spid="62"/>
                                        </p:tgtEl>
                                      </p:cBhvr>
                                    </p:animEffect>
                                  </p:childTnLst>
                                </p:cTn>
                              </p:par>
                              <p:par>
                                <p:cTn id="59" presetID="42" presetClass="entr" presetSubtype="0" fill="hold" grpId="0" nodeType="withEffect">
                                  <p:stCondLst>
                                    <p:cond delay="70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300"/>
                                        <p:tgtEl>
                                          <p:spTgt spid="44"/>
                                        </p:tgtEl>
                                      </p:cBhvr>
                                    </p:animEffect>
                                    <p:anim calcmode="lin" valueType="num">
                                      <p:cBhvr>
                                        <p:cTn id="62" dur="300" fill="hold"/>
                                        <p:tgtEl>
                                          <p:spTgt spid="44"/>
                                        </p:tgtEl>
                                        <p:attrNameLst>
                                          <p:attrName>ppt_x</p:attrName>
                                        </p:attrNameLst>
                                      </p:cBhvr>
                                      <p:tavLst>
                                        <p:tav tm="0">
                                          <p:val>
                                            <p:strVal val="#ppt_x"/>
                                          </p:val>
                                        </p:tav>
                                        <p:tav tm="100000">
                                          <p:val>
                                            <p:strVal val="#ppt_x"/>
                                          </p:val>
                                        </p:tav>
                                      </p:tavLst>
                                    </p:anim>
                                    <p:anim calcmode="lin" valueType="num">
                                      <p:cBhvr>
                                        <p:cTn id="63" dur="3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5" grpId="0"/>
      <p:bldP spid="36" grpId="0"/>
      <p:bldP spid="38" grpId="0" animBg="1"/>
      <p:bldP spid="39" grpId="0"/>
      <p:bldP spid="47" grpId="0" animBg="1"/>
      <p:bldP spid="48" grpId="0"/>
      <p:bldP spid="53" grpId="0" animBg="1"/>
      <p:bldP spid="60" grpId="0"/>
      <p:bldP spid="37" grpId="0" animBg="1"/>
      <p:bldP spid="45" grpId="0" animBg="1"/>
      <p:bldP spid="52" grpId="0" animBg="1"/>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4"/>
          <p:cNvSpPr>
            <a:spLocks noChangeArrowheads="1"/>
          </p:cNvSpPr>
          <p:nvPr/>
        </p:nvSpPr>
        <p:spPr bwMode="auto">
          <a:xfrm>
            <a:off x="504120" y="1528161"/>
            <a:ext cx="2015306"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eaLnBrk="1" fontAlgn="auto" latinLnBrk="0" hangingPunct="1">
              <a:lnSpc>
                <a:spcPct val="120000"/>
              </a:lnSpc>
              <a:spcBef>
                <a:spcPts val="300"/>
              </a:spcBef>
              <a:spcAft>
                <a:spcPts val="0"/>
              </a:spcAft>
              <a:buClrTx/>
              <a:buSzTx/>
              <a:buFontTx/>
              <a:buNone/>
              <a:defRPr/>
            </a:pPr>
            <a:r>
              <a:rPr kumimoji="0" lang="zh-CN" altLang="en-US" sz="1000" b="1" i="0" u="none" strike="noStrike" kern="0" cap="none" spc="0" normalizeH="0" baseline="0" noProof="0" dirty="0">
                <a:ln>
                  <a:noFill/>
                </a:ln>
                <a:solidFill>
                  <a:srgbClr val="080808">
                    <a:lumMod val="75000"/>
                    <a:lumOff val="25000"/>
                  </a:srgbClr>
                </a:solidFill>
                <a:effectLst/>
                <a:uLnTx/>
                <a:uFillTx/>
              </a:rPr>
              <a:t>TOPIC HEADER HERE</a:t>
            </a:r>
            <a:endParaRPr kumimoji="0" lang="zh-CN" altLang="en-US" sz="1000" b="0" i="0" u="none" strike="noStrike" kern="0" cap="none" spc="0" normalizeH="0" baseline="0" noProof="0" dirty="0">
              <a:ln>
                <a:noFill/>
              </a:ln>
              <a:solidFill>
                <a:srgbClr val="080808">
                  <a:lumMod val="75000"/>
                  <a:lumOff val="25000"/>
                </a:srgbClr>
              </a:solidFill>
              <a:effectLst/>
              <a:uLnTx/>
              <a:uFillTx/>
            </a:endParaRPr>
          </a:p>
          <a:p>
            <a:pPr marL="0" marR="0" lvl="0" indent="0" algn="r" defTabSz="914400" eaLnBrk="1" fontAlgn="auto" latinLnBrk="0" hangingPunct="1">
              <a:lnSpc>
                <a:spcPct val="120000"/>
              </a:lnSpc>
              <a:spcBef>
                <a:spcPts val="300"/>
              </a:spcBef>
              <a:spcAft>
                <a:spcPts val="0"/>
              </a:spcAft>
              <a:buClrTx/>
              <a:buSzTx/>
              <a:buFontTx/>
              <a:buNone/>
              <a:defRPr/>
            </a:pPr>
            <a:r>
              <a:rPr kumimoji="0" lang="en-US" altLang="zh-CN" sz="800" b="0" i="0" u="none" strike="noStrike" kern="0" cap="none" spc="0" normalizeH="0" baseline="0" noProof="0" dirty="0">
                <a:ln>
                  <a:noFill/>
                </a:ln>
                <a:solidFill>
                  <a:srgbClr val="F8F8F8">
                    <a:lumMod val="50000"/>
                  </a:srgbClr>
                </a:solidFill>
                <a:effectLst/>
                <a:uLnTx/>
                <a:uFillTx/>
              </a:rPr>
              <a:t>We have many PowerPoint templates that has been specifically designed to help anyone that is stepping into the world of PowerPoint for the very first time. </a:t>
            </a:r>
          </a:p>
        </p:txBody>
      </p:sp>
      <p:sp>
        <p:nvSpPr>
          <p:cNvPr id="86" name="Rectangle 24"/>
          <p:cNvSpPr>
            <a:spLocks noChangeArrowheads="1"/>
          </p:cNvSpPr>
          <p:nvPr/>
        </p:nvSpPr>
        <p:spPr bwMode="auto">
          <a:xfrm>
            <a:off x="504120" y="3152978"/>
            <a:ext cx="2015306"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eaLnBrk="1" fontAlgn="auto" latinLnBrk="0" hangingPunct="1">
              <a:lnSpc>
                <a:spcPct val="120000"/>
              </a:lnSpc>
              <a:spcBef>
                <a:spcPts val="300"/>
              </a:spcBef>
              <a:spcAft>
                <a:spcPts val="0"/>
              </a:spcAft>
              <a:buClrTx/>
              <a:buSzTx/>
              <a:buFontTx/>
              <a:buNone/>
              <a:defRPr/>
            </a:pPr>
            <a:r>
              <a:rPr kumimoji="0" lang="zh-CN" altLang="en-US" sz="1000" b="1" i="0" u="none" strike="noStrike" kern="0" cap="none" spc="0" normalizeH="0" baseline="0" noProof="0" dirty="0">
                <a:ln>
                  <a:noFill/>
                </a:ln>
                <a:solidFill>
                  <a:srgbClr val="080808">
                    <a:lumMod val="75000"/>
                    <a:lumOff val="25000"/>
                  </a:srgbClr>
                </a:solidFill>
                <a:effectLst/>
                <a:uLnTx/>
                <a:uFillTx/>
              </a:rPr>
              <a:t>TOPIC HEADER HERE</a:t>
            </a:r>
            <a:endParaRPr kumimoji="0" lang="zh-CN" altLang="en-US" sz="1000" b="0" i="0" u="none" strike="noStrike" kern="0" cap="none" spc="0" normalizeH="0" baseline="0" noProof="0" dirty="0">
              <a:ln>
                <a:noFill/>
              </a:ln>
              <a:solidFill>
                <a:srgbClr val="080808">
                  <a:lumMod val="75000"/>
                  <a:lumOff val="25000"/>
                </a:srgbClr>
              </a:solidFill>
              <a:effectLst/>
              <a:uLnTx/>
              <a:uFillTx/>
            </a:endParaRPr>
          </a:p>
          <a:p>
            <a:pPr marL="0" marR="0" lvl="0" indent="0" algn="r" defTabSz="914400" eaLnBrk="1" fontAlgn="auto" latinLnBrk="0" hangingPunct="1">
              <a:lnSpc>
                <a:spcPct val="120000"/>
              </a:lnSpc>
              <a:spcBef>
                <a:spcPts val="300"/>
              </a:spcBef>
              <a:spcAft>
                <a:spcPts val="0"/>
              </a:spcAft>
              <a:buClrTx/>
              <a:buSzTx/>
              <a:buFontTx/>
              <a:buNone/>
              <a:defRPr/>
            </a:pPr>
            <a:r>
              <a:rPr kumimoji="0" lang="en-US" altLang="zh-CN" sz="800" b="0" i="0" u="none" strike="noStrike" kern="0" cap="none" spc="0" normalizeH="0" baseline="0" noProof="0" dirty="0">
                <a:ln>
                  <a:noFill/>
                </a:ln>
                <a:solidFill>
                  <a:srgbClr val="F8F8F8">
                    <a:lumMod val="50000"/>
                  </a:srgbClr>
                </a:solidFill>
                <a:effectLst/>
                <a:uLnTx/>
                <a:uFillTx/>
              </a:rPr>
              <a:t>We have many PowerPoint templates that has been specifically designed to help anyone that is stepping into the world of PowerPoint for the very first time. </a:t>
            </a:r>
          </a:p>
        </p:txBody>
      </p:sp>
      <p:sp>
        <p:nvSpPr>
          <p:cNvPr id="88" name="Rectangle 24"/>
          <p:cNvSpPr>
            <a:spLocks noChangeArrowheads="1"/>
          </p:cNvSpPr>
          <p:nvPr/>
        </p:nvSpPr>
        <p:spPr bwMode="auto">
          <a:xfrm>
            <a:off x="6516216" y="1528160"/>
            <a:ext cx="2015306"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defTabSz="914400" eaLnBrk="1" fontAlgn="auto" latinLnBrk="0" hangingPunct="1">
              <a:lnSpc>
                <a:spcPct val="120000"/>
              </a:lnSpc>
              <a:spcBef>
                <a:spcPts val="300"/>
              </a:spcBef>
              <a:spcAft>
                <a:spcPts val="0"/>
              </a:spcAft>
              <a:buClrTx/>
              <a:buSzTx/>
              <a:buFontTx/>
              <a:buNone/>
              <a:defRPr/>
            </a:pPr>
            <a:r>
              <a:rPr kumimoji="0" lang="zh-CN" altLang="en-US" sz="1000" b="1" i="0" u="none" strike="noStrike" kern="0" cap="none" spc="0" normalizeH="0" baseline="0" noProof="0" dirty="0">
                <a:ln>
                  <a:noFill/>
                </a:ln>
                <a:solidFill>
                  <a:srgbClr val="080808">
                    <a:lumMod val="75000"/>
                    <a:lumOff val="25000"/>
                  </a:srgbClr>
                </a:solidFill>
                <a:effectLst/>
                <a:uLnTx/>
                <a:uFillTx/>
              </a:rPr>
              <a:t>TOPIC HEADER HERE</a:t>
            </a:r>
            <a:endParaRPr kumimoji="0" lang="zh-CN" altLang="en-US" sz="1000" b="0" i="0" u="none" strike="noStrike" kern="0" cap="none" spc="0" normalizeH="0" baseline="0" noProof="0" dirty="0">
              <a:ln>
                <a:noFill/>
              </a:ln>
              <a:solidFill>
                <a:srgbClr val="080808">
                  <a:lumMod val="75000"/>
                  <a:lumOff val="25000"/>
                </a:srgbClr>
              </a:solidFill>
              <a:effectLst/>
              <a:uLnTx/>
              <a:uFillTx/>
            </a:endParaRPr>
          </a:p>
          <a:p>
            <a:pPr marL="0" marR="0" lvl="0" indent="0" defTabSz="914400" eaLnBrk="1" fontAlgn="auto" latinLnBrk="0" hangingPunct="1">
              <a:lnSpc>
                <a:spcPct val="120000"/>
              </a:lnSpc>
              <a:spcBef>
                <a:spcPts val="300"/>
              </a:spcBef>
              <a:spcAft>
                <a:spcPts val="0"/>
              </a:spcAft>
              <a:buClrTx/>
              <a:buSzTx/>
              <a:buFontTx/>
              <a:buNone/>
              <a:defRPr/>
            </a:pPr>
            <a:r>
              <a:rPr kumimoji="0" lang="en-US" altLang="zh-CN" sz="800" b="0" i="0" u="none" strike="noStrike" kern="0" cap="none" spc="0" normalizeH="0" baseline="0" noProof="0" dirty="0">
                <a:ln>
                  <a:noFill/>
                </a:ln>
                <a:solidFill>
                  <a:srgbClr val="F8F8F8">
                    <a:lumMod val="50000"/>
                  </a:srgbClr>
                </a:solidFill>
                <a:effectLst/>
                <a:uLnTx/>
                <a:uFillTx/>
              </a:rPr>
              <a:t>We have many PowerPoint templates that has been specifically designed to help anyone that is stepping into the world of PowerPoint for the very first time. </a:t>
            </a:r>
          </a:p>
        </p:txBody>
      </p:sp>
      <p:sp>
        <p:nvSpPr>
          <p:cNvPr id="90" name="Rectangle 24"/>
          <p:cNvSpPr>
            <a:spLocks noChangeArrowheads="1"/>
          </p:cNvSpPr>
          <p:nvPr/>
        </p:nvSpPr>
        <p:spPr bwMode="auto">
          <a:xfrm>
            <a:off x="6516216" y="3152977"/>
            <a:ext cx="2015306"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defTabSz="914400" eaLnBrk="1" fontAlgn="auto" latinLnBrk="0" hangingPunct="1">
              <a:lnSpc>
                <a:spcPct val="120000"/>
              </a:lnSpc>
              <a:spcBef>
                <a:spcPts val="300"/>
              </a:spcBef>
              <a:spcAft>
                <a:spcPts val="0"/>
              </a:spcAft>
              <a:buClrTx/>
              <a:buSzTx/>
              <a:buFontTx/>
              <a:buNone/>
              <a:defRPr/>
            </a:pPr>
            <a:r>
              <a:rPr kumimoji="0" lang="zh-CN" altLang="en-US" sz="1000" b="1" i="0" u="none" strike="noStrike" kern="0" cap="none" spc="0" normalizeH="0" baseline="0" noProof="0" dirty="0">
                <a:ln>
                  <a:noFill/>
                </a:ln>
                <a:solidFill>
                  <a:srgbClr val="080808">
                    <a:lumMod val="75000"/>
                    <a:lumOff val="25000"/>
                  </a:srgbClr>
                </a:solidFill>
                <a:effectLst/>
                <a:uLnTx/>
                <a:uFillTx/>
              </a:rPr>
              <a:t>TOPIC HEADER HERE</a:t>
            </a:r>
            <a:endParaRPr kumimoji="0" lang="zh-CN" altLang="en-US" sz="1000" b="0" i="0" u="none" strike="noStrike" kern="0" cap="none" spc="0" normalizeH="0" baseline="0" noProof="0" dirty="0">
              <a:ln>
                <a:noFill/>
              </a:ln>
              <a:solidFill>
                <a:srgbClr val="080808">
                  <a:lumMod val="75000"/>
                  <a:lumOff val="25000"/>
                </a:srgbClr>
              </a:solidFill>
              <a:effectLst/>
              <a:uLnTx/>
              <a:uFillTx/>
            </a:endParaRPr>
          </a:p>
          <a:p>
            <a:pPr marL="0" marR="0" lvl="0" indent="0" defTabSz="914400" eaLnBrk="1" fontAlgn="auto" latinLnBrk="0" hangingPunct="1">
              <a:lnSpc>
                <a:spcPct val="120000"/>
              </a:lnSpc>
              <a:spcBef>
                <a:spcPts val="300"/>
              </a:spcBef>
              <a:spcAft>
                <a:spcPts val="0"/>
              </a:spcAft>
              <a:buClrTx/>
              <a:buSzTx/>
              <a:buFontTx/>
              <a:buNone/>
              <a:defRPr/>
            </a:pPr>
            <a:r>
              <a:rPr kumimoji="0" lang="en-US" altLang="zh-CN" sz="800" b="0" i="0" u="none" strike="noStrike" kern="0" cap="none" spc="0" normalizeH="0" baseline="0" noProof="0" dirty="0">
                <a:ln>
                  <a:noFill/>
                </a:ln>
                <a:solidFill>
                  <a:srgbClr val="F8F8F8">
                    <a:lumMod val="50000"/>
                  </a:srgbClr>
                </a:solidFill>
                <a:effectLst/>
                <a:uLnTx/>
                <a:uFillTx/>
              </a:rPr>
              <a:t>We have many PowerPoint templates that has been specifically designed to help anyone that is stepping into the world of PowerPoint for the very first time. </a:t>
            </a:r>
          </a:p>
        </p:txBody>
      </p:sp>
      <p:grpSp>
        <p:nvGrpSpPr>
          <p:cNvPr id="71" name="组合 70"/>
          <p:cNvGrpSpPr/>
          <p:nvPr/>
        </p:nvGrpSpPr>
        <p:grpSpPr>
          <a:xfrm>
            <a:off x="3925336" y="2097717"/>
            <a:ext cx="1233478" cy="1234483"/>
            <a:chOff x="1903413" y="1601788"/>
            <a:chExt cx="1949450" cy="1951038"/>
          </a:xfrm>
        </p:grpSpPr>
        <p:sp>
          <p:nvSpPr>
            <p:cNvPr id="72"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3" name="Oval 7"/>
            <p:cNvSpPr>
              <a:spLocks noChangeArrowheads="1"/>
            </p:cNvSpPr>
            <p:nvPr/>
          </p:nvSpPr>
          <p:spPr bwMode="auto">
            <a:xfrm>
              <a:off x="2730500" y="2430463"/>
              <a:ext cx="295275" cy="295275"/>
            </a:xfrm>
            <a:prstGeom prst="ellipse">
              <a:avLst/>
            </a:prstGeom>
            <a:solidFill>
              <a:schemeClr val="accent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4"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5"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6"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grpSp>
      <p:grpSp>
        <p:nvGrpSpPr>
          <p:cNvPr id="77" name="组合 76"/>
          <p:cNvGrpSpPr/>
          <p:nvPr/>
        </p:nvGrpSpPr>
        <p:grpSpPr>
          <a:xfrm>
            <a:off x="3675226" y="1981200"/>
            <a:ext cx="868858" cy="734261"/>
            <a:chOff x="1508126" y="1417638"/>
            <a:chExt cx="1373187" cy="1160463"/>
          </a:xfrm>
        </p:grpSpPr>
        <p:sp>
          <p:nvSpPr>
            <p:cNvPr id="78"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3"/>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79"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3">
                <a:lumMod val="60000"/>
                <a:lumOff val="40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80"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tx1">
                <a:lumMod val="75000"/>
                <a:lumOff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81"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82"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9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grpSp>
      <p:sp>
        <p:nvSpPr>
          <p:cNvPr id="83" name="Freeform 12"/>
          <p:cNvSpPr/>
          <p:nvPr/>
        </p:nvSpPr>
        <p:spPr bwMode="auto">
          <a:xfrm flipV="1">
            <a:off x="3675226" y="2714959"/>
            <a:ext cx="868858" cy="817151"/>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65000"/>
              <a:alpha val="10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80808"/>
              </a:solidFill>
              <a:effectLst/>
              <a:uLnTx/>
              <a:uFillTx/>
            </a:endParaRPr>
          </a:p>
        </p:txBody>
      </p:sp>
      <p:sp>
        <p:nvSpPr>
          <p:cNvPr id="2" name="菱形 1"/>
          <p:cNvSpPr/>
          <p:nvPr/>
        </p:nvSpPr>
        <p:spPr>
          <a:xfrm>
            <a:off x="2701762" y="1638301"/>
            <a:ext cx="631890" cy="631888"/>
          </a:xfrm>
          <a:prstGeom prst="diamond">
            <a:avLst/>
          </a:prstGeom>
          <a:solidFill>
            <a:schemeClr val="accent1"/>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01</a:t>
            </a:r>
            <a:endParaRPr lang="zh-CN" altLang="en-US" kern="0" dirty="0">
              <a:solidFill>
                <a:srgbClr val="F8F8F8"/>
              </a:solidFill>
              <a:latin typeface="Calibri"/>
              <a:ea typeface="宋体"/>
            </a:endParaRPr>
          </a:p>
        </p:txBody>
      </p:sp>
      <p:sp>
        <p:nvSpPr>
          <p:cNvPr id="28" name="菱形 27"/>
          <p:cNvSpPr/>
          <p:nvPr/>
        </p:nvSpPr>
        <p:spPr>
          <a:xfrm>
            <a:off x="5731301" y="1638301"/>
            <a:ext cx="631890" cy="631888"/>
          </a:xfrm>
          <a:prstGeom prst="diamond">
            <a:avLst/>
          </a:prstGeom>
          <a:solidFill>
            <a:schemeClr val="accent3"/>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03</a:t>
            </a:r>
            <a:endParaRPr lang="zh-CN" altLang="en-US" kern="0" dirty="0">
              <a:solidFill>
                <a:srgbClr val="F8F8F8"/>
              </a:solidFill>
              <a:latin typeface="Calibri"/>
              <a:ea typeface="宋体"/>
            </a:endParaRPr>
          </a:p>
        </p:txBody>
      </p:sp>
      <p:sp>
        <p:nvSpPr>
          <p:cNvPr id="29" name="菱形 28"/>
          <p:cNvSpPr/>
          <p:nvPr/>
        </p:nvSpPr>
        <p:spPr>
          <a:xfrm>
            <a:off x="2701762" y="3269468"/>
            <a:ext cx="631890" cy="631888"/>
          </a:xfrm>
          <a:prstGeom prst="diamond">
            <a:avLst/>
          </a:prstGeom>
          <a:solidFill>
            <a:schemeClr val="accent2"/>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02</a:t>
            </a:r>
            <a:endParaRPr lang="zh-CN" altLang="en-US" kern="0" dirty="0">
              <a:solidFill>
                <a:srgbClr val="F8F8F8"/>
              </a:solidFill>
              <a:latin typeface="Calibri"/>
              <a:ea typeface="宋体"/>
            </a:endParaRPr>
          </a:p>
        </p:txBody>
      </p:sp>
      <p:sp>
        <p:nvSpPr>
          <p:cNvPr id="30" name="菱形 29"/>
          <p:cNvSpPr/>
          <p:nvPr/>
        </p:nvSpPr>
        <p:spPr>
          <a:xfrm>
            <a:off x="5731301" y="3269468"/>
            <a:ext cx="631890" cy="631888"/>
          </a:xfrm>
          <a:prstGeom prst="diamond">
            <a:avLst/>
          </a:prstGeom>
          <a:solidFill>
            <a:schemeClr val="accent4"/>
          </a:solidFill>
          <a:ln w="25400" cap="flat" cmpd="sng" algn="ctr">
            <a:noFill/>
            <a:prstDash val="solid"/>
          </a:ln>
          <a:effectLst/>
        </p:spPr>
        <p:txBody>
          <a:bodyPr lIns="0" tIns="0" rIns="0" bIns="0" rtlCol="0" anchor="ctr"/>
          <a:lstStyle/>
          <a:p>
            <a:pPr algn="ctr"/>
            <a:r>
              <a:rPr lang="en-US" altLang="zh-CN" kern="0" dirty="0">
                <a:solidFill>
                  <a:srgbClr val="F8F8F8"/>
                </a:solidFill>
                <a:latin typeface="Calibri"/>
                <a:ea typeface="宋体"/>
              </a:rPr>
              <a:t>04</a:t>
            </a:r>
            <a:endParaRPr lang="zh-CN" altLang="en-US" kern="0" dirty="0">
              <a:solidFill>
                <a:srgbClr val="F8F8F8"/>
              </a:solidFill>
              <a:latin typeface="Calibri"/>
              <a:ea typeface="宋体"/>
            </a:endParaRPr>
          </a:p>
        </p:txBody>
      </p:sp>
      <p:pic>
        <p:nvPicPr>
          <p:cNvPr id="27" name="图片 26">
            <a:extLst>
              <a:ext uri="{FF2B5EF4-FFF2-40B4-BE49-F238E27FC236}">
                <a16:creationId xmlns:a16="http://schemas.microsoft.com/office/drawing/2014/main" id="{4362F506-A654-4594-8870-4B4786B6A6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31" name="Rectangle 20">
            <a:extLst>
              <a:ext uri="{FF2B5EF4-FFF2-40B4-BE49-F238E27FC236}">
                <a16:creationId xmlns:a16="http://schemas.microsoft.com/office/drawing/2014/main" id="{C02F0B10-F8A2-4884-BB12-EF5540EEA9DD}"/>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32" name="文本框 31">
            <a:extLst>
              <a:ext uri="{FF2B5EF4-FFF2-40B4-BE49-F238E27FC236}">
                <a16:creationId xmlns:a16="http://schemas.microsoft.com/office/drawing/2014/main" id="{DA02790E-69C7-472F-BEA5-43402C758FA0}"/>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2" presetClass="entr" presetSubtype="9" fill="hold" nodeType="withEffect">
                                      <p:stCondLst>
                                        <p:cond delay="150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250" fill="hold"/>
                                            <p:tgtEl>
                                              <p:spTgt spid="77"/>
                                            </p:tgtEl>
                                            <p:attrNameLst>
                                              <p:attrName>ppt_x</p:attrName>
                                            </p:attrNameLst>
                                          </p:cBhvr>
                                          <p:tavLst>
                                            <p:tav tm="0">
                                              <p:val>
                                                <p:strVal val="0-#ppt_w/2"/>
                                              </p:val>
                                            </p:tav>
                                            <p:tav tm="100000">
                                              <p:val>
                                                <p:strVal val="#ppt_x"/>
                                              </p:val>
                                            </p:tav>
                                          </p:tavLst>
                                        </p:anim>
                                        <p:anim calcmode="lin" valueType="num">
                                          <p:cBhvr additive="base">
                                            <p:cTn id="13" dur="250" fill="hold"/>
                                            <p:tgtEl>
                                              <p:spTgt spid="77"/>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14:presetBounceEnd="60000">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14:bounceEnd="60000">
                                          <p:cBhvr additive="base">
                                            <p:cTn id="25" dur="500" fill="hold"/>
                                            <p:tgtEl>
                                              <p:spTgt spid="84"/>
                                            </p:tgtEl>
                                            <p:attrNameLst>
                                              <p:attrName>ppt_x</p:attrName>
                                            </p:attrNameLst>
                                          </p:cBhvr>
                                          <p:tavLst>
                                            <p:tav tm="0">
                                              <p:val>
                                                <p:strVal val="0-#ppt_w/2"/>
                                              </p:val>
                                            </p:tav>
                                            <p:tav tm="100000">
                                              <p:val>
                                                <p:strVal val="#ppt_x"/>
                                              </p:val>
                                            </p:tav>
                                          </p:tavLst>
                                        </p:anim>
                                        <p:anim calcmode="lin" valueType="num" p14:bounceEnd="60000">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14:presetBounceEnd="60000">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14:bounceEnd="60000">
                                          <p:cBhvr additive="base">
                                            <p:cTn id="34" dur="500" fill="hold"/>
                                            <p:tgtEl>
                                              <p:spTgt spid="86"/>
                                            </p:tgtEl>
                                            <p:attrNameLst>
                                              <p:attrName>ppt_x</p:attrName>
                                            </p:attrNameLst>
                                          </p:cBhvr>
                                          <p:tavLst>
                                            <p:tav tm="0">
                                              <p:val>
                                                <p:strVal val="0-#ppt_w/2"/>
                                              </p:val>
                                            </p:tav>
                                            <p:tav tm="100000">
                                              <p:val>
                                                <p:strVal val="#ppt_x"/>
                                              </p:val>
                                            </p:tav>
                                          </p:tavLst>
                                        </p:anim>
                                        <p:anim calcmode="lin" valueType="num" p14:bounceEnd="60000">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14:presetBounceEnd="60000">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14:bounceEnd="60000">
                                          <p:cBhvr additive="base">
                                            <p:cTn id="43" dur="500" fill="hold"/>
                                            <p:tgtEl>
                                              <p:spTgt spid="88"/>
                                            </p:tgtEl>
                                            <p:attrNameLst>
                                              <p:attrName>ppt_x</p:attrName>
                                            </p:attrNameLst>
                                          </p:cBhvr>
                                          <p:tavLst>
                                            <p:tav tm="0">
                                              <p:val>
                                                <p:strVal val="1+#ppt_w/2"/>
                                              </p:val>
                                            </p:tav>
                                            <p:tav tm="100000">
                                              <p:val>
                                                <p:strVal val="#ppt_x"/>
                                              </p:val>
                                            </p:tav>
                                          </p:tavLst>
                                        </p:anim>
                                        <p:anim calcmode="lin" valueType="num" p14:bounceEnd="60000">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14:presetBounceEnd="60000">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14:bounceEnd="60000">
                                          <p:cBhvr additive="base">
                                            <p:cTn id="52" dur="500" fill="hold"/>
                                            <p:tgtEl>
                                              <p:spTgt spid="90"/>
                                            </p:tgtEl>
                                            <p:attrNameLst>
                                              <p:attrName>ppt_x</p:attrName>
                                            </p:attrNameLst>
                                          </p:cBhvr>
                                          <p:tavLst>
                                            <p:tav tm="0">
                                              <p:val>
                                                <p:strVal val="1+#ppt_w/2"/>
                                              </p:val>
                                            </p:tav>
                                            <p:tav tm="100000">
                                              <p:val>
                                                <p:strVal val="#ppt_x"/>
                                              </p:val>
                                            </p:tav>
                                          </p:tavLst>
                                        </p:anim>
                                        <p:anim calcmode="lin" valueType="num" p14:bounceEnd="60000">
                                          <p:cBhvr additive="base">
                                            <p:cTn id="53" dur="500" fill="hold"/>
                                            <p:tgtEl>
                                              <p:spTgt spid="90"/>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70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300"/>
                                            <p:tgtEl>
                                              <p:spTgt spid="31"/>
                                            </p:tgtEl>
                                          </p:cBhvr>
                                        </p:animEffect>
                                        <p:anim calcmode="lin" valueType="num">
                                          <p:cBhvr>
                                            <p:cTn id="57" dur="300" fill="hold"/>
                                            <p:tgtEl>
                                              <p:spTgt spid="31"/>
                                            </p:tgtEl>
                                            <p:attrNameLst>
                                              <p:attrName>ppt_x</p:attrName>
                                            </p:attrNameLst>
                                          </p:cBhvr>
                                          <p:tavLst>
                                            <p:tav tm="0">
                                              <p:val>
                                                <p:strVal val="#ppt_x"/>
                                              </p:val>
                                            </p:tav>
                                            <p:tav tm="100000">
                                              <p:val>
                                                <p:strVal val="#ppt_x"/>
                                              </p:val>
                                            </p:tav>
                                          </p:tavLst>
                                        </p:anim>
                                        <p:anim calcmode="lin" valueType="num">
                                          <p:cBhvr>
                                            <p:cTn id="58" dur="3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par>
                                    <p:cTn id="10" presetID="2" presetClass="entr" presetSubtype="9" fill="hold" nodeType="withEffect">
                                      <p:stCondLst>
                                        <p:cond delay="150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250" fill="hold"/>
                                            <p:tgtEl>
                                              <p:spTgt spid="77"/>
                                            </p:tgtEl>
                                            <p:attrNameLst>
                                              <p:attrName>ppt_x</p:attrName>
                                            </p:attrNameLst>
                                          </p:cBhvr>
                                          <p:tavLst>
                                            <p:tav tm="0">
                                              <p:val>
                                                <p:strVal val="0-#ppt_w/2"/>
                                              </p:val>
                                            </p:tav>
                                            <p:tav tm="100000">
                                              <p:val>
                                                <p:strVal val="#ppt_x"/>
                                              </p:val>
                                            </p:tav>
                                          </p:tavLst>
                                        </p:anim>
                                        <p:anim calcmode="lin" valueType="num">
                                          <p:cBhvr additive="base">
                                            <p:cTn id="13" dur="250" fill="hold"/>
                                            <p:tgtEl>
                                              <p:spTgt spid="77"/>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cBhvr additive="base">
                                            <p:cTn id="34" dur="500" fill="hold"/>
                                            <p:tgtEl>
                                              <p:spTgt spid="86"/>
                                            </p:tgtEl>
                                            <p:attrNameLst>
                                              <p:attrName>ppt_x</p:attrName>
                                            </p:attrNameLst>
                                          </p:cBhvr>
                                          <p:tavLst>
                                            <p:tav tm="0">
                                              <p:val>
                                                <p:strVal val="0-#ppt_w/2"/>
                                              </p:val>
                                            </p:tav>
                                            <p:tav tm="100000">
                                              <p:val>
                                                <p:strVal val="#ppt_x"/>
                                              </p:val>
                                            </p:tav>
                                          </p:tavLst>
                                        </p:anim>
                                        <p:anim calcmode="lin" valueType="num">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cBhvr additive="base">
                                            <p:cTn id="43" dur="500" fill="hold"/>
                                            <p:tgtEl>
                                              <p:spTgt spid="88"/>
                                            </p:tgtEl>
                                            <p:attrNameLst>
                                              <p:attrName>ppt_x</p:attrName>
                                            </p:attrNameLst>
                                          </p:cBhvr>
                                          <p:tavLst>
                                            <p:tav tm="0">
                                              <p:val>
                                                <p:strVal val="1+#ppt_w/2"/>
                                              </p:val>
                                            </p:tav>
                                            <p:tav tm="100000">
                                              <p:val>
                                                <p:strVal val="#ppt_x"/>
                                              </p:val>
                                            </p:tav>
                                          </p:tavLst>
                                        </p:anim>
                                        <p:anim calcmode="lin" valueType="num">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fill="hold"/>
                                            <p:tgtEl>
                                              <p:spTgt spid="90"/>
                                            </p:tgtEl>
                                            <p:attrNameLst>
                                              <p:attrName>ppt_x</p:attrName>
                                            </p:attrNameLst>
                                          </p:cBhvr>
                                          <p:tavLst>
                                            <p:tav tm="0">
                                              <p:val>
                                                <p:strVal val="1+#ppt_w/2"/>
                                              </p:val>
                                            </p:tav>
                                            <p:tav tm="100000">
                                              <p:val>
                                                <p:strVal val="#ppt_x"/>
                                              </p:val>
                                            </p:tav>
                                          </p:tavLst>
                                        </p:anim>
                                        <p:anim calcmode="lin" valueType="num">
                                          <p:cBhvr additive="base">
                                            <p:cTn id="53" dur="500" fill="hold"/>
                                            <p:tgtEl>
                                              <p:spTgt spid="90"/>
                                            </p:tgtEl>
                                            <p:attrNameLst>
                                              <p:attrName>ppt_y</p:attrName>
                                            </p:attrNameLst>
                                          </p:cBhvr>
                                          <p:tavLst>
                                            <p:tav tm="0">
                                              <p:val>
                                                <p:strVal val="#ppt_y"/>
                                              </p:val>
                                            </p:tav>
                                            <p:tav tm="100000">
                                              <p:val>
                                                <p:strVal val="#ppt_y"/>
                                              </p:val>
                                            </p:tav>
                                          </p:tavLst>
                                        </p:anim>
                                      </p:childTnLst>
                                    </p:cTn>
                                  </p:par>
                                  <p:par>
                                    <p:cTn id="54" presetID="42" presetClass="entr" presetSubtype="0" fill="hold" grpId="0" nodeType="withEffect">
                                      <p:stCondLst>
                                        <p:cond delay="70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300"/>
                                            <p:tgtEl>
                                              <p:spTgt spid="31"/>
                                            </p:tgtEl>
                                          </p:cBhvr>
                                        </p:animEffect>
                                        <p:anim calcmode="lin" valueType="num">
                                          <p:cBhvr>
                                            <p:cTn id="57" dur="300" fill="hold"/>
                                            <p:tgtEl>
                                              <p:spTgt spid="31"/>
                                            </p:tgtEl>
                                            <p:attrNameLst>
                                              <p:attrName>ppt_x</p:attrName>
                                            </p:attrNameLst>
                                          </p:cBhvr>
                                          <p:tavLst>
                                            <p:tav tm="0">
                                              <p:val>
                                                <p:strVal val="#ppt_x"/>
                                              </p:val>
                                            </p:tav>
                                            <p:tav tm="100000">
                                              <p:val>
                                                <p:strVal val="#ppt_x"/>
                                              </p:val>
                                            </p:tav>
                                          </p:tavLst>
                                        </p:anim>
                                        <p:anim calcmode="lin" valueType="num">
                                          <p:cBhvr>
                                            <p:cTn id="58" dur="3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P spid="3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560492" y="1228709"/>
            <a:ext cx="1613399" cy="1612482"/>
            <a:chOff x="163513" y="1171575"/>
            <a:chExt cx="2795588" cy="2794000"/>
          </a:xfrm>
        </p:grpSpPr>
        <p:sp>
          <p:nvSpPr>
            <p:cNvPr id="5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5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5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59" name="组合 58"/>
            <p:cNvGrpSpPr/>
            <p:nvPr/>
          </p:nvGrpSpPr>
          <p:grpSpPr>
            <a:xfrm>
              <a:off x="1090613" y="2070100"/>
              <a:ext cx="941388" cy="647700"/>
              <a:chOff x="1090613" y="2070100"/>
              <a:chExt cx="941388" cy="647700"/>
            </a:xfrm>
          </p:grpSpPr>
          <p:sp>
            <p:nvSpPr>
              <p:cNvPr id="6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5" name="Rectangle 24"/>
          <p:cNvSpPr>
            <a:spLocks noChangeArrowheads="1"/>
          </p:cNvSpPr>
          <p:nvPr/>
        </p:nvSpPr>
        <p:spPr bwMode="auto">
          <a:xfrm>
            <a:off x="463804" y="3488253"/>
            <a:ext cx="1806776" cy="58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86" name="Rectangle 24"/>
          <p:cNvSpPr>
            <a:spLocks noChangeArrowheads="1"/>
          </p:cNvSpPr>
          <p:nvPr/>
        </p:nvSpPr>
        <p:spPr bwMode="auto">
          <a:xfrm>
            <a:off x="1095544" y="1426166"/>
            <a:ext cx="543296" cy="48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1</a:t>
            </a:r>
            <a:endParaRPr lang="en-US" altLang="zh-CN" sz="2000" dirty="0">
              <a:solidFill>
                <a:schemeClr val="bg1"/>
              </a:solidFill>
            </a:endParaRPr>
          </a:p>
        </p:txBody>
      </p:sp>
      <p:sp>
        <p:nvSpPr>
          <p:cNvPr id="87" name="Rectangle 24"/>
          <p:cNvSpPr>
            <a:spLocks noChangeArrowheads="1"/>
          </p:cNvSpPr>
          <p:nvPr/>
        </p:nvSpPr>
        <p:spPr bwMode="auto">
          <a:xfrm>
            <a:off x="740063" y="3107354"/>
            <a:ext cx="1254256" cy="17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1000" b="1" dirty="0">
                <a:solidFill>
                  <a:srgbClr val="000000">
                    <a:lumMod val="75000"/>
                    <a:lumOff val="25000"/>
                  </a:srgbClr>
                </a:solidFill>
              </a:rPr>
              <a:t>TOPIC HEADER HERE</a:t>
            </a:r>
            <a:endParaRPr lang="zh-CN" altLang="en-US" sz="1000" dirty="0">
              <a:solidFill>
                <a:srgbClr val="000000">
                  <a:lumMod val="75000"/>
                  <a:lumOff val="25000"/>
                </a:srgbClr>
              </a:solidFill>
            </a:endParaRPr>
          </a:p>
        </p:txBody>
      </p:sp>
      <p:cxnSp>
        <p:nvCxnSpPr>
          <p:cNvPr id="88" name="直接连接符 87"/>
          <p:cNvCxnSpPr/>
          <p:nvPr/>
        </p:nvCxnSpPr>
        <p:spPr>
          <a:xfrm>
            <a:off x="740063" y="337814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2694092" y="1228709"/>
            <a:ext cx="1613399" cy="1612482"/>
            <a:chOff x="163513" y="1171575"/>
            <a:chExt cx="2795588" cy="2794000"/>
          </a:xfrm>
        </p:grpSpPr>
        <p:sp>
          <p:nvSpPr>
            <p:cNvPr id="9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9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9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9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94" name="组合 93"/>
            <p:cNvGrpSpPr/>
            <p:nvPr/>
          </p:nvGrpSpPr>
          <p:grpSpPr>
            <a:xfrm>
              <a:off x="1090613" y="2070100"/>
              <a:ext cx="941388" cy="647700"/>
              <a:chOff x="1090613" y="2070100"/>
              <a:chExt cx="941388" cy="647700"/>
            </a:xfrm>
          </p:grpSpPr>
          <p:sp>
            <p:nvSpPr>
              <p:cNvPr id="9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20" name="Rectangle 24"/>
          <p:cNvSpPr>
            <a:spLocks noChangeArrowheads="1"/>
          </p:cNvSpPr>
          <p:nvPr/>
        </p:nvSpPr>
        <p:spPr bwMode="auto">
          <a:xfrm>
            <a:off x="2597404" y="3488253"/>
            <a:ext cx="1806776" cy="58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1" name="Rectangle 24"/>
          <p:cNvSpPr>
            <a:spLocks noChangeArrowheads="1"/>
          </p:cNvSpPr>
          <p:nvPr/>
        </p:nvSpPr>
        <p:spPr bwMode="auto">
          <a:xfrm>
            <a:off x="3229144" y="1426166"/>
            <a:ext cx="543296" cy="48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2</a:t>
            </a:r>
            <a:endParaRPr lang="en-US" altLang="zh-CN" sz="2000" dirty="0">
              <a:solidFill>
                <a:schemeClr val="bg1"/>
              </a:solidFill>
            </a:endParaRPr>
          </a:p>
        </p:txBody>
      </p:sp>
      <p:sp>
        <p:nvSpPr>
          <p:cNvPr id="122" name="Rectangle 24"/>
          <p:cNvSpPr>
            <a:spLocks noChangeArrowheads="1"/>
          </p:cNvSpPr>
          <p:nvPr/>
        </p:nvSpPr>
        <p:spPr bwMode="auto">
          <a:xfrm>
            <a:off x="2873663" y="3107354"/>
            <a:ext cx="1254256" cy="17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1000" b="1" dirty="0">
                <a:solidFill>
                  <a:srgbClr val="000000">
                    <a:lumMod val="75000"/>
                    <a:lumOff val="25000"/>
                  </a:srgbClr>
                </a:solidFill>
              </a:rPr>
              <a:t>TOPIC HEADER HERE</a:t>
            </a:r>
            <a:endParaRPr lang="zh-CN" altLang="en-US" sz="1000" dirty="0">
              <a:solidFill>
                <a:srgbClr val="000000">
                  <a:lumMod val="75000"/>
                  <a:lumOff val="25000"/>
                </a:srgbClr>
              </a:solidFill>
            </a:endParaRPr>
          </a:p>
        </p:txBody>
      </p:sp>
      <p:cxnSp>
        <p:nvCxnSpPr>
          <p:cNvPr id="123" name="直接连接符 122"/>
          <p:cNvCxnSpPr/>
          <p:nvPr/>
        </p:nvCxnSpPr>
        <p:spPr>
          <a:xfrm>
            <a:off x="2873663" y="337814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24" name="组合 123"/>
          <p:cNvGrpSpPr/>
          <p:nvPr/>
        </p:nvGrpSpPr>
        <p:grpSpPr>
          <a:xfrm>
            <a:off x="4815540" y="1228709"/>
            <a:ext cx="1613399" cy="1612482"/>
            <a:chOff x="163513" y="1171575"/>
            <a:chExt cx="2795588" cy="2794000"/>
          </a:xfrm>
        </p:grpSpPr>
        <p:sp>
          <p:nvSpPr>
            <p:cNvPr id="125"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26"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27"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28"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129" name="组合 128"/>
            <p:cNvGrpSpPr/>
            <p:nvPr/>
          </p:nvGrpSpPr>
          <p:grpSpPr>
            <a:xfrm>
              <a:off x="1090613" y="2070100"/>
              <a:ext cx="941388" cy="647700"/>
              <a:chOff x="1090613" y="2070100"/>
              <a:chExt cx="941388" cy="647700"/>
            </a:xfrm>
          </p:grpSpPr>
          <p:sp>
            <p:nvSpPr>
              <p:cNvPr id="130"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55" name="Rectangle 24"/>
          <p:cNvSpPr>
            <a:spLocks noChangeArrowheads="1"/>
          </p:cNvSpPr>
          <p:nvPr/>
        </p:nvSpPr>
        <p:spPr bwMode="auto">
          <a:xfrm>
            <a:off x="4718852" y="3488253"/>
            <a:ext cx="1806776" cy="58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56" name="Rectangle 24"/>
          <p:cNvSpPr>
            <a:spLocks noChangeArrowheads="1"/>
          </p:cNvSpPr>
          <p:nvPr/>
        </p:nvSpPr>
        <p:spPr bwMode="auto">
          <a:xfrm>
            <a:off x="5350592" y="1426166"/>
            <a:ext cx="543296" cy="48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3</a:t>
            </a:r>
            <a:endParaRPr lang="en-US" altLang="zh-CN" sz="2000" dirty="0">
              <a:solidFill>
                <a:schemeClr val="bg1"/>
              </a:solidFill>
            </a:endParaRPr>
          </a:p>
        </p:txBody>
      </p:sp>
      <p:sp>
        <p:nvSpPr>
          <p:cNvPr id="157" name="Rectangle 24"/>
          <p:cNvSpPr>
            <a:spLocks noChangeArrowheads="1"/>
          </p:cNvSpPr>
          <p:nvPr/>
        </p:nvSpPr>
        <p:spPr bwMode="auto">
          <a:xfrm>
            <a:off x="4995111" y="3107354"/>
            <a:ext cx="1254256" cy="17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1000" b="1" dirty="0">
                <a:solidFill>
                  <a:srgbClr val="000000">
                    <a:lumMod val="75000"/>
                    <a:lumOff val="25000"/>
                  </a:srgbClr>
                </a:solidFill>
              </a:rPr>
              <a:t>TOPIC HEADER HERE</a:t>
            </a:r>
            <a:endParaRPr lang="zh-CN" altLang="en-US" sz="1000" dirty="0">
              <a:solidFill>
                <a:srgbClr val="000000">
                  <a:lumMod val="75000"/>
                  <a:lumOff val="25000"/>
                </a:srgbClr>
              </a:solidFill>
            </a:endParaRPr>
          </a:p>
        </p:txBody>
      </p:sp>
      <p:cxnSp>
        <p:nvCxnSpPr>
          <p:cNvPr id="158" name="直接连接符 157"/>
          <p:cNvCxnSpPr/>
          <p:nvPr/>
        </p:nvCxnSpPr>
        <p:spPr>
          <a:xfrm>
            <a:off x="4995111" y="337814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59" name="组合 158"/>
          <p:cNvGrpSpPr/>
          <p:nvPr/>
        </p:nvGrpSpPr>
        <p:grpSpPr>
          <a:xfrm>
            <a:off x="6949140" y="1228709"/>
            <a:ext cx="1613399" cy="1612482"/>
            <a:chOff x="163513" y="1171575"/>
            <a:chExt cx="2795588" cy="2794000"/>
          </a:xfrm>
        </p:grpSpPr>
        <p:sp>
          <p:nvSpPr>
            <p:cNvPr id="160"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161"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162" name="Freeform 3737"/>
            <p:cNvSpPr/>
            <p:nvPr/>
          </p:nvSpPr>
          <p:spPr bwMode="auto">
            <a:xfrm>
              <a:off x="608012" y="1711325"/>
              <a:ext cx="1906587"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bg1">
                <a:lumMod val="85000"/>
                <a:alpha val="40000"/>
              </a:schemeClr>
            </a:solidFill>
            <a:ln>
              <a:noFill/>
            </a:ln>
          </p:spPr>
          <p:txBody>
            <a:bodyPr vert="horz" wrap="square" lIns="91440" tIns="45720" rIns="91440" bIns="45720" numCol="1" anchor="t" anchorCtr="0" compatLnSpc="1"/>
            <a:lstStyle/>
            <a:p>
              <a:endParaRPr lang="zh-CN" altLang="en-US"/>
            </a:p>
          </p:txBody>
        </p:sp>
        <p:sp>
          <p:nvSpPr>
            <p:cNvPr id="163"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164" name="组合 163"/>
            <p:cNvGrpSpPr/>
            <p:nvPr/>
          </p:nvGrpSpPr>
          <p:grpSpPr>
            <a:xfrm>
              <a:off x="1090613" y="2070100"/>
              <a:ext cx="941388" cy="647700"/>
              <a:chOff x="1090613" y="2070100"/>
              <a:chExt cx="941388" cy="647700"/>
            </a:xfrm>
          </p:grpSpPr>
          <p:sp>
            <p:nvSpPr>
              <p:cNvPr id="165"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90" name="Rectangle 24"/>
          <p:cNvSpPr>
            <a:spLocks noChangeArrowheads="1"/>
          </p:cNvSpPr>
          <p:nvPr/>
        </p:nvSpPr>
        <p:spPr bwMode="auto">
          <a:xfrm>
            <a:off x="6852452" y="3488253"/>
            <a:ext cx="1806776" cy="58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1" name="Rectangle 24"/>
          <p:cNvSpPr>
            <a:spLocks noChangeArrowheads="1"/>
          </p:cNvSpPr>
          <p:nvPr/>
        </p:nvSpPr>
        <p:spPr bwMode="auto">
          <a:xfrm>
            <a:off x="7484192" y="1426166"/>
            <a:ext cx="543296" cy="482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4</a:t>
            </a:r>
            <a:endParaRPr lang="en-US" altLang="zh-CN" sz="2000" dirty="0">
              <a:solidFill>
                <a:schemeClr val="bg1"/>
              </a:solidFill>
            </a:endParaRPr>
          </a:p>
        </p:txBody>
      </p:sp>
      <p:sp>
        <p:nvSpPr>
          <p:cNvPr id="192" name="Rectangle 24"/>
          <p:cNvSpPr>
            <a:spLocks noChangeArrowheads="1"/>
          </p:cNvSpPr>
          <p:nvPr/>
        </p:nvSpPr>
        <p:spPr bwMode="auto">
          <a:xfrm>
            <a:off x="7128711" y="3107354"/>
            <a:ext cx="1254256" cy="17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pPr>
            <a:r>
              <a:rPr lang="zh-CN" altLang="en-US" sz="1000" b="1" dirty="0">
                <a:solidFill>
                  <a:srgbClr val="000000">
                    <a:lumMod val="75000"/>
                    <a:lumOff val="25000"/>
                  </a:srgbClr>
                </a:solidFill>
              </a:rPr>
              <a:t>TOPIC HEADER HERE</a:t>
            </a:r>
            <a:endParaRPr lang="zh-CN" altLang="en-US" sz="1000" dirty="0">
              <a:solidFill>
                <a:srgbClr val="000000">
                  <a:lumMod val="75000"/>
                  <a:lumOff val="25000"/>
                </a:srgbClr>
              </a:solidFill>
            </a:endParaRPr>
          </a:p>
        </p:txBody>
      </p:sp>
      <p:cxnSp>
        <p:nvCxnSpPr>
          <p:cNvPr id="193" name="直接连接符 192"/>
          <p:cNvCxnSpPr/>
          <p:nvPr/>
        </p:nvCxnSpPr>
        <p:spPr>
          <a:xfrm>
            <a:off x="7128711" y="3378145"/>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194" name="图片 193">
            <a:extLst>
              <a:ext uri="{FF2B5EF4-FFF2-40B4-BE49-F238E27FC236}">
                <a16:creationId xmlns:a16="http://schemas.microsoft.com/office/drawing/2014/main" id="{6A1AB43F-E5AE-4C51-B94F-CC8F2613CC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195" name="Rectangle 20">
            <a:extLst>
              <a:ext uri="{FF2B5EF4-FFF2-40B4-BE49-F238E27FC236}">
                <a16:creationId xmlns:a16="http://schemas.microsoft.com/office/drawing/2014/main" id="{7903674A-9269-4B2F-9E90-37FACEA0396C}"/>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196" name="文本框 195">
            <a:extLst>
              <a:ext uri="{FF2B5EF4-FFF2-40B4-BE49-F238E27FC236}">
                <a16:creationId xmlns:a16="http://schemas.microsoft.com/office/drawing/2014/main" id="{E7EBF98D-8315-48C4-A9E8-E71ED052B235}"/>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47" presetClass="entr" presetSubtype="0" fill="hold" grpId="0" nodeType="withEffect">
                                  <p:stCondLst>
                                    <p:cond delay="120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500"/>
                                        <p:tgtEl>
                                          <p:spTgt spid="87"/>
                                        </p:tgtEl>
                                      </p:cBhvr>
                                    </p:animEffect>
                                    <p:anim calcmode="lin" valueType="num">
                                      <p:cBhvr>
                                        <p:cTn id="18" dur="500" fill="hold"/>
                                        <p:tgtEl>
                                          <p:spTgt spid="87"/>
                                        </p:tgtEl>
                                        <p:attrNameLst>
                                          <p:attrName>ppt_x</p:attrName>
                                        </p:attrNameLst>
                                      </p:cBhvr>
                                      <p:tavLst>
                                        <p:tav tm="0">
                                          <p:val>
                                            <p:strVal val="#ppt_x"/>
                                          </p:val>
                                        </p:tav>
                                        <p:tav tm="100000">
                                          <p:val>
                                            <p:strVal val="#ppt_x"/>
                                          </p:val>
                                        </p:tav>
                                      </p:tavLst>
                                    </p:anim>
                                    <p:anim calcmode="lin" valueType="num">
                                      <p:cBhvr>
                                        <p:cTn id="19" dur="500" fill="hold"/>
                                        <p:tgtEl>
                                          <p:spTgt spid="87"/>
                                        </p:tgtEl>
                                        <p:attrNameLst>
                                          <p:attrName>ppt_y</p:attrName>
                                        </p:attrNameLst>
                                      </p:cBhvr>
                                      <p:tavLst>
                                        <p:tav tm="0">
                                          <p:val>
                                            <p:strVal val="#ppt_y-.1"/>
                                          </p:val>
                                        </p:tav>
                                        <p:tav tm="100000">
                                          <p:val>
                                            <p:strVal val="#ppt_y"/>
                                          </p:val>
                                        </p:tav>
                                      </p:tavLst>
                                    </p:anim>
                                  </p:childTnLst>
                                </p:cTn>
                              </p:par>
                              <p:par>
                                <p:cTn id="20" presetID="16" presetClass="entr" presetSubtype="37" fill="hold" nodeType="withEffect">
                                  <p:stCondLst>
                                    <p:cond delay="1200"/>
                                  </p:stCondLst>
                                  <p:childTnLst>
                                    <p:set>
                                      <p:cBhvr>
                                        <p:cTn id="21" dur="1" fill="hold">
                                          <p:stCondLst>
                                            <p:cond delay="0"/>
                                          </p:stCondLst>
                                        </p:cTn>
                                        <p:tgtEl>
                                          <p:spTgt spid="88"/>
                                        </p:tgtEl>
                                        <p:attrNameLst>
                                          <p:attrName>style.visibility</p:attrName>
                                        </p:attrNameLst>
                                      </p:cBhvr>
                                      <p:to>
                                        <p:strVal val="visible"/>
                                      </p:to>
                                    </p:set>
                                    <p:animEffect transition="in" filter="barn(outVertical)">
                                      <p:cBhvr>
                                        <p:cTn id="22" dur="500"/>
                                        <p:tgtEl>
                                          <p:spTgt spid="88"/>
                                        </p:tgtEl>
                                      </p:cBhvr>
                                    </p:animEffect>
                                  </p:childTnLst>
                                </p:cTn>
                              </p:par>
                              <p:par>
                                <p:cTn id="23" presetID="42" presetClass="entr" presetSubtype="0" fill="hold" grpId="0" nodeType="withEffect">
                                  <p:stCondLst>
                                    <p:cond delay="120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500"/>
                                        <p:tgtEl>
                                          <p:spTgt spid="85"/>
                                        </p:tgtEl>
                                      </p:cBhvr>
                                    </p:animEffect>
                                    <p:anim calcmode="lin" valueType="num">
                                      <p:cBhvr>
                                        <p:cTn id="26" dur="500" fill="hold"/>
                                        <p:tgtEl>
                                          <p:spTgt spid="85"/>
                                        </p:tgtEl>
                                        <p:attrNameLst>
                                          <p:attrName>ppt_x</p:attrName>
                                        </p:attrNameLst>
                                      </p:cBhvr>
                                      <p:tavLst>
                                        <p:tav tm="0">
                                          <p:val>
                                            <p:strVal val="#ppt_x"/>
                                          </p:val>
                                        </p:tav>
                                        <p:tav tm="100000">
                                          <p:val>
                                            <p:strVal val="#ppt_x"/>
                                          </p:val>
                                        </p:tav>
                                      </p:tavLst>
                                    </p:anim>
                                    <p:anim calcmode="lin" valueType="num">
                                      <p:cBhvr>
                                        <p:cTn id="27" dur="500" fill="hold"/>
                                        <p:tgtEl>
                                          <p:spTgt spid="85"/>
                                        </p:tgtEl>
                                        <p:attrNameLst>
                                          <p:attrName>ppt_y</p:attrName>
                                        </p:attrNameLst>
                                      </p:cBhvr>
                                      <p:tavLst>
                                        <p:tav tm="0">
                                          <p:val>
                                            <p:strVal val="#ppt_y+.1"/>
                                          </p:val>
                                        </p:tav>
                                        <p:tav tm="100000">
                                          <p:val>
                                            <p:strVal val="#ppt_y"/>
                                          </p:val>
                                        </p:tav>
                                      </p:tavLst>
                                    </p:anim>
                                  </p:childTnLst>
                                </p:cTn>
                              </p:par>
                              <p:par>
                                <p:cTn id="28" presetID="53" presetClass="entr" presetSubtype="16" fill="hold" nodeType="withEffect">
                                  <p:stCondLst>
                                    <p:cond delay="1700"/>
                                  </p:stCondLst>
                                  <p:childTnLst>
                                    <p:set>
                                      <p:cBhvr>
                                        <p:cTn id="29" dur="1" fill="hold">
                                          <p:stCondLst>
                                            <p:cond delay="0"/>
                                          </p:stCondLst>
                                        </p:cTn>
                                        <p:tgtEl>
                                          <p:spTgt spid="89"/>
                                        </p:tgtEl>
                                        <p:attrNameLst>
                                          <p:attrName>style.visibility</p:attrName>
                                        </p:attrNameLst>
                                      </p:cBhvr>
                                      <p:to>
                                        <p:strVal val="visible"/>
                                      </p:to>
                                    </p:set>
                                    <p:anim calcmode="lin" valueType="num">
                                      <p:cBhvr>
                                        <p:cTn id="30" dur="500" fill="hold"/>
                                        <p:tgtEl>
                                          <p:spTgt spid="89"/>
                                        </p:tgtEl>
                                        <p:attrNameLst>
                                          <p:attrName>ppt_w</p:attrName>
                                        </p:attrNameLst>
                                      </p:cBhvr>
                                      <p:tavLst>
                                        <p:tav tm="0">
                                          <p:val>
                                            <p:fltVal val="0"/>
                                          </p:val>
                                        </p:tav>
                                        <p:tav tm="100000">
                                          <p:val>
                                            <p:strVal val="#ppt_w"/>
                                          </p:val>
                                        </p:tav>
                                      </p:tavLst>
                                    </p:anim>
                                    <p:anim calcmode="lin" valueType="num">
                                      <p:cBhvr>
                                        <p:cTn id="31" dur="500" fill="hold"/>
                                        <p:tgtEl>
                                          <p:spTgt spid="89"/>
                                        </p:tgtEl>
                                        <p:attrNameLst>
                                          <p:attrName>ppt_h</p:attrName>
                                        </p:attrNameLst>
                                      </p:cBhvr>
                                      <p:tavLst>
                                        <p:tav tm="0">
                                          <p:val>
                                            <p:fltVal val="0"/>
                                          </p:val>
                                        </p:tav>
                                        <p:tav tm="100000">
                                          <p:val>
                                            <p:strVal val="#ppt_h"/>
                                          </p:val>
                                        </p:tav>
                                      </p:tavLst>
                                    </p:anim>
                                    <p:animEffect transition="in" filter="fade">
                                      <p:cBhvr>
                                        <p:cTn id="32" dur="500"/>
                                        <p:tgtEl>
                                          <p:spTgt spid="89"/>
                                        </p:tgtEl>
                                      </p:cBhvr>
                                    </p:animEffect>
                                  </p:childTnLst>
                                </p:cTn>
                              </p:par>
                              <p:par>
                                <p:cTn id="33" presetID="53" presetClass="entr" presetSubtype="16" fill="hold" grpId="0" nodeType="withEffect">
                                  <p:stCondLst>
                                    <p:cond delay="1700"/>
                                  </p:stCondLst>
                                  <p:childTnLst>
                                    <p:set>
                                      <p:cBhvr>
                                        <p:cTn id="34" dur="1" fill="hold">
                                          <p:stCondLst>
                                            <p:cond delay="0"/>
                                          </p:stCondLst>
                                        </p:cTn>
                                        <p:tgtEl>
                                          <p:spTgt spid="121"/>
                                        </p:tgtEl>
                                        <p:attrNameLst>
                                          <p:attrName>style.visibility</p:attrName>
                                        </p:attrNameLst>
                                      </p:cBhvr>
                                      <p:to>
                                        <p:strVal val="visible"/>
                                      </p:to>
                                    </p:set>
                                    <p:anim calcmode="lin" valueType="num">
                                      <p:cBhvr>
                                        <p:cTn id="35" dur="500" fill="hold"/>
                                        <p:tgtEl>
                                          <p:spTgt spid="121"/>
                                        </p:tgtEl>
                                        <p:attrNameLst>
                                          <p:attrName>ppt_w</p:attrName>
                                        </p:attrNameLst>
                                      </p:cBhvr>
                                      <p:tavLst>
                                        <p:tav tm="0">
                                          <p:val>
                                            <p:fltVal val="0"/>
                                          </p:val>
                                        </p:tav>
                                        <p:tav tm="100000">
                                          <p:val>
                                            <p:strVal val="#ppt_w"/>
                                          </p:val>
                                        </p:tav>
                                      </p:tavLst>
                                    </p:anim>
                                    <p:anim calcmode="lin" valueType="num">
                                      <p:cBhvr>
                                        <p:cTn id="36" dur="500" fill="hold"/>
                                        <p:tgtEl>
                                          <p:spTgt spid="121"/>
                                        </p:tgtEl>
                                        <p:attrNameLst>
                                          <p:attrName>ppt_h</p:attrName>
                                        </p:attrNameLst>
                                      </p:cBhvr>
                                      <p:tavLst>
                                        <p:tav tm="0">
                                          <p:val>
                                            <p:fltVal val="0"/>
                                          </p:val>
                                        </p:tav>
                                        <p:tav tm="100000">
                                          <p:val>
                                            <p:strVal val="#ppt_h"/>
                                          </p:val>
                                        </p:tav>
                                      </p:tavLst>
                                    </p:anim>
                                    <p:animEffect transition="in" filter="fade">
                                      <p:cBhvr>
                                        <p:cTn id="37" dur="500"/>
                                        <p:tgtEl>
                                          <p:spTgt spid="121"/>
                                        </p:tgtEl>
                                      </p:cBhvr>
                                    </p:animEffect>
                                  </p:childTnLst>
                                </p:cTn>
                              </p:par>
                              <p:par>
                                <p:cTn id="38" presetID="47" presetClass="entr" presetSubtype="0" fill="hold" grpId="0" nodeType="withEffect">
                                  <p:stCondLst>
                                    <p:cond delay="22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anim calcmode="lin" valueType="num">
                                      <p:cBhvr>
                                        <p:cTn id="41" dur="500" fill="hold"/>
                                        <p:tgtEl>
                                          <p:spTgt spid="122"/>
                                        </p:tgtEl>
                                        <p:attrNameLst>
                                          <p:attrName>ppt_x</p:attrName>
                                        </p:attrNameLst>
                                      </p:cBhvr>
                                      <p:tavLst>
                                        <p:tav tm="0">
                                          <p:val>
                                            <p:strVal val="#ppt_x"/>
                                          </p:val>
                                        </p:tav>
                                        <p:tav tm="100000">
                                          <p:val>
                                            <p:strVal val="#ppt_x"/>
                                          </p:val>
                                        </p:tav>
                                      </p:tavLst>
                                    </p:anim>
                                    <p:anim calcmode="lin" valueType="num">
                                      <p:cBhvr>
                                        <p:cTn id="42" dur="500" fill="hold"/>
                                        <p:tgtEl>
                                          <p:spTgt spid="122"/>
                                        </p:tgtEl>
                                        <p:attrNameLst>
                                          <p:attrName>ppt_y</p:attrName>
                                        </p:attrNameLst>
                                      </p:cBhvr>
                                      <p:tavLst>
                                        <p:tav tm="0">
                                          <p:val>
                                            <p:strVal val="#ppt_y-.1"/>
                                          </p:val>
                                        </p:tav>
                                        <p:tav tm="100000">
                                          <p:val>
                                            <p:strVal val="#ppt_y"/>
                                          </p:val>
                                        </p:tav>
                                      </p:tavLst>
                                    </p:anim>
                                  </p:childTnLst>
                                </p:cTn>
                              </p:par>
                              <p:par>
                                <p:cTn id="43" presetID="16" presetClass="entr" presetSubtype="37" fill="hold" nodeType="withEffect">
                                  <p:stCondLst>
                                    <p:cond delay="2200"/>
                                  </p:stCondLst>
                                  <p:childTnLst>
                                    <p:set>
                                      <p:cBhvr>
                                        <p:cTn id="44" dur="1" fill="hold">
                                          <p:stCondLst>
                                            <p:cond delay="0"/>
                                          </p:stCondLst>
                                        </p:cTn>
                                        <p:tgtEl>
                                          <p:spTgt spid="123"/>
                                        </p:tgtEl>
                                        <p:attrNameLst>
                                          <p:attrName>style.visibility</p:attrName>
                                        </p:attrNameLst>
                                      </p:cBhvr>
                                      <p:to>
                                        <p:strVal val="visible"/>
                                      </p:to>
                                    </p:set>
                                    <p:animEffect transition="in" filter="barn(outVertical)">
                                      <p:cBhvr>
                                        <p:cTn id="45" dur="500"/>
                                        <p:tgtEl>
                                          <p:spTgt spid="123"/>
                                        </p:tgtEl>
                                      </p:cBhvr>
                                    </p:animEffect>
                                  </p:childTnLst>
                                </p:cTn>
                              </p:par>
                              <p:par>
                                <p:cTn id="46" presetID="42" presetClass="entr" presetSubtype="0" fill="hold" grpId="0" nodeType="withEffect">
                                  <p:stCondLst>
                                    <p:cond delay="220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500"/>
                                        <p:tgtEl>
                                          <p:spTgt spid="120"/>
                                        </p:tgtEl>
                                      </p:cBhvr>
                                    </p:animEffect>
                                    <p:anim calcmode="lin" valueType="num">
                                      <p:cBhvr>
                                        <p:cTn id="49" dur="500" fill="hold"/>
                                        <p:tgtEl>
                                          <p:spTgt spid="120"/>
                                        </p:tgtEl>
                                        <p:attrNameLst>
                                          <p:attrName>ppt_x</p:attrName>
                                        </p:attrNameLst>
                                      </p:cBhvr>
                                      <p:tavLst>
                                        <p:tav tm="0">
                                          <p:val>
                                            <p:strVal val="#ppt_x"/>
                                          </p:val>
                                        </p:tav>
                                        <p:tav tm="100000">
                                          <p:val>
                                            <p:strVal val="#ppt_x"/>
                                          </p:val>
                                        </p:tav>
                                      </p:tavLst>
                                    </p:anim>
                                    <p:anim calcmode="lin" valueType="num">
                                      <p:cBhvr>
                                        <p:cTn id="50" dur="500" fill="hold"/>
                                        <p:tgtEl>
                                          <p:spTgt spid="120"/>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2700"/>
                                  </p:stCondLst>
                                  <p:childTnLst>
                                    <p:set>
                                      <p:cBhvr>
                                        <p:cTn id="52" dur="1" fill="hold">
                                          <p:stCondLst>
                                            <p:cond delay="0"/>
                                          </p:stCondLst>
                                        </p:cTn>
                                        <p:tgtEl>
                                          <p:spTgt spid="124"/>
                                        </p:tgtEl>
                                        <p:attrNameLst>
                                          <p:attrName>style.visibility</p:attrName>
                                        </p:attrNameLst>
                                      </p:cBhvr>
                                      <p:to>
                                        <p:strVal val="visible"/>
                                      </p:to>
                                    </p:set>
                                    <p:anim calcmode="lin" valueType="num">
                                      <p:cBhvr>
                                        <p:cTn id="53" dur="500" fill="hold"/>
                                        <p:tgtEl>
                                          <p:spTgt spid="124"/>
                                        </p:tgtEl>
                                        <p:attrNameLst>
                                          <p:attrName>ppt_w</p:attrName>
                                        </p:attrNameLst>
                                      </p:cBhvr>
                                      <p:tavLst>
                                        <p:tav tm="0">
                                          <p:val>
                                            <p:fltVal val="0"/>
                                          </p:val>
                                        </p:tav>
                                        <p:tav tm="100000">
                                          <p:val>
                                            <p:strVal val="#ppt_w"/>
                                          </p:val>
                                        </p:tav>
                                      </p:tavLst>
                                    </p:anim>
                                    <p:anim calcmode="lin" valueType="num">
                                      <p:cBhvr>
                                        <p:cTn id="54" dur="500" fill="hold"/>
                                        <p:tgtEl>
                                          <p:spTgt spid="124"/>
                                        </p:tgtEl>
                                        <p:attrNameLst>
                                          <p:attrName>ppt_h</p:attrName>
                                        </p:attrNameLst>
                                      </p:cBhvr>
                                      <p:tavLst>
                                        <p:tav tm="0">
                                          <p:val>
                                            <p:fltVal val="0"/>
                                          </p:val>
                                        </p:tav>
                                        <p:tav tm="100000">
                                          <p:val>
                                            <p:strVal val="#ppt_h"/>
                                          </p:val>
                                        </p:tav>
                                      </p:tavLst>
                                    </p:anim>
                                    <p:animEffect transition="in" filter="fade">
                                      <p:cBhvr>
                                        <p:cTn id="55" dur="500"/>
                                        <p:tgtEl>
                                          <p:spTgt spid="124"/>
                                        </p:tgtEl>
                                      </p:cBhvr>
                                    </p:animEffect>
                                  </p:childTnLst>
                                </p:cTn>
                              </p:par>
                              <p:par>
                                <p:cTn id="56" presetID="53" presetClass="entr" presetSubtype="16" fill="hold" grpId="0" nodeType="withEffect">
                                  <p:stCondLst>
                                    <p:cond delay="2700"/>
                                  </p:stCondLst>
                                  <p:childTnLst>
                                    <p:set>
                                      <p:cBhvr>
                                        <p:cTn id="57" dur="1" fill="hold">
                                          <p:stCondLst>
                                            <p:cond delay="0"/>
                                          </p:stCondLst>
                                        </p:cTn>
                                        <p:tgtEl>
                                          <p:spTgt spid="156"/>
                                        </p:tgtEl>
                                        <p:attrNameLst>
                                          <p:attrName>style.visibility</p:attrName>
                                        </p:attrNameLst>
                                      </p:cBhvr>
                                      <p:to>
                                        <p:strVal val="visible"/>
                                      </p:to>
                                    </p:set>
                                    <p:anim calcmode="lin" valueType="num">
                                      <p:cBhvr>
                                        <p:cTn id="58" dur="500" fill="hold"/>
                                        <p:tgtEl>
                                          <p:spTgt spid="156"/>
                                        </p:tgtEl>
                                        <p:attrNameLst>
                                          <p:attrName>ppt_w</p:attrName>
                                        </p:attrNameLst>
                                      </p:cBhvr>
                                      <p:tavLst>
                                        <p:tav tm="0">
                                          <p:val>
                                            <p:fltVal val="0"/>
                                          </p:val>
                                        </p:tav>
                                        <p:tav tm="100000">
                                          <p:val>
                                            <p:strVal val="#ppt_w"/>
                                          </p:val>
                                        </p:tav>
                                      </p:tavLst>
                                    </p:anim>
                                    <p:anim calcmode="lin" valueType="num">
                                      <p:cBhvr>
                                        <p:cTn id="59" dur="500" fill="hold"/>
                                        <p:tgtEl>
                                          <p:spTgt spid="156"/>
                                        </p:tgtEl>
                                        <p:attrNameLst>
                                          <p:attrName>ppt_h</p:attrName>
                                        </p:attrNameLst>
                                      </p:cBhvr>
                                      <p:tavLst>
                                        <p:tav tm="0">
                                          <p:val>
                                            <p:fltVal val="0"/>
                                          </p:val>
                                        </p:tav>
                                        <p:tav tm="100000">
                                          <p:val>
                                            <p:strVal val="#ppt_h"/>
                                          </p:val>
                                        </p:tav>
                                      </p:tavLst>
                                    </p:anim>
                                    <p:animEffect transition="in" filter="fade">
                                      <p:cBhvr>
                                        <p:cTn id="60" dur="500"/>
                                        <p:tgtEl>
                                          <p:spTgt spid="156"/>
                                        </p:tgtEl>
                                      </p:cBhvr>
                                    </p:animEffect>
                                  </p:childTnLst>
                                </p:cTn>
                              </p:par>
                              <p:par>
                                <p:cTn id="61" presetID="47" presetClass="entr" presetSubtype="0" fill="hold" grpId="0" nodeType="withEffect">
                                  <p:stCondLst>
                                    <p:cond delay="3200"/>
                                  </p:stCondLst>
                                  <p:childTnLst>
                                    <p:set>
                                      <p:cBhvr>
                                        <p:cTn id="62" dur="1" fill="hold">
                                          <p:stCondLst>
                                            <p:cond delay="0"/>
                                          </p:stCondLst>
                                        </p:cTn>
                                        <p:tgtEl>
                                          <p:spTgt spid="157"/>
                                        </p:tgtEl>
                                        <p:attrNameLst>
                                          <p:attrName>style.visibility</p:attrName>
                                        </p:attrNameLst>
                                      </p:cBhvr>
                                      <p:to>
                                        <p:strVal val="visible"/>
                                      </p:to>
                                    </p:set>
                                    <p:animEffect transition="in" filter="fade">
                                      <p:cBhvr>
                                        <p:cTn id="63" dur="500"/>
                                        <p:tgtEl>
                                          <p:spTgt spid="157"/>
                                        </p:tgtEl>
                                      </p:cBhvr>
                                    </p:animEffect>
                                    <p:anim calcmode="lin" valueType="num">
                                      <p:cBhvr>
                                        <p:cTn id="64" dur="500" fill="hold"/>
                                        <p:tgtEl>
                                          <p:spTgt spid="157"/>
                                        </p:tgtEl>
                                        <p:attrNameLst>
                                          <p:attrName>ppt_x</p:attrName>
                                        </p:attrNameLst>
                                      </p:cBhvr>
                                      <p:tavLst>
                                        <p:tav tm="0">
                                          <p:val>
                                            <p:strVal val="#ppt_x"/>
                                          </p:val>
                                        </p:tav>
                                        <p:tav tm="100000">
                                          <p:val>
                                            <p:strVal val="#ppt_x"/>
                                          </p:val>
                                        </p:tav>
                                      </p:tavLst>
                                    </p:anim>
                                    <p:anim calcmode="lin" valueType="num">
                                      <p:cBhvr>
                                        <p:cTn id="65" dur="500" fill="hold"/>
                                        <p:tgtEl>
                                          <p:spTgt spid="157"/>
                                        </p:tgtEl>
                                        <p:attrNameLst>
                                          <p:attrName>ppt_y</p:attrName>
                                        </p:attrNameLst>
                                      </p:cBhvr>
                                      <p:tavLst>
                                        <p:tav tm="0">
                                          <p:val>
                                            <p:strVal val="#ppt_y-.1"/>
                                          </p:val>
                                        </p:tav>
                                        <p:tav tm="100000">
                                          <p:val>
                                            <p:strVal val="#ppt_y"/>
                                          </p:val>
                                        </p:tav>
                                      </p:tavLst>
                                    </p:anim>
                                  </p:childTnLst>
                                </p:cTn>
                              </p:par>
                              <p:par>
                                <p:cTn id="66" presetID="16" presetClass="entr" presetSubtype="37" fill="hold" nodeType="withEffect">
                                  <p:stCondLst>
                                    <p:cond delay="3200"/>
                                  </p:stCondLst>
                                  <p:childTnLst>
                                    <p:set>
                                      <p:cBhvr>
                                        <p:cTn id="67" dur="1" fill="hold">
                                          <p:stCondLst>
                                            <p:cond delay="0"/>
                                          </p:stCondLst>
                                        </p:cTn>
                                        <p:tgtEl>
                                          <p:spTgt spid="158"/>
                                        </p:tgtEl>
                                        <p:attrNameLst>
                                          <p:attrName>style.visibility</p:attrName>
                                        </p:attrNameLst>
                                      </p:cBhvr>
                                      <p:to>
                                        <p:strVal val="visible"/>
                                      </p:to>
                                    </p:set>
                                    <p:animEffect transition="in" filter="barn(outVertical)">
                                      <p:cBhvr>
                                        <p:cTn id="68" dur="500"/>
                                        <p:tgtEl>
                                          <p:spTgt spid="158"/>
                                        </p:tgtEl>
                                      </p:cBhvr>
                                    </p:animEffect>
                                  </p:childTnLst>
                                </p:cTn>
                              </p:par>
                              <p:par>
                                <p:cTn id="69" presetID="42" presetClass="entr" presetSubtype="0" fill="hold" grpId="0" nodeType="withEffect">
                                  <p:stCondLst>
                                    <p:cond delay="3200"/>
                                  </p:stCondLst>
                                  <p:childTnLst>
                                    <p:set>
                                      <p:cBhvr>
                                        <p:cTn id="70" dur="1" fill="hold">
                                          <p:stCondLst>
                                            <p:cond delay="0"/>
                                          </p:stCondLst>
                                        </p:cTn>
                                        <p:tgtEl>
                                          <p:spTgt spid="155"/>
                                        </p:tgtEl>
                                        <p:attrNameLst>
                                          <p:attrName>style.visibility</p:attrName>
                                        </p:attrNameLst>
                                      </p:cBhvr>
                                      <p:to>
                                        <p:strVal val="visible"/>
                                      </p:to>
                                    </p:set>
                                    <p:animEffect transition="in" filter="fade">
                                      <p:cBhvr>
                                        <p:cTn id="71" dur="500"/>
                                        <p:tgtEl>
                                          <p:spTgt spid="155"/>
                                        </p:tgtEl>
                                      </p:cBhvr>
                                    </p:animEffect>
                                    <p:anim calcmode="lin" valueType="num">
                                      <p:cBhvr>
                                        <p:cTn id="72" dur="500" fill="hold"/>
                                        <p:tgtEl>
                                          <p:spTgt spid="155"/>
                                        </p:tgtEl>
                                        <p:attrNameLst>
                                          <p:attrName>ppt_x</p:attrName>
                                        </p:attrNameLst>
                                      </p:cBhvr>
                                      <p:tavLst>
                                        <p:tav tm="0">
                                          <p:val>
                                            <p:strVal val="#ppt_x"/>
                                          </p:val>
                                        </p:tav>
                                        <p:tav tm="100000">
                                          <p:val>
                                            <p:strVal val="#ppt_x"/>
                                          </p:val>
                                        </p:tav>
                                      </p:tavLst>
                                    </p:anim>
                                    <p:anim calcmode="lin" valueType="num">
                                      <p:cBhvr>
                                        <p:cTn id="73" dur="500" fill="hold"/>
                                        <p:tgtEl>
                                          <p:spTgt spid="155"/>
                                        </p:tgtEl>
                                        <p:attrNameLst>
                                          <p:attrName>ppt_y</p:attrName>
                                        </p:attrNameLst>
                                      </p:cBhvr>
                                      <p:tavLst>
                                        <p:tav tm="0">
                                          <p:val>
                                            <p:strVal val="#ppt_y+.1"/>
                                          </p:val>
                                        </p:tav>
                                        <p:tav tm="100000">
                                          <p:val>
                                            <p:strVal val="#ppt_y"/>
                                          </p:val>
                                        </p:tav>
                                      </p:tavLst>
                                    </p:anim>
                                  </p:childTnLst>
                                </p:cTn>
                              </p:par>
                              <p:par>
                                <p:cTn id="74" presetID="53" presetClass="entr" presetSubtype="16" fill="hold" nodeType="withEffect">
                                  <p:stCondLst>
                                    <p:cond delay="3700"/>
                                  </p:stCondLst>
                                  <p:childTnLst>
                                    <p:set>
                                      <p:cBhvr>
                                        <p:cTn id="75" dur="1" fill="hold">
                                          <p:stCondLst>
                                            <p:cond delay="0"/>
                                          </p:stCondLst>
                                        </p:cTn>
                                        <p:tgtEl>
                                          <p:spTgt spid="159"/>
                                        </p:tgtEl>
                                        <p:attrNameLst>
                                          <p:attrName>style.visibility</p:attrName>
                                        </p:attrNameLst>
                                      </p:cBhvr>
                                      <p:to>
                                        <p:strVal val="visible"/>
                                      </p:to>
                                    </p:set>
                                    <p:anim calcmode="lin" valueType="num">
                                      <p:cBhvr>
                                        <p:cTn id="76" dur="500" fill="hold"/>
                                        <p:tgtEl>
                                          <p:spTgt spid="159"/>
                                        </p:tgtEl>
                                        <p:attrNameLst>
                                          <p:attrName>ppt_w</p:attrName>
                                        </p:attrNameLst>
                                      </p:cBhvr>
                                      <p:tavLst>
                                        <p:tav tm="0">
                                          <p:val>
                                            <p:fltVal val="0"/>
                                          </p:val>
                                        </p:tav>
                                        <p:tav tm="100000">
                                          <p:val>
                                            <p:strVal val="#ppt_w"/>
                                          </p:val>
                                        </p:tav>
                                      </p:tavLst>
                                    </p:anim>
                                    <p:anim calcmode="lin" valueType="num">
                                      <p:cBhvr>
                                        <p:cTn id="77" dur="500" fill="hold"/>
                                        <p:tgtEl>
                                          <p:spTgt spid="159"/>
                                        </p:tgtEl>
                                        <p:attrNameLst>
                                          <p:attrName>ppt_h</p:attrName>
                                        </p:attrNameLst>
                                      </p:cBhvr>
                                      <p:tavLst>
                                        <p:tav tm="0">
                                          <p:val>
                                            <p:fltVal val="0"/>
                                          </p:val>
                                        </p:tav>
                                        <p:tav tm="100000">
                                          <p:val>
                                            <p:strVal val="#ppt_h"/>
                                          </p:val>
                                        </p:tav>
                                      </p:tavLst>
                                    </p:anim>
                                    <p:animEffect transition="in" filter="fade">
                                      <p:cBhvr>
                                        <p:cTn id="78" dur="500"/>
                                        <p:tgtEl>
                                          <p:spTgt spid="159"/>
                                        </p:tgtEl>
                                      </p:cBhvr>
                                    </p:animEffect>
                                  </p:childTnLst>
                                </p:cTn>
                              </p:par>
                              <p:par>
                                <p:cTn id="79" presetID="53" presetClass="entr" presetSubtype="16" fill="hold" grpId="0" nodeType="withEffect">
                                  <p:stCondLst>
                                    <p:cond delay="3700"/>
                                  </p:stCondLst>
                                  <p:childTnLst>
                                    <p:set>
                                      <p:cBhvr>
                                        <p:cTn id="80" dur="1" fill="hold">
                                          <p:stCondLst>
                                            <p:cond delay="0"/>
                                          </p:stCondLst>
                                        </p:cTn>
                                        <p:tgtEl>
                                          <p:spTgt spid="191"/>
                                        </p:tgtEl>
                                        <p:attrNameLst>
                                          <p:attrName>style.visibility</p:attrName>
                                        </p:attrNameLst>
                                      </p:cBhvr>
                                      <p:to>
                                        <p:strVal val="visible"/>
                                      </p:to>
                                    </p:set>
                                    <p:anim calcmode="lin" valueType="num">
                                      <p:cBhvr>
                                        <p:cTn id="81" dur="500" fill="hold"/>
                                        <p:tgtEl>
                                          <p:spTgt spid="191"/>
                                        </p:tgtEl>
                                        <p:attrNameLst>
                                          <p:attrName>ppt_w</p:attrName>
                                        </p:attrNameLst>
                                      </p:cBhvr>
                                      <p:tavLst>
                                        <p:tav tm="0">
                                          <p:val>
                                            <p:fltVal val="0"/>
                                          </p:val>
                                        </p:tav>
                                        <p:tav tm="100000">
                                          <p:val>
                                            <p:strVal val="#ppt_w"/>
                                          </p:val>
                                        </p:tav>
                                      </p:tavLst>
                                    </p:anim>
                                    <p:anim calcmode="lin" valueType="num">
                                      <p:cBhvr>
                                        <p:cTn id="82" dur="500" fill="hold"/>
                                        <p:tgtEl>
                                          <p:spTgt spid="191"/>
                                        </p:tgtEl>
                                        <p:attrNameLst>
                                          <p:attrName>ppt_h</p:attrName>
                                        </p:attrNameLst>
                                      </p:cBhvr>
                                      <p:tavLst>
                                        <p:tav tm="0">
                                          <p:val>
                                            <p:fltVal val="0"/>
                                          </p:val>
                                        </p:tav>
                                        <p:tav tm="100000">
                                          <p:val>
                                            <p:strVal val="#ppt_h"/>
                                          </p:val>
                                        </p:tav>
                                      </p:tavLst>
                                    </p:anim>
                                    <p:animEffect transition="in" filter="fade">
                                      <p:cBhvr>
                                        <p:cTn id="83" dur="500"/>
                                        <p:tgtEl>
                                          <p:spTgt spid="191"/>
                                        </p:tgtEl>
                                      </p:cBhvr>
                                    </p:animEffect>
                                  </p:childTnLst>
                                </p:cTn>
                              </p:par>
                              <p:par>
                                <p:cTn id="84" presetID="47" presetClass="entr" presetSubtype="0" fill="hold" grpId="0" nodeType="withEffect">
                                  <p:stCondLst>
                                    <p:cond delay="4200"/>
                                  </p:stCondLst>
                                  <p:childTnLst>
                                    <p:set>
                                      <p:cBhvr>
                                        <p:cTn id="85" dur="1" fill="hold">
                                          <p:stCondLst>
                                            <p:cond delay="0"/>
                                          </p:stCondLst>
                                        </p:cTn>
                                        <p:tgtEl>
                                          <p:spTgt spid="192"/>
                                        </p:tgtEl>
                                        <p:attrNameLst>
                                          <p:attrName>style.visibility</p:attrName>
                                        </p:attrNameLst>
                                      </p:cBhvr>
                                      <p:to>
                                        <p:strVal val="visible"/>
                                      </p:to>
                                    </p:set>
                                    <p:animEffect transition="in" filter="fade">
                                      <p:cBhvr>
                                        <p:cTn id="86" dur="500"/>
                                        <p:tgtEl>
                                          <p:spTgt spid="192"/>
                                        </p:tgtEl>
                                      </p:cBhvr>
                                    </p:animEffect>
                                    <p:anim calcmode="lin" valueType="num">
                                      <p:cBhvr>
                                        <p:cTn id="87" dur="500" fill="hold"/>
                                        <p:tgtEl>
                                          <p:spTgt spid="192"/>
                                        </p:tgtEl>
                                        <p:attrNameLst>
                                          <p:attrName>ppt_x</p:attrName>
                                        </p:attrNameLst>
                                      </p:cBhvr>
                                      <p:tavLst>
                                        <p:tav tm="0">
                                          <p:val>
                                            <p:strVal val="#ppt_x"/>
                                          </p:val>
                                        </p:tav>
                                        <p:tav tm="100000">
                                          <p:val>
                                            <p:strVal val="#ppt_x"/>
                                          </p:val>
                                        </p:tav>
                                      </p:tavLst>
                                    </p:anim>
                                    <p:anim calcmode="lin" valueType="num">
                                      <p:cBhvr>
                                        <p:cTn id="88" dur="500" fill="hold"/>
                                        <p:tgtEl>
                                          <p:spTgt spid="192"/>
                                        </p:tgtEl>
                                        <p:attrNameLst>
                                          <p:attrName>ppt_y</p:attrName>
                                        </p:attrNameLst>
                                      </p:cBhvr>
                                      <p:tavLst>
                                        <p:tav tm="0">
                                          <p:val>
                                            <p:strVal val="#ppt_y-.1"/>
                                          </p:val>
                                        </p:tav>
                                        <p:tav tm="100000">
                                          <p:val>
                                            <p:strVal val="#ppt_y"/>
                                          </p:val>
                                        </p:tav>
                                      </p:tavLst>
                                    </p:anim>
                                  </p:childTnLst>
                                </p:cTn>
                              </p:par>
                              <p:par>
                                <p:cTn id="89" presetID="16" presetClass="entr" presetSubtype="37" fill="hold" nodeType="withEffect">
                                  <p:stCondLst>
                                    <p:cond delay="4200"/>
                                  </p:stCondLst>
                                  <p:childTnLst>
                                    <p:set>
                                      <p:cBhvr>
                                        <p:cTn id="90" dur="1" fill="hold">
                                          <p:stCondLst>
                                            <p:cond delay="0"/>
                                          </p:stCondLst>
                                        </p:cTn>
                                        <p:tgtEl>
                                          <p:spTgt spid="193"/>
                                        </p:tgtEl>
                                        <p:attrNameLst>
                                          <p:attrName>style.visibility</p:attrName>
                                        </p:attrNameLst>
                                      </p:cBhvr>
                                      <p:to>
                                        <p:strVal val="visible"/>
                                      </p:to>
                                    </p:set>
                                    <p:animEffect transition="in" filter="barn(outVertical)">
                                      <p:cBhvr>
                                        <p:cTn id="91" dur="500"/>
                                        <p:tgtEl>
                                          <p:spTgt spid="193"/>
                                        </p:tgtEl>
                                      </p:cBhvr>
                                    </p:animEffect>
                                  </p:childTnLst>
                                </p:cTn>
                              </p:par>
                              <p:par>
                                <p:cTn id="92" presetID="42" presetClass="entr" presetSubtype="0" fill="hold" grpId="0" nodeType="withEffect">
                                  <p:stCondLst>
                                    <p:cond delay="4200"/>
                                  </p:stCondLst>
                                  <p:childTnLst>
                                    <p:set>
                                      <p:cBhvr>
                                        <p:cTn id="93" dur="1" fill="hold">
                                          <p:stCondLst>
                                            <p:cond delay="0"/>
                                          </p:stCondLst>
                                        </p:cTn>
                                        <p:tgtEl>
                                          <p:spTgt spid="190"/>
                                        </p:tgtEl>
                                        <p:attrNameLst>
                                          <p:attrName>style.visibility</p:attrName>
                                        </p:attrNameLst>
                                      </p:cBhvr>
                                      <p:to>
                                        <p:strVal val="visible"/>
                                      </p:to>
                                    </p:set>
                                    <p:animEffect transition="in" filter="fade">
                                      <p:cBhvr>
                                        <p:cTn id="94" dur="500"/>
                                        <p:tgtEl>
                                          <p:spTgt spid="190"/>
                                        </p:tgtEl>
                                      </p:cBhvr>
                                    </p:animEffect>
                                    <p:anim calcmode="lin" valueType="num">
                                      <p:cBhvr>
                                        <p:cTn id="95" dur="500" fill="hold"/>
                                        <p:tgtEl>
                                          <p:spTgt spid="190"/>
                                        </p:tgtEl>
                                        <p:attrNameLst>
                                          <p:attrName>ppt_x</p:attrName>
                                        </p:attrNameLst>
                                      </p:cBhvr>
                                      <p:tavLst>
                                        <p:tav tm="0">
                                          <p:val>
                                            <p:strVal val="#ppt_x"/>
                                          </p:val>
                                        </p:tav>
                                        <p:tav tm="100000">
                                          <p:val>
                                            <p:strVal val="#ppt_x"/>
                                          </p:val>
                                        </p:tav>
                                      </p:tavLst>
                                    </p:anim>
                                    <p:anim calcmode="lin" valueType="num">
                                      <p:cBhvr>
                                        <p:cTn id="96" dur="500" fill="hold"/>
                                        <p:tgtEl>
                                          <p:spTgt spid="19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700"/>
                                  </p:stCondLst>
                                  <p:childTnLst>
                                    <p:set>
                                      <p:cBhvr>
                                        <p:cTn id="98" dur="1" fill="hold">
                                          <p:stCondLst>
                                            <p:cond delay="0"/>
                                          </p:stCondLst>
                                        </p:cTn>
                                        <p:tgtEl>
                                          <p:spTgt spid="195"/>
                                        </p:tgtEl>
                                        <p:attrNameLst>
                                          <p:attrName>style.visibility</p:attrName>
                                        </p:attrNameLst>
                                      </p:cBhvr>
                                      <p:to>
                                        <p:strVal val="visible"/>
                                      </p:to>
                                    </p:set>
                                    <p:animEffect transition="in" filter="fade">
                                      <p:cBhvr>
                                        <p:cTn id="99" dur="300"/>
                                        <p:tgtEl>
                                          <p:spTgt spid="195"/>
                                        </p:tgtEl>
                                      </p:cBhvr>
                                    </p:animEffect>
                                    <p:anim calcmode="lin" valueType="num">
                                      <p:cBhvr>
                                        <p:cTn id="100" dur="300" fill="hold"/>
                                        <p:tgtEl>
                                          <p:spTgt spid="195"/>
                                        </p:tgtEl>
                                        <p:attrNameLst>
                                          <p:attrName>ppt_x</p:attrName>
                                        </p:attrNameLst>
                                      </p:cBhvr>
                                      <p:tavLst>
                                        <p:tav tm="0">
                                          <p:val>
                                            <p:strVal val="#ppt_x"/>
                                          </p:val>
                                        </p:tav>
                                        <p:tav tm="100000">
                                          <p:val>
                                            <p:strVal val="#ppt_x"/>
                                          </p:val>
                                        </p:tav>
                                      </p:tavLst>
                                    </p:anim>
                                    <p:anim calcmode="lin" valueType="num">
                                      <p:cBhvr>
                                        <p:cTn id="101" dur="300" fill="hold"/>
                                        <p:tgtEl>
                                          <p:spTgt spid="1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120" grpId="0"/>
      <p:bldP spid="121" grpId="0"/>
      <p:bldP spid="122" grpId="0"/>
      <p:bldP spid="155" grpId="0"/>
      <p:bldP spid="156" grpId="0"/>
      <p:bldP spid="157" grpId="0"/>
      <p:bldP spid="190" grpId="0"/>
      <p:bldP spid="191" grpId="0"/>
      <p:bldP spid="192" grpId="0"/>
      <p:bldP spid="1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987926" y="1346676"/>
            <a:ext cx="1376948" cy="1376948"/>
          </a:xfrm>
          <a:prstGeom prst="diamond">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7"/>
          <p:cNvSpPr/>
          <p:nvPr/>
        </p:nvSpPr>
        <p:spPr bwMode="auto">
          <a:xfrm>
            <a:off x="2178592" y="1697158"/>
            <a:ext cx="179115" cy="357587"/>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9" name="Rectangle 37"/>
          <p:cNvSpPr>
            <a:spLocks noChangeArrowheads="1"/>
          </p:cNvSpPr>
          <p:nvPr/>
        </p:nvSpPr>
        <p:spPr bwMode="auto">
          <a:xfrm>
            <a:off x="1245280" y="3003114"/>
            <a:ext cx="86382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75000"/>
                    <a:lumOff val="25000"/>
                  </a:schemeClr>
                </a:solidFill>
                <a:ea typeface="微软雅黑" pitchFamily="34" charset="-122"/>
              </a:rPr>
              <a:t>Frank Furious</a:t>
            </a:r>
            <a:endParaRPr lang="zh-CN" altLang="zh-CN" sz="1200" b="1" dirty="0">
              <a:solidFill>
                <a:schemeClr val="tx1">
                  <a:lumMod val="75000"/>
                  <a:lumOff val="25000"/>
                </a:schemeClr>
              </a:solidFill>
            </a:endParaRPr>
          </a:p>
        </p:txBody>
      </p:sp>
      <p:sp>
        <p:nvSpPr>
          <p:cNvPr id="30" name="Rectangle 38"/>
          <p:cNvSpPr>
            <a:spLocks noChangeArrowheads="1"/>
          </p:cNvSpPr>
          <p:nvPr/>
        </p:nvSpPr>
        <p:spPr bwMode="auto">
          <a:xfrm>
            <a:off x="1390249" y="3315851"/>
            <a:ext cx="57547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accent1"/>
                </a:solidFill>
                <a:latin typeface="微软雅黑" pitchFamily="34" charset="-122"/>
                <a:ea typeface="微软雅黑" pitchFamily="34" charset="-122"/>
              </a:rPr>
              <a:t>Art Director</a:t>
            </a:r>
          </a:p>
        </p:txBody>
      </p:sp>
      <p:sp>
        <p:nvSpPr>
          <p:cNvPr id="31" name="Rectangle 39"/>
          <p:cNvSpPr>
            <a:spLocks noChangeArrowheads="1"/>
          </p:cNvSpPr>
          <p:nvPr/>
        </p:nvSpPr>
        <p:spPr bwMode="auto">
          <a:xfrm>
            <a:off x="3302440" y="3003114"/>
            <a:ext cx="6245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75000"/>
                    <a:lumOff val="25000"/>
                  </a:schemeClr>
                </a:solidFill>
                <a:ea typeface="微软雅黑" pitchFamily="34" charset="-122"/>
              </a:rPr>
              <a:t>Kara Kulis</a:t>
            </a:r>
            <a:endParaRPr lang="zh-CN" altLang="zh-CN" sz="1200" b="1" dirty="0">
              <a:solidFill>
                <a:schemeClr val="tx1">
                  <a:lumMod val="75000"/>
                  <a:lumOff val="25000"/>
                </a:schemeClr>
              </a:solidFill>
            </a:endParaRPr>
          </a:p>
        </p:txBody>
      </p:sp>
      <p:sp>
        <p:nvSpPr>
          <p:cNvPr id="32" name="Rectangle 40"/>
          <p:cNvSpPr>
            <a:spLocks noChangeArrowheads="1"/>
          </p:cNvSpPr>
          <p:nvPr/>
        </p:nvSpPr>
        <p:spPr bwMode="auto">
          <a:xfrm>
            <a:off x="3162698" y="3315851"/>
            <a:ext cx="90249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accent2"/>
                </a:solidFill>
                <a:latin typeface="微软雅黑" pitchFamily="34" charset="-122"/>
                <a:ea typeface="微软雅黑" pitchFamily="34" charset="-122"/>
              </a:rPr>
              <a:t>Marketing &amp; Sales</a:t>
            </a:r>
          </a:p>
        </p:txBody>
      </p:sp>
      <p:sp>
        <p:nvSpPr>
          <p:cNvPr id="33" name="Rectangle 41"/>
          <p:cNvSpPr>
            <a:spLocks noChangeArrowheads="1"/>
          </p:cNvSpPr>
          <p:nvPr/>
        </p:nvSpPr>
        <p:spPr bwMode="auto">
          <a:xfrm>
            <a:off x="5109185" y="3003114"/>
            <a:ext cx="8719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dirty="0">
                <a:solidFill>
                  <a:schemeClr val="tx1">
                    <a:lumMod val="75000"/>
                    <a:lumOff val="25000"/>
                  </a:schemeClr>
                </a:solidFill>
                <a:ea typeface="微软雅黑" pitchFamily="34" charset="-122"/>
              </a:rPr>
              <a:t>Andrea Arkov</a:t>
            </a:r>
            <a:endParaRPr lang="zh-CN" altLang="zh-CN" sz="1200" b="1" dirty="0">
              <a:solidFill>
                <a:schemeClr val="tx1">
                  <a:lumMod val="75000"/>
                  <a:lumOff val="25000"/>
                </a:schemeClr>
              </a:solidFill>
            </a:endParaRPr>
          </a:p>
        </p:txBody>
      </p:sp>
      <p:sp>
        <p:nvSpPr>
          <p:cNvPr id="34" name="Rectangle 42"/>
          <p:cNvSpPr>
            <a:spLocks noChangeArrowheads="1"/>
          </p:cNvSpPr>
          <p:nvPr/>
        </p:nvSpPr>
        <p:spPr bwMode="auto">
          <a:xfrm>
            <a:off x="5155615" y="3315851"/>
            <a:ext cx="77745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accent3"/>
                </a:solidFill>
                <a:latin typeface="微软雅黑" pitchFamily="34" charset="-122"/>
                <a:ea typeface="微软雅黑" pitchFamily="34" charset="-122"/>
              </a:rPr>
              <a:t>Public Relations</a:t>
            </a:r>
          </a:p>
        </p:txBody>
      </p:sp>
      <p:sp>
        <p:nvSpPr>
          <p:cNvPr id="35" name="Rectangle 43"/>
          <p:cNvSpPr>
            <a:spLocks noChangeArrowheads="1"/>
          </p:cNvSpPr>
          <p:nvPr/>
        </p:nvSpPr>
        <p:spPr bwMode="auto">
          <a:xfrm>
            <a:off x="6994702" y="3004701"/>
            <a:ext cx="97437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200" b="1">
                <a:solidFill>
                  <a:schemeClr val="tx1">
                    <a:lumMod val="75000"/>
                    <a:lumOff val="25000"/>
                  </a:schemeClr>
                </a:solidFill>
                <a:ea typeface="微软雅黑" pitchFamily="34" charset="-122"/>
              </a:rPr>
              <a:t>Harold Houdini</a:t>
            </a:r>
            <a:endParaRPr lang="zh-CN" altLang="zh-CN" sz="1200" b="1">
              <a:solidFill>
                <a:schemeClr val="tx1">
                  <a:lumMod val="75000"/>
                  <a:lumOff val="25000"/>
                </a:schemeClr>
              </a:solidFill>
            </a:endParaRPr>
          </a:p>
        </p:txBody>
      </p:sp>
      <p:sp>
        <p:nvSpPr>
          <p:cNvPr id="36" name="Rectangle 44"/>
          <p:cNvSpPr>
            <a:spLocks noChangeArrowheads="1"/>
          </p:cNvSpPr>
          <p:nvPr/>
        </p:nvSpPr>
        <p:spPr bwMode="auto">
          <a:xfrm>
            <a:off x="7247857" y="3317439"/>
            <a:ext cx="46647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accent4"/>
                </a:solidFill>
                <a:latin typeface="微软雅黑" pitchFamily="34" charset="-122"/>
                <a:ea typeface="微软雅黑" pitchFamily="34" charset="-122"/>
              </a:rPr>
              <a:t>Designer </a:t>
            </a:r>
          </a:p>
        </p:txBody>
      </p:sp>
      <p:sp>
        <p:nvSpPr>
          <p:cNvPr id="37" name="Rectangle 45"/>
          <p:cNvSpPr>
            <a:spLocks noChangeArrowheads="1"/>
          </p:cNvSpPr>
          <p:nvPr/>
        </p:nvSpPr>
        <p:spPr bwMode="auto">
          <a:xfrm>
            <a:off x="1012825" y="3579068"/>
            <a:ext cx="13271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800" dirty="0">
                <a:solidFill>
                  <a:schemeClr val="bg1">
                    <a:lumMod val="50000"/>
                  </a:schemeClr>
                </a:solidFill>
                <a:ea typeface="微软雅黑" pitchFamily="34" charset="-122"/>
              </a:rPr>
              <a:t>We have many PowerPoint templates that has been specifically designed to help anyone that is stepping into the world of PowerPoint for the very first time. </a:t>
            </a:r>
          </a:p>
        </p:txBody>
      </p:sp>
      <p:sp>
        <p:nvSpPr>
          <p:cNvPr id="38" name="Rectangle 58"/>
          <p:cNvSpPr>
            <a:spLocks noChangeArrowheads="1"/>
          </p:cNvSpPr>
          <p:nvPr/>
        </p:nvSpPr>
        <p:spPr bwMode="auto">
          <a:xfrm>
            <a:off x="2943225" y="3579068"/>
            <a:ext cx="13271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800">
                <a:solidFill>
                  <a:schemeClr val="bg1">
                    <a:lumMod val="50000"/>
                  </a:schemeClr>
                </a:solidFill>
                <a:ea typeface="微软雅黑" pitchFamily="34" charset="-122"/>
              </a:rPr>
              <a:t>We have many PowerPoint templates that has been specifically designed to help anyone that is stepping into the world of PowerPoint for the very first time. </a:t>
            </a:r>
          </a:p>
        </p:txBody>
      </p:sp>
      <p:sp>
        <p:nvSpPr>
          <p:cNvPr id="39" name="Rectangle 71"/>
          <p:cNvSpPr>
            <a:spLocks noChangeArrowheads="1"/>
          </p:cNvSpPr>
          <p:nvPr/>
        </p:nvSpPr>
        <p:spPr bwMode="auto">
          <a:xfrm>
            <a:off x="4873625" y="3579068"/>
            <a:ext cx="13271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800">
                <a:solidFill>
                  <a:schemeClr val="bg1">
                    <a:lumMod val="50000"/>
                  </a:schemeClr>
                </a:solidFill>
                <a:ea typeface="微软雅黑" pitchFamily="34" charset="-122"/>
              </a:rPr>
              <a:t>We have many PowerPoint templates that has been specifically designed to help anyone that is stepping into the world of PowerPoint for the very first time. </a:t>
            </a:r>
          </a:p>
        </p:txBody>
      </p:sp>
      <p:sp>
        <p:nvSpPr>
          <p:cNvPr id="44" name="Rectangle 84"/>
          <p:cNvSpPr>
            <a:spLocks noChangeArrowheads="1"/>
          </p:cNvSpPr>
          <p:nvPr/>
        </p:nvSpPr>
        <p:spPr bwMode="auto">
          <a:xfrm>
            <a:off x="6810375" y="3579068"/>
            <a:ext cx="13271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800">
                <a:solidFill>
                  <a:schemeClr val="bg1">
                    <a:lumMod val="50000"/>
                  </a:schemeClr>
                </a:solidFill>
                <a:ea typeface="微软雅黑" pitchFamily="34" charset="-122"/>
              </a:rPr>
              <a:t>We have many PowerPoint templates that has been specifically designed to help anyone that is stepping into the world of PowerPoint for the very first time. </a:t>
            </a:r>
          </a:p>
        </p:txBody>
      </p:sp>
      <p:cxnSp>
        <p:nvCxnSpPr>
          <p:cNvPr id="4" name="直接连接符 3"/>
          <p:cNvCxnSpPr/>
          <p:nvPr/>
        </p:nvCxnSpPr>
        <p:spPr>
          <a:xfrm>
            <a:off x="1012825" y="3244428"/>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sp>
        <p:nvSpPr>
          <p:cNvPr id="45" name="菱形 44"/>
          <p:cNvSpPr/>
          <p:nvPr/>
        </p:nvSpPr>
        <p:spPr>
          <a:xfrm>
            <a:off x="2924676" y="1346676"/>
            <a:ext cx="1376948" cy="1376948"/>
          </a:xfrm>
          <a:prstGeom prst="diamond">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7"/>
          <p:cNvSpPr/>
          <p:nvPr/>
        </p:nvSpPr>
        <p:spPr bwMode="auto">
          <a:xfrm>
            <a:off x="4115342" y="1697158"/>
            <a:ext cx="179115" cy="357587"/>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7" name="菱形 46"/>
          <p:cNvSpPr/>
          <p:nvPr/>
        </p:nvSpPr>
        <p:spPr>
          <a:xfrm>
            <a:off x="4861426" y="1346676"/>
            <a:ext cx="1376948" cy="1376948"/>
          </a:xfrm>
          <a:prstGeom prst="diamond">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7"/>
          <p:cNvSpPr/>
          <p:nvPr/>
        </p:nvSpPr>
        <p:spPr bwMode="auto">
          <a:xfrm>
            <a:off x="6052092" y="1697158"/>
            <a:ext cx="179115" cy="357587"/>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9" name="菱形 48"/>
          <p:cNvSpPr/>
          <p:nvPr/>
        </p:nvSpPr>
        <p:spPr>
          <a:xfrm>
            <a:off x="6804526" y="1346676"/>
            <a:ext cx="1376948" cy="1376948"/>
          </a:xfrm>
          <a:prstGeom prst="diamond">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Freeform 7"/>
          <p:cNvSpPr/>
          <p:nvPr/>
        </p:nvSpPr>
        <p:spPr bwMode="auto">
          <a:xfrm>
            <a:off x="7995192" y="1697158"/>
            <a:ext cx="179115" cy="357587"/>
          </a:xfrm>
          <a:custGeom>
            <a:avLst/>
            <a:gdLst>
              <a:gd name="T0" fmla="*/ 0 w 557"/>
              <a:gd name="T1" fmla="*/ 0 h 1112"/>
              <a:gd name="T2" fmla="*/ 557 w 557"/>
              <a:gd name="T3" fmla="*/ 557 h 1112"/>
              <a:gd name="T4" fmla="*/ 0 w 557"/>
              <a:gd name="T5" fmla="*/ 1112 h 1112"/>
              <a:gd name="T6" fmla="*/ 0 w 557"/>
              <a:gd name="T7" fmla="*/ 0 h 1112"/>
            </a:gdLst>
            <a:ahLst/>
            <a:cxnLst>
              <a:cxn ang="0">
                <a:pos x="T0" y="T1"/>
              </a:cxn>
              <a:cxn ang="0">
                <a:pos x="T2" y="T3"/>
              </a:cxn>
              <a:cxn ang="0">
                <a:pos x="T4" y="T5"/>
              </a:cxn>
              <a:cxn ang="0">
                <a:pos x="T6" y="T7"/>
              </a:cxn>
            </a:cxnLst>
            <a:rect l="0" t="0" r="r" b="b"/>
            <a:pathLst>
              <a:path w="557" h="1112">
                <a:moveTo>
                  <a:pt x="0" y="0"/>
                </a:moveTo>
                <a:lnTo>
                  <a:pt x="557" y="557"/>
                </a:lnTo>
                <a:lnTo>
                  <a:pt x="0" y="1112"/>
                </a:lnTo>
                <a:lnTo>
                  <a:pt x="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cxnSp>
        <p:nvCxnSpPr>
          <p:cNvPr id="51" name="直接连接符 50"/>
          <p:cNvCxnSpPr/>
          <p:nvPr/>
        </p:nvCxnSpPr>
        <p:spPr>
          <a:xfrm>
            <a:off x="2944753" y="3244428"/>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4876680" y="3244428"/>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6808608" y="3244428"/>
            <a:ext cx="1366104" cy="0"/>
          </a:xfrm>
          <a:prstGeom prst="line">
            <a:avLst/>
          </a:prstGeom>
          <a:ln w="6350">
            <a:solidFill>
              <a:srgbClr val="53585E"/>
            </a:solidFill>
          </a:ln>
        </p:spPr>
        <p:style>
          <a:lnRef idx="1">
            <a:schemeClr val="accent1"/>
          </a:lnRef>
          <a:fillRef idx="0">
            <a:schemeClr val="accent1"/>
          </a:fillRef>
          <a:effectRef idx="0">
            <a:schemeClr val="accent1"/>
          </a:effectRef>
          <a:fontRef idx="minor">
            <a:schemeClr val="tx1"/>
          </a:fontRef>
        </p:style>
      </p:cxnSp>
      <p:pic>
        <p:nvPicPr>
          <p:cNvPr id="54" name="图片 53">
            <a:extLst>
              <a:ext uri="{FF2B5EF4-FFF2-40B4-BE49-F238E27FC236}">
                <a16:creationId xmlns:a16="http://schemas.microsoft.com/office/drawing/2014/main" id="{6E268361-BA5C-467A-83C9-2759F793EE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55" name="Rectangle 20">
            <a:extLst>
              <a:ext uri="{FF2B5EF4-FFF2-40B4-BE49-F238E27FC236}">
                <a16:creationId xmlns:a16="http://schemas.microsoft.com/office/drawing/2014/main" id="{C8C24CA0-57A3-48C1-98B5-01C4B7821565}"/>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56" name="文本框 55">
            <a:extLst>
              <a:ext uri="{FF2B5EF4-FFF2-40B4-BE49-F238E27FC236}">
                <a16:creationId xmlns:a16="http://schemas.microsoft.com/office/drawing/2014/main" id="{804766DC-6E83-4340-B0A3-91FD13838458}"/>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par>
                                <p:cTn id="8" presetID="2" presetClass="entr" presetSubtype="8" fill="hold" grpId="0" nodeType="withEffect">
                                  <p:stCondLst>
                                    <p:cond delay="1200"/>
                                  </p:stCondLst>
                                  <p:childTnLst>
                                    <p:set>
                                      <p:cBhvr>
                                        <p:cTn id="9" dur="1" fill="hold">
                                          <p:stCondLst>
                                            <p:cond delay="0"/>
                                          </p:stCondLst>
                                        </p:cTn>
                                        <p:tgtEl>
                                          <p:spTgt spid="28"/>
                                        </p:tgtEl>
                                        <p:attrNameLst>
                                          <p:attrName>style.visibility</p:attrName>
                                        </p:attrNameLst>
                                      </p:cBhvr>
                                      <p:to>
                                        <p:strVal val="visible"/>
                                      </p:to>
                                    </p:set>
                                    <p:anim calcmode="lin" valueType="num">
                                      <p:cBhvr additive="base">
                                        <p:cTn id="10" dur="500" fill="hold"/>
                                        <p:tgtEl>
                                          <p:spTgt spid="28"/>
                                        </p:tgtEl>
                                        <p:attrNameLst>
                                          <p:attrName>ppt_x</p:attrName>
                                        </p:attrNameLst>
                                      </p:cBhvr>
                                      <p:tavLst>
                                        <p:tav tm="0">
                                          <p:val>
                                            <p:strVal val="0-#ppt_w/2"/>
                                          </p:val>
                                        </p:tav>
                                        <p:tav tm="100000">
                                          <p:val>
                                            <p:strVal val="#ppt_x"/>
                                          </p:val>
                                        </p:tav>
                                      </p:tavLst>
                                    </p:anim>
                                    <p:anim calcmode="lin" valueType="num">
                                      <p:cBhvr additive="base">
                                        <p:cTn id="11" dur="500" fill="hold"/>
                                        <p:tgtEl>
                                          <p:spTgt spid="28"/>
                                        </p:tgtEl>
                                        <p:attrNameLst>
                                          <p:attrName>ppt_y</p:attrName>
                                        </p:attrNameLst>
                                      </p:cBhvr>
                                      <p:tavLst>
                                        <p:tav tm="0">
                                          <p:val>
                                            <p:strVal val="#ppt_y"/>
                                          </p:val>
                                        </p:tav>
                                        <p:tav tm="100000">
                                          <p:val>
                                            <p:strVal val="#ppt_y"/>
                                          </p:val>
                                        </p:tav>
                                      </p:tavLst>
                                    </p:anim>
                                  </p:childTnLst>
                                </p:cTn>
                              </p:par>
                              <p:par>
                                <p:cTn id="12" presetID="35" presetClass="emph" presetSubtype="0" repeatCount="3000" fill="hold" grpId="1" nodeType="withEffect">
                                  <p:stCondLst>
                                    <p:cond delay="1600"/>
                                  </p:stCondLst>
                                  <p:childTnLst>
                                    <p:anim calcmode="discrete" valueType="str">
                                      <p:cBhvr>
                                        <p:cTn id="13" dur="100" fill="hold"/>
                                        <p:tgtEl>
                                          <p:spTgt spid="28"/>
                                        </p:tgtEl>
                                        <p:attrNameLst>
                                          <p:attrName>style.visibility</p:attrName>
                                        </p:attrNameLst>
                                      </p:cBhvr>
                                      <p:tavLst>
                                        <p:tav tm="0">
                                          <p:val>
                                            <p:strVal val="hidden"/>
                                          </p:val>
                                        </p:tav>
                                        <p:tav tm="50000">
                                          <p:val>
                                            <p:strVal val="visible"/>
                                          </p:val>
                                        </p:tav>
                                      </p:tavLst>
                                    </p:anim>
                                  </p:childTnLst>
                                </p:cTn>
                              </p:par>
                              <p:par>
                                <p:cTn id="14" presetID="42" presetClass="entr" presetSubtype="0" fill="hold" grpId="0" nodeType="withEffect">
                                  <p:stCondLst>
                                    <p:cond delay="160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anim calcmode="lin" valueType="num">
                                      <p:cBhvr>
                                        <p:cTn id="17" dur="500" fill="hold"/>
                                        <p:tgtEl>
                                          <p:spTgt spid="29"/>
                                        </p:tgtEl>
                                        <p:attrNameLst>
                                          <p:attrName>ppt_x</p:attrName>
                                        </p:attrNameLst>
                                      </p:cBhvr>
                                      <p:tavLst>
                                        <p:tav tm="0">
                                          <p:val>
                                            <p:strVal val="#ppt_x"/>
                                          </p:val>
                                        </p:tav>
                                        <p:tav tm="100000">
                                          <p:val>
                                            <p:strVal val="#ppt_x"/>
                                          </p:val>
                                        </p:tav>
                                      </p:tavLst>
                                    </p:anim>
                                    <p:anim calcmode="lin" valueType="num">
                                      <p:cBhvr>
                                        <p:cTn id="18" dur="500" fill="hold"/>
                                        <p:tgtEl>
                                          <p:spTgt spid="2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60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anim calcmode="lin" valueType="num">
                                      <p:cBhvr>
                                        <p:cTn id="22" dur="500" fill="hold"/>
                                        <p:tgtEl>
                                          <p:spTgt spid="30"/>
                                        </p:tgtEl>
                                        <p:attrNameLst>
                                          <p:attrName>ppt_x</p:attrName>
                                        </p:attrNameLst>
                                      </p:cBhvr>
                                      <p:tavLst>
                                        <p:tav tm="0">
                                          <p:val>
                                            <p:strVal val="#ppt_x"/>
                                          </p:val>
                                        </p:tav>
                                        <p:tav tm="100000">
                                          <p:val>
                                            <p:strVal val="#ppt_x"/>
                                          </p:val>
                                        </p:tav>
                                      </p:tavLst>
                                    </p:anim>
                                    <p:anim calcmode="lin" valueType="num">
                                      <p:cBhvr>
                                        <p:cTn id="23" dur="500" fill="hold"/>
                                        <p:tgtEl>
                                          <p:spTgt spid="3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160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anim calcmode="lin" valueType="num">
                                      <p:cBhvr>
                                        <p:cTn id="27" dur="500" fill="hold"/>
                                        <p:tgtEl>
                                          <p:spTgt spid="37"/>
                                        </p:tgtEl>
                                        <p:attrNameLst>
                                          <p:attrName>ppt_x</p:attrName>
                                        </p:attrNameLst>
                                      </p:cBhvr>
                                      <p:tavLst>
                                        <p:tav tm="0">
                                          <p:val>
                                            <p:strVal val="#ppt_x"/>
                                          </p:val>
                                        </p:tav>
                                        <p:tav tm="100000">
                                          <p:val>
                                            <p:strVal val="#ppt_x"/>
                                          </p:val>
                                        </p:tav>
                                      </p:tavLst>
                                    </p:anim>
                                    <p:anim calcmode="lin" valueType="num">
                                      <p:cBhvr>
                                        <p:cTn id="28" dur="500" fill="hold"/>
                                        <p:tgtEl>
                                          <p:spTgt spid="3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6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anim calcmode="lin" valueType="num">
                                      <p:cBhvr>
                                        <p:cTn id="32" dur="500" fill="hold"/>
                                        <p:tgtEl>
                                          <p:spTgt spid="4"/>
                                        </p:tgtEl>
                                        <p:attrNameLst>
                                          <p:attrName>ppt_x</p:attrName>
                                        </p:attrNameLst>
                                      </p:cBhvr>
                                      <p:tavLst>
                                        <p:tav tm="0">
                                          <p:val>
                                            <p:strVal val="#ppt_x"/>
                                          </p:val>
                                        </p:tav>
                                        <p:tav tm="100000">
                                          <p:val>
                                            <p:strVal val="#ppt_x"/>
                                          </p:val>
                                        </p:tav>
                                      </p:tavLst>
                                    </p:anim>
                                    <p:anim calcmode="lin" valueType="num">
                                      <p:cBhvr>
                                        <p:cTn id="33" dur="500" fill="hold"/>
                                        <p:tgtEl>
                                          <p:spTgt spid="4"/>
                                        </p:tgtEl>
                                        <p:attrNameLst>
                                          <p:attrName>ppt_y</p:attrName>
                                        </p:attrNameLst>
                                      </p:cBhvr>
                                      <p:tavLst>
                                        <p:tav tm="0">
                                          <p:val>
                                            <p:strVal val="#ppt_y+.1"/>
                                          </p:val>
                                        </p:tav>
                                        <p:tav tm="100000">
                                          <p:val>
                                            <p:strVal val="#ppt_y"/>
                                          </p:val>
                                        </p:tav>
                                      </p:tavLst>
                                    </p:anim>
                                  </p:childTnLst>
                                </p:cTn>
                              </p:par>
                              <p:par>
                                <p:cTn id="34" presetID="21" presetClass="entr" presetSubtype="1" fill="hold" grpId="0" nodeType="withEffect">
                                  <p:stCondLst>
                                    <p:cond delay="2100"/>
                                  </p:stCondLst>
                                  <p:childTnLst>
                                    <p:set>
                                      <p:cBhvr>
                                        <p:cTn id="35" dur="1" fill="hold">
                                          <p:stCondLst>
                                            <p:cond delay="0"/>
                                          </p:stCondLst>
                                        </p:cTn>
                                        <p:tgtEl>
                                          <p:spTgt spid="45"/>
                                        </p:tgtEl>
                                        <p:attrNameLst>
                                          <p:attrName>style.visibility</p:attrName>
                                        </p:attrNameLst>
                                      </p:cBhvr>
                                      <p:to>
                                        <p:strVal val="visible"/>
                                      </p:to>
                                    </p:set>
                                    <p:animEffect transition="in" filter="wheel(1)">
                                      <p:cBhvr>
                                        <p:cTn id="36" dur="500"/>
                                        <p:tgtEl>
                                          <p:spTgt spid="45"/>
                                        </p:tgtEl>
                                      </p:cBhvr>
                                    </p:animEffect>
                                  </p:childTnLst>
                                </p:cTn>
                              </p:par>
                              <p:par>
                                <p:cTn id="37" presetID="2" presetClass="entr" presetSubtype="8" fill="hold" grpId="0" nodeType="withEffect">
                                  <p:stCondLst>
                                    <p:cond delay="260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0-#ppt_w/2"/>
                                          </p:val>
                                        </p:tav>
                                        <p:tav tm="100000">
                                          <p:val>
                                            <p:strVal val="#ppt_x"/>
                                          </p:val>
                                        </p:tav>
                                      </p:tavLst>
                                    </p:anim>
                                    <p:anim calcmode="lin" valueType="num">
                                      <p:cBhvr additive="base">
                                        <p:cTn id="40" dur="500" fill="hold"/>
                                        <p:tgtEl>
                                          <p:spTgt spid="46"/>
                                        </p:tgtEl>
                                        <p:attrNameLst>
                                          <p:attrName>ppt_y</p:attrName>
                                        </p:attrNameLst>
                                      </p:cBhvr>
                                      <p:tavLst>
                                        <p:tav tm="0">
                                          <p:val>
                                            <p:strVal val="#ppt_y"/>
                                          </p:val>
                                        </p:tav>
                                        <p:tav tm="100000">
                                          <p:val>
                                            <p:strVal val="#ppt_y"/>
                                          </p:val>
                                        </p:tav>
                                      </p:tavLst>
                                    </p:anim>
                                  </p:childTnLst>
                                </p:cTn>
                              </p:par>
                              <p:par>
                                <p:cTn id="41" presetID="35" presetClass="emph" presetSubtype="0" repeatCount="3000" fill="hold" grpId="1" nodeType="withEffect">
                                  <p:stCondLst>
                                    <p:cond delay="3000"/>
                                  </p:stCondLst>
                                  <p:childTnLst>
                                    <p:anim calcmode="discrete" valueType="str">
                                      <p:cBhvr>
                                        <p:cTn id="42" dur="100" fill="hold"/>
                                        <p:tgtEl>
                                          <p:spTgt spid="46"/>
                                        </p:tgtEl>
                                        <p:attrNameLst>
                                          <p:attrName>style.visibility</p:attrName>
                                        </p:attrNameLst>
                                      </p:cBhvr>
                                      <p:tavLst>
                                        <p:tav tm="0">
                                          <p:val>
                                            <p:strVal val="hidden"/>
                                          </p:val>
                                        </p:tav>
                                        <p:tav tm="50000">
                                          <p:val>
                                            <p:strVal val="visible"/>
                                          </p:val>
                                        </p:tav>
                                      </p:tavLst>
                                    </p:anim>
                                  </p:childTnLst>
                                </p:cTn>
                              </p:par>
                              <p:par>
                                <p:cTn id="43" presetID="42" presetClass="entr" presetSubtype="0" fill="hold" grpId="0" nodeType="withEffect">
                                  <p:stCondLst>
                                    <p:cond delay="30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300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anim calcmode="lin" valueType="num">
                                      <p:cBhvr>
                                        <p:cTn id="51" dur="500" fill="hold"/>
                                        <p:tgtEl>
                                          <p:spTgt spid="51"/>
                                        </p:tgtEl>
                                        <p:attrNameLst>
                                          <p:attrName>ppt_x</p:attrName>
                                        </p:attrNameLst>
                                      </p:cBhvr>
                                      <p:tavLst>
                                        <p:tav tm="0">
                                          <p:val>
                                            <p:strVal val="#ppt_x"/>
                                          </p:val>
                                        </p:tav>
                                        <p:tav tm="100000">
                                          <p:val>
                                            <p:strVal val="#ppt_x"/>
                                          </p:val>
                                        </p:tav>
                                      </p:tavLst>
                                    </p:anim>
                                    <p:anim calcmode="lin" valueType="num">
                                      <p:cBhvr>
                                        <p:cTn id="52" dur="500" fill="hold"/>
                                        <p:tgtEl>
                                          <p:spTgt spid="5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300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500"/>
                                        <p:tgtEl>
                                          <p:spTgt spid="38"/>
                                        </p:tgtEl>
                                      </p:cBhvr>
                                    </p:animEffect>
                                    <p:anim calcmode="lin" valueType="num">
                                      <p:cBhvr>
                                        <p:cTn id="61" dur="500" fill="hold"/>
                                        <p:tgtEl>
                                          <p:spTgt spid="38"/>
                                        </p:tgtEl>
                                        <p:attrNameLst>
                                          <p:attrName>ppt_x</p:attrName>
                                        </p:attrNameLst>
                                      </p:cBhvr>
                                      <p:tavLst>
                                        <p:tav tm="0">
                                          <p:val>
                                            <p:strVal val="#ppt_x"/>
                                          </p:val>
                                        </p:tav>
                                        <p:tav tm="100000">
                                          <p:val>
                                            <p:strVal val="#ppt_x"/>
                                          </p:val>
                                        </p:tav>
                                      </p:tavLst>
                                    </p:anim>
                                    <p:anim calcmode="lin" valueType="num">
                                      <p:cBhvr>
                                        <p:cTn id="62" dur="500" fill="hold"/>
                                        <p:tgtEl>
                                          <p:spTgt spid="38"/>
                                        </p:tgtEl>
                                        <p:attrNameLst>
                                          <p:attrName>ppt_y</p:attrName>
                                        </p:attrNameLst>
                                      </p:cBhvr>
                                      <p:tavLst>
                                        <p:tav tm="0">
                                          <p:val>
                                            <p:strVal val="#ppt_y+.1"/>
                                          </p:val>
                                        </p:tav>
                                        <p:tav tm="100000">
                                          <p:val>
                                            <p:strVal val="#ppt_y"/>
                                          </p:val>
                                        </p:tav>
                                      </p:tavLst>
                                    </p:anim>
                                  </p:childTnLst>
                                </p:cTn>
                              </p:par>
                              <p:par>
                                <p:cTn id="63" presetID="21" presetClass="entr" presetSubtype="1" fill="hold" grpId="0" nodeType="withEffect">
                                  <p:stCondLst>
                                    <p:cond delay="3500"/>
                                  </p:stCondLst>
                                  <p:childTnLst>
                                    <p:set>
                                      <p:cBhvr>
                                        <p:cTn id="64" dur="1" fill="hold">
                                          <p:stCondLst>
                                            <p:cond delay="0"/>
                                          </p:stCondLst>
                                        </p:cTn>
                                        <p:tgtEl>
                                          <p:spTgt spid="47"/>
                                        </p:tgtEl>
                                        <p:attrNameLst>
                                          <p:attrName>style.visibility</p:attrName>
                                        </p:attrNameLst>
                                      </p:cBhvr>
                                      <p:to>
                                        <p:strVal val="visible"/>
                                      </p:to>
                                    </p:set>
                                    <p:animEffect transition="in" filter="wheel(1)">
                                      <p:cBhvr>
                                        <p:cTn id="65" dur="500"/>
                                        <p:tgtEl>
                                          <p:spTgt spid="47"/>
                                        </p:tgtEl>
                                      </p:cBhvr>
                                    </p:animEffect>
                                  </p:childTnLst>
                                </p:cTn>
                              </p:par>
                              <p:par>
                                <p:cTn id="66" presetID="2" presetClass="entr" presetSubtype="8" fill="hold" grpId="0" nodeType="withEffect">
                                  <p:stCondLst>
                                    <p:cond delay="4000"/>
                                  </p:stCondLst>
                                  <p:childTnLst>
                                    <p:set>
                                      <p:cBhvr>
                                        <p:cTn id="67" dur="1" fill="hold">
                                          <p:stCondLst>
                                            <p:cond delay="0"/>
                                          </p:stCondLst>
                                        </p:cTn>
                                        <p:tgtEl>
                                          <p:spTgt spid="48"/>
                                        </p:tgtEl>
                                        <p:attrNameLst>
                                          <p:attrName>style.visibility</p:attrName>
                                        </p:attrNameLst>
                                      </p:cBhvr>
                                      <p:to>
                                        <p:strVal val="visible"/>
                                      </p:to>
                                    </p:set>
                                    <p:anim calcmode="lin" valueType="num">
                                      <p:cBhvr additive="base">
                                        <p:cTn id="68" dur="500" fill="hold"/>
                                        <p:tgtEl>
                                          <p:spTgt spid="48"/>
                                        </p:tgtEl>
                                        <p:attrNameLst>
                                          <p:attrName>ppt_x</p:attrName>
                                        </p:attrNameLst>
                                      </p:cBhvr>
                                      <p:tavLst>
                                        <p:tav tm="0">
                                          <p:val>
                                            <p:strVal val="0-#ppt_w/2"/>
                                          </p:val>
                                        </p:tav>
                                        <p:tav tm="100000">
                                          <p:val>
                                            <p:strVal val="#ppt_x"/>
                                          </p:val>
                                        </p:tav>
                                      </p:tavLst>
                                    </p:anim>
                                    <p:anim calcmode="lin" valueType="num">
                                      <p:cBhvr additive="base">
                                        <p:cTn id="69" dur="500" fill="hold"/>
                                        <p:tgtEl>
                                          <p:spTgt spid="48"/>
                                        </p:tgtEl>
                                        <p:attrNameLst>
                                          <p:attrName>ppt_y</p:attrName>
                                        </p:attrNameLst>
                                      </p:cBhvr>
                                      <p:tavLst>
                                        <p:tav tm="0">
                                          <p:val>
                                            <p:strVal val="#ppt_y"/>
                                          </p:val>
                                        </p:tav>
                                        <p:tav tm="100000">
                                          <p:val>
                                            <p:strVal val="#ppt_y"/>
                                          </p:val>
                                        </p:tav>
                                      </p:tavLst>
                                    </p:anim>
                                  </p:childTnLst>
                                </p:cTn>
                              </p:par>
                              <p:par>
                                <p:cTn id="70" presetID="35" presetClass="emph" presetSubtype="0" repeatCount="3000" fill="hold" grpId="1" nodeType="withEffect">
                                  <p:stCondLst>
                                    <p:cond delay="4400"/>
                                  </p:stCondLst>
                                  <p:childTnLst>
                                    <p:anim calcmode="discrete" valueType="str">
                                      <p:cBhvr>
                                        <p:cTn id="71" dur="100" fill="hold"/>
                                        <p:tgtEl>
                                          <p:spTgt spid="48"/>
                                        </p:tgtEl>
                                        <p:attrNameLst>
                                          <p:attrName>style.visibility</p:attrName>
                                        </p:attrNameLst>
                                      </p:cBhvr>
                                      <p:tavLst>
                                        <p:tav tm="0">
                                          <p:val>
                                            <p:strVal val="hidden"/>
                                          </p:val>
                                        </p:tav>
                                        <p:tav tm="50000">
                                          <p:val>
                                            <p:strVal val="visible"/>
                                          </p:val>
                                        </p:tav>
                                      </p:tavLst>
                                    </p:anim>
                                  </p:childTnLst>
                                </p:cTn>
                              </p:par>
                              <p:par>
                                <p:cTn id="72" presetID="42" presetClass="entr" presetSubtype="0" fill="hold" grpId="0" nodeType="withEffect">
                                  <p:stCondLst>
                                    <p:cond delay="440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anim calcmode="lin" valueType="num">
                                      <p:cBhvr>
                                        <p:cTn id="75" dur="500" fill="hold"/>
                                        <p:tgtEl>
                                          <p:spTgt spid="33"/>
                                        </p:tgtEl>
                                        <p:attrNameLst>
                                          <p:attrName>ppt_x</p:attrName>
                                        </p:attrNameLst>
                                      </p:cBhvr>
                                      <p:tavLst>
                                        <p:tav tm="0">
                                          <p:val>
                                            <p:strVal val="#ppt_x"/>
                                          </p:val>
                                        </p:tav>
                                        <p:tav tm="100000">
                                          <p:val>
                                            <p:strVal val="#ppt_x"/>
                                          </p:val>
                                        </p:tav>
                                      </p:tavLst>
                                    </p:anim>
                                    <p:anim calcmode="lin" valueType="num">
                                      <p:cBhvr>
                                        <p:cTn id="76" dur="5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4400"/>
                                  </p:stCondLst>
                                  <p:childTnLst>
                                    <p:set>
                                      <p:cBhvr>
                                        <p:cTn id="78" dur="1" fill="hold">
                                          <p:stCondLst>
                                            <p:cond delay="0"/>
                                          </p:stCondLst>
                                        </p:cTn>
                                        <p:tgtEl>
                                          <p:spTgt spid="52"/>
                                        </p:tgtEl>
                                        <p:attrNameLst>
                                          <p:attrName>style.visibility</p:attrName>
                                        </p:attrNameLst>
                                      </p:cBhvr>
                                      <p:to>
                                        <p:strVal val="visible"/>
                                      </p:to>
                                    </p:set>
                                    <p:animEffect transition="in" filter="fade">
                                      <p:cBhvr>
                                        <p:cTn id="79" dur="500"/>
                                        <p:tgtEl>
                                          <p:spTgt spid="52"/>
                                        </p:tgtEl>
                                      </p:cBhvr>
                                    </p:animEffect>
                                    <p:anim calcmode="lin" valueType="num">
                                      <p:cBhvr>
                                        <p:cTn id="80" dur="500" fill="hold"/>
                                        <p:tgtEl>
                                          <p:spTgt spid="52"/>
                                        </p:tgtEl>
                                        <p:attrNameLst>
                                          <p:attrName>ppt_x</p:attrName>
                                        </p:attrNameLst>
                                      </p:cBhvr>
                                      <p:tavLst>
                                        <p:tav tm="0">
                                          <p:val>
                                            <p:strVal val="#ppt_x"/>
                                          </p:val>
                                        </p:tav>
                                        <p:tav tm="100000">
                                          <p:val>
                                            <p:strVal val="#ppt_x"/>
                                          </p:val>
                                        </p:tav>
                                      </p:tavLst>
                                    </p:anim>
                                    <p:anim calcmode="lin" valueType="num">
                                      <p:cBhvr>
                                        <p:cTn id="81" dur="500" fill="hold"/>
                                        <p:tgtEl>
                                          <p:spTgt spid="5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440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anim calcmode="lin" valueType="num">
                                      <p:cBhvr>
                                        <p:cTn id="85" dur="500" fill="hold"/>
                                        <p:tgtEl>
                                          <p:spTgt spid="34"/>
                                        </p:tgtEl>
                                        <p:attrNameLst>
                                          <p:attrName>ppt_x</p:attrName>
                                        </p:attrNameLst>
                                      </p:cBhvr>
                                      <p:tavLst>
                                        <p:tav tm="0">
                                          <p:val>
                                            <p:strVal val="#ppt_x"/>
                                          </p:val>
                                        </p:tav>
                                        <p:tav tm="100000">
                                          <p:val>
                                            <p:strVal val="#ppt_x"/>
                                          </p:val>
                                        </p:tav>
                                      </p:tavLst>
                                    </p:anim>
                                    <p:anim calcmode="lin" valueType="num">
                                      <p:cBhvr>
                                        <p:cTn id="86" dur="500" fill="hold"/>
                                        <p:tgtEl>
                                          <p:spTgt spid="3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44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anim calcmode="lin" valueType="num">
                                      <p:cBhvr>
                                        <p:cTn id="90" dur="500" fill="hold"/>
                                        <p:tgtEl>
                                          <p:spTgt spid="39"/>
                                        </p:tgtEl>
                                        <p:attrNameLst>
                                          <p:attrName>ppt_x</p:attrName>
                                        </p:attrNameLst>
                                      </p:cBhvr>
                                      <p:tavLst>
                                        <p:tav tm="0">
                                          <p:val>
                                            <p:strVal val="#ppt_x"/>
                                          </p:val>
                                        </p:tav>
                                        <p:tav tm="100000">
                                          <p:val>
                                            <p:strVal val="#ppt_x"/>
                                          </p:val>
                                        </p:tav>
                                      </p:tavLst>
                                    </p:anim>
                                    <p:anim calcmode="lin" valueType="num">
                                      <p:cBhvr>
                                        <p:cTn id="91" dur="500" fill="hold"/>
                                        <p:tgtEl>
                                          <p:spTgt spid="39"/>
                                        </p:tgtEl>
                                        <p:attrNameLst>
                                          <p:attrName>ppt_y</p:attrName>
                                        </p:attrNameLst>
                                      </p:cBhvr>
                                      <p:tavLst>
                                        <p:tav tm="0">
                                          <p:val>
                                            <p:strVal val="#ppt_y+.1"/>
                                          </p:val>
                                        </p:tav>
                                        <p:tav tm="100000">
                                          <p:val>
                                            <p:strVal val="#ppt_y"/>
                                          </p:val>
                                        </p:tav>
                                      </p:tavLst>
                                    </p:anim>
                                  </p:childTnLst>
                                </p:cTn>
                              </p:par>
                              <p:par>
                                <p:cTn id="92" presetID="21" presetClass="entr" presetSubtype="1" fill="hold" grpId="0" nodeType="withEffect">
                                  <p:stCondLst>
                                    <p:cond delay="4900"/>
                                  </p:stCondLst>
                                  <p:childTnLst>
                                    <p:set>
                                      <p:cBhvr>
                                        <p:cTn id="93" dur="1" fill="hold">
                                          <p:stCondLst>
                                            <p:cond delay="0"/>
                                          </p:stCondLst>
                                        </p:cTn>
                                        <p:tgtEl>
                                          <p:spTgt spid="49"/>
                                        </p:tgtEl>
                                        <p:attrNameLst>
                                          <p:attrName>style.visibility</p:attrName>
                                        </p:attrNameLst>
                                      </p:cBhvr>
                                      <p:to>
                                        <p:strVal val="visible"/>
                                      </p:to>
                                    </p:set>
                                    <p:animEffect transition="in" filter="wheel(1)">
                                      <p:cBhvr>
                                        <p:cTn id="94" dur="500"/>
                                        <p:tgtEl>
                                          <p:spTgt spid="49"/>
                                        </p:tgtEl>
                                      </p:cBhvr>
                                    </p:animEffect>
                                  </p:childTnLst>
                                </p:cTn>
                              </p:par>
                              <p:par>
                                <p:cTn id="95" presetID="2" presetClass="entr" presetSubtype="8" fill="hold" grpId="0" nodeType="withEffect">
                                  <p:stCondLst>
                                    <p:cond delay="540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500" fill="hold"/>
                                        <p:tgtEl>
                                          <p:spTgt spid="50"/>
                                        </p:tgtEl>
                                        <p:attrNameLst>
                                          <p:attrName>ppt_x</p:attrName>
                                        </p:attrNameLst>
                                      </p:cBhvr>
                                      <p:tavLst>
                                        <p:tav tm="0">
                                          <p:val>
                                            <p:strVal val="0-#ppt_w/2"/>
                                          </p:val>
                                        </p:tav>
                                        <p:tav tm="100000">
                                          <p:val>
                                            <p:strVal val="#ppt_x"/>
                                          </p:val>
                                        </p:tav>
                                      </p:tavLst>
                                    </p:anim>
                                    <p:anim calcmode="lin" valueType="num">
                                      <p:cBhvr additive="base">
                                        <p:cTn id="98" dur="500" fill="hold"/>
                                        <p:tgtEl>
                                          <p:spTgt spid="50"/>
                                        </p:tgtEl>
                                        <p:attrNameLst>
                                          <p:attrName>ppt_y</p:attrName>
                                        </p:attrNameLst>
                                      </p:cBhvr>
                                      <p:tavLst>
                                        <p:tav tm="0">
                                          <p:val>
                                            <p:strVal val="#ppt_y"/>
                                          </p:val>
                                        </p:tav>
                                        <p:tav tm="100000">
                                          <p:val>
                                            <p:strVal val="#ppt_y"/>
                                          </p:val>
                                        </p:tav>
                                      </p:tavLst>
                                    </p:anim>
                                  </p:childTnLst>
                                </p:cTn>
                              </p:par>
                              <p:par>
                                <p:cTn id="99" presetID="35" presetClass="emph" presetSubtype="0" repeatCount="3000" fill="hold" grpId="1" nodeType="withEffect">
                                  <p:stCondLst>
                                    <p:cond delay="5800"/>
                                  </p:stCondLst>
                                  <p:childTnLst>
                                    <p:anim calcmode="discrete" valueType="str">
                                      <p:cBhvr>
                                        <p:cTn id="100" dur="100" fill="hold"/>
                                        <p:tgtEl>
                                          <p:spTgt spid="50"/>
                                        </p:tgtEl>
                                        <p:attrNameLst>
                                          <p:attrName>style.visibility</p:attrName>
                                        </p:attrNameLst>
                                      </p:cBhvr>
                                      <p:tavLst>
                                        <p:tav tm="0">
                                          <p:val>
                                            <p:strVal val="hidden"/>
                                          </p:val>
                                        </p:tav>
                                        <p:tav tm="50000">
                                          <p:val>
                                            <p:strVal val="visible"/>
                                          </p:val>
                                        </p:tav>
                                      </p:tavLst>
                                    </p:anim>
                                  </p:childTnLst>
                                </p:cTn>
                              </p:par>
                              <p:par>
                                <p:cTn id="101" presetID="42" presetClass="entr" presetSubtype="0" fill="hold" grpId="0" nodeType="withEffect">
                                  <p:stCondLst>
                                    <p:cond delay="580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anim calcmode="lin" valueType="num">
                                      <p:cBhvr>
                                        <p:cTn id="104" dur="500" fill="hold"/>
                                        <p:tgtEl>
                                          <p:spTgt spid="35"/>
                                        </p:tgtEl>
                                        <p:attrNameLst>
                                          <p:attrName>ppt_x</p:attrName>
                                        </p:attrNameLst>
                                      </p:cBhvr>
                                      <p:tavLst>
                                        <p:tav tm="0">
                                          <p:val>
                                            <p:strVal val="#ppt_x"/>
                                          </p:val>
                                        </p:tav>
                                        <p:tav tm="100000">
                                          <p:val>
                                            <p:strVal val="#ppt_x"/>
                                          </p:val>
                                        </p:tav>
                                      </p:tavLst>
                                    </p:anim>
                                    <p:anim calcmode="lin" valueType="num">
                                      <p:cBhvr>
                                        <p:cTn id="105" dur="500" fill="hold"/>
                                        <p:tgtEl>
                                          <p:spTgt spid="35"/>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5800"/>
                                  </p:stCondLst>
                                  <p:childTnLst>
                                    <p:set>
                                      <p:cBhvr>
                                        <p:cTn id="107" dur="1" fill="hold">
                                          <p:stCondLst>
                                            <p:cond delay="0"/>
                                          </p:stCondLst>
                                        </p:cTn>
                                        <p:tgtEl>
                                          <p:spTgt spid="53"/>
                                        </p:tgtEl>
                                        <p:attrNameLst>
                                          <p:attrName>style.visibility</p:attrName>
                                        </p:attrNameLst>
                                      </p:cBhvr>
                                      <p:to>
                                        <p:strVal val="visible"/>
                                      </p:to>
                                    </p:set>
                                    <p:animEffect transition="in" filter="fade">
                                      <p:cBhvr>
                                        <p:cTn id="108" dur="500"/>
                                        <p:tgtEl>
                                          <p:spTgt spid="53"/>
                                        </p:tgtEl>
                                      </p:cBhvr>
                                    </p:animEffect>
                                    <p:anim calcmode="lin" valueType="num">
                                      <p:cBhvr>
                                        <p:cTn id="109" dur="500" fill="hold"/>
                                        <p:tgtEl>
                                          <p:spTgt spid="53"/>
                                        </p:tgtEl>
                                        <p:attrNameLst>
                                          <p:attrName>ppt_x</p:attrName>
                                        </p:attrNameLst>
                                      </p:cBhvr>
                                      <p:tavLst>
                                        <p:tav tm="0">
                                          <p:val>
                                            <p:strVal val="#ppt_x"/>
                                          </p:val>
                                        </p:tav>
                                        <p:tav tm="100000">
                                          <p:val>
                                            <p:strVal val="#ppt_x"/>
                                          </p:val>
                                        </p:tav>
                                      </p:tavLst>
                                    </p:anim>
                                    <p:anim calcmode="lin" valueType="num">
                                      <p:cBhvr>
                                        <p:cTn id="110" dur="500" fill="hold"/>
                                        <p:tgtEl>
                                          <p:spTgt spid="5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580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anim calcmode="lin" valueType="num">
                                      <p:cBhvr>
                                        <p:cTn id="114" dur="500" fill="hold"/>
                                        <p:tgtEl>
                                          <p:spTgt spid="36"/>
                                        </p:tgtEl>
                                        <p:attrNameLst>
                                          <p:attrName>ppt_x</p:attrName>
                                        </p:attrNameLst>
                                      </p:cBhvr>
                                      <p:tavLst>
                                        <p:tav tm="0">
                                          <p:val>
                                            <p:strVal val="#ppt_x"/>
                                          </p:val>
                                        </p:tav>
                                        <p:tav tm="100000">
                                          <p:val>
                                            <p:strVal val="#ppt_x"/>
                                          </p:val>
                                        </p:tav>
                                      </p:tavLst>
                                    </p:anim>
                                    <p:anim calcmode="lin" valueType="num">
                                      <p:cBhvr>
                                        <p:cTn id="115" dur="5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5800"/>
                                  </p:stCondLst>
                                  <p:childTnLst>
                                    <p:set>
                                      <p:cBhvr>
                                        <p:cTn id="117" dur="1" fill="hold">
                                          <p:stCondLst>
                                            <p:cond delay="0"/>
                                          </p:stCondLst>
                                        </p:cTn>
                                        <p:tgtEl>
                                          <p:spTgt spid="44"/>
                                        </p:tgtEl>
                                        <p:attrNameLst>
                                          <p:attrName>style.visibility</p:attrName>
                                        </p:attrNameLst>
                                      </p:cBhvr>
                                      <p:to>
                                        <p:strVal val="visible"/>
                                      </p:to>
                                    </p:set>
                                    <p:animEffect transition="in" filter="fade">
                                      <p:cBhvr>
                                        <p:cTn id="118" dur="500"/>
                                        <p:tgtEl>
                                          <p:spTgt spid="44"/>
                                        </p:tgtEl>
                                      </p:cBhvr>
                                    </p:animEffect>
                                    <p:anim calcmode="lin" valueType="num">
                                      <p:cBhvr>
                                        <p:cTn id="119" dur="500" fill="hold"/>
                                        <p:tgtEl>
                                          <p:spTgt spid="44"/>
                                        </p:tgtEl>
                                        <p:attrNameLst>
                                          <p:attrName>ppt_x</p:attrName>
                                        </p:attrNameLst>
                                      </p:cBhvr>
                                      <p:tavLst>
                                        <p:tav tm="0">
                                          <p:val>
                                            <p:strVal val="#ppt_x"/>
                                          </p:val>
                                        </p:tav>
                                        <p:tav tm="100000">
                                          <p:val>
                                            <p:strVal val="#ppt_x"/>
                                          </p:val>
                                        </p:tav>
                                      </p:tavLst>
                                    </p:anim>
                                    <p:anim calcmode="lin" valueType="num">
                                      <p:cBhvr>
                                        <p:cTn id="120" dur="500" fill="hold"/>
                                        <p:tgtEl>
                                          <p:spTgt spid="44"/>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700"/>
                                  </p:stCondLst>
                                  <p:childTnLst>
                                    <p:set>
                                      <p:cBhvr>
                                        <p:cTn id="122" dur="1" fill="hold">
                                          <p:stCondLst>
                                            <p:cond delay="0"/>
                                          </p:stCondLst>
                                        </p:cTn>
                                        <p:tgtEl>
                                          <p:spTgt spid="55"/>
                                        </p:tgtEl>
                                        <p:attrNameLst>
                                          <p:attrName>style.visibility</p:attrName>
                                        </p:attrNameLst>
                                      </p:cBhvr>
                                      <p:to>
                                        <p:strVal val="visible"/>
                                      </p:to>
                                    </p:set>
                                    <p:animEffect transition="in" filter="fade">
                                      <p:cBhvr>
                                        <p:cTn id="123" dur="300"/>
                                        <p:tgtEl>
                                          <p:spTgt spid="55"/>
                                        </p:tgtEl>
                                      </p:cBhvr>
                                    </p:animEffect>
                                    <p:anim calcmode="lin" valueType="num">
                                      <p:cBhvr>
                                        <p:cTn id="124" dur="300" fill="hold"/>
                                        <p:tgtEl>
                                          <p:spTgt spid="55"/>
                                        </p:tgtEl>
                                        <p:attrNameLst>
                                          <p:attrName>ppt_x</p:attrName>
                                        </p:attrNameLst>
                                      </p:cBhvr>
                                      <p:tavLst>
                                        <p:tav tm="0">
                                          <p:val>
                                            <p:strVal val="#ppt_x"/>
                                          </p:val>
                                        </p:tav>
                                        <p:tav tm="100000">
                                          <p:val>
                                            <p:strVal val="#ppt_x"/>
                                          </p:val>
                                        </p:tav>
                                      </p:tavLst>
                                    </p:anim>
                                    <p:anim calcmode="lin" valueType="num">
                                      <p:cBhvr>
                                        <p:cTn id="125" dur="3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animBg="1"/>
      <p:bldP spid="28" grpId="1" animBg="1"/>
      <p:bldP spid="29" grpId="0"/>
      <p:bldP spid="30" grpId="0"/>
      <p:bldP spid="31" grpId="0"/>
      <p:bldP spid="32" grpId="0"/>
      <p:bldP spid="33" grpId="0"/>
      <p:bldP spid="34" grpId="0"/>
      <p:bldP spid="35" grpId="0"/>
      <p:bldP spid="36" grpId="0"/>
      <p:bldP spid="37" grpId="0"/>
      <p:bldP spid="38" grpId="0"/>
      <p:bldP spid="39" grpId="0"/>
      <p:bldP spid="44" grpId="0"/>
      <p:bldP spid="45" grpId="0" animBg="1"/>
      <p:bldP spid="46" grpId="0" animBg="1"/>
      <p:bldP spid="46" grpId="1" animBg="1"/>
      <p:bldP spid="47" grpId="0" animBg="1"/>
      <p:bldP spid="48" grpId="0" animBg="1"/>
      <p:bldP spid="48" grpId="1" animBg="1"/>
      <p:bldP spid="49" grpId="0" animBg="1"/>
      <p:bldP spid="50" grpId="0" animBg="1"/>
      <p:bldP spid="50" grpId="1" animBg="1"/>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683568" y="1403587"/>
          <a:ext cx="2870862" cy="270043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24"/>
          <p:cNvSpPr>
            <a:spLocks noChangeArrowheads="1"/>
          </p:cNvSpPr>
          <p:nvPr/>
        </p:nvSpPr>
        <p:spPr bwMode="auto">
          <a:xfrm>
            <a:off x="5004048" y="1383659"/>
            <a:ext cx="3456384"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8" name="矩形 7"/>
          <p:cNvSpPr/>
          <p:nvPr/>
        </p:nvSpPr>
        <p:spPr>
          <a:xfrm>
            <a:off x="4359289" y="1430250"/>
            <a:ext cx="425422" cy="4254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01</a:t>
            </a:r>
            <a:endParaRPr lang="zh-CN" altLang="en-US" dirty="0"/>
          </a:p>
        </p:txBody>
      </p:sp>
      <p:sp>
        <p:nvSpPr>
          <p:cNvPr id="9" name="Rectangle 24"/>
          <p:cNvSpPr>
            <a:spLocks noChangeArrowheads="1"/>
          </p:cNvSpPr>
          <p:nvPr/>
        </p:nvSpPr>
        <p:spPr bwMode="auto">
          <a:xfrm>
            <a:off x="5004048" y="2139032"/>
            <a:ext cx="3456384"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0" name="矩形 9"/>
          <p:cNvSpPr/>
          <p:nvPr/>
        </p:nvSpPr>
        <p:spPr>
          <a:xfrm>
            <a:off x="4359289" y="2185623"/>
            <a:ext cx="425422" cy="4254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02</a:t>
            </a:r>
            <a:endParaRPr lang="zh-CN" altLang="en-US" dirty="0"/>
          </a:p>
        </p:txBody>
      </p:sp>
      <p:sp>
        <p:nvSpPr>
          <p:cNvPr id="11" name="Rectangle 24"/>
          <p:cNvSpPr>
            <a:spLocks noChangeArrowheads="1"/>
          </p:cNvSpPr>
          <p:nvPr/>
        </p:nvSpPr>
        <p:spPr bwMode="auto">
          <a:xfrm>
            <a:off x="5004048" y="2881155"/>
            <a:ext cx="3456384"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6" name="矩形 15"/>
          <p:cNvSpPr/>
          <p:nvPr/>
        </p:nvSpPr>
        <p:spPr>
          <a:xfrm>
            <a:off x="4359289" y="2927746"/>
            <a:ext cx="425422" cy="42542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03</a:t>
            </a:r>
            <a:endParaRPr lang="zh-CN" altLang="en-US" dirty="0"/>
          </a:p>
        </p:txBody>
      </p:sp>
      <p:sp>
        <p:nvSpPr>
          <p:cNvPr id="17" name="Rectangle 24"/>
          <p:cNvSpPr>
            <a:spLocks noChangeArrowheads="1"/>
          </p:cNvSpPr>
          <p:nvPr/>
        </p:nvSpPr>
        <p:spPr bwMode="auto">
          <a:xfrm>
            <a:off x="5004048" y="3636528"/>
            <a:ext cx="3456384"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8" name="矩形 17"/>
          <p:cNvSpPr/>
          <p:nvPr/>
        </p:nvSpPr>
        <p:spPr>
          <a:xfrm>
            <a:off x="4359289" y="3683119"/>
            <a:ext cx="425422" cy="4254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04</a:t>
            </a:r>
            <a:endParaRPr lang="zh-CN" altLang="en-US" dirty="0"/>
          </a:p>
        </p:txBody>
      </p:sp>
      <p:pic>
        <p:nvPicPr>
          <p:cNvPr id="19" name="图片 18">
            <a:extLst>
              <a:ext uri="{FF2B5EF4-FFF2-40B4-BE49-F238E27FC236}">
                <a16:creationId xmlns:a16="http://schemas.microsoft.com/office/drawing/2014/main" id="{C0305C3F-67DF-4C2E-A1EE-5BDC369268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20" name="Rectangle 20">
            <a:extLst>
              <a:ext uri="{FF2B5EF4-FFF2-40B4-BE49-F238E27FC236}">
                <a16:creationId xmlns:a16="http://schemas.microsoft.com/office/drawing/2014/main" id="{47902C82-BFA8-41F3-8847-670F82475F05}"/>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21" name="文本框 20">
            <a:extLst>
              <a:ext uri="{FF2B5EF4-FFF2-40B4-BE49-F238E27FC236}">
                <a16:creationId xmlns:a16="http://schemas.microsoft.com/office/drawing/2014/main" id="{01D36CA8-B9D5-4F2B-9E34-96B7CBD5C31A}"/>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60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par>
                                <p:cTn id="8" presetID="53" presetClass="entr" presetSubtype="16" fill="hold" grpId="0" nodeType="withEffect">
                                  <p:stCondLst>
                                    <p:cond delay="140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par>
                                <p:cTn id="13" presetID="2" presetClass="entr" presetSubtype="2" fill="hold" grpId="0" nodeType="withEffect">
                                  <p:stCondLst>
                                    <p:cond delay="14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9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2" presetClass="entr" presetSubtype="2" fill="hold" grpId="0" nodeType="withEffect">
                                  <p:stCondLst>
                                    <p:cond delay="19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24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2" presetClass="entr" presetSubtype="2" fill="hold" grpId="0" nodeType="withEffect">
                                  <p:stCondLst>
                                    <p:cond delay="24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1+#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29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2" presetClass="entr" presetSubtype="2" fill="hold" grpId="0" nodeType="withEffect">
                                  <p:stCondLst>
                                    <p:cond delay="290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1+#ppt_w/2"/>
                                          </p:val>
                                        </p:tav>
                                        <p:tav tm="100000">
                                          <p:val>
                                            <p:strVal val="#ppt_x"/>
                                          </p:val>
                                        </p:tav>
                                      </p:tavLst>
                                    </p:anim>
                                    <p:anim calcmode="lin" valueType="num">
                                      <p:cBhvr additive="base">
                                        <p:cTn id="43" dur="500" fill="hold"/>
                                        <p:tgtEl>
                                          <p:spTgt spid="17"/>
                                        </p:tgtEl>
                                        <p:attrNameLst>
                                          <p:attrName>ppt_y</p:attrName>
                                        </p:attrNameLst>
                                      </p:cBhvr>
                                      <p:tavLst>
                                        <p:tav tm="0">
                                          <p:val>
                                            <p:strVal val="#ppt_y"/>
                                          </p:val>
                                        </p:tav>
                                        <p:tav tm="100000">
                                          <p:val>
                                            <p:strVal val="#ppt_y"/>
                                          </p:val>
                                        </p:tav>
                                      </p:tavLst>
                                    </p:anim>
                                  </p:childTnLst>
                                </p:cTn>
                              </p:par>
                              <p:par>
                                <p:cTn id="44" presetID="42" presetClass="entr" presetSubtype="0" fill="hold" grpId="0" nodeType="withEffect">
                                  <p:stCondLst>
                                    <p:cond delay="7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300"/>
                                        <p:tgtEl>
                                          <p:spTgt spid="20"/>
                                        </p:tgtEl>
                                      </p:cBhvr>
                                    </p:animEffect>
                                    <p:anim calcmode="lin" valueType="num">
                                      <p:cBhvr>
                                        <p:cTn id="47" dur="300" fill="hold"/>
                                        <p:tgtEl>
                                          <p:spTgt spid="20"/>
                                        </p:tgtEl>
                                        <p:attrNameLst>
                                          <p:attrName>ppt_x</p:attrName>
                                        </p:attrNameLst>
                                      </p:cBhvr>
                                      <p:tavLst>
                                        <p:tav tm="0">
                                          <p:val>
                                            <p:strVal val="#ppt_x"/>
                                          </p:val>
                                        </p:tav>
                                        <p:tav tm="100000">
                                          <p:val>
                                            <p:strVal val="#ppt_x"/>
                                          </p:val>
                                        </p:tav>
                                      </p:tavLst>
                                    </p:anim>
                                    <p:anim calcmode="lin" valueType="num">
                                      <p:cBhvr>
                                        <p:cTn id="48"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p:bldP spid="8" grpId="0" animBg="1"/>
      <p:bldP spid="9" grpId="0"/>
      <p:bldP spid="10" grpId="0" animBg="1"/>
      <p:bldP spid="11" grpId="0"/>
      <p:bldP spid="16" grpId="0" animBg="1"/>
      <p:bldP spid="17" grpId="0"/>
      <p:bldP spid="18" grpId="0" animBg="1"/>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18"/>
          <p:cNvGraphicFramePr/>
          <p:nvPr/>
        </p:nvGraphicFramePr>
        <p:xfrm>
          <a:off x="3253409" y="1206449"/>
          <a:ext cx="2637182" cy="2711318"/>
        </p:xfrm>
        <a:graphic>
          <a:graphicData uri="http://schemas.openxmlformats.org/drawingml/2006/chart">
            <c:chart xmlns:c="http://schemas.openxmlformats.org/drawingml/2006/chart" xmlns:r="http://schemas.openxmlformats.org/officeDocument/2006/relationships" r:id="rId2"/>
          </a:graphicData>
        </a:graphic>
      </p:graphicFrame>
      <p:grpSp>
        <p:nvGrpSpPr>
          <p:cNvPr id="20" name="组合 19"/>
          <p:cNvGrpSpPr/>
          <p:nvPr/>
        </p:nvGrpSpPr>
        <p:grpSpPr>
          <a:xfrm>
            <a:off x="3442514" y="1644856"/>
            <a:ext cx="2828142" cy="2828142"/>
            <a:chOff x="3491329" y="1261482"/>
            <a:chExt cx="3006725" cy="3006726"/>
          </a:xfrm>
        </p:grpSpPr>
        <p:grpSp>
          <p:nvGrpSpPr>
            <p:cNvPr id="21" name="组合 20"/>
            <p:cNvGrpSpPr/>
            <p:nvPr/>
          </p:nvGrpSpPr>
          <p:grpSpPr>
            <a:xfrm rot="900000">
              <a:off x="3491329" y="1261482"/>
              <a:ext cx="3006725" cy="3006726"/>
              <a:chOff x="3491329" y="1261482"/>
              <a:chExt cx="3006725" cy="3006726"/>
            </a:xfrm>
          </p:grpSpPr>
          <p:grpSp>
            <p:nvGrpSpPr>
              <p:cNvPr id="23" name="组合 22"/>
              <p:cNvGrpSpPr/>
              <p:nvPr/>
            </p:nvGrpSpPr>
            <p:grpSpPr>
              <a:xfrm>
                <a:off x="5015329" y="2787070"/>
                <a:ext cx="1482725" cy="1481138"/>
                <a:chOff x="4549776" y="2547938"/>
                <a:chExt cx="1482725" cy="1481138"/>
              </a:xfrm>
            </p:grpSpPr>
            <p:sp>
              <p:nvSpPr>
                <p:cNvPr id="25"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Freeform 19"/>
          <p:cNvSpPr>
            <a:spLocks noEditPoints="1"/>
          </p:cNvSpPr>
          <p:nvPr/>
        </p:nvSpPr>
        <p:spPr bwMode="auto">
          <a:xfrm>
            <a:off x="4344783" y="1963744"/>
            <a:ext cx="440980" cy="404374"/>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3" name="Rectangle 24"/>
          <p:cNvSpPr>
            <a:spLocks noChangeArrowheads="1"/>
          </p:cNvSpPr>
          <p:nvPr/>
        </p:nvSpPr>
        <p:spPr bwMode="auto">
          <a:xfrm>
            <a:off x="3846096" y="2445464"/>
            <a:ext cx="1451808"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4" name="Rectangle 24"/>
          <p:cNvSpPr>
            <a:spLocks noChangeArrowheads="1"/>
          </p:cNvSpPr>
          <p:nvPr/>
        </p:nvSpPr>
        <p:spPr bwMode="auto">
          <a:xfrm>
            <a:off x="725924" y="1523995"/>
            <a:ext cx="1843578"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5" name="Rectangle 24"/>
          <p:cNvSpPr>
            <a:spLocks noChangeArrowheads="1"/>
          </p:cNvSpPr>
          <p:nvPr/>
        </p:nvSpPr>
        <p:spPr bwMode="auto">
          <a:xfrm>
            <a:off x="2742148" y="1572348"/>
            <a:ext cx="599245"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2"/>
                </a:solidFill>
              </a:rPr>
              <a:t>15%</a:t>
            </a:r>
            <a:endParaRPr lang="en-US" altLang="zh-CN" dirty="0">
              <a:solidFill>
                <a:schemeClr val="accent2"/>
              </a:solidFill>
            </a:endParaRPr>
          </a:p>
        </p:txBody>
      </p:sp>
      <p:sp>
        <p:nvSpPr>
          <p:cNvPr id="36" name="Rectangle 24"/>
          <p:cNvSpPr>
            <a:spLocks noChangeArrowheads="1"/>
          </p:cNvSpPr>
          <p:nvPr/>
        </p:nvSpPr>
        <p:spPr bwMode="auto">
          <a:xfrm>
            <a:off x="869940" y="3329965"/>
            <a:ext cx="1843578"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7" name="Rectangle 24"/>
          <p:cNvSpPr>
            <a:spLocks noChangeArrowheads="1"/>
          </p:cNvSpPr>
          <p:nvPr/>
        </p:nvSpPr>
        <p:spPr bwMode="auto">
          <a:xfrm>
            <a:off x="2886164" y="3378318"/>
            <a:ext cx="599245"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1"/>
                </a:solidFill>
              </a:rPr>
              <a:t>40%</a:t>
            </a:r>
            <a:endParaRPr lang="en-US" altLang="zh-CN" dirty="0">
              <a:solidFill>
                <a:schemeClr val="accent1"/>
              </a:solidFill>
            </a:endParaRPr>
          </a:p>
        </p:txBody>
      </p:sp>
      <p:sp>
        <p:nvSpPr>
          <p:cNvPr id="38" name="Rectangle 24"/>
          <p:cNvSpPr>
            <a:spLocks noChangeArrowheads="1"/>
          </p:cNvSpPr>
          <p:nvPr/>
        </p:nvSpPr>
        <p:spPr bwMode="auto">
          <a:xfrm>
            <a:off x="5936501" y="957655"/>
            <a:ext cx="1843578"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9" name="Rectangle 24"/>
          <p:cNvSpPr>
            <a:spLocks noChangeArrowheads="1"/>
          </p:cNvSpPr>
          <p:nvPr/>
        </p:nvSpPr>
        <p:spPr bwMode="auto">
          <a:xfrm>
            <a:off x="5154073" y="1003015"/>
            <a:ext cx="599245"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3"/>
                </a:solidFill>
              </a:rPr>
              <a:t>20%</a:t>
            </a:r>
            <a:endParaRPr lang="en-US" altLang="zh-CN" dirty="0">
              <a:solidFill>
                <a:schemeClr val="accent3"/>
              </a:solidFill>
            </a:endParaRPr>
          </a:p>
        </p:txBody>
      </p:sp>
      <p:sp>
        <p:nvSpPr>
          <p:cNvPr id="40" name="Rectangle 24"/>
          <p:cNvSpPr>
            <a:spLocks noChangeArrowheads="1"/>
          </p:cNvSpPr>
          <p:nvPr/>
        </p:nvSpPr>
        <p:spPr bwMode="auto">
          <a:xfrm>
            <a:off x="6751510" y="2368118"/>
            <a:ext cx="1843578" cy="81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41" name="Rectangle 24"/>
          <p:cNvSpPr>
            <a:spLocks noChangeArrowheads="1"/>
          </p:cNvSpPr>
          <p:nvPr/>
        </p:nvSpPr>
        <p:spPr bwMode="auto">
          <a:xfrm>
            <a:off x="5936501" y="2361513"/>
            <a:ext cx="599245" cy="413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4"/>
                </a:solidFill>
              </a:rPr>
              <a:t>25%</a:t>
            </a:r>
            <a:endParaRPr lang="en-US" altLang="zh-CN" dirty="0">
              <a:solidFill>
                <a:schemeClr val="accent4"/>
              </a:solidFill>
            </a:endParaRPr>
          </a:p>
        </p:txBody>
      </p:sp>
      <p:pic>
        <p:nvPicPr>
          <p:cNvPr id="42" name="图片 41">
            <a:extLst>
              <a:ext uri="{FF2B5EF4-FFF2-40B4-BE49-F238E27FC236}">
                <a16:creationId xmlns:a16="http://schemas.microsoft.com/office/drawing/2014/main" id="{9B3E8150-3653-4711-B9F3-EEE4F6D96A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43" name="Rectangle 20">
            <a:extLst>
              <a:ext uri="{FF2B5EF4-FFF2-40B4-BE49-F238E27FC236}">
                <a16:creationId xmlns:a16="http://schemas.microsoft.com/office/drawing/2014/main" id="{D9963271-1F99-4F6C-96DB-BB66C9CC17EE}"/>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44" name="文本框 43">
            <a:extLst>
              <a:ext uri="{FF2B5EF4-FFF2-40B4-BE49-F238E27FC236}">
                <a16:creationId xmlns:a16="http://schemas.microsoft.com/office/drawing/2014/main" id="{B12DB258-542A-4EB4-8127-2390A9570686}"/>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anim calcmode="lin" valueType="num">
                                      <p:cBhvr>
                                        <p:cTn id="8" dur="500" fill="hold"/>
                                        <p:tgtEl>
                                          <p:spTgt spid="20"/>
                                        </p:tgtEl>
                                        <p:attrNameLst>
                                          <p:attrName>ppt_x</p:attrName>
                                        </p:attrNameLst>
                                      </p:cBhvr>
                                      <p:tavLst>
                                        <p:tav tm="0">
                                          <p:val>
                                            <p:strVal val="#ppt_x"/>
                                          </p:val>
                                        </p:tav>
                                        <p:tav tm="100000">
                                          <p:val>
                                            <p:strVal val="#ppt_x"/>
                                          </p:val>
                                        </p:tav>
                                      </p:tavLst>
                                    </p:anim>
                                    <p:anim calcmode="lin" valueType="num">
                                      <p:cBhvr>
                                        <p:cTn id="9" dur="500" fill="hold"/>
                                        <p:tgtEl>
                                          <p:spTgt spid="20"/>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6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21" presetClass="entr" presetSubtype="1" fill="hold" grpId="0" nodeType="withEffect">
                                  <p:stCondLst>
                                    <p:cond delay="110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750"/>
                                        <p:tgtEl>
                                          <p:spTgt spid="19"/>
                                        </p:tgtEl>
                                      </p:cBhvr>
                                    </p:animEffect>
                                  </p:childTnLst>
                                </p:cTn>
                              </p:par>
                              <p:par>
                                <p:cTn id="23" presetID="53" presetClass="entr" presetSubtype="16" fill="hold" grpId="0" nodeType="withEffect">
                                  <p:stCondLst>
                                    <p:cond delay="110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2" presetClass="entr" presetSubtype="2" fill="hold" grpId="0" nodeType="withEffect">
                                  <p:stCondLst>
                                    <p:cond delay="110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par>
                                <p:cTn id="32" presetID="53" presetClass="entr" presetSubtype="16" fill="hold" grpId="0" nodeType="withEffect">
                                  <p:stCondLst>
                                    <p:cond delay="160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par>
                                <p:cTn id="37" presetID="2" presetClass="entr" presetSubtype="2" fill="hold" grpId="0" nodeType="withEffect">
                                  <p:stCondLst>
                                    <p:cond delay="160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1+#ppt_w/2"/>
                                          </p:val>
                                        </p:tav>
                                        <p:tav tm="100000">
                                          <p:val>
                                            <p:strVal val="#ppt_x"/>
                                          </p:val>
                                        </p:tav>
                                      </p:tavLst>
                                    </p:anim>
                                    <p:anim calcmode="lin" valueType="num">
                                      <p:cBhvr additive="base">
                                        <p:cTn id="40" dur="500" fill="hold"/>
                                        <p:tgtEl>
                                          <p:spTgt spid="40"/>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2100"/>
                                  </p:stCondLst>
                                  <p:childTnLst>
                                    <p:set>
                                      <p:cBhvr>
                                        <p:cTn id="42" dur="1" fill="hold">
                                          <p:stCondLst>
                                            <p:cond delay="0"/>
                                          </p:stCondLst>
                                        </p:cTn>
                                        <p:tgtEl>
                                          <p:spTgt spid="37"/>
                                        </p:tgtEl>
                                        <p:attrNameLst>
                                          <p:attrName>style.visibility</p:attrName>
                                        </p:attrNameLst>
                                      </p:cBhvr>
                                      <p:to>
                                        <p:strVal val="visible"/>
                                      </p:to>
                                    </p:set>
                                    <p:anim calcmode="lin" valueType="num">
                                      <p:cBhvr>
                                        <p:cTn id="43" dur="500" fill="hold"/>
                                        <p:tgtEl>
                                          <p:spTgt spid="37"/>
                                        </p:tgtEl>
                                        <p:attrNameLst>
                                          <p:attrName>ppt_w</p:attrName>
                                        </p:attrNameLst>
                                      </p:cBhvr>
                                      <p:tavLst>
                                        <p:tav tm="0">
                                          <p:val>
                                            <p:fltVal val="0"/>
                                          </p:val>
                                        </p:tav>
                                        <p:tav tm="100000">
                                          <p:val>
                                            <p:strVal val="#ppt_w"/>
                                          </p:val>
                                        </p:tav>
                                      </p:tavLst>
                                    </p:anim>
                                    <p:anim calcmode="lin" valueType="num">
                                      <p:cBhvr>
                                        <p:cTn id="44" dur="500" fill="hold"/>
                                        <p:tgtEl>
                                          <p:spTgt spid="37"/>
                                        </p:tgtEl>
                                        <p:attrNameLst>
                                          <p:attrName>ppt_h</p:attrName>
                                        </p:attrNameLst>
                                      </p:cBhvr>
                                      <p:tavLst>
                                        <p:tav tm="0">
                                          <p:val>
                                            <p:fltVal val="0"/>
                                          </p:val>
                                        </p:tav>
                                        <p:tav tm="100000">
                                          <p:val>
                                            <p:strVal val="#ppt_h"/>
                                          </p:val>
                                        </p:tav>
                                      </p:tavLst>
                                    </p:anim>
                                    <p:animEffect transition="in" filter="fade">
                                      <p:cBhvr>
                                        <p:cTn id="45" dur="500"/>
                                        <p:tgtEl>
                                          <p:spTgt spid="37"/>
                                        </p:tgtEl>
                                      </p:cBhvr>
                                    </p:animEffect>
                                  </p:childTnLst>
                                </p:cTn>
                              </p:par>
                              <p:par>
                                <p:cTn id="46" presetID="2" presetClass="entr" presetSubtype="8" fill="hold" grpId="0" nodeType="withEffect">
                                  <p:stCondLst>
                                    <p:cond delay="210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0-#ppt_w/2"/>
                                          </p:val>
                                        </p:tav>
                                        <p:tav tm="100000">
                                          <p:val>
                                            <p:strVal val="#ppt_x"/>
                                          </p:val>
                                        </p:tav>
                                      </p:tavLst>
                                    </p:anim>
                                    <p:anim calcmode="lin" valueType="num">
                                      <p:cBhvr additive="base">
                                        <p:cTn id="49" dur="500" fill="hold"/>
                                        <p:tgtEl>
                                          <p:spTgt spid="36"/>
                                        </p:tgtEl>
                                        <p:attrNameLst>
                                          <p:attrName>ppt_y</p:attrName>
                                        </p:attrNameLst>
                                      </p:cBhvr>
                                      <p:tavLst>
                                        <p:tav tm="0">
                                          <p:val>
                                            <p:strVal val="#ppt_y"/>
                                          </p:val>
                                        </p:tav>
                                        <p:tav tm="100000">
                                          <p:val>
                                            <p:strVal val="#ppt_y"/>
                                          </p:val>
                                        </p:tav>
                                      </p:tavLst>
                                    </p:anim>
                                  </p:childTnLst>
                                </p:cTn>
                              </p:par>
                              <p:par>
                                <p:cTn id="50" presetID="53" presetClass="entr" presetSubtype="16" fill="hold" grpId="0" nodeType="withEffect">
                                  <p:stCondLst>
                                    <p:cond delay="260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2" presetClass="entr" presetSubtype="8" fill="hold" grpId="0" nodeType="withEffect">
                                  <p:stCondLst>
                                    <p:cond delay="260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42" presetClass="entr" presetSubtype="0" fill="hold" grpId="0" nodeType="withEffect">
                                  <p:stCondLst>
                                    <p:cond delay="70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300"/>
                                        <p:tgtEl>
                                          <p:spTgt spid="43"/>
                                        </p:tgtEl>
                                      </p:cBhvr>
                                    </p:animEffect>
                                    <p:anim calcmode="lin" valueType="num">
                                      <p:cBhvr>
                                        <p:cTn id="62" dur="300" fill="hold"/>
                                        <p:tgtEl>
                                          <p:spTgt spid="43"/>
                                        </p:tgtEl>
                                        <p:attrNameLst>
                                          <p:attrName>ppt_x</p:attrName>
                                        </p:attrNameLst>
                                      </p:cBhvr>
                                      <p:tavLst>
                                        <p:tav tm="0">
                                          <p:val>
                                            <p:strVal val="#ppt_x"/>
                                          </p:val>
                                        </p:tav>
                                        <p:tav tm="100000">
                                          <p:val>
                                            <p:strVal val="#ppt_x"/>
                                          </p:val>
                                        </p:tav>
                                      </p:tavLst>
                                    </p:anim>
                                    <p:anim calcmode="lin" valueType="num">
                                      <p:cBhvr>
                                        <p:cTn id="63" dur="3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32" grpId="0" animBg="1"/>
      <p:bldP spid="33" grpId="0"/>
      <p:bldP spid="34" grpId="0"/>
      <p:bldP spid="35" grpId="0"/>
      <p:bldP spid="36" grpId="0"/>
      <p:bldP spid="37" grpId="0"/>
      <p:bldP spid="38" grpId="0"/>
      <p:bldP spid="39" grpId="0"/>
      <p:bldP spid="40" grpId="0"/>
      <p:bldP spid="41"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图表 41"/>
          <p:cNvGraphicFramePr/>
          <p:nvPr/>
        </p:nvGraphicFramePr>
        <p:xfrm>
          <a:off x="827584" y="1012644"/>
          <a:ext cx="7488832" cy="2392040"/>
        </p:xfrm>
        <a:graphic>
          <a:graphicData uri="http://schemas.openxmlformats.org/drawingml/2006/chart">
            <c:chart xmlns:c="http://schemas.openxmlformats.org/drawingml/2006/chart" xmlns:r="http://schemas.openxmlformats.org/officeDocument/2006/relationships" r:id="rId2"/>
          </a:graphicData>
        </a:graphic>
      </p:graphicFrame>
      <p:cxnSp>
        <p:nvCxnSpPr>
          <p:cNvPr id="43" name="直接连接符 42"/>
          <p:cNvCxnSpPr/>
          <p:nvPr/>
        </p:nvCxnSpPr>
        <p:spPr>
          <a:xfrm>
            <a:off x="683568" y="3087057"/>
            <a:ext cx="7776864"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2487" y="3562375"/>
            <a:ext cx="9146488" cy="8633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24"/>
          <p:cNvSpPr>
            <a:spLocks noChangeArrowheads="1"/>
          </p:cNvSpPr>
          <p:nvPr/>
        </p:nvSpPr>
        <p:spPr bwMode="auto">
          <a:xfrm>
            <a:off x="1014320" y="3663834"/>
            <a:ext cx="3449758"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300"/>
              </a:spcBef>
              <a:buFont typeface="Wingdings" pitchFamily="2" charset="2"/>
              <a:buChar char="n"/>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p>
        </p:txBody>
      </p:sp>
      <p:sp>
        <p:nvSpPr>
          <p:cNvPr id="46" name="Rectangle 24"/>
          <p:cNvSpPr>
            <a:spLocks noChangeArrowheads="1"/>
          </p:cNvSpPr>
          <p:nvPr/>
        </p:nvSpPr>
        <p:spPr bwMode="auto">
          <a:xfrm>
            <a:off x="4665294" y="3663834"/>
            <a:ext cx="3449758"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20000"/>
              </a:lnSpc>
              <a:spcBef>
                <a:spcPts val="300"/>
              </a:spcBef>
              <a:buFont typeface="Wingdings" pitchFamily="2" charset="2"/>
              <a:buChar char="n"/>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p>
        </p:txBody>
      </p:sp>
      <p:pic>
        <p:nvPicPr>
          <p:cNvPr id="11" name="图片 10">
            <a:extLst>
              <a:ext uri="{FF2B5EF4-FFF2-40B4-BE49-F238E27FC236}">
                <a16:creationId xmlns:a16="http://schemas.microsoft.com/office/drawing/2014/main" id="{87E95B9B-43F3-4178-9188-CDE189BD748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07" r="7666" b="8704"/>
          <a:stretch/>
        </p:blipFill>
        <p:spPr>
          <a:xfrm rot="10800000">
            <a:off x="180000" y="-38100"/>
            <a:ext cx="741206" cy="817161"/>
          </a:xfrm>
          <a:prstGeom prst="rect">
            <a:avLst/>
          </a:prstGeom>
        </p:spPr>
      </p:pic>
      <p:sp>
        <p:nvSpPr>
          <p:cNvPr id="16" name="Rectangle 20">
            <a:extLst>
              <a:ext uri="{FF2B5EF4-FFF2-40B4-BE49-F238E27FC236}">
                <a16:creationId xmlns:a16="http://schemas.microsoft.com/office/drawing/2014/main" id="{433E776F-016C-438B-B849-FE1572E7005A}"/>
              </a:ext>
            </a:extLst>
          </p:cNvPr>
          <p:cNvSpPr>
            <a:spLocks noChangeArrowheads="1"/>
          </p:cNvSpPr>
          <p:nvPr/>
        </p:nvSpPr>
        <p:spPr bwMode="auto">
          <a:xfrm>
            <a:off x="898706" y="579709"/>
            <a:ext cx="180060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800" dirty="0">
                <a:solidFill>
                  <a:srgbClr val="53585E"/>
                </a:solidFill>
                <a:latin typeface="Arial" pitchFamily="34" charset="0"/>
                <a:cs typeface="Arial" pitchFamily="34" charset="0"/>
              </a:rPr>
              <a:t>This is a subtitle for your presentation</a:t>
            </a:r>
            <a:endParaRPr lang="zh-CN" altLang="en-US" sz="800" dirty="0">
              <a:solidFill>
                <a:srgbClr val="53585E"/>
              </a:solidFill>
              <a:latin typeface="Arial" pitchFamily="34" charset="0"/>
              <a:cs typeface="Arial" pitchFamily="34" charset="0"/>
            </a:endParaRPr>
          </a:p>
        </p:txBody>
      </p:sp>
      <p:sp>
        <p:nvSpPr>
          <p:cNvPr id="17" name="文本框 16">
            <a:extLst>
              <a:ext uri="{FF2B5EF4-FFF2-40B4-BE49-F238E27FC236}">
                <a16:creationId xmlns:a16="http://schemas.microsoft.com/office/drawing/2014/main" id="{03E95C9B-B72C-4143-91D4-54859E199B51}"/>
              </a:ext>
            </a:extLst>
          </p:cNvPr>
          <p:cNvSpPr txBox="1"/>
          <p:nvPr/>
        </p:nvSpPr>
        <p:spPr>
          <a:xfrm>
            <a:off x="828000" y="194956"/>
            <a:ext cx="2262158" cy="369332"/>
          </a:xfrm>
          <a:prstGeom prst="rect">
            <a:avLst/>
          </a:prstGeom>
          <a:noFill/>
        </p:spPr>
        <p:txBody>
          <a:bodyPr wrap="none" rtlCol="0">
            <a:spAutoFit/>
          </a:bodyPr>
          <a:lstStyle/>
          <a:p>
            <a:r>
              <a:rPr lang="zh-CN" altLang="en-US" b="1" dirty="0">
                <a:solidFill>
                  <a:schemeClr val="tx2"/>
                </a:solidFill>
              </a:rPr>
              <a:t>请输入你的标题内容</a:t>
            </a:r>
          </a:p>
        </p:txBody>
      </p:sp>
    </p:spTree>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3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500" fill="hold"/>
                                            <p:tgtEl>
                                              <p:spTgt spid="42"/>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800"/>
                                      </p:stCondLst>
                                      <p:childTnLst>
                                        <p:set>
                                          <p:cBhvr>
                                            <p:cTn id="11" dur="1" fill="hold">
                                              <p:stCondLst>
                                                <p:cond delay="0"/>
                                              </p:stCondLst>
                                            </p:cTn>
                                            <p:tgtEl>
                                              <p:spTgt spid="43"/>
                                            </p:tgtEl>
                                            <p:attrNameLst>
                                              <p:attrName>style.visibility</p:attrName>
                                            </p:attrNameLst>
                                          </p:cBhvr>
                                          <p:to>
                                            <p:strVal val="visible"/>
                                          </p:to>
                                        </p:set>
                                        <p:animEffect transition="in" filter="barn(outVertical)">
                                          <p:cBhvr>
                                            <p:cTn id="12" dur="500"/>
                                            <p:tgtEl>
                                              <p:spTgt spid="43"/>
                                            </p:tgtEl>
                                          </p:cBhvr>
                                        </p:animEffect>
                                      </p:childTnLst>
                                    </p:cTn>
                                  </p:par>
                                  <p:par>
                                    <p:cTn id="13" presetID="16" presetClass="entr" presetSubtype="37" fill="hold" grpId="0" nodeType="withEffect">
                                      <p:stCondLst>
                                        <p:cond delay="800"/>
                                      </p:stCondLst>
                                      <p:childTnLst>
                                        <p:set>
                                          <p:cBhvr>
                                            <p:cTn id="14" dur="1" fill="hold">
                                              <p:stCondLst>
                                                <p:cond delay="0"/>
                                              </p:stCondLst>
                                            </p:cTn>
                                            <p:tgtEl>
                                              <p:spTgt spid="44"/>
                                            </p:tgtEl>
                                            <p:attrNameLst>
                                              <p:attrName>style.visibility</p:attrName>
                                            </p:attrNameLst>
                                          </p:cBhvr>
                                          <p:to>
                                            <p:strVal val="visible"/>
                                          </p:to>
                                        </p:set>
                                        <p:animEffect transition="in" filter="barn(outVertical)">
                                          <p:cBhvr>
                                            <p:cTn id="15" dur="500"/>
                                            <p:tgtEl>
                                              <p:spTgt spid="44"/>
                                            </p:tgtEl>
                                          </p:cBhvr>
                                        </p:animEffect>
                                      </p:childTnLst>
                                    </p:cTn>
                                  </p:par>
                                  <p:par>
                                    <p:cTn id="16" presetID="2" presetClass="entr" presetSubtype="2" fill="hold" grpId="0" nodeType="withEffect" p14:presetBounceEnd="60000">
                                      <p:stCondLst>
                                        <p:cond delay="1300"/>
                                      </p:stCondLst>
                                      <p:childTnLst>
                                        <p:set>
                                          <p:cBhvr>
                                            <p:cTn id="17" dur="1" fill="hold">
                                              <p:stCondLst>
                                                <p:cond delay="0"/>
                                              </p:stCondLst>
                                            </p:cTn>
                                            <p:tgtEl>
                                              <p:spTgt spid="45"/>
                                            </p:tgtEl>
                                            <p:attrNameLst>
                                              <p:attrName>style.visibility</p:attrName>
                                            </p:attrNameLst>
                                          </p:cBhvr>
                                          <p:to>
                                            <p:strVal val="visible"/>
                                          </p:to>
                                        </p:set>
                                        <p:anim calcmode="lin" valueType="num" p14:bounceEnd="60000">
                                          <p:cBhvr additive="base">
                                            <p:cTn id="18" dur="500" fill="hold"/>
                                            <p:tgtEl>
                                              <p:spTgt spid="45"/>
                                            </p:tgtEl>
                                            <p:attrNameLst>
                                              <p:attrName>ppt_x</p:attrName>
                                            </p:attrNameLst>
                                          </p:cBhvr>
                                          <p:tavLst>
                                            <p:tav tm="0">
                                              <p:val>
                                                <p:strVal val="1+#ppt_w/2"/>
                                              </p:val>
                                            </p:tav>
                                            <p:tav tm="100000">
                                              <p:val>
                                                <p:strVal val="#ppt_x"/>
                                              </p:val>
                                            </p:tav>
                                          </p:tavLst>
                                        </p:anim>
                                        <p:anim calcmode="lin" valueType="num" p14:bounceEnd="60000">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14:presetBounceEnd="60000">
                                      <p:stCondLst>
                                        <p:cond delay="1300"/>
                                      </p:stCondLst>
                                      <p:childTnLst>
                                        <p:set>
                                          <p:cBhvr>
                                            <p:cTn id="21" dur="1" fill="hold">
                                              <p:stCondLst>
                                                <p:cond delay="0"/>
                                              </p:stCondLst>
                                            </p:cTn>
                                            <p:tgtEl>
                                              <p:spTgt spid="46"/>
                                            </p:tgtEl>
                                            <p:attrNameLst>
                                              <p:attrName>style.visibility</p:attrName>
                                            </p:attrNameLst>
                                          </p:cBhvr>
                                          <p:to>
                                            <p:strVal val="visible"/>
                                          </p:to>
                                        </p:set>
                                        <p:anim calcmode="lin" valueType="num" p14:bounceEnd="60000">
                                          <p:cBhvr additive="base">
                                            <p:cTn id="22" dur="500" fill="hold"/>
                                            <p:tgtEl>
                                              <p:spTgt spid="46"/>
                                            </p:tgtEl>
                                            <p:attrNameLst>
                                              <p:attrName>ppt_x</p:attrName>
                                            </p:attrNameLst>
                                          </p:cBhvr>
                                          <p:tavLst>
                                            <p:tav tm="0">
                                              <p:val>
                                                <p:strVal val="1+#ppt_w/2"/>
                                              </p:val>
                                            </p:tav>
                                            <p:tav tm="100000">
                                              <p:val>
                                                <p:strVal val="#ppt_x"/>
                                              </p:val>
                                            </p:tav>
                                          </p:tavLst>
                                        </p:anim>
                                        <p:anim calcmode="lin" valueType="num" p14:bounceEnd="60000">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42" presetClass="entr" presetSubtype="0" fill="hold" grpId="0" nodeType="withEffect">
                                      <p:stCondLst>
                                        <p:cond delay="7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300"/>
                                            <p:tgtEl>
                                              <p:spTgt spid="16"/>
                                            </p:tgtEl>
                                          </p:cBhvr>
                                        </p:animEffect>
                                        <p:anim calcmode="lin" valueType="num">
                                          <p:cBhvr>
                                            <p:cTn id="27" dur="300" fill="hold"/>
                                            <p:tgtEl>
                                              <p:spTgt spid="16"/>
                                            </p:tgtEl>
                                            <p:attrNameLst>
                                              <p:attrName>ppt_x</p:attrName>
                                            </p:attrNameLst>
                                          </p:cBhvr>
                                          <p:tavLst>
                                            <p:tav tm="0">
                                              <p:val>
                                                <p:strVal val="#ppt_x"/>
                                              </p:val>
                                            </p:tav>
                                            <p:tav tm="100000">
                                              <p:val>
                                                <p:strVal val="#ppt_x"/>
                                              </p:val>
                                            </p:tav>
                                          </p:tavLst>
                                        </p:anim>
                                        <p:anim calcmode="lin" valueType="num">
                                          <p:cBhvr>
                                            <p:cTn id="28"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2" grpId="0">
            <p:bldAsOne/>
          </p:bldGraphic>
          <p:bldP spid="44" grpId="0" animBg="1"/>
          <p:bldP spid="45" grpId="0"/>
          <p:bldP spid="46"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3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anim calcmode="lin" valueType="num">
                                          <p:cBhvr>
                                            <p:cTn id="8" dur="500" fill="hold"/>
                                            <p:tgtEl>
                                              <p:spTgt spid="42"/>
                                            </p:tgtEl>
                                            <p:attrNameLst>
                                              <p:attrName>ppt_x</p:attrName>
                                            </p:attrNameLst>
                                          </p:cBhvr>
                                          <p:tavLst>
                                            <p:tav tm="0">
                                              <p:val>
                                                <p:strVal val="#ppt_x"/>
                                              </p:val>
                                            </p:tav>
                                            <p:tav tm="100000">
                                              <p:val>
                                                <p:strVal val="#ppt_x"/>
                                              </p:val>
                                            </p:tav>
                                          </p:tavLst>
                                        </p:anim>
                                        <p:anim calcmode="lin" valueType="num">
                                          <p:cBhvr>
                                            <p:cTn id="9" dur="500" fill="hold"/>
                                            <p:tgtEl>
                                              <p:spTgt spid="42"/>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800"/>
                                      </p:stCondLst>
                                      <p:childTnLst>
                                        <p:set>
                                          <p:cBhvr>
                                            <p:cTn id="11" dur="1" fill="hold">
                                              <p:stCondLst>
                                                <p:cond delay="0"/>
                                              </p:stCondLst>
                                            </p:cTn>
                                            <p:tgtEl>
                                              <p:spTgt spid="43"/>
                                            </p:tgtEl>
                                            <p:attrNameLst>
                                              <p:attrName>style.visibility</p:attrName>
                                            </p:attrNameLst>
                                          </p:cBhvr>
                                          <p:to>
                                            <p:strVal val="visible"/>
                                          </p:to>
                                        </p:set>
                                        <p:animEffect transition="in" filter="barn(outVertical)">
                                          <p:cBhvr>
                                            <p:cTn id="12" dur="500"/>
                                            <p:tgtEl>
                                              <p:spTgt spid="43"/>
                                            </p:tgtEl>
                                          </p:cBhvr>
                                        </p:animEffect>
                                      </p:childTnLst>
                                    </p:cTn>
                                  </p:par>
                                  <p:par>
                                    <p:cTn id="13" presetID="16" presetClass="entr" presetSubtype="37" fill="hold" grpId="0" nodeType="withEffect">
                                      <p:stCondLst>
                                        <p:cond delay="800"/>
                                      </p:stCondLst>
                                      <p:childTnLst>
                                        <p:set>
                                          <p:cBhvr>
                                            <p:cTn id="14" dur="1" fill="hold">
                                              <p:stCondLst>
                                                <p:cond delay="0"/>
                                              </p:stCondLst>
                                            </p:cTn>
                                            <p:tgtEl>
                                              <p:spTgt spid="44"/>
                                            </p:tgtEl>
                                            <p:attrNameLst>
                                              <p:attrName>style.visibility</p:attrName>
                                            </p:attrNameLst>
                                          </p:cBhvr>
                                          <p:to>
                                            <p:strVal val="visible"/>
                                          </p:to>
                                        </p:set>
                                        <p:animEffect transition="in" filter="barn(outVertical)">
                                          <p:cBhvr>
                                            <p:cTn id="15" dur="500"/>
                                            <p:tgtEl>
                                              <p:spTgt spid="44"/>
                                            </p:tgtEl>
                                          </p:cBhvr>
                                        </p:animEffect>
                                      </p:childTnLst>
                                    </p:cTn>
                                  </p:par>
                                  <p:par>
                                    <p:cTn id="16" presetID="2" presetClass="entr" presetSubtype="2" fill="hold" grpId="0" nodeType="withEffect">
                                      <p:stCondLst>
                                        <p:cond delay="130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30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42" presetClass="entr" presetSubtype="0" fill="hold" grpId="0" nodeType="withEffect">
                                      <p:stCondLst>
                                        <p:cond delay="70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300"/>
                                            <p:tgtEl>
                                              <p:spTgt spid="16"/>
                                            </p:tgtEl>
                                          </p:cBhvr>
                                        </p:animEffect>
                                        <p:anim calcmode="lin" valueType="num">
                                          <p:cBhvr>
                                            <p:cTn id="27" dur="300" fill="hold"/>
                                            <p:tgtEl>
                                              <p:spTgt spid="16"/>
                                            </p:tgtEl>
                                            <p:attrNameLst>
                                              <p:attrName>ppt_x</p:attrName>
                                            </p:attrNameLst>
                                          </p:cBhvr>
                                          <p:tavLst>
                                            <p:tav tm="0">
                                              <p:val>
                                                <p:strVal val="#ppt_x"/>
                                              </p:val>
                                            </p:tav>
                                            <p:tav tm="100000">
                                              <p:val>
                                                <p:strVal val="#ppt_x"/>
                                              </p:val>
                                            </p:tav>
                                          </p:tavLst>
                                        </p:anim>
                                        <p:anim calcmode="lin" valueType="num">
                                          <p:cBhvr>
                                            <p:cTn id="28"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2" grpId="0">
            <p:bldAsOne/>
          </p:bldGraphic>
          <p:bldP spid="44" grpId="0" animBg="1"/>
          <p:bldP spid="45" grpId="0"/>
          <p:bldP spid="46" grpId="0"/>
          <p:bldP spid="1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97233" y="1391644"/>
            <a:ext cx="1588897" cy="923201"/>
          </a:xfrm>
          <a:prstGeom prst="rect">
            <a:avLst/>
          </a:prstGeom>
          <a:noFill/>
        </p:spPr>
        <p:txBody>
          <a:bodyPr wrap="none" rtlCol="0">
            <a:spAutoFit/>
          </a:bodyPr>
          <a:lstStyle/>
          <a:p>
            <a:r>
              <a:rPr lang="en-US" altLang="zh-CN" sz="5399" dirty="0">
                <a:solidFill>
                  <a:schemeClr val="accent2"/>
                </a:solidFill>
              </a:rPr>
              <a:t>2020</a:t>
            </a:r>
            <a:endParaRPr lang="zh-CN" altLang="en-US" sz="5399" dirty="0">
              <a:solidFill>
                <a:schemeClr val="accent2"/>
              </a:solidFill>
            </a:endParaRPr>
          </a:p>
        </p:txBody>
      </p:sp>
      <p:sp>
        <p:nvSpPr>
          <p:cNvPr id="4" name="文本框 3"/>
          <p:cNvSpPr txBox="1"/>
          <p:nvPr/>
        </p:nvSpPr>
        <p:spPr>
          <a:xfrm>
            <a:off x="697232" y="2227032"/>
            <a:ext cx="3147015" cy="600036"/>
          </a:xfrm>
          <a:prstGeom prst="rect">
            <a:avLst/>
          </a:prstGeom>
          <a:noFill/>
        </p:spPr>
        <p:txBody>
          <a:bodyPr wrap="none" rtlCol="0">
            <a:spAutoFit/>
          </a:bodyPr>
          <a:lstStyle/>
          <a:p>
            <a:r>
              <a:rPr lang="zh-CN" altLang="en-US" sz="3299" b="1" dirty="0">
                <a:solidFill>
                  <a:schemeClr val="tx2"/>
                </a:solidFill>
              </a:rPr>
              <a:t>感谢大家的支持</a:t>
            </a:r>
          </a:p>
        </p:txBody>
      </p:sp>
      <p:sp>
        <p:nvSpPr>
          <p:cNvPr id="5" name="矩形 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97232" y="2827068"/>
            <a:ext cx="4440975" cy="415498"/>
          </a:xfrm>
          <a:prstGeom prst="rect">
            <a:avLst/>
          </a:prstGeom>
        </p:spPr>
        <p:txBody>
          <a:bodyPr wrap="square">
            <a:spAutoFit/>
          </a:bodyPr>
          <a:lstStyle/>
          <a:p>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Lorem ipsum dolor sit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amet</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consectetur</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adipiscing</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elit</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Ut</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efficitur</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ipsum vitae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tortor</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1050" dirty="0" err="1">
                <a:latin typeface="Arial" panose="020B0604020202020204" pitchFamily="34" charset="0"/>
                <a:ea typeface="微软雅黑" panose="020B0503020204020204" pitchFamily="34" charset="-122"/>
                <a:cs typeface="+mn-ea"/>
                <a:sym typeface="Arial" panose="020B0604020202020204" pitchFamily="34" charset="0"/>
              </a:rPr>
              <a:t>accumsan</a:t>
            </a:r>
            <a:r>
              <a:rPr lang="en-US" altLang="zh-CN" sz="1050" dirty="0">
                <a:latin typeface="Arial" panose="020B0604020202020204" pitchFamily="34" charset="0"/>
                <a:ea typeface="微软雅黑" panose="020B0503020204020204" pitchFamily="34" charset="-122"/>
                <a:cs typeface="+mn-ea"/>
                <a:sym typeface="Arial" panose="020B0604020202020204" pitchFamily="34" charset="0"/>
              </a:rPr>
              <a:t>, a</a:t>
            </a:r>
            <a:endParaRPr lang="zh-CN" altLang="en-US" sz="105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圆角矩形 5"/>
          <p:cNvSpPr/>
          <p:nvPr/>
        </p:nvSpPr>
        <p:spPr>
          <a:xfrm>
            <a:off x="805020" y="3471732"/>
            <a:ext cx="1314553" cy="366755"/>
          </a:xfrm>
          <a:prstGeom prst="roundRect">
            <a:avLst>
              <a:gd name="adj" fmla="val 137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dirty="0"/>
              <a:t>汇报人</a:t>
            </a:r>
            <a:r>
              <a:rPr lang="en-US" altLang="zh-CN" sz="1350"/>
              <a:t>:XXX</a:t>
            </a:r>
            <a:endParaRPr lang="zh-CN" altLang="en-US" sz="1350" dirty="0"/>
          </a:p>
        </p:txBody>
      </p:sp>
      <p:pic>
        <p:nvPicPr>
          <p:cNvPr id="7" name="图片 6">
            <a:extLst>
              <a:ext uri="{FF2B5EF4-FFF2-40B4-BE49-F238E27FC236}">
                <a16:creationId xmlns:a16="http://schemas.microsoft.com/office/drawing/2014/main" id="{34C11D60-4289-43BF-B769-7385D0390396}"/>
              </a:ext>
            </a:extLst>
          </p:cNvPr>
          <p:cNvPicPr>
            <a:picLocks noChangeAspect="1"/>
          </p:cNvPicPr>
          <p:nvPr/>
        </p:nvPicPr>
        <p:blipFill rotWithShape="1">
          <a:blip r:embed="rId2">
            <a:extLst>
              <a:ext uri="{28A0092B-C50C-407E-A947-70E740481C1C}">
                <a14:useLocalDpi xmlns:a14="http://schemas.microsoft.com/office/drawing/2010/main" val="0"/>
              </a:ext>
            </a:extLst>
          </a:blip>
          <a:srcRect t="5307" r="7666" b="8704"/>
          <a:stretch/>
        </p:blipFill>
        <p:spPr>
          <a:xfrm>
            <a:off x="5364000" y="773278"/>
            <a:ext cx="3446920" cy="3800144"/>
          </a:xfrm>
          <a:prstGeom prst="rect">
            <a:avLst/>
          </a:prstGeom>
        </p:spPr>
      </p:pic>
    </p:spTree>
    <p:extLst>
      <p:ext uri="{BB962C8B-B14F-4D97-AF65-F5344CB8AC3E}">
        <p14:creationId xmlns:p14="http://schemas.microsoft.com/office/powerpoint/2010/main" val="1823758173"/>
      </p:ext>
    </p:extLst>
  </p:cSld>
  <p:clrMapOvr>
    <a:masterClrMapping/>
  </p:clrMapOvr>
</p:sld>
</file>

<file path=ppt/theme/theme1.xml><?xml version="1.0" encoding="utf-8"?>
<a:theme xmlns:a="http://schemas.openxmlformats.org/drawingml/2006/main" name="Office Theme">
  <a:themeElements>
    <a:clrScheme name="推荐色">
      <a:dk1>
        <a:srgbClr val="7F7F7F"/>
      </a:dk1>
      <a:lt1>
        <a:srgbClr val="FFFFFF"/>
      </a:lt1>
      <a:dk2>
        <a:srgbClr val="000000"/>
      </a:dk2>
      <a:lt2>
        <a:srgbClr val="FFFFFF"/>
      </a:lt2>
      <a:accent1>
        <a:srgbClr val="000000"/>
      </a:accent1>
      <a:accent2>
        <a:srgbClr val="1D6DC2"/>
      </a:accent2>
      <a:accent3>
        <a:srgbClr val="4B5050"/>
      </a:accent3>
      <a:accent4>
        <a:srgbClr val="91969B"/>
      </a:accent4>
      <a:accent5>
        <a:srgbClr val="4B5050"/>
      </a:accent5>
      <a:accent6>
        <a:srgbClr val="91969B"/>
      </a:accent6>
      <a:hlink>
        <a:srgbClr val="F33B48"/>
      </a:hlink>
      <a:folHlink>
        <a:srgbClr val="FFC000"/>
      </a:folHlink>
    </a:clrScheme>
    <a:fontScheme name="标准1">
      <a:majorFont>
        <a:latin typeface="Calibri Light"/>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TotalTime>
  <Words>1249</Words>
  <Application>Microsoft Office PowerPoint</Application>
  <PresentationFormat>自定义</PresentationFormat>
  <Paragraphs>116</Paragraphs>
  <Slides>14</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14</vt:i4>
      </vt:variant>
    </vt:vector>
  </HeadingPairs>
  <TitlesOfParts>
    <vt:vector size="20" baseType="lpstr">
      <vt:lpstr>微软雅黑</vt:lpstr>
      <vt:lpstr>Arial</vt:lpstr>
      <vt:lpstr>Calibri</vt:lpstr>
      <vt:lpstr>Calibri Light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ColourPPT ColourPPT</dc:creator>
  <cp:keywords>www.51pptmoban.com</cp:keywords>
  <cp:lastModifiedBy>田 宸</cp:lastModifiedBy>
  <cp:revision>89</cp:revision>
  <dcterms:created xsi:type="dcterms:W3CDTF">2016-02-29T06:04:00Z</dcterms:created>
  <dcterms:modified xsi:type="dcterms:W3CDTF">2020-02-21T05:29:26Z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