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media/image3.svg" ContentType="image/svg+xml"/>
  <Override PartName="/ppt/media/image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25" r:id="rId3"/>
    <p:sldId id="257" r:id="rId5"/>
    <p:sldId id="319" r:id="rId6"/>
    <p:sldId id="300" r:id="rId7"/>
    <p:sldId id="268" r:id="rId8"/>
    <p:sldId id="298" r:id="rId9"/>
    <p:sldId id="350" r:id="rId10"/>
    <p:sldId id="263" r:id="rId11"/>
    <p:sldId id="351" r:id="rId12"/>
    <p:sldId id="276" r:id="rId13"/>
    <p:sldId id="353" r:id="rId14"/>
    <p:sldId id="306" r:id="rId15"/>
    <p:sldId id="352" r:id="rId16"/>
    <p:sldId id="286" r:id="rId17"/>
    <p:sldId id="354" r:id="rId18"/>
    <p:sldId id="296" r:id="rId19"/>
    <p:sldId id="290" r:id="rId20"/>
    <p:sldId id="271" r:id="rId21"/>
    <p:sldId id="355" r:id="rId22"/>
    <p:sldId id="323" r:id="rId23"/>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24F"/>
    <a:srgbClr val="76BFA1"/>
    <a:srgbClr val="EF7661"/>
    <a:srgbClr val="494866"/>
    <a:srgbClr val="F7EFED"/>
    <a:srgbClr val="EC008C"/>
    <a:srgbClr val="1C75BC"/>
    <a:srgbClr val="00AEEF"/>
    <a:srgbClr val="FFF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89942" autoAdjust="0"/>
  </p:normalViewPr>
  <p:slideViewPr>
    <p:cSldViewPr snapToGrid="0" showGuides="1">
      <p:cViewPr varScale="1">
        <p:scale>
          <a:sx n="86" d="100"/>
          <a:sy n="86" d="100"/>
        </p:scale>
        <p:origin x="198" y="90"/>
      </p:cViewPr>
      <p:guideLst>
        <p:guide orient="horz" pos="2140"/>
        <p:guide pos="3863"/>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399A2-C3AF-4564-9A9F-146BB5E1B58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04890-A167-4F3A-A807-0A461F6134B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9BF13B7-D54F-4A70-B789-372DB213F89E}" type="slidenum">
              <a:rPr lang="zh-CN" altLang="en-US" smtClean="0">
                <a:latin typeface="Calibri" panose="020F0502020204030204" pitchFamily="34" charset="0"/>
              </a:rPr>
            </a:fld>
            <a:endParaRPr lang="zh-CN" altLang="en-US" smtClean="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96500C22-1DDB-40A7-93D6-DF68E47E18E1}" type="slidenum">
              <a:rPr lang="zh-CN" altLang="en-US" smtClean="0">
                <a:latin typeface="Calibri" panose="020F0502020204030204" pitchFamily="34" charset="0"/>
              </a:rPr>
            </a:fld>
            <a:endParaRPr lang="zh-CN" altLang="en-US" smtClean="0">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B04890-A167-4F3A-A807-0A461F6134B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672045" y="1841863"/>
            <a:ext cx="2377440" cy="2769326"/>
          </a:xfrm>
          <a:custGeom>
            <a:avLst/>
            <a:gdLst>
              <a:gd name="connsiteX0" fmla="*/ 0 w 2377440"/>
              <a:gd name="connsiteY0" fmla="*/ 0 h 2769326"/>
              <a:gd name="connsiteX1" fmla="*/ 2377440 w 2377440"/>
              <a:gd name="connsiteY1" fmla="*/ 0 h 2769326"/>
              <a:gd name="connsiteX2" fmla="*/ 2377440 w 2377440"/>
              <a:gd name="connsiteY2" fmla="*/ 2769326 h 2769326"/>
              <a:gd name="connsiteX3" fmla="*/ 0 w 2377440"/>
              <a:gd name="connsiteY3" fmla="*/ 2769326 h 2769326"/>
            </a:gdLst>
            <a:ahLst/>
            <a:cxnLst>
              <a:cxn ang="0">
                <a:pos x="connsiteX0" y="connsiteY0"/>
              </a:cxn>
              <a:cxn ang="0">
                <a:pos x="connsiteX1" y="connsiteY1"/>
              </a:cxn>
              <a:cxn ang="0">
                <a:pos x="connsiteX2" y="connsiteY2"/>
              </a:cxn>
              <a:cxn ang="0">
                <a:pos x="connsiteX3" y="connsiteY3"/>
              </a:cxn>
            </a:cxnLst>
            <a:rect l="l" t="t" r="r" b="b"/>
            <a:pathLst>
              <a:path w="2377440" h="2769326">
                <a:moveTo>
                  <a:pt x="0" y="0"/>
                </a:moveTo>
                <a:lnTo>
                  <a:pt x="2377440" y="0"/>
                </a:lnTo>
                <a:lnTo>
                  <a:pt x="2377440" y="2769326"/>
                </a:lnTo>
                <a:lnTo>
                  <a:pt x="0" y="2769326"/>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4907280" y="1841863"/>
            <a:ext cx="2377440" cy="2769326"/>
          </a:xfrm>
          <a:custGeom>
            <a:avLst/>
            <a:gdLst>
              <a:gd name="connsiteX0" fmla="*/ 0 w 2377440"/>
              <a:gd name="connsiteY0" fmla="*/ 0 h 2769326"/>
              <a:gd name="connsiteX1" fmla="*/ 2377440 w 2377440"/>
              <a:gd name="connsiteY1" fmla="*/ 0 h 2769326"/>
              <a:gd name="connsiteX2" fmla="*/ 2377440 w 2377440"/>
              <a:gd name="connsiteY2" fmla="*/ 2769326 h 2769326"/>
              <a:gd name="connsiteX3" fmla="*/ 0 w 2377440"/>
              <a:gd name="connsiteY3" fmla="*/ 2769326 h 2769326"/>
            </a:gdLst>
            <a:ahLst/>
            <a:cxnLst>
              <a:cxn ang="0">
                <a:pos x="connsiteX0" y="connsiteY0"/>
              </a:cxn>
              <a:cxn ang="0">
                <a:pos x="connsiteX1" y="connsiteY1"/>
              </a:cxn>
              <a:cxn ang="0">
                <a:pos x="connsiteX2" y="connsiteY2"/>
              </a:cxn>
              <a:cxn ang="0">
                <a:pos x="connsiteX3" y="connsiteY3"/>
              </a:cxn>
            </a:cxnLst>
            <a:rect l="l" t="t" r="r" b="b"/>
            <a:pathLst>
              <a:path w="2377440" h="2769326">
                <a:moveTo>
                  <a:pt x="0" y="0"/>
                </a:moveTo>
                <a:lnTo>
                  <a:pt x="2377440" y="0"/>
                </a:lnTo>
                <a:lnTo>
                  <a:pt x="2377440" y="2769326"/>
                </a:lnTo>
                <a:lnTo>
                  <a:pt x="0" y="2769326"/>
                </a:ln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8142515" y="1841863"/>
            <a:ext cx="2377440" cy="2769326"/>
          </a:xfrm>
          <a:custGeom>
            <a:avLst/>
            <a:gdLst>
              <a:gd name="connsiteX0" fmla="*/ 0 w 2377440"/>
              <a:gd name="connsiteY0" fmla="*/ 0 h 2769326"/>
              <a:gd name="connsiteX1" fmla="*/ 2377440 w 2377440"/>
              <a:gd name="connsiteY1" fmla="*/ 0 h 2769326"/>
              <a:gd name="connsiteX2" fmla="*/ 2377440 w 2377440"/>
              <a:gd name="connsiteY2" fmla="*/ 2769326 h 2769326"/>
              <a:gd name="connsiteX3" fmla="*/ 0 w 2377440"/>
              <a:gd name="connsiteY3" fmla="*/ 2769326 h 2769326"/>
            </a:gdLst>
            <a:ahLst/>
            <a:cxnLst>
              <a:cxn ang="0">
                <a:pos x="connsiteX0" y="connsiteY0"/>
              </a:cxn>
              <a:cxn ang="0">
                <a:pos x="connsiteX1" y="connsiteY1"/>
              </a:cxn>
              <a:cxn ang="0">
                <a:pos x="connsiteX2" y="connsiteY2"/>
              </a:cxn>
              <a:cxn ang="0">
                <a:pos x="connsiteX3" y="connsiteY3"/>
              </a:cxn>
            </a:cxnLst>
            <a:rect l="l" t="t" r="r" b="b"/>
            <a:pathLst>
              <a:path w="2377440" h="2769326">
                <a:moveTo>
                  <a:pt x="0" y="0"/>
                </a:moveTo>
                <a:lnTo>
                  <a:pt x="2377440" y="0"/>
                </a:lnTo>
                <a:lnTo>
                  <a:pt x="2377440" y="2769326"/>
                </a:lnTo>
                <a:lnTo>
                  <a:pt x="0" y="2769326"/>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1274762"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3769750"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264739"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6" name="图片占位符 15"/>
          <p:cNvSpPr>
            <a:spLocks noGrp="1"/>
          </p:cNvSpPr>
          <p:nvPr>
            <p:ph type="pic" sz="quarter" idx="14"/>
          </p:nvPr>
        </p:nvSpPr>
        <p:spPr>
          <a:xfrm>
            <a:off x="8759727"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976392" y="2332830"/>
            <a:ext cx="2770146" cy="2770146"/>
          </a:xfrm>
          <a:custGeom>
            <a:avLst/>
            <a:gdLst>
              <a:gd name="connsiteX0" fmla="*/ 1385073 w 2770146"/>
              <a:gd name="connsiteY0" fmla="*/ 0 h 2770146"/>
              <a:gd name="connsiteX1" fmla="*/ 2770146 w 2770146"/>
              <a:gd name="connsiteY1" fmla="*/ 1385073 h 2770146"/>
              <a:gd name="connsiteX2" fmla="*/ 1385073 w 2770146"/>
              <a:gd name="connsiteY2" fmla="*/ 2770146 h 2770146"/>
              <a:gd name="connsiteX3" fmla="*/ 0 w 2770146"/>
              <a:gd name="connsiteY3" fmla="*/ 1385073 h 2770146"/>
              <a:gd name="connsiteX4" fmla="*/ 1385073 w 2770146"/>
              <a:gd name="connsiteY4" fmla="*/ 0 h 2770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146" h="2770146">
                <a:moveTo>
                  <a:pt x="1385073" y="0"/>
                </a:moveTo>
                <a:cubicBezTo>
                  <a:pt x="2150028" y="0"/>
                  <a:pt x="2770146" y="620118"/>
                  <a:pt x="2770146" y="1385073"/>
                </a:cubicBezTo>
                <a:cubicBezTo>
                  <a:pt x="2770146" y="2150028"/>
                  <a:pt x="2150028" y="2770146"/>
                  <a:pt x="1385073" y="2770146"/>
                </a:cubicBezTo>
                <a:cubicBezTo>
                  <a:pt x="620118" y="2770146"/>
                  <a:pt x="0" y="2150028"/>
                  <a:pt x="0" y="1385073"/>
                </a:cubicBezTo>
                <a:cubicBezTo>
                  <a:pt x="0" y="620118"/>
                  <a:pt x="620118" y="0"/>
                  <a:pt x="1385073"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387771" y="168365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7387771" y="388528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352675" y="1908631"/>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629400" y="3727906"/>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69535" y="2179214"/>
            <a:ext cx="1964008" cy="2142694"/>
          </a:xfrm>
          <a:custGeom>
            <a:avLst/>
            <a:gdLst>
              <a:gd name="connsiteX0" fmla="*/ 0 w 1964008"/>
              <a:gd name="connsiteY0" fmla="*/ 0 h 2142694"/>
              <a:gd name="connsiteX1" fmla="*/ 1964008 w 1964008"/>
              <a:gd name="connsiteY1" fmla="*/ 0 h 2142694"/>
              <a:gd name="connsiteX2" fmla="*/ 1964008 w 1964008"/>
              <a:gd name="connsiteY2" fmla="*/ 2142694 h 2142694"/>
              <a:gd name="connsiteX3" fmla="*/ 0 w 1964008"/>
              <a:gd name="connsiteY3" fmla="*/ 2142694 h 2142694"/>
            </a:gdLst>
            <a:ahLst/>
            <a:cxnLst>
              <a:cxn ang="0">
                <a:pos x="connsiteX0" y="connsiteY0"/>
              </a:cxn>
              <a:cxn ang="0">
                <a:pos x="connsiteX1" y="connsiteY1"/>
              </a:cxn>
              <a:cxn ang="0">
                <a:pos x="connsiteX2" y="connsiteY2"/>
              </a:cxn>
              <a:cxn ang="0">
                <a:pos x="connsiteX3" y="connsiteY3"/>
              </a:cxn>
            </a:cxnLst>
            <a:rect l="l" t="t" r="r" b="b"/>
            <a:pathLst>
              <a:path w="1964008" h="2142694">
                <a:moveTo>
                  <a:pt x="0" y="0"/>
                </a:moveTo>
                <a:lnTo>
                  <a:pt x="1964008" y="0"/>
                </a:lnTo>
                <a:lnTo>
                  <a:pt x="1964008" y="2142694"/>
                </a:lnTo>
                <a:lnTo>
                  <a:pt x="0" y="2142694"/>
                </a:lnTo>
                <a:close/>
              </a:path>
            </a:pathLst>
          </a:custGeom>
          <a:ln w="19050">
            <a:solidFill>
              <a:schemeClr val="tx1"/>
            </a:solidFill>
          </a:ln>
        </p:spPr>
        <p:txBody>
          <a:bodyPr wrap="square">
            <a:noAutofit/>
          </a:bodyPr>
          <a:lstStyle/>
          <a:p>
            <a:endParaRPr lang="zh-CN" altLang="en-US"/>
          </a:p>
        </p:txBody>
      </p:sp>
      <p:sp>
        <p:nvSpPr>
          <p:cNvPr id="13" name="图片占位符 12"/>
          <p:cNvSpPr>
            <a:spLocks noGrp="1"/>
          </p:cNvSpPr>
          <p:nvPr>
            <p:ph type="pic" sz="quarter" idx="11"/>
          </p:nvPr>
        </p:nvSpPr>
        <p:spPr>
          <a:xfrm>
            <a:off x="3715855" y="2179214"/>
            <a:ext cx="1964008" cy="1641532"/>
          </a:xfrm>
          <a:custGeom>
            <a:avLst/>
            <a:gdLst>
              <a:gd name="connsiteX0" fmla="*/ 0 w 1964008"/>
              <a:gd name="connsiteY0" fmla="*/ 0 h 1641532"/>
              <a:gd name="connsiteX1" fmla="*/ 1964008 w 1964008"/>
              <a:gd name="connsiteY1" fmla="*/ 0 h 1641532"/>
              <a:gd name="connsiteX2" fmla="*/ 1964008 w 1964008"/>
              <a:gd name="connsiteY2" fmla="*/ 1641532 h 1641532"/>
              <a:gd name="connsiteX3" fmla="*/ 0 w 1964008"/>
              <a:gd name="connsiteY3" fmla="*/ 1641532 h 1641532"/>
            </a:gdLst>
            <a:ahLst/>
            <a:cxnLst>
              <a:cxn ang="0">
                <a:pos x="connsiteX0" y="connsiteY0"/>
              </a:cxn>
              <a:cxn ang="0">
                <a:pos x="connsiteX1" y="connsiteY1"/>
              </a:cxn>
              <a:cxn ang="0">
                <a:pos x="connsiteX2" y="connsiteY2"/>
              </a:cxn>
              <a:cxn ang="0">
                <a:pos x="connsiteX3" y="connsiteY3"/>
              </a:cxn>
            </a:cxnLst>
            <a:rect l="l" t="t" r="r" b="b"/>
            <a:pathLst>
              <a:path w="1964008" h="1641532">
                <a:moveTo>
                  <a:pt x="0" y="0"/>
                </a:moveTo>
                <a:lnTo>
                  <a:pt x="1964008" y="0"/>
                </a:lnTo>
                <a:lnTo>
                  <a:pt x="1964008" y="1641532"/>
                </a:lnTo>
                <a:lnTo>
                  <a:pt x="0" y="1641532"/>
                </a:lnTo>
                <a:close/>
              </a:path>
            </a:pathLst>
          </a:custGeom>
          <a:ln w="19050">
            <a:solidFill>
              <a:schemeClr val="tx1"/>
            </a:solidFill>
          </a:ln>
        </p:spPr>
        <p:txBody>
          <a:bodyPr wrap="square">
            <a:noAutofit/>
          </a:bodyPr>
          <a:lstStyle/>
          <a:p>
            <a:endParaRPr lang="zh-CN" altLang="en-US"/>
          </a:p>
        </p:txBody>
      </p:sp>
      <p:sp>
        <p:nvSpPr>
          <p:cNvPr id="14" name="图片占位符 13"/>
          <p:cNvSpPr>
            <a:spLocks noGrp="1"/>
          </p:cNvSpPr>
          <p:nvPr>
            <p:ph type="pic" sz="quarter" idx="12"/>
          </p:nvPr>
        </p:nvSpPr>
        <p:spPr>
          <a:xfrm>
            <a:off x="6362172" y="2179214"/>
            <a:ext cx="1964008" cy="2450423"/>
          </a:xfrm>
          <a:custGeom>
            <a:avLst/>
            <a:gdLst>
              <a:gd name="connsiteX0" fmla="*/ 0 w 1964008"/>
              <a:gd name="connsiteY0" fmla="*/ 0 h 2450423"/>
              <a:gd name="connsiteX1" fmla="*/ 1964008 w 1964008"/>
              <a:gd name="connsiteY1" fmla="*/ 0 h 2450423"/>
              <a:gd name="connsiteX2" fmla="*/ 1964008 w 1964008"/>
              <a:gd name="connsiteY2" fmla="*/ 2450423 h 2450423"/>
              <a:gd name="connsiteX3" fmla="*/ 0 w 1964008"/>
              <a:gd name="connsiteY3" fmla="*/ 2450423 h 2450423"/>
            </a:gdLst>
            <a:ahLst/>
            <a:cxnLst>
              <a:cxn ang="0">
                <a:pos x="connsiteX0" y="connsiteY0"/>
              </a:cxn>
              <a:cxn ang="0">
                <a:pos x="connsiteX1" y="connsiteY1"/>
              </a:cxn>
              <a:cxn ang="0">
                <a:pos x="connsiteX2" y="connsiteY2"/>
              </a:cxn>
              <a:cxn ang="0">
                <a:pos x="connsiteX3" y="connsiteY3"/>
              </a:cxn>
            </a:cxnLst>
            <a:rect l="l" t="t" r="r" b="b"/>
            <a:pathLst>
              <a:path w="1964008" h="2450423">
                <a:moveTo>
                  <a:pt x="0" y="0"/>
                </a:moveTo>
                <a:lnTo>
                  <a:pt x="1964008" y="0"/>
                </a:lnTo>
                <a:lnTo>
                  <a:pt x="1964008" y="2450423"/>
                </a:lnTo>
                <a:lnTo>
                  <a:pt x="0" y="2450423"/>
                </a:lnTo>
                <a:close/>
              </a:path>
            </a:pathLst>
          </a:custGeom>
          <a:ln w="19050">
            <a:solidFill>
              <a:schemeClr val="tx1"/>
            </a:solidFill>
          </a:ln>
        </p:spPr>
        <p:txBody>
          <a:bodyPr wrap="square">
            <a:noAutofit/>
          </a:bodyPr>
          <a:lstStyle/>
          <a:p>
            <a:endParaRPr lang="zh-CN" altLang="en-US"/>
          </a:p>
        </p:txBody>
      </p:sp>
      <p:sp>
        <p:nvSpPr>
          <p:cNvPr id="15" name="图片占位符 14"/>
          <p:cNvSpPr>
            <a:spLocks noGrp="1"/>
          </p:cNvSpPr>
          <p:nvPr>
            <p:ph type="pic" sz="quarter" idx="13"/>
          </p:nvPr>
        </p:nvSpPr>
        <p:spPr>
          <a:xfrm>
            <a:off x="9032075" y="2179214"/>
            <a:ext cx="1964008" cy="1641533"/>
          </a:xfrm>
          <a:custGeom>
            <a:avLst/>
            <a:gdLst>
              <a:gd name="connsiteX0" fmla="*/ 0 w 1964008"/>
              <a:gd name="connsiteY0" fmla="*/ 0 h 1641533"/>
              <a:gd name="connsiteX1" fmla="*/ 1964008 w 1964008"/>
              <a:gd name="connsiteY1" fmla="*/ 0 h 1641533"/>
              <a:gd name="connsiteX2" fmla="*/ 1964008 w 1964008"/>
              <a:gd name="connsiteY2" fmla="*/ 1641533 h 1641533"/>
              <a:gd name="connsiteX3" fmla="*/ 0 w 1964008"/>
              <a:gd name="connsiteY3" fmla="*/ 1641533 h 1641533"/>
            </a:gdLst>
            <a:ahLst/>
            <a:cxnLst>
              <a:cxn ang="0">
                <a:pos x="connsiteX0" y="connsiteY0"/>
              </a:cxn>
              <a:cxn ang="0">
                <a:pos x="connsiteX1" y="connsiteY1"/>
              </a:cxn>
              <a:cxn ang="0">
                <a:pos x="connsiteX2" y="connsiteY2"/>
              </a:cxn>
              <a:cxn ang="0">
                <a:pos x="connsiteX3" y="connsiteY3"/>
              </a:cxn>
            </a:cxnLst>
            <a:rect l="l" t="t" r="r" b="b"/>
            <a:pathLst>
              <a:path w="1964008" h="1641533">
                <a:moveTo>
                  <a:pt x="0" y="0"/>
                </a:moveTo>
                <a:lnTo>
                  <a:pt x="1964008" y="0"/>
                </a:lnTo>
                <a:lnTo>
                  <a:pt x="1964008" y="1641533"/>
                </a:lnTo>
                <a:lnTo>
                  <a:pt x="0" y="1641533"/>
                </a:lnTo>
                <a:close/>
              </a:path>
            </a:pathLst>
          </a:custGeom>
          <a:ln w="19050">
            <a:solidFill>
              <a:schemeClr val="tx1"/>
            </a:solidFill>
          </a:ln>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43932" y="2156409"/>
            <a:ext cx="1249364" cy="1249364"/>
          </a:xfrm>
          <a:custGeom>
            <a:avLst/>
            <a:gdLst>
              <a:gd name="connsiteX0" fmla="*/ 624682 w 1249364"/>
              <a:gd name="connsiteY0" fmla="*/ 0 h 1249364"/>
              <a:gd name="connsiteX1" fmla="*/ 1249364 w 1249364"/>
              <a:gd name="connsiteY1" fmla="*/ 624682 h 1249364"/>
              <a:gd name="connsiteX2" fmla="*/ 624682 w 1249364"/>
              <a:gd name="connsiteY2" fmla="*/ 1249364 h 1249364"/>
              <a:gd name="connsiteX3" fmla="*/ 0 w 1249364"/>
              <a:gd name="connsiteY3" fmla="*/ 624682 h 1249364"/>
              <a:gd name="connsiteX4" fmla="*/ 624682 w 1249364"/>
              <a:gd name="connsiteY4" fmla="*/ 0 h 1249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364" h="1249364">
                <a:moveTo>
                  <a:pt x="624682" y="0"/>
                </a:moveTo>
                <a:cubicBezTo>
                  <a:pt x="969684" y="0"/>
                  <a:pt x="1249364" y="279680"/>
                  <a:pt x="1249364" y="624682"/>
                </a:cubicBezTo>
                <a:cubicBezTo>
                  <a:pt x="1249364" y="969684"/>
                  <a:pt x="969684" y="1249364"/>
                  <a:pt x="624682" y="1249364"/>
                </a:cubicBezTo>
                <a:cubicBezTo>
                  <a:pt x="279680" y="1249364"/>
                  <a:pt x="0" y="969684"/>
                  <a:pt x="0" y="624682"/>
                </a:cubicBezTo>
                <a:cubicBezTo>
                  <a:pt x="0" y="279680"/>
                  <a:pt x="279680" y="0"/>
                  <a:pt x="624682" y="0"/>
                </a:cubicBezTo>
                <a:close/>
              </a:path>
            </a:pathLst>
          </a:custGeom>
          <a:ln w="19050">
            <a:solidFill>
              <a:schemeClr val="tx1"/>
            </a:solidFill>
          </a:ln>
        </p:spPr>
        <p:txBody>
          <a:bodyPr wrap="square">
            <a:noAutofit/>
          </a:bodyPr>
          <a:lstStyle/>
          <a:p>
            <a:endParaRPr lang="zh-CN" altLang="en-US"/>
          </a:p>
        </p:txBody>
      </p:sp>
      <p:sp>
        <p:nvSpPr>
          <p:cNvPr id="13" name="图片占位符 12"/>
          <p:cNvSpPr>
            <a:spLocks noGrp="1"/>
          </p:cNvSpPr>
          <p:nvPr>
            <p:ph type="pic" sz="quarter" idx="11"/>
          </p:nvPr>
        </p:nvSpPr>
        <p:spPr>
          <a:xfrm>
            <a:off x="1143932" y="3997909"/>
            <a:ext cx="1249364" cy="1249364"/>
          </a:xfrm>
          <a:custGeom>
            <a:avLst/>
            <a:gdLst>
              <a:gd name="connsiteX0" fmla="*/ 624682 w 1249364"/>
              <a:gd name="connsiteY0" fmla="*/ 0 h 1249364"/>
              <a:gd name="connsiteX1" fmla="*/ 1249364 w 1249364"/>
              <a:gd name="connsiteY1" fmla="*/ 624682 h 1249364"/>
              <a:gd name="connsiteX2" fmla="*/ 624682 w 1249364"/>
              <a:gd name="connsiteY2" fmla="*/ 1249364 h 1249364"/>
              <a:gd name="connsiteX3" fmla="*/ 0 w 1249364"/>
              <a:gd name="connsiteY3" fmla="*/ 624682 h 1249364"/>
              <a:gd name="connsiteX4" fmla="*/ 624682 w 1249364"/>
              <a:gd name="connsiteY4" fmla="*/ 0 h 1249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364" h="1249364">
                <a:moveTo>
                  <a:pt x="624682" y="0"/>
                </a:moveTo>
                <a:cubicBezTo>
                  <a:pt x="969684" y="0"/>
                  <a:pt x="1249364" y="279680"/>
                  <a:pt x="1249364" y="624682"/>
                </a:cubicBezTo>
                <a:cubicBezTo>
                  <a:pt x="1249364" y="969684"/>
                  <a:pt x="969684" y="1249364"/>
                  <a:pt x="624682" y="1249364"/>
                </a:cubicBezTo>
                <a:cubicBezTo>
                  <a:pt x="279680" y="1249364"/>
                  <a:pt x="0" y="969684"/>
                  <a:pt x="0" y="624682"/>
                </a:cubicBezTo>
                <a:cubicBezTo>
                  <a:pt x="0" y="279680"/>
                  <a:pt x="279680" y="0"/>
                  <a:pt x="624682" y="0"/>
                </a:cubicBezTo>
                <a:close/>
              </a:path>
            </a:pathLst>
          </a:custGeom>
          <a:ln w="19050">
            <a:solidFill>
              <a:schemeClr val="tx1"/>
            </a:solidFill>
          </a:ln>
        </p:spPr>
        <p:txBody>
          <a:bodyPr wrap="square">
            <a:noAutofit/>
          </a:bodyPr>
          <a:lstStyle/>
          <a:p>
            <a:endParaRPr lang="zh-CN" altLang="en-US"/>
          </a:p>
        </p:txBody>
      </p:sp>
      <p:sp>
        <p:nvSpPr>
          <p:cNvPr id="14" name="图片占位符 13"/>
          <p:cNvSpPr>
            <a:spLocks noGrp="1"/>
          </p:cNvSpPr>
          <p:nvPr>
            <p:ph type="pic" sz="quarter" idx="12"/>
          </p:nvPr>
        </p:nvSpPr>
        <p:spPr>
          <a:xfrm>
            <a:off x="6236632" y="2156409"/>
            <a:ext cx="1249364" cy="1249364"/>
          </a:xfrm>
          <a:custGeom>
            <a:avLst/>
            <a:gdLst>
              <a:gd name="connsiteX0" fmla="*/ 624682 w 1249364"/>
              <a:gd name="connsiteY0" fmla="*/ 0 h 1249364"/>
              <a:gd name="connsiteX1" fmla="*/ 1249364 w 1249364"/>
              <a:gd name="connsiteY1" fmla="*/ 624682 h 1249364"/>
              <a:gd name="connsiteX2" fmla="*/ 624682 w 1249364"/>
              <a:gd name="connsiteY2" fmla="*/ 1249364 h 1249364"/>
              <a:gd name="connsiteX3" fmla="*/ 0 w 1249364"/>
              <a:gd name="connsiteY3" fmla="*/ 624682 h 1249364"/>
              <a:gd name="connsiteX4" fmla="*/ 624682 w 1249364"/>
              <a:gd name="connsiteY4" fmla="*/ 0 h 1249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364" h="1249364">
                <a:moveTo>
                  <a:pt x="624682" y="0"/>
                </a:moveTo>
                <a:cubicBezTo>
                  <a:pt x="969684" y="0"/>
                  <a:pt x="1249364" y="279680"/>
                  <a:pt x="1249364" y="624682"/>
                </a:cubicBezTo>
                <a:cubicBezTo>
                  <a:pt x="1249364" y="969684"/>
                  <a:pt x="969684" y="1249364"/>
                  <a:pt x="624682" y="1249364"/>
                </a:cubicBezTo>
                <a:cubicBezTo>
                  <a:pt x="279680" y="1249364"/>
                  <a:pt x="0" y="969684"/>
                  <a:pt x="0" y="624682"/>
                </a:cubicBezTo>
                <a:cubicBezTo>
                  <a:pt x="0" y="279680"/>
                  <a:pt x="279680" y="0"/>
                  <a:pt x="624682" y="0"/>
                </a:cubicBezTo>
                <a:close/>
              </a:path>
            </a:pathLst>
          </a:custGeom>
          <a:ln w="19050">
            <a:solidFill>
              <a:schemeClr val="tx1"/>
            </a:solidFill>
          </a:ln>
        </p:spPr>
        <p:txBody>
          <a:bodyPr wrap="square">
            <a:noAutofit/>
          </a:bodyPr>
          <a:lstStyle/>
          <a:p>
            <a:endParaRPr lang="zh-CN" altLang="en-US"/>
          </a:p>
        </p:txBody>
      </p:sp>
      <p:sp>
        <p:nvSpPr>
          <p:cNvPr id="15" name="图片占位符 14"/>
          <p:cNvSpPr>
            <a:spLocks noGrp="1"/>
          </p:cNvSpPr>
          <p:nvPr>
            <p:ph type="pic" sz="quarter" idx="13"/>
          </p:nvPr>
        </p:nvSpPr>
        <p:spPr>
          <a:xfrm>
            <a:off x="6236632" y="3997909"/>
            <a:ext cx="1249364" cy="1249364"/>
          </a:xfrm>
          <a:custGeom>
            <a:avLst/>
            <a:gdLst>
              <a:gd name="connsiteX0" fmla="*/ 624682 w 1249364"/>
              <a:gd name="connsiteY0" fmla="*/ 0 h 1249364"/>
              <a:gd name="connsiteX1" fmla="*/ 1249364 w 1249364"/>
              <a:gd name="connsiteY1" fmla="*/ 624682 h 1249364"/>
              <a:gd name="connsiteX2" fmla="*/ 624682 w 1249364"/>
              <a:gd name="connsiteY2" fmla="*/ 1249364 h 1249364"/>
              <a:gd name="connsiteX3" fmla="*/ 0 w 1249364"/>
              <a:gd name="connsiteY3" fmla="*/ 624682 h 1249364"/>
              <a:gd name="connsiteX4" fmla="*/ 624682 w 1249364"/>
              <a:gd name="connsiteY4" fmla="*/ 0 h 1249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364" h="1249364">
                <a:moveTo>
                  <a:pt x="624682" y="0"/>
                </a:moveTo>
                <a:cubicBezTo>
                  <a:pt x="969684" y="0"/>
                  <a:pt x="1249364" y="279680"/>
                  <a:pt x="1249364" y="624682"/>
                </a:cubicBezTo>
                <a:cubicBezTo>
                  <a:pt x="1249364" y="969684"/>
                  <a:pt x="969684" y="1249364"/>
                  <a:pt x="624682" y="1249364"/>
                </a:cubicBezTo>
                <a:cubicBezTo>
                  <a:pt x="279680" y="1249364"/>
                  <a:pt x="0" y="969684"/>
                  <a:pt x="0" y="624682"/>
                </a:cubicBezTo>
                <a:cubicBezTo>
                  <a:pt x="0" y="279680"/>
                  <a:pt x="279680" y="0"/>
                  <a:pt x="624682" y="0"/>
                </a:cubicBezTo>
                <a:close/>
              </a:path>
            </a:pathLst>
          </a:custGeom>
          <a:ln w="19050">
            <a:solidFill>
              <a:schemeClr val="tx1"/>
            </a:solidFill>
          </a:ln>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932769" y="1809902"/>
            <a:ext cx="5073632" cy="3232976"/>
          </a:xfrm>
          <a:custGeom>
            <a:avLst/>
            <a:gdLst>
              <a:gd name="connsiteX0" fmla="*/ 0 w 5073632"/>
              <a:gd name="connsiteY0" fmla="*/ 0 h 3232976"/>
              <a:gd name="connsiteX1" fmla="*/ 5073632 w 5073632"/>
              <a:gd name="connsiteY1" fmla="*/ 0 h 3232976"/>
              <a:gd name="connsiteX2" fmla="*/ 5073632 w 5073632"/>
              <a:gd name="connsiteY2" fmla="*/ 3232976 h 3232976"/>
              <a:gd name="connsiteX3" fmla="*/ 0 w 5073632"/>
              <a:gd name="connsiteY3" fmla="*/ 3232976 h 3232976"/>
            </a:gdLst>
            <a:ahLst/>
            <a:cxnLst>
              <a:cxn ang="0">
                <a:pos x="connsiteX0" y="connsiteY0"/>
              </a:cxn>
              <a:cxn ang="0">
                <a:pos x="connsiteX1" y="connsiteY1"/>
              </a:cxn>
              <a:cxn ang="0">
                <a:pos x="connsiteX2" y="connsiteY2"/>
              </a:cxn>
              <a:cxn ang="0">
                <a:pos x="connsiteX3" y="connsiteY3"/>
              </a:cxn>
            </a:cxnLst>
            <a:rect l="l" t="t" r="r" b="b"/>
            <a:pathLst>
              <a:path w="5073632" h="3232976">
                <a:moveTo>
                  <a:pt x="0" y="0"/>
                </a:moveTo>
                <a:lnTo>
                  <a:pt x="5073632" y="0"/>
                </a:lnTo>
                <a:lnTo>
                  <a:pt x="5073632" y="3232976"/>
                </a:lnTo>
                <a:lnTo>
                  <a:pt x="0" y="3232976"/>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6440040" y="1417683"/>
            <a:ext cx="2378388" cy="2378387"/>
          </a:xfrm>
          <a:custGeom>
            <a:avLst/>
            <a:gdLst>
              <a:gd name="connsiteX0" fmla="*/ 0 w 2378388"/>
              <a:gd name="connsiteY0" fmla="*/ 0 h 2378387"/>
              <a:gd name="connsiteX1" fmla="*/ 2378388 w 2378388"/>
              <a:gd name="connsiteY1" fmla="*/ 0 h 2378387"/>
              <a:gd name="connsiteX2" fmla="*/ 2378388 w 2378388"/>
              <a:gd name="connsiteY2" fmla="*/ 2378387 h 2378387"/>
              <a:gd name="connsiteX3" fmla="*/ 0 w 2378388"/>
              <a:gd name="connsiteY3" fmla="*/ 2378387 h 2378387"/>
            </a:gdLst>
            <a:ahLst/>
            <a:cxnLst>
              <a:cxn ang="0">
                <a:pos x="connsiteX0" y="connsiteY0"/>
              </a:cxn>
              <a:cxn ang="0">
                <a:pos x="connsiteX1" y="connsiteY1"/>
              </a:cxn>
              <a:cxn ang="0">
                <a:pos x="connsiteX2" y="connsiteY2"/>
              </a:cxn>
              <a:cxn ang="0">
                <a:pos x="connsiteX3" y="connsiteY3"/>
              </a:cxn>
            </a:cxnLst>
            <a:rect l="l" t="t" r="r" b="b"/>
            <a:pathLst>
              <a:path w="2378388" h="2378387">
                <a:moveTo>
                  <a:pt x="0" y="0"/>
                </a:moveTo>
                <a:lnTo>
                  <a:pt x="2378388" y="0"/>
                </a:lnTo>
                <a:lnTo>
                  <a:pt x="2378388" y="2378387"/>
                </a:lnTo>
                <a:lnTo>
                  <a:pt x="0" y="2378387"/>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8818428" y="1420574"/>
            <a:ext cx="2370236" cy="2370235"/>
          </a:xfrm>
          <a:custGeom>
            <a:avLst/>
            <a:gdLst>
              <a:gd name="connsiteX0" fmla="*/ 0 w 2370236"/>
              <a:gd name="connsiteY0" fmla="*/ 0 h 2370235"/>
              <a:gd name="connsiteX1" fmla="*/ 2370236 w 2370236"/>
              <a:gd name="connsiteY1" fmla="*/ 0 h 2370235"/>
              <a:gd name="connsiteX2" fmla="*/ 2370236 w 2370236"/>
              <a:gd name="connsiteY2" fmla="*/ 2370235 h 2370235"/>
              <a:gd name="connsiteX3" fmla="*/ 0 w 2370236"/>
              <a:gd name="connsiteY3" fmla="*/ 2370235 h 2370235"/>
            </a:gdLst>
            <a:ahLst/>
            <a:cxnLst>
              <a:cxn ang="0">
                <a:pos x="connsiteX0" y="connsiteY0"/>
              </a:cxn>
              <a:cxn ang="0">
                <a:pos x="connsiteX1" y="connsiteY1"/>
              </a:cxn>
              <a:cxn ang="0">
                <a:pos x="connsiteX2" y="connsiteY2"/>
              </a:cxn>
              <a:cxn ang="0">
                <a:pos x="connsiteX3" y="connsiteY3"/>
              </a:cxn>
            </a:cxnLst>
            <a:rect l="l" t="t" r="r" b="b"/>
            <a:pathLst>
              <a:path w="2370236" h="2370235">
                <a:moveTo>
                  <a:pt x="0" y="0"/>
                </a:moveTo>
                <a:lnTo>
                  <a:pt x="2370236" y="0"/>
                </a:lnTo>
                <a:lnTo>
                  <a:pt x="2370236" y="2370235"/>
                </a:lnTo>
                <a:lnTo>
                  <a:pt x="0" y="2370235"/>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450073" y="3796315"/>
            <a:ext cx="2362083" cy="2364728"/>
          </a:xfrm>
          <a:custGeom>
            <a:avLst/>
            <a:gdLst>
              <a:gd name="connsiteX0" fmla="*/ 0 w 2362083"/>
              <a:gd name="connsiteY0" fmla="*/ 0 h 2364728"/>
              <a:gd name="connsiteX1" fmla="*/ 2362083 w 2362083"/>
              <a:gd name="connsiteY1" fmla="*/ 0 h 2364728"/>
              <a:gd name="connsiteX2" fmla="*/ 2362083 w 2362083"/>
              <a:gd name="connsiteY2" fmla="*/ 2364728 h 2364728"/>
              <a:gd name="connsiteX3" fmla="*/ 0 w 2362083"/>
              <a:gd name="connsiteY3" fmla="*/ 2364728 h 2364728"/>
            </a:gdLst>
            <a:ahLst/>
            <a:cxnLst>
              <a:cxn ang="0">
                <a:pos x="connsiteX0" y="connsiteY0"/>
              </a:cxn>
              <a:cxn ang="0">
                <a:pos x="connsiteX1" y="connsiteY1"/>
              </a:cxn>
              <a:cxn ang="0">
                <a:pos x="connsiteX2" y="connsiteY2"/>
              </a:cxn>
              <a:cxn ang="0">
                <a:pos x="connsiteX3" y="connsiteY3"/>
              </a:cxn>
            </a:cxnLst>
            <a:rect l="l" t="t" r="r" b="b"/>
            <a:pathLst>
              <a:path w="2362083" h="2364728">
                <a:moveTo>
                  <a:pt x="0" y="0"/>
                </a:moveTo>
                <a:lnTo>
                  <a:pt x="2362083" y="0"/>
                </a:lnTo>
                <a:lnTo>
                  <a:pt x="2362083" y="2364728"/>
                </a:lnTo>
                <a:lnTo>
                  <a:pt x="0" y="2364728"/>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810276" y="3782656"/>
            <a:ext cx="2378388" cy="2378387"/>
          </a:xfrm>
          <a:custGeom>
            <a:avLst/>
            <a:gdLst>
              <a:gd name="connsiteX0" fmla="*/ 0 w 2378388"/>
              <a:gd name="connsiteY0" fmla="*/ 0 h 2378387"/>
              <a:gd name="connsiteX1" fmla="*/ 2378388 w 2378388"/>
              <a:gd name="connsiteY1" fmla="*/ 0 h 2378387"/>
              <a:gd name="connsiteX2" fmla="*/ 2378388 w 2378388"/>
              <a:gd name="connsiteY2" fmla="*/ 2378387 h 2378387"/>
              <a:gd name="connsiteX3" fmla="*/ 0 w 2378388"/>
              <a:gd name="connsiteY3" fmla="*/ 2378387 h 2378387"/>
            </a:gdLst>
            <a:ahLst/>
            <a:cxnLst>
              <a:cxn ang="0">
                <a:pos x="connsiteX0" y="connsiteY0"/>
              </a:cxn>
              <a:cxn ang="0">
                <a:pos x="connsiteX1" y="connsiteY1"/>
              </a:cxn>
              <a:cxn ang="0">
                <a:pos x="connsiteX2" y="connsiteY2"/>
              </a:cxn>
              <a:cxn ang="0">
                <a:pos x="connsiteX3" y="connsiteY3"/>
              </a:cxn>
            </a:cxnLst>
            <a:rect l="l" t="t" r="r" b="b"/>
            <a:pathLst>
              <a:path w="2378388" h="2378387">
                <a:moveTo>
                  <a:pt x="0" y="0"/>
                </a:moveTo>
                <a:lnTo>
                  <a:pt x="2378388" y="0"/>
                </a:lnTo>
                <a:lnTo>
                  <a:pt x="2378388" y="2378387"/>
                </a:lnTo>
                <a:lnTo>
                  <a:pt x="0" y="2378387"/>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917115" y="1716411"/>
            <a:ext cx="6084144" cy="3040554"/>
          </a:xfrm>
          <a:custGeom>
            <a:avLst/>
            <a:gdLst>
              <a:gd name="connsiteX0" fmla="*/ 0 w 6084144"/>
              <a:gd name="connsiteY0" fmla="*/ 0 h 3040554"/>
              <a:gd name="connsiteX1" fmla="*/ 1521036 w 6084144"/>
              <a:gd name="connsiteY1" fmla="*/ 0 h 3040554"/>
              <a:gd name="connsiteX2" fmla="*/ 1521036 w 6084144"/>
              <a:gd name="connsiteY2" fmla="*/ 1519518 h 3040554"/>
              <a:gd name="connsiteX3" fmla="*/ 3042072 w 6084144"/>
              <a:gd name="connsiteY3" fmla="*/ 1519518 h 3040554"/>
              <a:gd name="connsiteX4" fmla="*/ 3042072 w 6084144"/>
              <a:gd name="connsiteY4" fmla="*/ 0 h 3040554"/>
              <a:gd name="connsiteX5" fmla="*/ 4563108 w 6084144"/>
              <a:gd name="connsiteY5" fmla="*/ 0 h 3040554"/>
              <a:gd name="connsiteX6" fmla="*/ 4563108 w 6084144"/>
              <a:gd name="connsiteY6" fmla="*/ 1519518 h 3040554"/>
              <a:gd name="connsiteX7" fmla="*/ 6084144 w 6084144"/>
              <a:gd name="connsiteY7" fmla="*/ 1519518 h 3040554"/>
              <a:gd name="connsiteX8" fmla="*/ 6084144 w 6084144"/>
              <a:gd name="connsiteY8" fmla="*/ 3040554 h 3040554"/>
              <a:gd name="connsiteX9" fmla="*/ 4563108 w 6084144"/>
              <a:gd name="connsiteY9" fmla="*/ 3040554 h 3040554"/>
              <a:gd name="connsiteX10" fmla="*/ 4563108 w 6084144"/>
              <a:gd name="connsiteY10" fmla="*/ 1521036 h 3040554"/>
              <a:gd name="connsiteX11" fmla="*/ 3042072 w 6084144"/>
              <a:gd name="connsiteY11" fmla="*/ 1521036 h 3040554"/>
              <a:gd name="connsiteX12" fmla="*/ 3042072 w 6084144"/>
              <a:gd name="connsiteY12" fmla="*/ 3040554 h 3040554"/>
              <a:gd name="connsiteX13" fmla="*/ 1521036 w 6084144"/>
              <a:gd name="connsiteY13" fmla="*/ 3040554 h 3040554"/>
              <a:gd name="connsiteX14" fmla="*/ 1521036 w 6084144"/>
              <a:gd name="connsiteY14" fmla="*/ 1521036 h 3040554"/>
              <a:gd name="connsiteX15" fmla="*/ 0 w 6084144"/>
              <a:gd name="connsiteY15" fmla="*/ 1521036 h 30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84144" h="3040554">
                <a:moveTo>
                  <a:pt x="0" y="0"/>
                </a:moveTo>
                <a:lnTo>
                  <a:pt x="1521036" y="0"/>
                </a:lnTo>
                <a:lnTo>
                  <a:pt x="1521036" y="1519518"/>
                </a:lnTo>
                <a:lnTo>
                  <a:pt x="3042072" y="1519518"/>
                </a:lnTo>
                <a:lnTo>
                  <a:pt x="3042072" y="0"/>
                </a:lnTo>
                <a:lnTo>
                  <a:pt x="4563108" y="0"/>
                </a:lnTo>
                <a:lnTo>
                  <a:pt x="4563108" y="1519518"/>
                </a:lnTo>
                <a:lnTo>
                  <a:pt x="6084144" y="1519518"/>
                </a:lnTo>
                <a:lnTo>
                  <a:pt x="6084144" y="3040554"/>
                </a:lnTo>
                <a:lnTo>
                  <a:pt x="4563108" y="3040554"/>
                </a:lnTo>
                <a:lnTo>
                  <a:pt x="4563108" y="1521036"/>
                </a:lnTo>
                <a:lnTo>
                  <a:pt x="3042072" y="1521036"/>
                </a:lnTo>
                <a:lnTo>
                  <a:pt x="3042072" y="3040554"/>
                </a:lnTo>
                <a:lnTo>
                  <a:pt x="1521036" y="3040554"/>
                </a:lnTo>
                <a:lnTo>
                  <a:pt x="1521036" y="1521036"/>
                </a:lnTo>
                <a:lnTo>
                  <a:pt x="0" y="1521036"/>
                </a:lnTo>
                <a:close/>
              </a:path>
            </a:pathLst>
          </a:custGeom>
        </p:spPr>
        <p:txBody>
          <a:bodyPr wrap="square">
            <a:noAutofit/>
          </a:bodyPr>
          <a:lstStyle/>
          <a:p>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548347" y="2124203"/>
            <a:ext cx="1593215" cy="2977862"/>
          </a:xfrm>
          <a:custGeom>
            <a:avLst/>
            <a:gdLst>
              <a:gd name="connsiteX0" fmla="*/ 0 w 1593215"/>
              <a:gd name="connsiteY0" fmla="*/ 0 h 2977862"/>
              <a:gd name="connsiteX1" fmla="*/ 1593215 w 1593215"/>
              <a:gd name="connsiteY1" fmla="*/ 0 h 2977862"/>
              <a:gd name="connsiteX2" fmla="*/ 1593215 w 1593215"/>
              <a:gd name="connsiteY2" fmla="*/ 2977862 h 2977862"/>
              <a:gd name="connsiteX3" fmla="*/ 0 w 1593215"/>
              <a:gd name="connsiteY3" fmla="*/ 2977862 h 2977862"/>
            </a:gdLst>
            <a:ahLst/>
            <a:cxnLst>
              <a:cxn ang="0">
                <a:pos x="connsiteX0" y="connsiteY0"/>
              </a:cxn>
              <a:cxn ang="0">
                <a:pos x="connsiteX1" y="connsiteY1"/>
              </a:cxn>
              <a:cxn ang="0">
                <a:pos x="connsiteX2" y="connsiteY2"/>
              </a:cxn>
              <a:cxn ang="0">
                <a:pos x="connsiteX3" y="connsiteY3"/>
              </a:cxn>
            </a:cxnLst>
            <a:rect l="l" t="t" r="r" b="b"/>
            <a:pathLst>
              <a:path w="1593215" h="2977862">
                <a:moveTo>
                  <a:pt x="0" y="0"/>
                </a:moveTo>
                <a:lnTo>
                  <a:pt x="1593215" y="0"/>
                </a:lnTo>
                <a:lnTo>
                  <a:pt x="1593215" y="2977862"/>
                </a:lnTo>
                <a:lnTo>
                  <a:pt x="0" y="2977862"/>
                </a:ln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FED"/>
        </a:solidFill>
        <a:effectLst/>
      </p:bgPr>
    </p:bg>
    <p:spTree>
      <p:nvGrpSpPr>
        <p:cNvPr id="1" name=""/>
        <p:cNvGrpSpPr/>
        <p:nvPr/>
      </p:nvGrpSpPr>
      <p:grpSpPr>
        <a:xfrm>
          <a:off x="0" y="0"/>
          <a:ext cx="0" cy="0"/>
          <a:chOff x="0" y="0"/>
          <a:chExt cx="0" cy="0"/>
        </a:xfrm>
      </p:grpSpPr>
      <p:sp>
        <p:nvSpPr>
          <p:cNvPr id="3" name="文本框 2"/>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ea typeface="微软雅黑" panose="020B0503020204020204" pitchFamily="34" charset="-122"/>
              <a:sym typeface="+mn-ea"/>
            </a:endParaRP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8.xml"/><Relationship Id="rId2" Type="http://schemas.openxmlformats.org/officeDocument/2006/relationships/image" Target="../media/image1.sv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7.xml"/><Relationship Id="rId6" Type="http://schemas.openxmlformats.org/officeDocument/2006/relationships/tags" Target="../tags/tag5.xml"/><Relationship Id="rId5" Type="http://schemas.openxmlformats.org/officeDocument/2006/relationships/image" Target="../media/image4.pn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3.xml"/><Relationship Id="rId6" Type="http://schemas.openxmlformats.org/officeDocument/2006/relationships/image" Target="../media/image4.svg"/><Relationship Id="rId5" Type="http://schemas.openxmlformats.org/officeDocument/2006/relationships/image" Target="../media/image7.png"/><Relationship Id="rId4" Type="http://schemas.openxmlformats.org/officeDocument/2006/relationships/image" Target="../media/image3.svg"/><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1.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3.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全民健身"/>
          <p:cNvPicPr>
            <a:picLocks noChangeAspect="1"/>
          </p:cNvPicPr>
          <p:nvPr/>
        </p:nvPicPr>
        <p:blipFill>
          <a:blip r:embed="rId1"/>
          <a:srcRect b="57404"/>
          <a:stretch>
            <a:fillRect/>
          </a:stretch>
        </p:blipFill>
        <p:spPr>
          <a:xfrm>
            <a:off x="-635" y="0"/>
            <a:ext cx="12192635" cy="6926580"/>
          </a:xfrm>
          <a:prstGeom prst="rect">
            <a:avLst/>
          </a:prstGeom>
        </p:spPr>
      </p:pic>
      <p:sp>
        <p:nvSpPr>
          <p:cNvPr id="2" name="文本框 1"/>
          <p:cNvSpPr txBox="1"/>
          <p:nvPr/>
        </p:nvSpPr>
        <p:spPr>
          <a:xfrm>
            <a:off x="9762080" y="304511"/>
            <a:ext cx="2865264" cy="1323439"/>
          </a:xfrm>
          <a:prstGeom prst="rect">
            <a:avLst/>
          </a:prstGeom>
          <a:noFill/>
        </p:spPr>
        <p:txBody>
          <a:bodyPr wrap="square" rtlCol="0">
            <a:spAutoFit/>
          </a:bodyPr>
          <a:lstStyle/>
          <a:p>
            <a:pPr algn="ctr"/>
            <a:r>
              <a:rPr lang="en-US" altLang="zh-CN" sz="8000" dirty="0" smtClean="0">
                <a:solidFill>
                  <a:schemeClr val="bg1"/>
                </a:solidFill>
                <a:latin typeface="Harlow Solid Italic" panose="04030604020F02020D02" pitchFamily="82" charset="0"/>
              </a:rPr>
              <a:t>2020</a:t>
            </a:r>
            <a:endParaRPr lang="zh-CN" altLang="en-US" sz="8000" dirty="0">
              <a:solidFill>
                <a:schemeClr val="bg1"/>
              </a:solidFill>
              <a:latin typeface="Harlow Solid Italic" panose="04030604020F02020D02" pitchFamily="82" charset="0"/>
            </a:endParaRPr>
          </a:p>
        </p:txBody>
      </p:sp>
      <p:grpSp>
        <p:nvGrpSpPr>
          <p:cNvPr id="3" name="组合 2"/>
          <p:cNvGrpSpPr/>
          <p:nvPr/>
        </p:nvGrpSpPr>
        <p:grpSpPr>
          <a:xfrm>
            <a:off x="5291740" y="4427251"/>
            <a:ext cx="2448000" cy="432000"/>
            <a:chOff x="4872000" y="5105400"/>
            <a:chExt cx="2448000" cy="432000"/>
          </a:xfrm>
        </p:grpSpPr>
        <p:sp>
          <p:nvSpPr>
            <p:cNvPr id="4" name="矩形: 圆角 5"/>
            <p:cNvSpPr/>
            <p:nvPr/>
          </p:nvSpPr>
          <p:spPr>
            <a:xfrm>
              <a:off x="4872000" y="5105400"/>
              <a:ext cx="2448000" cy="432000"/>
            </a:xfrm>
            <a:prstGeom prst="roundRect">
              <a:avLst>
                <a:gd name="adj" fmla="val 50000"/>
              </a:avLst>
            </a:prstGeom>
            <a:solidFill>
              <a:srgbClr val="4948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160011" y="5146392"/>
              <a:ext cx="1871980" cy="368300"/>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bg1"/>
                  </a:solidFill>
                </a:rPr>
                <a:t>汇报人</a:t>
              </a:r>
              <a:r>
                <a:rPr lang="zh-CN" altLang="en-US" dirty="0" smtClean="0">
                  <a:solidFill>
                    <a:schemeClr val="bg1"/>
                  </a:solidFill>
                </a:rPr>
                <a:t>：</a:t>
              </a:r>
              <a:r>
                <a:rPr lang="en-US" dirty="0" smtClean="0">
                  <a:solidFill>
                    <a:schemeClr val="bg1"/>
                  </a:solidFill>
                </a:rPr>
                <a:t>PPTCN</a:t>
              </a:r>
              <a:endParaRPr lang="en-US" dirty="0">
                <a:solidFill>
                  <a:schemeClr val="bg1"/>
                </a:solidFill>
              </a:endParaRPr>
            </a:p>
          </p:txBody>
        </p:sp>
      </p:grpSp>
      <p:sp>
        <p:nvSpPr>
          <p:cNvPr id="6" name="文本框 5"/>
          <p:cNvSpPr txBox="1"/>
          <p:nvPr/>
        </p:nvSpPr>
        <p:spPr>
          <a:xfrm>
            <a:off x="552450" y="2627630"/>
            <a:ext cx="8094980" cy="1106805"/>
          </a:xfrm>
          <a:prstGeom prst="rect">
            <a:avLst/>
          </a:prstGeom>
          <a:noFill/>
        </p:spPr>
        <p:txBody>
          <a:bodyPr wrap="square" rtlCol="0">
            <a:spAutoFit/>
            <a:scene3d>
              <a:camera prst="orthographicFront"/>
              <a:lightRig rig="threePt" dir="t"/>
            </a:scene3d>
            <a:sp3d contourW="12700"/>
          </a:bodyPr>
          <a:lstStyle/>
          <a:p>
            <a:pPr algn="r"/>
            <a:r>
              <a:rPr lang="zh-CN" altLang="en-US" sz="6600" b="1" dirty="0" smtClean="0">
                <a:solidFill>
                  <a:schemeClr val="tx1">
                    <a:lumMod val="65000"/>
                    <a:lumOff val="35000"/>
                  </a:schemeClr>
                </a:solidFill>
              </a:rPr>
              <a:t>活动方案策划模板</a:t>
            </a:r>
            <a:endParaRPr lang="zh-CN" altLang="en-US" sz="6600" b="1" dirty="0" smtClean="0">
              <a:solidFill>
                <a:schemeClr val="tx1">
                  <a:lumMod val="65000"/>
                  <a:lumOff val="35000"/>
                </a:schemeClr>
              </a:solidFill>
            </a:endParaRPr>
          </a:p>
        </p:txBody>
      </p:sp>
      <p:sp>
        <p:nvSpPr>
          <p:cNvPr id="7" name="文本框 6"/>
          <p:cNvSpPr txBox="1"/>
          <p:nvPr/>
        </p:nvSpPr>
        <p:spPr>
          <a:xfrm>
            <a:off x="2514600" y="3734716"/>
            <a:ext cx="5275940"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schemeClr val="bg1">
                    <a:lumMod val="50000"/>
                  </a:schemeClr>
                </a:solidFill>
                <a:latin typeface="+mj-ea"/>
                <a:ea typeface="+mj-ea"/>
              </a:rPr>
              <a:t>The user can demonstrate on a projector or computer, or print the </a:t>
            </a:r>
            <a:r>
              <a:rPr lang="en-US" altLang="zh-CN" sz="1400" dirty="0" smtClean="0">
                <a:solidFill>
                  <a:schemeClr val="bg1">
                    <a:lumMod val="50000"/>
                  </a:schemeClr>
                </a:solidFill>
                <a:latin typeface="+mj-ea"/>
                <a:ea typeface="+mj-ea"/>
              </a:rPr>
              <a:t>presentation be </a:t>
            </a:r>
            <a:r>
              <a:rPr lang="en-US" altLang="zh-CN" sz="1400" dirty="0">
                <a:solidFill>
                  <a:schemeClr val="bg1">
                    <a:lumMod val="50000"/>
                  </a:schemeClr>
                </a:solidFill>
                <a:latin typeface="+mj-ea"/>
                <a:ea typeface="+mj-ea"/>
              </a:rPr>
              <a:t>used in a wider field</a:t>
            </a:r>
            <a:endParaRPr lang="en-US" altLang="zh-CN" sz="1400" dirty="0">
              <a:solidFill>
                <a:schemeClr val="bg1">
                  <a:lumMod val="50000"/>
                </a:schemeClr>
              </a:solidFill>
              <a:latin typeface="+mj-ea"/>
              <a:ea typeface="+mj-ea"/>
            </a:endParaRPr>
          </a:p>
        </p:txBody>
      </p:sp>
      <p:pic>
        <p:nvPicPr>
          <p:cNvPr id="8" name="钢琴曲 - Always With Me.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1089348" y="-304800"/>
            <a:ext cx="609600" cy="609600"/>
          </a:xfrm>
          <a:prstGeom prst="rect">
            <a:avLst/>
          </a:prstGeom>
        </p:spPr>
      </p:pic>
      <p:sp>
        <p:nvSpPr>
          <p:cNvPr id="9" name="椭圆 8"/>
          <p:cNvSpPr/>
          <p:nvPr/>
        </p:nvSpPr>
        <p:spPr>
          <a:xfrm>
            <a:off x="1713865" y="5410200"/>
            <a:ext cx="558800" cy="558800"/>
          </a:xfrm>
          <a:prstGeom prst="ellipse">
            <a:avLst/>
          </a:pr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596515" y="5410200"/>
            <a:ext cx="558800" cy="558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479165" y="5410200"/>
            <a:ext cx="558800" cy="558800"/>
          </a:xfrm>
          <a:prstGeom prst="ellipse">
            <a:avLst/>
          </a:pr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1"/>
          <p:cNvSpPr/>
          <p:nvPr/>
        </p:nvSpPr>
        <p:spPr>
          <a:xfrm>
            <a:off x="1875435" y="5537200"/>
            <a:ext cx="235660" cy="304800"/>
          </a:xfrm>
          <a:custGeom>
            <a:avLst/>
            <a:gdLst>
              <a:gd name="T0" fmla="*/ 1843 w 1843"/>
              <a:gd name="T1" fmla="*/ 1337 h 2387"/>
              <a:gd name="T2" fmla="*/ 1581 w 1843"/>
              <a:gd name="T3" fmla="*/ 987 h 2387"/>
              <a:gd name="T4" fmla="*/ 1482 w 1843"/>
              <a:gd name="T5" fmla="*/ 723 h 2387"/>
              <a:gd name="T6" fmla="*/ 1050 w 1843"/>
              <a:gd name="T7" fmla="*/ 661 h 2387"/>
              <a:gd name="T8" fmla="*/ 793 w 1843"/>
              <a:gd name="T9" fmla="*/ 544 h 2387"/>
              <a:gd name="T10" fmla="*/ 443 w 1843"/>
              <a:gd name="T11" fmla="*/ 806 h 2387"/>
              <a:gd name="T12" fmla="*/ 179 w 1843"/>
              <a:gd name="T13" fmla="*/ 905 h 2387"/>
              <a:gd name="T14" fmla="*/ 117 w 1843"/>
              <a:gd name="T15" fmla="*/ 1337 h 2387"/>
              <a:gd name="T16" fmla="*/ 0 w 1843"/>
              <a:gd name="T17" fmla="*/ 1594 h 2387"/>
              <a:gd name="T18" fmla="*/ 262 w 1843"/>
              <a:gd name="T19" fmla="*/ 1944 h 2387"/>
              <a:gd name="T20" fmla="*/ 361 w 1843"/>
              <a:gd name="T21" fmla="*/ 2208 h 2387"/>
              <a:gd name="T22" fmla="*/ 793 w 1843"/>
              <a:gd name="T23" fmla="*/ 2270 h 2387"/>
              <a:gd name="T24" fmla="*/ 1050 w 1843"/>
              <a:gd name="T25" fmla="*/ 2387 h 2387"/>
              <a:gd name="T26" fmla="*/ 1399 w 1843"/>
              <a:gd name="T27" fmla="*/ 2125 h 2387"/>
              <a:gd name="T28" fmla="*/ 1664 w 1843"/>
              <a:gd name="T29" fmla="*/ 2026 h 2387"/>
              <a:gd name="T30" fmla="*/ 1726 w 1843"/>
              <a:gd name="T31" fmla="*/ 1594 h 2387"/>
              <a:gd name="T32" fmla="*/ 1480 w 1843"/>
              <a:gd name="T33" fmla="*/ 1466 h 2387"/>
              <a:gd name="T34" fmla="*/ 362 w 1843"/>
              <a:gd name="T35" fmla="*/ 1466 h 2387"/>
              <a:gd name="T36" fmla="*/ 1480 w 1843"/>
              <a:gd name="T37" fmla="*/ 1466 h 2387"/>
              <a:gd name="T38" fmla="*/ 466 w 1843"/>
              <a:gd name="T39" fmla="*/ 1466 h 2387"/>
              <a:gd name="T40" fmla="*/ 1376 w 1843"/>
              <a:gd name="T41" fmla="*/ 1466 h 2387"/>
              <a:gd name="T42" fmla="*/ 921 w 1843"/>
              <a:gd name="T43" fmla="*/ 1835 h 2387"/>
              <a:gd name="T44" fmla="*/ 921 w 1843"/>
              <a:gd name="T45" fmla="*/ 1096 h 2387"/>
              <a:gd name="T46" fmla="*/ 921 w 1843"/>
              <a:gd name="T47" fmla="*/ 1835 h 2387"/>
              <a:gd name="T48" fmla="*/ 1129 w 1843"/>
              <a:gd name="T49" fmla="*/ 520 h 2387"/>
              <a:gd name="T50" fmla="*/ 1241 w 1843"/>
              <a:gd name="T51" fmla="*/ 530 h 2387"/>
              <a:gd name="T52" fmla="*/ 1345 w 1843"/>
              <a:gd name="T53" fmla="*/ 645 h 2387"/>
              <a:gd name="T54" fmla="*/ 1431 w 1843"/>
              <a:gd name="T55" fmla="*/ 573 h 2387"/>
              <a:gd name="T56" fmla="*/ 1586 w 1843"/>
              <a:gd name="T57" fmla="*/ 581 h 2387"/>
              <a:gd name="T58" fmla="*/ 1595 w 1843"/>
              <a:gd name="T59" fmla="*/ 469 h 2387"/>
              <a:gd name="T60" fmla="*/ 1710 w 1843"/>
              <a:gd name="T61" fmla="*/ 365 h 2387"/>
              <a:gd name="T62" fmla="*/ 1638 w 1843"/>
              <a:gd name="T63" fmla="*/ 280 h 2387"/>
              <a:gd name="T64" fmla="*/ 1646 w 1843"/>
              <a:gd name="T65" fmla="*/ 125 h 2387"/>
              <a:gd name="T66" fmla="*/ 1535 w 1843"/>
              <a:gd name="T67" fmla="*/ 115 h 2387"/>
              <a:gd name="T68" fmla="*/ 1431 w 1843"/>
              <a:gd name="T69" fmla="*/ 0 h 2387"/>
              <a:gd name="T70" fmla="*/ 1345 w 1843"/>
              <a:gd name="T71" fmla="*/ 72 h 2387"/>
              <a:gd name="T72" fmla="*/ 1190 w 1843"/>
              <a:gd name="T73" fmla="*/ 64 h 2387"/>
              <a:gd name="T74" fmla="*/ 1181 w 1843"/>
              <a:gd name="T75" fmla="*/ 176 h 2387"/>
              <a:gd name="T76" fmla="*/ 1065 w 1843"/>
              <a:gd name="T77" fmla="*/ 280 h 2387"/>
              <a:gd name="T78" fmla="*/ 1138 w 1843"/>
              <a:gd name="T79" fmla="*/ 365 h 2387"/>
              <a:gd name="T80" fmla="*/ 1388 w 1843"/>
              <a:gd name="T81" fmla="*/ 197 h 2387"/>
              <a:gd name="T82" fmla="*/ 1388 w 1843"/>
              <a:gd name="T83" fmla="*/ 449 h 2387"/>
              <a:gd name="T84" fmla="*/ 1388 w 1843"/>
              <a:gd name="T85" fmla="*/ 19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3" h="2387">
                <a:moveTo>
                  <a:pt x="1843" y="1594"/>
                </a:moveTo>
                <a:lnTo>
                  <a:pt x="1843" y="1337"/>
                </a:lnTo>
                <a:lnTo>
                  <a:pt x="1726" y="1337"/>
                </a:lnTo>
                <a:cubicBezTo>
                  <a:pt x="1706" y="1208"/>
                  <a:pt x="1655" y="1089"/>
                  <a:pt x="1581" y="987"/>
                </a:cubicBezTo>
                <a:lnTo>
                  <a:pt x="1664" y="905"/>
                </a:lnTo>
                <a:lnTo>
                  <a:pt x="1482" y="723"/>
                </a:lnTo>
                <a:lnTo>
                  <a:pt x="1400" y="806"/>
                </a:lnTo>
                <a:cubicBezTo>
                  <a:pt x="1298" y="732"/>
                  <a:pt x="1179" y="681"/>
                  <a:pt x="1050" y="661"/>
                </a:cubicBezTo>
                <a:lnTo>
                  <a:pt x="1050" y="544"/>
                </a:lnTo>
                <a:lnTo>
                  <a:pt x="793" y="544"/>
                </a:lnTo>
                <a:lnTo>
                  <a:pt x="793" y="661"/>
                </a:lnTo>
                <a:cubicBezTo>
                  <a:pt x="664" y="681"/>
                  <a:pt x="545" y="732"/>
                  <a:pt x="443" y="806"/>
                </a:cubicBezTo>
                <a:lnTo>
                  <a:pt x="361" y="723"/>
                </a:lnTo>
                <a:lnTo>
                  <a:pt x="179" y="905"/>
                </a:lnTo>
                <a:lnTo>
                  <a:pt x="262" y="987"/>
                </a:lnTo>
                <a:cubicBezTo>
                  <a:pt x="188" y="1089"/>
                  <a:pt x="137" y="1208"/>
                  <a:pt x="117" y="1337"/>
                </a:cubicBezTo>
                <a:lnTo>
                  <a:pt x="0" y="1337"/>
                </a:lnTo>
                <a:lnTo>
                  <a:pt x="0" y="1594"/>
                </a:lnTo>
                <a:lnTo>
                  <a:pt x="117" y="1594"/>
                </a:lnTo>
                <a:cubicBezTo>
                  <a:pt x="137" y="1723"/>
                  <a:pt x="188" y="1842"/>
                  <a:pt x="262" y="1944"/>
                </a:cubicBezTo>
                <a:lnTo>
                  <a:pt x="179" y="2026"/>
                </a:lnTo>
                <a:lnTo>
                  <a:pt x="361" y="2208"/>
                </a:lnTo>
                <a:lnTo>
                  <a:pt x="443" y="2125"/>
                </a:lnTo>
                <a:cubicBezTo>
                  <a:pt x="545" y="2199"/>
                  <a:pt x="664" y="2250"/>
                  <a:pt x="793" y="2270"/>
                </a:cubicBezTo>
                <a:lnTo>
                  <a:pt x="793" y="2387"/>
                </a:lnTo>
                <a:lnTo>
                  <a:pt x="1050" y="2387"/>
                </a:lnTo>
                <a:lnTo>
                  <a:pt x="1050" y="2270"/>
                </a:lnTo>
                <a:cubicBezTo>
                  <a:pt x="1179" y="2250"/>
                  <a:pt x="1298" y="2199"/>
                  <a:pt x="1399" y="2125"/>
                </a:cubicBezTo>
                <a:lnTo>
                  <a:pt x="1482" y="2208"/>
                </a:lnTo>
                <a:lnTo>
                  <a:pt x="1664" y="2026"/>
                </a:lnTo>
                <a:lnTo>
                  <a:pt x="1581" y="1944"/>
                </a:lnTo>
                <a:cubicBezTo>
                  <a:pt x="1655" y="1842"/>
                  <a:pt x="1705" y="1723"/>
                  <a:pt x="1726" y="1594"/>
                </a:cubicBezTo>
                <a:lnTo>
                  <a:pt x="1843" y="1594"/>
                </a:lnTo>
                <a:close/>
                <a:moveTo>
                  <a:pt x="1480" y="1466"/>
                </a:moveTo>
                <a:cubicBezTo>
                  <a:pt x="1480" y="1774"/>
                  <a:pt x="1230" y="2025"/>
                  <a:pt x="921" y="2025"/>
                </a:cubicBezTo>
                <a:cubicBezTo>
                  <a:pt x="613" y="2025"/>
                  <a:pt x="362" y="1774"/>
                  <a:pt x="362" y="1466"/>
                </a:cubicBezTo>
                <a:cubicBezTo>
                  <a:pt x="362" y="1157"/>
                  <a:pt x="613" y="906"/>
                  <a:pt x="921" y="906"/>
                </a:cubicBezTo>
                <a:cubicBezTo>
                  <a:pt x="1230" y="906"/>
                  <a:pt x="1480" y="1157"/>
                  <a:pt x="1480" y="1466"/>
                </a:cubicBezTo>
                <a:close/>
                <a:moveTo>
                  <a:pt x="921" y="1010"/>
                </a:moveTo>
                <a:cubicBezTo>
                  <a:pt x="670" y="1010"/>
                  <a:pt x="466" y="1215"/>
                  <a:pt x="466" y="1466"/>
                </a:cubicBezTo>
                <a:cubicBezTo>
                  <a:pt x="466" y="1716"/>
                  <a:pt x="670" y="1921"/>
                  <a:pt x="921" y="1921"/>
                </a:cubicBezTo>
                <a:cubicBezTo>
                  <a:pt x="1172" y="1921"/>
                  <a:pt x="1376" y="1717"/>
                  <a:pt x="1376" y="1466"/>
                </a:cubicBezTo>
                <a:cubicBezTo>
                  <a:pt x="1377" y="1215"/>
                  <a:pt x="1172" y="1010"/>
                  <a:pt x="921" y="1010"/>
                </a:cubicBezTo>
                <a:close/>
                <a:moveTo>
                  <a:pt x="921" y="1835"/>
                </a:moveTo>
                <a:cubicBezTo>
                  <a:pt x="718" y="1835"/>
                  <a:pt x="552" y="1669"/>
                  <a:pt x="552" y="1465"/>
                </a:cubicBezTo>
                <a:cubicBezTo>
                  <a:pt x="552" y="1262"/>
                  <a:pt x="718" y="1096"/>
                  <a:pt x="921" y="1096"/>
                </a:cubicBezTo>
                <a:cubicBezTo>
                  <a:pt x="1125" y="1096"/>
                  <a:pt x="1291" y="1262"/>
                  <a:pt x="1291" y="1465"/>
                </a:cubicBezTo>
                <a:cubicBezTo>
                  <a:pt x="1291" y="1669"/>
                  <a:pt x="1125" y="1835"/>
                  <a:pt x="921" y="1835"/>
                </a:cubicBezTo>
                <a:close/>
                <a:moveTo>
                  <a:pt x="1181" y="469"/>
                </a:moveTo>
                <a:lnTo>
                  <a:pt x="1129" y="520"/>
                </a:lnTo>
                <a:lnTo>
                  <a:pt x="1190" y="581"/>
                </a:lnTo>
                <a:lnTo>
                  <a:pt x="1241" y="530"/>
                </a:lnTo>
                <a:cubicBezTo>
                  <a:pt x="1272" y="551"/>
                  <a:pt x="1307" y="566"/>
                  <a:pt x="1345" y="573"/>
                </a:cubicBezTo>
                <a:lnTo>
                  <a:pt x="1345" y="645"/>
                </a:lnTo>
                <a:lnTo>
                  <a:pt x="1431" y="645"/>
                </a:lnTo>
                <a:lnTo>
                  <a:pt x="1431" y="573"/>
                </a:lnTo>
                <a:cubicBezTo>
                  <a:pt x="1469" y="566"/>
                  <a:pt x="1504" y="551"/>
                  <a:pt x="1535" y="530"/>
                </a:cubicBezTo>
                <a:lnTo>
                  <a:pt x="1586" y="581"/>
                </a:lnTo>
                <a:lnTo>
                  <a:pt x="1646" y="520"/>
                </a:lnTo>
                <a:lnTo>
                  <a:pt x="1595" y="469"/>
                </a:lnTo>
                <a:cubicBezTo>
                  <a:pt x="1617" y="439"/>
                  <a:pt x="1631" y="404"/>
                  <a:pt x="1638" y="365"/>
                </a:cubicBezTo>
                <a:lnTo>
                  <a:pt x="1710" y="365"/>
                </a:lnTo>
                <a:lnTo>
                  <a:pt x="1710" y="280"/>
                </a:lnTo>
                <a:lnTo>
                  <a:pt x="1638" y="280"/>
                </a:lnTo>
                <a:cubicBezTo>
                  <a:pt x="1631" y="242"/>
                  <a:pt x="1617" y="206"/>
                  <a:pt x="1595" y="176"/>
                </a:cubicBezTo>
                <a:lnTo>
                  <a:pt x="1646" y="125"/>
                </a:lnTo>
                <a:lnTo>
                  <a:pt x="1586" y="64"/>
                </a:lnTo>
                <a:lnTo>
                  <a:pt x="1535" y="115"/>
                </a:lnTo>
                <a:cubicBezTo>
                  <a:pt x="1504" y="94"/>
                  <a:pt x="1469" y="79"/>
                  <a:pt x="1431" y="72"/>
                </a:cubicBezTo>
                <a:lnTo>
                  <a:pt x="1431" y="0"/>
                </a:lnTo>
                <a:lnTo>
                  <a:pt x="1345" y="0"/>
                </a:lnTo>
                <a:lnTo>
                  <a:pt x="1345" y="72"/>
                </a:lnTo>
                <a:cubicBezTo>
                  <a:pt x="1307" y="79"/>
                  <a:pt x="1272" y="94"/>
                  <a:pt x="1241" y="115"/>
                </a:cubicBezTo>
                <a:lnTo>
                  <a:pt x="1190" y="64"/>
                </a:lnTo>
                <a:lnTo>
                  <a:pt x="1129" y="125"/>
                </a:lnTo>
                <a:lnTo>
                  <a:pt x="1181" y="176"/>
                </a:lnTo>
                <a:cubicBezTo>
                  <a:pt x="1159" y="206"/>
                  <a:pt x="1144" y="241"/>
                  <a:pt x="1138" y="280"/>
                </a:cubicBezTo>
                <a:lnTo>
                  <a:pt x="1065" y="280"/>
                </a:lnTo>
                <a:lnTo>
                  <a:pt x="1065" y="365"/>
                </a:lnTo>
                <a:lnTo>
                  <a:pt x="1138" y="365"/>
                </a:lnTo>
                <a:cubicBezTo>
                  <a:pt x="1144" y="404"/>
                  <a:pt x="1159" y="439"/>
                  <a:pt x="1181" y="469"/>
                </a:cubicBezTo>
                <a:close/>
                <a:moveTo>
                  <a:pt x="1388" y="197"/>
                </a:moveTo>
                <a:cubicBezTo>
                  <a:pt x="1457" y="197"/>
                  <a:pt x="1514" y="253"/>
                  <a:pt x="1514" y="323"/>
                </a:cubicBezTo>
                <a:cubicBezTo>
                  <a:pt x="1514" y="392"/>
                  <a:pt x="1457" y="449"/>
                  <a:pt x="1388" y="449"/>
                </a:cubicBezTo>
                <a:cubicBezTo>
                  <a:pt x="1318" y="449"/>
                  <a:pt x="1262" y="392"/>
                  <a:pt x="1262" y="323"/>
                </a:cubicBezTo>
                <a:cubicBezTo>
                  <a:pt x="1262" y="253"/>
                  <a:pt x="1318" y="197"/>
                  <a:pt x="1388" y="1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2"/>
          <p:cNvSpPr/>
          <p:nvPr/>
        </p:nvSpPr>
        <p:spPr>
          <a:xfrm>
            <a:off x="2748729" y="5537200"/>
            <a:ext cx="254371" cy="304800"/>
          </a:xfrm>
          <a:custGeom>
            <a:avLst/>
            <a:gdLst>
              <a:gd name="connsiteX0" fmla="*/ 304509 w 507048"/>
              <a:gd name="connsiteY0" fmla="*/ 455632 h 607568"/>
              <a:gd name="connsiteX1" fmla="*/ 279162 w 507048"/>
              <a:gd name="connsiteY1" fmla="*/ 480939 h 607568"/>
              <a:gd name="connsiteX2" fmla="*/ 304509 w 507048"/>
              <a:gd name="connsiteY2" fmla="*/ 506246 h 607568"/>
              <a:gd name="connsiteX3" fmla="*/ 380550 w 507048"/>
              <a:gd name="connsiteY3" fmla="*/ 506246 h 607568"/>
              <a:gd name="connsiteX4" fmla="*/ 405897 w 507048"/>
              <a:gd name="connsiteY4" fmla="*/ 480939 h 607568"/>
              <a:gd name="connsiteX5" fmla="*/ 380550 w 507048"/>
              <a:gd name="connsiteY5" fmla="*/ 455632 h 607568"/>
              <a:gd name="connsiteX6" fmla="*/ 126986 w 507048"/>
              <a:gd name="connsiteY6" fmla="*/ 455632 h 607568"/>
              <a:gd name="connsiteX7" fmla="*/ 101639 w 507048"/>
              <a:gd name="connsiteY7" fmla="*/ 480939 h 607568"/>
              <a:gd name="connsiteX8" fmla="*/ 126986 w 507048"/>
              <a:gd name="connsiteY8" fmla="*/ 506246 h 607568"/>
              <a:gd name="connsiteX9" fmla="*/ 203120 w 507048"/>
              <a:gd name="connsiteY9" fmla="*/ 506246 h 607568"/>
              <a:gd name="connsiteX10" fmla="*/ 228468 w 507048"/>
              <a:gd name="connsiteY10" fmla="*/ 480939 h 607568"/>
              <a:gd name="connsiteX11" fmla="*/ 203120 w 507048"/>
              <a:gd name="connsiteY11" fmla="*/ 455632 h 607568"/>
              <a:gd name="connsiteX12" fmla="*/ 355203 w 507048"/>
              <a:gd name="connsiteY12" fmla="*/ 354403 h 607568"/>
              <a:gd name="connsiteX13" fmla="*/ 329856 w 507048"/>
              <a:gd name="connsiteY13" fmla="*/ 379710 h 607568"/>
              <a:gd name="connsiteX14" fmla="*/ 355203 w 507048"/>
              <a:gd name="connsiteY14" fmla="*/ 405017 h 607568"/>
              <a:gd name="connsiteX15" fmla="*/ 380550 w 507048"/>
              <a:gd name="connsiteY15" fmla="*/ 405017 h 607568"/>
              <a:gd name="connsiteX16" fmla="*/ 405897 w 507048"/>
              <a:gd name="connsiteY16" fmla="*/ 379710 h 607568"/>
              <a:gd name="connsiteX17" fmla="*/ 380550 w 507048"/>
              <a:gd name="connsiteY17" fmla="*/ 354403 h 607568"/>
              <a:gd name="connsiteX18" fmla="*/ 126986 w 507048"/>
              <a:gd name="connsiteY18" fmla="*/ 354403 h 607568"/>
              <a:gd name="connsiteX19" fmla="*/ 101639 w 507048"/>
              <a:gd name="connsiteY19" fmla="*/ 379710 h 607568"/>
              <a:gd name="connsiteX20" fmla="*/ 126986 w 507048"/>
              <a:gd name="connsiteY20" fmla="*/ 405017 h 607568"/>
              <a:gd name="connsiteX21" fmla="*/ 152333 w 507048"/>
              <a:gd name="connsiteY21" fmla="*/ 405017 h 607568"/>
              <a:gd name="connsiteX22" fmla="*/ 177681 w 507048"/>
              <a:gd name="connsiteY22" fmla="*/ 379710 h 607568"/>
              <a:gd name="connsiteX23" fmla="*/ 152333 w 507048"/>
              <a:gd name="connsiteY23" fmla="*/ 354403 h 607568"/>
              <a:gd name="connsiteX24" fmla="*/ 304509 w 507048"/>
              <a:gd name="connsiteY24" fmla="*/ 253174 h 607568"/>
              <a:gd name="connsiteX25" fmla="*/ 279162 w 507048"/>
              <a:gd name="connsiteY25" fmla="*/ 278481 h 607568"/>
              <a:gd name="connsiteX26" fmla="*/ 304509 w 507048"/>
              <a:gd name="connsiteY26" fmla="*/ 303788 h 607568"/>
              <a:gd name="connsiteX27" fmla="*/ 380550 w 507048"/>
              <a:gd name="connsiteY27" fmla="*/ 303788 h 607568"/>
              <a:gd name="connsiteX28" fmla="*/ 405897 w 507048"/>
              <a:gd name="connsiteY28" fmla="*/ 278481 h 607568"/>
              <a:gd name="connsiteX29" fmla="*/ 380550 w 507048"/>
              <a:gd name="connsiteY29" fmla="*/ 253174 h 607568"/>
              <a:gd name="connsiteX30" fmla="*/ 126986 w 507048"/>
              <a:gd name="connsiteY30" fmla="*/ 253174 h 607568"/>
              <a:gd name="connsiteX31" fmla="*/ 101639 w 507048"/>
              <a:gd name="connsiteY31" fmla="*/ 278481 h 607568"/>
              <a:gd name="connsiteX32" fmla="*/ 126986 w 507048"/>
              <a:gd name="connsiteY32" fmla="*/ 303788 h 607568"/>
              <a:gd name="connsiteX33" fmla="*/ 203120 w 507048"/>
              <a:gd name="connsiteY33" fmla="*/ 303788 h 607568"/>
              <a:gd name="connsiteX34" fmla="*/ 228468 w 507048"/>
              <a:gd name="connsiteY34" fmla="*/ 278481 h 607568"/>
              <a:gd name="connsiteX35" fmla="*/ 203120 w 507048"/>
              <a:gd name="connsiteY35" fmla="*/ 253174 h 607568"/>
              <a:gd name="connsiteX36" fmla="*/ 109253 w 507048"/>
              <a:gd name="connsiteY36" fmla="*/ 35142 h 607568"/>
              <a:gd name="connsiteX37" fmla="*/ 120301 w 507048"/>
              <a:gd name="connsiteY37" fmla="*/ 62396 h 607568"/>
              <a:gd name="connsiteX38" fmla="*/ 122158 w 507048"/>
              <a:gd name="connsiteY38" fmla="*/ 95119 h 607568"/>
              <a:gd name="connsiteX39" fmla="*/ 122066 w 507048"/>
              <a:gd name="connsiteY39" fmla="*/ 103926 h 607568"/>
              <a:gd name="connsiteX40" fmla="*/ 197271 w 507048"/>
              <a:gd name="connsiteY40" fmla="*/ 177159 h 607568"/>
              <a:gd name="connsiteX41" fmla="*/ 308965 w 507048"/>
              <a:gd name="connsiteY41" fmla="*/ 177159 h 607568"/>
              <a:gd name="connsiteX42" fmla="*/ 380550 w 507048"/>
              <a:gd name="connsiteY42" fmla="*/ 103926 h 607568"/>
              <a:gd name="connsiteX43" fmla="*/ 384542 w 507048"/>
              <a:gd name="connsiteY43" fmla="*/ 75003 h 607568"/>
              <a:gd name="connsiteX44" fmla="*/ 387142 w 507048"/>
              <a:gd name="connsiteY44" fmla="*/ 62581 h 607568"/>
              <a:gd name="connsiteX45" fmla="*/ 398284 w 507048"/>
              <a:gd name="connsiteY45" fmla="*/ 35328 h 607568"/>
              <a:gd name="connsiteX46" fmla="*/ 438579 w 507048"/>
              <a:gd name="connsiteY46" fmla="*/ 49418 h 607568"/>
              <a:gd name="connsiteX47" fmla="*/ 504779 w 507048"/>
              <a:gd name="connsiteY47" fmla="*/ 143973 h 607568"/>
              <a:gd name="connsiteX48" fmla="*/ 504871 w 507048"/>
              <a:gd name="connsiteY48" fmla="*/ 444230 h 607568"/>
              <a:gd name="connsiteX49" fmla="*/ 506543 w 507048"/>
              <a:gd name="connsiteY49" fmla="*/ 463326 h 607568"/>
              <a:gd name="connsiteX50" fmla="*/ 472004 w 507048"/>
              <a:gd name="connsiteY50" fmla="*/ 565297 h 607568"/>
              <a:gd name="connsiteX51" fmla="*/ 376279 w 507048"/>
              <a:gd name="connsiteY51" fmla="*/ 607568 h 607568"/>
              <a:gd name="connsiteX52" fmla="*/ 130700 w 507048"/>
              <a:gd name="connsiteY52" fmla="*/ 607568 h 607568"/>
              <a:gd name="connsiteX53" fmla="*/ 34976 w 507048"/>
              <a:gd name="connsiteY53" fmla="*/ 565297 h 607568"/>
              <a:gd name="connsiteX54" fmla="*/ 529 w 507048"/>
              <a:gd name="connsiteY54" fmla="*/ 463326 h 607568"/>
              <a:gd name="connsiteX55" fmla="*/ 2108 w 507048"/>
              <a:gd name="connsiteY55" fmla="*/ 445435 h 607568"/>
              <a:gd name="connsiteX56" fmla="*/ 2108 w 507048"/>
              <a:gd name="connsiteY56" fmla="*/ 142953 h 607568"/>
              <a:gd name="connsiteX57" fmla="*/ 68679 w 507048"/>
              <a:gd name="connsiteY57" fmla="*/ 49325 h 607568"/>
              <a:gd name="connsiteX58" fmla="*/ 109253 w 507048"/>
              <a:gd name="connsiteY58" fmla="*/ 35142 h 607568"/>
              <a:gd name="connsiteX59" fmla="*/ 252149 w 507048"/>
              <a:gd name="connsiteY59" fmla="*/ 0 h 607568"/>
              <a:gd name="connsiteX60" fmla="*/ 254377 w 507048"/>
              <a:gd name="connsiteY60" fmla="*/ 0 h 607568"/>
              <a:gd name="connsiteX61" fmla="*/ 322606 w 507048"/>
              <a:gd name="connsiteY61" fmla="*/ 10474 h 607568"/>
              <a:gd name="connsiteX62" fmla="*/ 350084 w 507048"/>
              <a:gd name="connsiteY62" fmla="*/ 19094 h 607568"/>
              <a:gd name="connsiteX63" fmla="*/ 339223 w 507048"/>
              <a:gd name="connsiteY63" fmla="*/ 45790 h 607568"/>
              <a:gd name="connsiteX64" fmla="*/ 337738 w 507048"/>
              <a:gd name="connsiteY64" fmla="*/ 50795 h 607568"/>
              <a:gd name="connsiteX65" fmla="*/ 335046 w 507048"/>
              <a:gd name="connsiteY65" fmla="*/ 64143 h 607568"/>
              <a:gd name="connsiteX66" fmla="*/ 329847 w 507048"/>
              <a:gd name="connsiteY66" fmla="*/ 103907 h 607568"/>
              <a:gd name="connsiteX67" fmla="*/ 308961 w 507048"/>
              <a:gd name="connsiteY67" fmla="*/ 126524 h 607568"/>
              <a:gd name="connsiteX68" fmla="*/ 197287 w 507048"/>
              <a:gd name="connsiteY68" fmla="*/ 126524 h 607568"/>
              <a:gd name="connsiteX69" fmla="*/ 172780 w 507048"/>
              <a:gd name="connsiteY69" fmla="*/ 103907 h 607568"/>
              <a:gd name="connsiteX70" fmla="*/ 172873 w 507048"/>
              <a:gd name="connsiteY70" fmla="*/ 95380 h 607568"/>
              <a:gd name="connsiteX71" fmla="*/ 169809 w 507048"/>
              <a:gd name="connsiteY71" fmla="*/ 50795 h 607568"/>
              <a:gd name="connsiteX72" fmla="*/ 168324 w 507048"/>
              <a:gd name="connsiteY72" fmla="*/ 45790 h 607568"/>
              <a:gd name="connsiteX73" fmla="*/ 157370 w 507048"/>
              <a:gd name="connsiteY73" fmla="*/ 18909 h 607568"/>
              <a:gd name="connsiteX74" fmla="*/ 184383 w 507048"/>
              <a:gd name="connsiteY74" fmla="*/ 10474 h 607568"/>
              <a:gd name="connsiteX75" fmla="*/ 252149 w 507048"/>
              <a:gd name="connsiteY75"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07048" h="607568">
                <a:moveTo>
                  <a:pt x="304509" y="455632"/>
                </a:moveTo>
                <a:cubicBezTo>
                  <a:pt x="290489" y="455632"/>
                  <a:pt x="279162" y="467034"/>
                  <a:pt x="279162" y="480939"/>
                </a:cubicBezTo>
                <a:cubicBezTo>
                  <a:pt x="279162" y="494937"/>
                  <a:pt x="290489" y="506246"/>
                  <a:pt x="304509" y="506246"/>
                </a:cubicBezTo>
                <a:lnTo>
                  <a:pt x="380550" y="506246"/>
                </a:lnTo>
                <a:cubicBezTo>
                  <a:pt x="394570" y="506246"/>
                  <a:pt x="405897" y="494937"/>
                  <a:pt x="405897" y="480939"/>
                </a:cubicBezTo>
                <a:cubicBezTo>
                  <a:pt x="405897" y="467034"/>
                  <a:pt x="394570" y="455632"/>
                  <a:pt x="380550" y="455632"/>
                </a:cubicBezTo>
                <a:close/>
                <a:moveTo>
                  <a:pt x="126986" y="455632"/>
                </a:moveTo>
                <a:cubicBezTo>
                  <a:pt x="113059" y="455632"/>
                  <a:pt x="101639" y="467034"/>
                  <a:pt x="101639" y="480939"/>
                </a:cubicBezTo>
                <a:cubicBezTo>
                  <a:pt x="101639" y="494937"/>
                  <a:pt x="113059" y="506246"/>
                  <a:pt x="126986" y="506246"/>
                </a:cubicBezTo>
                <a:lnTo>
                  <a:pt x="203120" y="506246"/>
                </a:lnTo>
                <a:cubicBezTo>
                  <a:pt x="217047" y="506246"/>
                  <a:pt x="228468" y="494937"/>
                  <a:pt x="228468" y="480939"/>
                </a:cubicBezTo>
                <a:cubicBezTo>
                  <a:pt x="228468" y="467034"/>
                  <a:pt x="217047" y="455632"/>
                  <a:pt x="203120" y="455632"/>
                </a:cubicBezTo>
                <a:close/>
                <a:moveTo>
                  <a:pt x="355203" y="354403"/>
                </a:moveTo>
                <a:cubicBezTo>
                  <a:pt x="341183" y="354403"/>
                  <a:pt x="329856" y="365712"/>
                  <a:pt x="329856" y="379710"/>
                </a:cubicBezTo>
                <a:cubicBezTo>
                  <a:pt x="329856" y="393708"/>
                  <a:pt x="341183" y="405017"/>
                  <a:pt x="355203" y="405017"/>
                </a:cubicBezTo>
                <a:lnTo>
                  <a:pt x="380550" y="405017"/>
                </a:lnTo>
                <a:cubicBezTo>
                  <a:pt x="394570" y="405017"/>
                  <a:pt x="405897" y="393708"/>
                  <a:pt x="405897" y="379710"/>
                </a:cubicBezTo>
                <a:cubicBezTo>
                  <a:pt x="405897" y="365712"/>
                  <a:pt x="394570" y="354403"/>
                  <a:pt x="380550" y="354403"/>
                </a:cubicBezTo>
                <a:close/>
                <a:moveTo>
                  <a:pt x="126986" y="354403"/>
                </a:moveTo>
                <a:cubicBezTo>
                  <a:pt x="113059" y="354403"/>
                  <a:pt x="101639" y="365712"/>
                  <a:pt x="101639" y="379710"/>
                </a:cubicBezTo>
                <a:cubicBezTo>
                  <a:pt x="101639" y="393708"/>
                  <a:pt x="113059" y="405017"/>
                  <a:pt x="126986" y="405017"/>
                </a:cubicBezTo>
                <a:lnTo>
                  <a:pt x="152333" y="405017"/>
                </a:lnTo>
                <a:cubicBezTo>
                  <a:pt x="166353" y="405017"/>
                  <a:pt x="177681" y="393708"/>
                  <a:pt x="177681" y="379710"/>
                </a:cubicBezTo>
                <a:cubicBezTo>
                  <a:pt x="177681" y="365712"/>
                  <a:pt x="166353" y="354403"/>
                  <a:pt x="152333" y="354403"/>
                </a:cubicBezTo>
                <a:close/>
                <a:moveTo>
                  <a:pt x="304509" y="253174"/>
                </a:moveTo>
                <a:cubicBezTo>
                  <a:pt x="290489" y="253174"/>
                  <a:pt x="279162" y="264483"/>
                  <a:pt x="279162" y="278481"/>
                </a:cubicBezTo>
                <a:cubicBezTo>
                  <a:pt x="279162" y="292386"/>
                  <a:pt x="290489" y="303788"/>
                  <a:pt x="304509" y="303788"/>
                </a:cubicBezTo>
                <a:lnTo>
                  <a:pt x="380550" y="303788"/>
                </a:lnTo>
                <a:cubicBezTo>
                  <a:pt x="394570" y="303788"/>
                  <a:pt x="405897" y="292386"/>
                  <a:pt x="405897" y="278481"/>
                </a:cubicBezTo>
                <a:cubicBezTo>
                  <a:pt x="405897" y="264483"/>
                  <a:pt x="394570" y="253174"/>
                  <a:pt x="380550" y="253174"/>
                </a:cubicBezTo>
                <a:close/>
                <a:moveTo>
                  <a:pt x="126986" y="253174"/>
                </a:moveTo>
                <a:cubicBezTo>
                  <a:pt x="113059" y="253174"/>
                  <a:pt x="101639" y="264483"/>
                  <a:pt x="101639" y="278481"/>
                </a:cubicBezTo>
                <a:cubicBezTo>
                  <a:pt x="101639" y="292386"/>
                  <a:pt x="113059" y="303788"/>
                  <a:pt x="126986" y="303788"/>
                </a:cubicBezTo>
                <a:lnTo>
                  <a:pt x="203120" y="303788"/>
                </a:lnTo>
                <a:cubicBezTo>
                  <a:pt x="217047" y="303788"/>
                  <a:pt x="228468" y="292386"/>
                  <a:pt x="228468" y="278481"/>
                </a:cubicBezTo>
                <a:cubicBezTo>
                  <a:pt x="228468" y="264483"/>
                  <a:pt x="217047" y="253174"/>
                  <a:pt x="203120" y="253174"/>
                </a:cubicBezTo>
                <a:close/>
                <a:moveTo>
                  <a:pt x="109253" y="35142"/>
                </a:moveTo>
                <a:lnTo>
                  <a:pt x="120301" y="62396"/>
                </a:lnTo>
                <a:cubicBezTo>
                  <a:pt x="122251" y="73984"/>
                  <a:pt x="122251" y="82605"/>
                  <a:pt x="122158" y="95119"/>
                </a:cubicBezTo>
                <a:lnTo>
                  <a:pt x="122066" y="103926"/>
                </a:lnTo>
                <a:cubicBezTo>
                  <a:pt x="122066" y="144343"/>
                  <a:pt x="155862" y="177159"/>
                  <a:pt x="197271" y="177159"/>
                </a:cubicBezTo>
                <a:lnTo>
                  <a:pt x="308965" y="177159"/>
                </a:lnTo>
                <a:cubicBezTo>
                  <a:pt x="349075" y="177159"/>
                  <a:pt x="380550" y="144992"/>
                  <a:pt x="380550" y="103926"/>
                </a:cubicBezTo>
                <a:cubicBezTo>
                  <a:pt x="380550" y="93265"/>
                  <a:pt x="382221" y="85664"/>
                  <a:pt x="384542" y="75003"/>
                </a:cubicBezTo>
                <a:cubicBezTo>
                  <a:pt x="385378" y="71110"/>
                  <a:pt x="386307" y="67031"/>
                  <a:pt x="387142" y="62581"/>
                </a:cubicBezTo>
                <a:lnTo>
                  <a:pt x="398284" y="35328"/>
                </a:lnTo>
                <a:cubicBezTo>
                  <a:pt x="419731" y="42744"/>
                  <a:pt x="437001" y="48862"/>
                  <a:pt x="438579" y="49418"/>
                </a:cubicBezTo>
                <a:cubicBezTo>
                  <a:pt x="488809" y="66753"/>
                  <a:pt x="511185" y="98642"/>
                  <a:pt x="504779" y="143973"/>
                </a:cubicBezTo>
                <a:cubicBezTo>
                  <a:pt x="490945" y="243070"/>
                  <a:pt x="490945" y="344113"/>
                  <a:pt x="504871" y="444230"/>
                </a:cubicBezTo>
                <a:lnTo>
                  <a:pt x="506543" y="463326"/>
                </a:lnTo>
                <a:cubicBezTo>
                  <a:pt x="509792" y="500592"/>
                  <a:pt x="497258" y="537857"/>
                  <a:pt x="472004" y="565297"/>
                </a:cubicBezTo>
                <a:cubicBezTo>
                  <a:pt x="447399" y="592180"/>
                  <a:pt x="412489" y="607568"/>
                  <a:pt x="376279" y="607568"/>
                </a:cubicBezTo>
                <a:lnTo>
                  <a:pt x="130700" y="607568"/>
                </a:lnTo>
                <a:cubicBezTo>
                  <a:pt x="94490" y="607568"/>
                  <a:pt x="59580" y="592180"/>
                  <a:pt x="34976" y="565297"/>
                </a:cubicBezTo>
                <a:cubicBezTo>
                  <a:pt x="9814" y="537857"/>
                  <a:pt x="-2813" y="500684"/>
                  <a:pt x="529" y="463326"/>
                </a:cubicBezTo>
                <a:lnTo>
                  <a:pt x="2108" y="445435"/>
                </a:lnTo>
                <a:cubicBezTo>
                  <a:pt x="11950" y="347450"/>
                  <a:pt x="11950" y="242977"/>
                  <a:pt x="2108" y="142953"/>
                </a:cubicBezTo>
                <a:cubicBezTo>
                  <a:pt x="-2349" y="97715"/>
                  <a:pt x="20027" y="66197"/>
                  <a:pt x="68679" y="49325"/>
                </a:cubicBezTo>
                <a:cubicBezTo>
                  <a:pt x="70164" y="48769"/>
                  <a:pt x="87527" y="42651"/>
                  <a:pt x="109253" y="35142"/>
                </a:cubicBezTo>
                <a:close/>
                <a:moveTo>
                  <a:pt x="252149" y="0"/>
                </a:moveTo>
                <a:cubicBezTo>
                  <a:pt x="252892" y="0"/>
                  <a:pt x="253634" y="0"/>
                  <a:pt x="254377" y="0"/>
                </a:cubicBezTo>
                <a:cubicBezTo>
                  <a:pt x="277863" y="649"/>
                  <a:pt x="300792" y="4171"/>
                  <a:pt x="322606" y="10474"/>
                </a:cubicBezTo>
                <a:cubicBezTo>
                  <a:pt x="330126" y="12699"/>
                  <a:pt x="339687" y="15665"/>
                  <a:pt x="350084" y="19094"/>
                </a:cubicBezTo>
                <a:lnTo>
                  <a:pt x="339223" y="45790"/>
                </a:lnTo>
                <a:cubicBezTo>
                  <a:pt x="338573" y="47366"/>
                  <a:pt x="338109" y="49034"/>
                  <a:pt x="337738" y="50795"/>
                </a:cubicBezTo>
                <a:cubicBezTo>
                  <a:pt x="336902" y="55615"/>
                  <a:pt x="335881" y="60064"/>
                  <a:pt x="335046" y="64143"/>
                </a:cubicBezTo>
                <a:cubicBezTo>
                  <a:pt x="332446" y="75822"/>
                  <a:pt x="329847" y="87779"/>
                  <a:pt x="329847" y="103907"/>
                </a:cubicBezTo>
                <a:cubicBezTo>
                  <a:pt x="329847" y="117255"/>
                  <a:pt x="321214" y="126524"/>
                  <a:pt x="308961" y="126524"/>
                </a:cubicBezTo>
                <a:lnTo>
                  <a:pt x="197287" y="126524"/>
                </a:lnTo>
                <a:cubicBezTo>
                  <a:pt x="184012" y="126524"/>
                  <a:pt x="172780" y="116143"/>
                  <a:pt x="172780" y="103907"/>
                </a:cubicBezTo>
                <a:lnTo>
                  <a:pt x="172873" y="95380"/>
                </a:lnTo>
                <a:cubicBezTo>
                  <a:pt x="172965" y="80920"/>
                  <a:pt x="173058" y="68407"/>
                  <a:pt x="169809" y="50795"/>
                </a:cubicBezTo>
                <a:cubicBezTo>
                  <a:pt x="169531" y="49034"/>
                  <a:pt x="168974" y="47366"/>
                  <a:pt x="168324" y="45790"/>
                </a:cubicBezTo>
                <a:lnTo>
                  <a:pt x="157370" y="18909"/>
                </a:lnTo>
                <a:cubicBezTo>
                  <a:pt x="167581" y="15572"/>
                  <a:pt x="177050" y="12606"/>
                  <a:pt x="184383" y="10474"/>
                </a:cubicBezTo>
                <a:cubicBezTo>
                  <a:pt x="206105" y="4171"/>
                  <a:pt x="228942" y="741"/>
                  <a:pt x="2521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13"/>
          <p:cNvSpPr/>
          <p:nvPr/>
        </p:nvSpPr>
        <p:spPr>
          <a:xfrm>
            <a:off x="3634561" y="5537200"/>
            <a:ext cx="248008" cy="304800"/>
          </a:xfrm>
          <a:custGeom>
            <a:avLst/>
            <a:gdLst>
              <a:gd name="connsiteX0" fmla="*/ 337979 w 494593"/>
              <a:gd name="connsiteY0" fmla="*/ 279269 h 607851"/>
              <a:gd name="connsiteX1" fmla="*/ 221300 w 494593"/>
              <a:gd name="connsiteY1" fmla="*/ 336550 h 607851"/>
              <a:gd name="connsiteX2" fmla="*/ 229058 w 494593"/>
              <a:gd name="connsiteY2" fmla="*/ 378487 h 607851"/>
              <a:gd name="connsiteX3" fmla="*/ 270165 w 494593"/>
              <a:gd name="connsiteY3" fmla="*/ 390032 h 607851"/>
              <a:gd name="connsiteX4" fmla="*/ 337979 w 494593"/>
              <a:gd name="connsiteY4" fmla="*/ 279269 h 607851"/>
              <a:gd name="connsiteX5" fmla="*/ 247261 w 494593"/>
              <a:gd name="connsiteY5" fmla="*/ 202100 h 607851"/>
              <a:gd name="connsiteX6" fmla="*/ 406316 w 494593"/>
              <a:gd name="connsiteY6" fmla="*/ 360908 h 607851"/>
              <a:gd name="connsiteX7" fmla="*/ 247261 w 494593"/>
              <a:gd name="connsiteY7" fmla="*/ 519715 h 607851"/>
              <a:gd name="connsiteX8" fmla="*/ 88207 w 494593"/>
              <a:gd name="connsiteY8" fmla="*/ 360908 h 607851"/>
              <a:gd name="connsiteX9" fmla="*/ 247261 w 494593"/>
              <a:gd name="connsiteY9" fmla="*/ 202100 h 607851"/>
              <a:gd name="connsiteX10" fmla="*/ 247297 w 494593"/>
              <a:gd name="connsiteY10" fmla="*/ 160521 h 607851"/>
              <a:gd name="connsiteX11" fmla="*/ 46625 w 494593"/>
              <a:gd name="connsiteY11" fmla="*/ 360907 h 607851"/>
              <a:gd name="connsiteX12" fmla="*/ 247297 w 494593"/>
              <a:gd name="connsiteY12" fmla="*/ 561293 h 607851"/>
              <a:gd name="connsiteX13" fmla="*/ 447968 w 494593"/>
              <a:gd name="connsiteY13" fmla="*/ 360907 h 607851"/>
              <a:gd name="connsiteX14" fmla="*/ 247297 w 494593"/>
              <a:gd name="connsiteY14" fmla="*/ 160521 h 607851"/>
              <a:gd name="connsiteX15" fmla="*/ 247297 w 494593"/>
              <a:gd name="connsiteY15" fmla="*/ 113963 h 607851"/>
              <a:gd name="connsiteX16" fmla="*/ 494593 w 494593"/>
              <a:gd name="connsiteY16" fmla="*/ 360907 h 607851"/>
              <a:gd name="connsiteX17" fmla="*/ 247297 w 494593"/>
              <a:gd name="connsiteY17" fmla="*/ 607851 h 607851"/>
              <a:gd name="connsiteX18" fmla="*/ 0 w 494593"/>
              <a:gd name="connsiteY18" fmla="*/ 360907 h 607851"/>
              <a:gd name="connsiteX19" fmla="*/ 247297 w 494593"/>
              <a:gd name="connsiteY19" fmla="*/ 113963 h 607851"/>
              <a:gd name="connsiteX20" fmla="*/ 106836 w 494593"/>
              <a:gd name="connsiteY20" fmla="*/ 58655 h 607851"/>
              <a:gd name="connsiteX21" fmla="*/ 119283 w 494593"/>
              <a:gd name="connsiteY21" fmla="*/ 68229 h 607851"/>
              <a:gd name="connsiteX22" fmla="*/ 139719 w 494593"/>
              <a:gd name="connsiteY22" fmla="*/ 103546 h 607851"/>
              <a:gd name="connsiteX23" fmla="*/ 68863 w 494593"/>
              <a:gd name="connsiteY23" fmla="*/ 144377 h 607851"/>
              <a:gd name="connsiteX24" fmla="*/ 48427 w 494593"/>
              <a:gd name="connsiteY24" fmla="*/ 109060 h 607851"/>
              <a:gd name="connsiteX25" fmla="*/ 55960 w 494593"/>
              <a:gd name="connsiteY25" fmla="*/ 81119 h 607851"/>
              <a:gd name="connsiteX26" fmla="*/ 91313 w 494593"/>
              <a:gd name="connsiteY26" fmla="*/ 60704 h 607851"/>
              <a:gd name="connsiteX27" fmla="*/ 106836 w 494593"/>
              <a:gd name="connsiteY27" fmla="*/ 58655 h 607851"/>
              <a:gd name="connsiteX28" fmla="*/ 385319 w 494593"/>
              <a:gd name="connsiteY28" fmla="*/ 58655 h 607851"/>
              <a:gd name="connsiteX29" fmla="*/ 400805 w 494593"/>
              <a:gd name="connsiteY29" fmla="*/ 60704 h 607851"/>
              <a:gd name="connsiteX30" fmla="*/ 436233 w 494593"/>
              <a:gd name="connsiteY30" fmla="*/ 81119 h 607851"/>
              <a:gd name="connsiteX31" fmla="*/ 443692 w 494593"/>
              <a:gd name="connsiteY31" fmla="*/ 109060 h 607851"/>
              <a:gd name="connsiteX32" fmla="*/ 423255 w 494593"/>
              <a:gd name="connsiteY32" fmla="*/ 144377 h 607851"/>
              <a:gd name="connsiteX33" fmla="*/ 352474 w 494593"/>
              <a:gd name="connsiteY33" fmla="*/ 103546 h 607851"/>
              <a:gd name="connsiteX34" fmla="*/ 372910 w 494593"/>
              <a:gd name="connsiteY34" fmla="*/ 68229 h 607851"/>
              <a:gd name="connsiteX35" fmla="*/ 385319 w 494593"/>
              <a:gd name="connsiteY35" fmla="*/ 58655 h 607851"/>
              <a:gd name="connsiteX36" fmla="*/ 202278 w 494593"/>
              <a:gd name="connsiteY36" fmla="*/ 0 h 607851"/>
              <a:gd name="connsiteX37" fmla="*/ 292455 w 494593"/>
              <a:gd name="connsiteY37" fmla="*/ 0 h 607851"/>
              <a:gd name="connsiteX38" fmla="*/ 311475 w 494593"/>
              <a:gd name="connsiteY38" fmla="*/ 18996 h 607851"/>
              <a:gd name="connsiteX39" fmla="*/ 311475 w 494593"/>
              <a:gd name="connsiteY39" fmla="*/ 61756 h 607851"/>
              <a:gd name="connsiteX40" fmla="*/ 285295 w 494593"/>
              <a:gd name="connsiteY40" fmla="*/ 61905 h 607851"/>
              <a:gd name="connsiteX41" fmla="*/ 285295 w 494593"/>
              <a:gd name="connsiteY41" fmla="*/ 94981 h 607851"/>
              <a:gd name="connsiteX42" fmla="*/ 247255 w 494593"/>
              <a:gd name="connsiteY42" fmla="*/ 91927 h 607851"/>
              <a:gd name="connsiteX43" fmla="*/ 209215 w 494593"/>
              <a:gd name="connsiteY43" fmla="*/ 94981 h 607851"/>
              <a:gd name="connsiteX44" fmla="*/ 209215 w 494593"/>
              <a:gd name="connsiteY44" fmla="*/ 61905 h 607851"/>
              <a:gd name="connsiteX45" fmla="*/ 183258 w 494593"/>
              <a:gd name="connsiteY45" fmla="*/ 61756 h 607851"/>
              <a:gd name="connsiteX46" fmla="*/ 183258 w 494593"/>
              <a:gd name="connsiteY46" fmla="*/ 18996 h 607851"/>
              <a:gd name="connsiteX47" fmla="*/ 202278 w 494593"/>
              <a:gd name="connsiteY47"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94593" h="607851">
                <a:moveTo>
                  <a:pt x="337979" y="279269"/>
                </a:moveTo>
                <a:cubicBezTo>
                  <a:pt x="312838" y="282845"/>
                  <a:pt x="230550" y="328207"/>
                  <a:pt x="221300" y="336550"/>
                </a:cubicBezTo>
                <a:cubicBezTo>
                  <a:pt x="212123" y="344967"/>
                  <a:pt x="215555" y="363664"/>
                  <a:pt x="229058" y="378487"/>
                </a:cubicBezTo>
                <a:cubicBezTo>
                  <a:pt x="242561" y="393235"/>
                  <a:pt x="260914" y="398375"/>
                  <a:pt x="270165" y="390032"/>
                </a:cubicBezTo>
                <a:cubicBezTo>
                  <a:pt x="279341" y="381615"/>
                  <a:pt x="332086" y="303925"/>
                  <a:pt x="337979" y="279269"/>
                </a:cubicBezTo>
                <a:close/>
                <a:moveTo>
                  <a:pt x="247261" y="202100"/>
                </a:moveTo>
                <a:cubicBezTo>
                  <a:pt x="335070" y="202100"/>
                  <a:pt x="406316" y="273236"/>
                  <a:pt x="406316" y="360908"/>
                </a:cubicBezTo>
                <a:cubicBezTo>
                  <a:pt x="406316" y="448579"/>
                  <a:pt x="335070" y="519715"/>
                  <a:pt x="247261" y="519715"/>
                </a:cubicBezTo>
                <a:cubicBezTo>
                  <a:pt x="159453" y="519715"/>
                  <a:pt x="88207" y="448579"/>
                  <a:pt x="88207" y="360908"/>
                </a:cubicBezTo>
                <a:cubicBezTo>
                  <a:pt x="88207" y="273236"/>
                  <a:pt x="159453" y="202100"/>
                  <a:pt x="247261" y="202100"/>
                </a:cubicBezTo>
                <a:close/>
                <a:moveTo>
                  <a:pt x="247297" y="160521"/>
                </a:moveTo>
                <a:cubicBezTo>
                  <a:pt x="136517" y="160521"/>
                  <a:pt x="46625" y="250211"/>
                  <a:pt x="46625" y="360907"/>
                </a:cubicBezTo>
                <a:cubicBezTo>
                  <a:pt x="46625" y="471603"/>
                  <a:pt x="136442" y="561293"/>
                  <a:pt x="247297" y="561293"/>
                </a:cubicBezTo>
                <a:cubicBezTo>
                  <a:pt x="358151" y="561293"/>
                  <a:pt x="447968" y="471603"/>
                  <a:pt x="447968" y="360907"/>
                </a:cubicBezTo>
                <a:cubicBezTo>
                  <a:pt x="447968" y="250285"/>
                  <a:pt x="358151" y="160521"/>
                  <a:pt x="247297" y="160521"/>
                </a:cubicBezTo>
                <a:close/>
                <a:moveTo>
                  <a:pt x="247297" y="113963"/>
                </a:moveTo>
                <a:cubicBezTo>
                  <a:pt x="383888" y="113963"/>
                  <a:pt x="494593" y="224510"/>
                  <a:pt x="494593" y="360907"/>
                </a:cubicBezTo>
                <a:cubicBezTo>
                  <a:pt x="494593" y="497304"/>
                  <a:pt x="383888" y="607851"/>
                  <a:pt x="247297" y="607851"/>
                </a:cubicBezTo>
                <a:cubicBezTo>
                  <a:pt x="110705" y="607851"/>
                  <a:pt x="0" y="497304"/>
                  <a:pt x="0" y="360907"/>
                </a:cubicBezTo>
                <a:cubicBezTo>
                  <a:pt x="0" y="224510"/>
                  <a:pt x="110705" y="113963"/>
                  <a:pt x="247297" y="113963"/>
                </a:cubicBezTo>
                <a:close/>
                <a:moveTo>
                  <a:pt x="106836" y="58655"/>
                </a:moveTo>
                <a:cubicBezTo>
                  <a:pt x="111899" y="60015"/>
                  <a:pt x="116449" y="63312"/>
                  <a:pt x="119283" y="68229"/>
                </a:cubicBezTo>
                <a:lnTo>
                  <a:pt x="139719" y="103546"/>
                </a:lnTo>
                <a:lnTo>
                  <a:pt x="68863" y="144377"/>
                </a:lnTo>
                <a:lnTo>
                  <a:pt x="48427" y="109060"/>
                </a:lnTo>
                <a:cubicBezTo>
                  <a:pt x="42833" y="99225"/>
                  <a:pt x="46189" y="86782"/>
                  <a:pt x="55960" y="81119"/>
                </a:cubicBezTo>
                <a:lnTo>
                  <a:pt x="91313" y="60704"/>
                </a:lnTo>
                <a:cubicBezTo>
                  <a:pt x="96199" y="57873"/>
                  <a:pt x="101774" y="57295"/>
                  <a:pt x="106836" y="58655"/>
                </a:cubicBezTo>
                <a:close/>
                <a:moveTo>
                  <a:pt x="385319" y="58655"/>
                </a:moveTo>
                <a:cubicBezTo>
                  <a:pt x="390363" y="57295"/>
                  <a:pt x="395920" y="57873"/>
                  <a:pt x="400805" y="60704"/>
                </a:cubicBezTo>
                <a:lnTo>
                  <a:pt x="436233" y="81119"/>
                </a:lnTo>
                <a:cubicBezTo>
                  <a:pt x="446004" y="86782"/>
                  <a:pt x="449360" y="99225"/>
                  <a:pt x="443692" y="109060"/>
                </a:cubicBezTo>
                <a:lnTo>
                  <a:pt x="423255" y="144377"/>
                </a:lnTo>
                <a:lnTo>
                  <a:pt x="352474" y="103546"/>
                </a:lnTo>
                <a:lnTo>
                  <a:pt x="372910" y="68229"/>
                </a:lnTo>
                <a:cubicBezTo>
                  <a:pt x="375744" y="63312"/>
                  <a:pt x="380276" y="60015"/>
                  <a:pt x="385319" y="58655"/>
                </a:cubicBezTo>
                <a:close/>
                <a:moveTo>
                  <a:pt x="202278" y="0"/>
                </a:moveTo>
                <a:lnTo>
                  <a:pt x="292455" y="0"/>
                </a:lnTo>
                <a:cubicBezTo>
                  <a:pt x="302972" y="0"/>
                  <a:pt x="311475" y="8492"/>
                  <a:pt x="311475" y="18996"/>
                </a:cubicBezTo>
                <a:lnTo>
                  <a:pt x="311475" y="61756"/>
                </a:lnTo>
                <a:lnTo>
                  <a:pt x="285295" y="61905"/>
                </a:lnTo>
                <a:lnTo>
                  <a:pt x="285295" y="94981"/>
                </a:lnTo>
                <a:cubicBezTo>
                  <a:pt x="272838" y="93193"/>
                  <a:pt x="260158" y="91927"/>
                  <a:pt x="247255" y="91927"/>
                </a:cubicBezTo>
                <a:cubicBezTo>
                  <a:pt x="234351" y="91927"/>
                  <a:pt x="221671" y="93193"/>
                  <a:pt x="209215" y="94981"/>
                </a:cubicBezTo>
                <a:lnTo>
                  <a:pt x="209215" y="61905"/>
                </a:lnTo>
                <a:lnTo>
                  <a:pt x="183258" y="61756"/>
                </a:lnTo>
                <a:lnTo>
                  <a:pt x="183258" y="18996"/>
                </a:lnTo>
                <a:cubicBezTo>
                  <a:pt x="183258" y="8492"/>
                  <a:pt x="191761" y="0"/>
                  <a:pt x="2022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showWhenStopped="0">
                <p:cTn id="60" repeatCount="indefinite" fill="remove" display="0">
                  <p:stCondLst>
                    <p:cond delay="indefinite"/>
                  </p:stCondLst>
                  <p:endCondLst>
                    <p:cond evt="onStopAudio" delay="0">
                      <p:tgtEl>
                        <p:sldTgt/>
                      </p:tgtEl>
                    </p:cond>
                  </p:endCondLst>
                </p:cTn>
                <p:tgtEl>
                  <p:spTgt spid="8"/>
                </p:tgtEl>
              </p:cMediaNode>
            </p:audio>
          </p:childTnLst>
        </p:cTn>
      </p:par>
    </p:tnLst>
    <p:bldLst>
      <p:bldP spid="2" grpId="0"/>
      <p:bldP spid="6" grpId="0"/>
      <p:bldP spid="7" grpId="0"/>
      <p:bldP spid="9" grpId="0" bldLvl="0" animBg="1"/>
      <p:bldP spid="10" grpId="0" bldLvl="0" animBg="1"/>
      <p:bldP spid="11" grpId="0" bldLvl="0" animBg="1"/>
      <p:bldP spid="16" grpId="0" bldLvl="0" animBg="1"/>
      <p:bldP spid="17" grpId="0" bldLvl="0" animBg="1"/>
      <p:bldP spid="18"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全民健身"/>
          <p:cNvPicPr>
            <a:picLocks noChangeAspect="1"/>
          </p:cNvPicPr>
          <p:nvPr/>
        </p:nvPicPr>
        <p:blipFill>
          <a:blip r:embed="rId1"/>
          <a:srcRect l="208" t="57091" r="-208" b="313"/>
          <a:stretch>
            <a:fillRect/>
          </a:stretch>
        </p:blipFill>
        <p:spPr>
          <a:xfrm>
            <a:off x="-635" y="0"/>
            <a:ext cx="12192635" cy="6926580"/>
          </a:xfrm>
          <a:prstGeom prst="rect">
            <a:avLst/>
          </a:prstGeom>
        </p:spPr>
      </p:pic>
      <p:grpSp>
        <p:nvGrpSpPr>
          <p:cNvPr id="9" name="组合 8"/>
          <p:cNvGrpSpPr/>
          <p:nvPr/>
        </p:nvGrpSpPr>
        <p:grpSpPr>
          <a:xfrm>
            <a:off x="1215841" y="2754097"/>
            <a:ext cx="4943342" cy="856558"/>
            <a:chOff x="1152658" y="3631764"/>
            <a:chExt cx="4943342" cy="856558"/>
          </a:xfrm>
        </p:grpSpPr>
        <p:sp>
          <p:nvSpPr>
            <p:cNvPr id="10" name="椭圆 9"/>
            <p:cNvSpPr/>
            <p:nvPr/>
          </p:nvSpPr>
          <p:spPr>
            <a:xfrm>
              <a:off x="1152658" y="3631764"/>
              <a:ext cx="856558" cy="856558"/>
            </a:xfrm>
            <a:prstGeom prst="ellipse">
              <a:avLst/>
            </a:prstGeom>
            <a:solidFill>
              <a:schemeClr val="bg1"/>
            </a:solidFill>
            <a:ln w="28575">
              <a:solidFill>
                <a:srgbClr val="76BFA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171229" y="3631764"/>
              <a:ext cx="3924771" cy="824669"/>
              <a:chOff x="2723892" y="3486841"/>
              <a:chExt cx="3924771" cy="824669"/>
            </a:xfrm>
          </p:grpSpPr>
          <p:sp>
            <p:nvSpPr>
              <p:cNvPr id="13" name="文本框 4"/>
              <p:cNvSpPr txBox="1"/>
              <p:nvPr/>
            </p:nvSpPr>
            <p:spPr>
              <a:xfrm>
                <a:off x="2723892" y="3486841"/>
                <a:ext cx="1706880" cy="39878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723892" y="4066400"/>
                <a:ext cx="3924771" cy="2451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THIS TEMPLA T E DESIGNED FOR FEI ER SHE JI</a:t>
                </a:r>
                <a:endPar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12" name="椭圆 7"/>
            <p:cNvSpPr/>
            <p:nvPr/>
          </p:nvSpPr>
          <p:spPr>
            <a:xfrm>
              <a:off x="1359735" y="3804445"/>
              <a:ext cx="442403" cy="49624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215841" y="4118440"/>
            <a:ext cx="4943342" cy="856558"/>
            <a:chOff x="1152658" y="3631764"/>
            <a:chExt cx="4943342" cy="856558"/>
          </a:xfrm>
        </p:grpSpPr>
        <p:sp>
          <p:nvSpPr>
            <p:cNvPr id="16" name="椭圆 15"/>
            <p:cNvSpPr/>
            <p:nvPr/>
          </p:nvSpPr>
          <p:spPr>
            <a:xfrm>
              <a:off x="1152658" y="3631764"/>
              <a:ext cx="856558" cy="856558"/>
            </a:xfrm>
            <a:prstGeom prst="ellipse">
              <a:avLst/>
            </a:prstGeom>
            <a:solidFill>
              <a:schemeClr val="bg1"/>
            </a:solidFill>
            <a:ln w="28575">
              <a:solidFill>
                <a:srgbClr val="49486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171229" y="3631764"/>
              <a:ext cx="3924771" cy="824669"/>
              <a:chOff x="2723892" y="3486841"/>
              <a:chExt cx="3924771" cy="824669"/>
            </a:xfrm>
          </p:grpSpPr>
          <p:sp>
            <p:nvSpPr>
              <p:cNvPr id="19" name="文本框 13"/>
              <p:cNvSpPr txBox="1"/>
              <p:nvPr/>
            </p:nvSpPr>
            <p:spPr>
              <a:xfrm>
                <a:off x="2723892" y="3486841"/>
                <a:ext cx="309880" cy="39878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723892" y="4066400"/>
                <a:ext cx="3924771" cy="2451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THIS TEMPLA T E DESIGNED FOR FEI ER SHE JI</a:t>
                </a:r>
                <a:endPar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18" name="椭圆 12"/>
            <p:cNvSpPr/>
            <p:nvPr/>
          </p:nvSpPr>
          <p:spPr>
            <a:xfrm>
              <a:off x="1332816" y="3818423"/>
              <a:ext cx="496242" cy="468285"/>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rgbClr val="494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217239" y="2754097"/>
            <a:ext cx="4943342" cy="856558"/>
            <a:chOff x="1152658" y="3631764"/>
            <a:chExt cx="4943342" cy="856558"/>
          </a:xfrm>
        </p:grpSpPr>
        <p:sp>
          <p:nvSpPr>
            <p:cNvPr id="22" name="椭圆 21"/>
            <p:cNvSpPr/>
            <p:nvPr/>
          </p:nvSpPr>
          <p:spPr>
            <a:xfrm>
              <a:off x="1152658" y="3631764"/>
              <a:ext cx="856558" cy="856558"/>
            </a:xfrm>
            <a:prstGeom prst="ellipse">
              <a:avLst/>
            </a:prstGeom>
            <a:solidFill>
              <a:schemeClr val="bg1"/>
            </a:solidFill>
            <a:ln w="28575">
              <a:solidFill>
                <a:schemeClr val="accent6">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171229" y="3631764"/>
              <a:ext cx="3924771" cy="824669"/>
              <a:chOff x="2723892" y="3486841"/>
              <a:chExt cx="3924771" cy="824669"/>
            </a:xfrm>
          </p:grpSpPr>
          <p:sp>
            <p:nvSpPr>
              <p:cNvPr id="25" name="文本框 19"/>
              <p:cNvSpPr txBox="1"/>
              <p:nvPr/>
            </p:nvSpPr>
            <p:spPr>
              <a:xfrm>
                <a:off x="2723892" y="3486841"/>
                <a:ext cx="1706880" cy="39878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723892" y="4066400"/>
                <a:ext cx="3924771" cy="2451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THIS TEMPLA T E DESIGNED FOR FEI ER SHE JI</a:t>
                </a:r>
                <a:endPar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24" name="椭圆 18"/>
            <p:cNvSpPr/>
            <p:nvPr/>
          </p:nvSpPr>
          <p:spPr>
            <a:xfrm>
              <a:off x="1365461" y="3804445"/>
              <a:ext cx="430951" cy="49624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217239" y="4118440"/>
            <a:ext cx="4943342" cy="856558"/>
            <a:chOff x="1152658" y="3631764"/>
            <a:chExt cx="4943342" cy="856558"/>
          </a:xfrm>
        </p:grpSpPr>
        <p:sp>
          <p:nvSpPr>
            <p:cNvPr id="28" name="椭圆 27"/>
            <p:cNvSpPr/>
            <p:nvPr/>
          </p:nvSpPr>
          <p:spPr>
            <a:xfrm>
              <a:off x="1152658" y="3631764"/>
              <a:ext cx="856558" cy="856558"/>
            </a:xfrm>
            <a:prstGeom prst="ellipse">
              <a:avLst/>
            </a:prstGeom>
            <a:solidFill>
              <a:schemeClr val="bg1"/>
            </a:solidFill>
            <a:ln w="28575">
              <a:solidFill>
                <a:srgbClr val="EF76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171229" y="3631764"/>
              <a:ext cx="3924771" cy="824669"/>
              <a:chOff x="2723892" y="3486841"/>
              <a:chExt cx="3924771" cy="824669"/>
            </a:xfrm>
          </p:grpSpPr>
          <p:sp>
            <p:nvSpPr>
              <p:cNvPr id="31" name="文本框 25"/>
              <p:cNvSpPr txBox="1"/>
              <p:nvPr/>
            </p:nvSpPr>
            <p:spPr>
              <a:xfrm>
                <a:off x="2723892" y="3486841"/>
                <a:ext cx="1706880" cy="39878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活动经费预算</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2723892" y="4066400"/>
                <a:ext cx="3924771" cy="2451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THIS TEMPLA T E DESIGNED FOR FEI ER SHE JI</a:t>
                </a:r>
                <a:endParaRPr kumimoji="0" lang="en-US" altLang="zh-CN" sz="100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30" name="椭圆 24"/>
            <p:cNvSpPr/>
            <p:nvPr/>
          </p:nvSpPr>
          <p:spPr>
            <a:xfrm>
              <a:off x="1332816" y="3824789"/>
              <a:ext cx="496242" cy="45555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556969" y="1321349"/>
            <a:ext cx="2384641" cy="521970"/>
            <a:chOff x="1209808" y="1955511"/>
            <a:chExt cx="2384641" cy="521970"/>
          </a:xfrm>
        </p:grpSpPr>
        <p:sp>
          <p:nvSpPr>
            <p:cNvPr id="35" name="文本框 34"/>
            <p:cNvSpPr txBox="1"/>
            <p:nvPr/>
          </p:nvSpPr>
          <p:spPr>
            <a:xfrm>
              <a:off x="1209808" y="1955511"/>
              <a:ext cx="894080" cy="52197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R="0" lvl="0" indent="0" fontAlgn="auto">
                <a:lnSpc>
                  <a:spcPct val="100000"/>
                </a:lnSpc>
                <a:spcBef>
                  <a:spcPts val="0"/>
                </a:spcBef>
                <a:spcAft>
                  <a:spcPts val="0"/>
                </a:spcAft>
                <a:buClrTx/>
                <a:buSzTx/>
                <a:buFontTx/>
                <a:buNone/>
                <a:defRPr kumimoji="0" sz="3200" b="1" i="0" u="none" strike="noStrike" cap="none" spc="0" normalizeH="0" baseline="0">
                  <a:ln>
                    <a:noFill/>
                  </a:ln>
                  <a:solidFill>
                    <a:srgbClr val="778495">
                      <a:lumMod val="50000"/>
                    </a:srgbClr>
                  </a:solidFill>
                  <a:effectLst/>
                  <a:uLnTx/>
                  <a:uFillTx/>
                  <a:latin typeface="Arial" panose="020B0604020202020204"/>
                  <a:ea typeface="微软雅黑" panose="020B0503020204020204" pitchFamily="34" charset="-122"/>
                </a:defRPr>
              </a:lvl1pPr>
              <a:lvl2pPr>
                <a:defRPr/>
              </a:lvl2pPr>
              <a:lvl3pPr>
                <a:defRPr/>
              </a:lvl3pPr>
              <a:lvl4pPr>
                <a:defRPr/>
              </a:lvl4pPr>
              <a:lvl5pPr>
                <a:defRPr/>
              </a:lvl5pPr>
              <a:lvl6pPr>
                <a:defRPr/>
              </a:lvl6pPr>
              <a:lvl7pPr>
                <a:defRPr/>
              </a:lvl7pPr>
              <a:lvl8pPr>
                <a:defRPr/>
              </a:lvl8pPr>
              <a:lvl9pPr>
                <a:defRPr/>
              </a:lvl9pPr>
            </a:lstStyle>
            <a:p>
              <a:r>
                <a:rPr lang="zh-CN" altLang="en-US" sz="2800" dirty="0">
                  <a:solidFill>
                    <a:schemeClr val="tx1">
                      <a:lumMod val="75000"/>
                      <a:lumOff val="25000"/>
                    </a:schemeClr>
                  </a:solidFill>
                  <a:latin typeface="微软雅黑" panose="020B0503020204020204" pitchFamily="34" charset="-122"/>
                </a:rPr>
                <a:t>目录</a:t>
              </a:r>
              <a:endParaRPr lang="zh-CN" altLang="en-US" sz="2800" dirty="0">
                <a:solidFill>
                  <a:schemeClr val="tx1">
                    <a:lumMod val="75000"/>
                    <a:lumOff val="25000"/>
                  </a:schemeClr>
                </a:solidFill>
                <a:latin typeface="微软雅黑" panose="020B0503020204020204" pitchFamily="34" charset="-122"/>
              </a:endParaRPr>
            </a:p>
          </p:txBody>
        </p:sp>
        <p:cxnSp>
          <p:nvCxnSpPr>
            <p:cNvPr id="36" name="直接连接符 35"/>
            <p:cNvCxnSpPr/>
            <p:nvPr/>
          </p:nvCxnSpPr>
          <p:spPr>
            <a:xfrm>
              <a:off x="2228379" y="2081026"/>
              <a:ext cx="0" cy="333744"/>
            </a:xfrm>
            <a:prstGeom prst="line">
              <a:avLst/>
            </a:prstGeom>
            <a:ln w="19050">
              <a:solidFill>
                <a:srgbClr val="EF7661"/>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2274919" y="2046899"/>
              <a:ext cx="1319530" cy="36830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R="0" lvl="0" indent="0" fontAlgn="auto">
                <a:lnSpc>
                  <a:spcPct val="100000"/>
                </a:lnSpc>
                <a:spcBef>
                  <a:spcPts val="0"/>
                </a:spcBef>
                <a:spcAft>
                  <a:spcPts val="0"/>
                </a:spcAft>
                <a:buClrTx/>
                <a:buSzTx/>
                <a:buFontTx/>
                <a:buNone/>
                <a:defRPr kumimoji="0" sz="3200" b="1" i="0" u="none" strike="noStrike" cap="none" spc="0" normalizeH="0" baseline="0">
                  <a:ln>
                    <a:noFill/>
                  </a:ln>
                  <a:solidFill>
                    <a:srgbClr val="778495">
                      <a:lumMod val="50000"/>
                    </a:srgbClr>
                  </a:solidFill>
                  <a:effectLst/>
                  <a:uLnTx/>
                  <a:uFillTx/>
                  <a:latin typeface="Arial" panose="020B0604020202020204"/>
                  <a:ea typeface="微软雅黑" panose="020B0503020204020204" pitchFamily="34" charset="-122"/>
                </a:defRPr>
              </a:lvl1pPr>
              <a:lvl2pPr>
                <a:defRPr/>
              </a:lvl2pPr>
              <a:lvl3pPr>
                <a:defRPr/>
              </a:lvl3pPr>
              <a:lvl4pPr>
                <a:defRPr/>
              </a:lvl4pPr>
              <a:lvl5pPr>
                <a:defRPr/>
              </a:lvl5pPr>
              <a:lvl6pPr>
                <a:defRPr/>
              </a:lvl6pPr>
              <a:lvl7pPr>
                <a:defRPr/>
              </a:lvl7pPr>
              <a:lvl8pPr>
                <a:defRPr/>
              </a:lvl8pPr>
              <a:lvl9pPr>
                <a:defRPr/>
              </a:lvl9pPr>
            </a:lstStyle>
            <a:p>
              <a:r>
                <a:rPr lang="en-US" altLang="zh-CN" sz="1800" dirty="0">
                  <a:solidFill>
                    <a:schemeClr val="tx1">
                      <a:lumMod val="75000"/>
                      <a:lumOff val="25000"/>
                    </a:schemeClr>
                  </a:solidFill>
                  <a:latin typeface="微软雅黑" panose="020B0503020204020204" pitchFamily="34" charset="-122"/>
                </a:rPr>
                <a:t>CONENTS</a:t>
              </a:r>
              <a:endParaRPr lang="en-US" altLang="zh-CN" sz="1800" dirty="0">
                <a:solidFill>
                  <a:schemeClr val="tx1">
                    <a:lumMod val="75000"/>
                    <a:lumOff val="25000"/>
                  </a:schemeClr>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p:tgtEl>
                                          <p:spTgt spid="9"/>
                                        </p:tgtEl>
                                        <p:attrNameLst>
                                          <p:attrName>ppt_x</p:attrName>
                                        </p:attrNameLst>
                                      </p:cBhvr>
                                      <p:tavLst>
                                        <p:tav tm="0">
                                          <p:val>
                                            <p:strVal val="#ppt_x-#ppt_w*1.125000"/>
                                          </p:val>
                                        </p:tav>
                                        <p:tav tm="100000">
                                          <p:val>
                                            <p:strVal val="#ppt_x"/>
                                          </p:val>
                                        </p:tav>
                                      </p:tavLst>
                                    </p:anim>
                                    <p:animEffect transition="in" filter="wipe(right)">
                                      <p:cBhvr>
                                        <p:cTn id="13" dur="1000"/>
                                        <p:tgtEl>
                                          <p:spTgt spid="9"/>
                                        </p:tgtEl>
                                      </p:cBhvr>
                                    </p:animEffect>
                                  </p:childTnLst>
                                </p:cTn>
                              </p:par>
                              <p:par>
                                <p:cTn id="14" presetID="1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p:tgtEl>
                                          <p:spTgt spid="15"/>
                                        </p:tgtEl>
                                        <p:attrNameLst>
                                          <p:attrName>ppt_x</p:attrName>
                                        </p:attrNameLst>
                                      </p:cBhvr>
                                      <p:tavLst>
                                        <p:tav tm="0">
                                          <p:val>
                                            <p:strVal val="#ppt_x-#ppt_w*1.125000"/>
                                          </p:val>
                                        </p:tav>
                                        <p:tav tm="100000">
                                          <p:val>
                                            <p:strVal val="#ppt_x"/>
                                          </p:val>
                                        </p:tav>
                                      </p:tavLst>
                                    </p:anim>
                                    <p:animEffect transition="in" filter="wipe(right)">
                                      <p:cBhvr>
                                        <p:cTn id="17" dur="1000"/>
                                        <p:tgtEl>
                                          <p:spTgt spid="15"/>
                                        </p:tgtEl>
                                      </p:cBhvr>
                                    </p:animEffect>
                                  </p:childTnLst>
                                </p:cTn>
                              </p:par>
                              <p:par>
                                <p:cTn id="18" presetID="12" presetClass="entr" presetSubtype="8"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p:tgtEl>
                                          <p:spTgt spid="21"/>
                                        </p:tgtEl>
                                        <p:attrNameLst>
                                          <p:attrName>ppt_x</p:attrName>
                                        </p:attrNameLst>
                                      </p:cBhvr>
                                      <p:tavLst>
                                        <p:tav tm="0">
                                          <p:val>
                                            <p:strVal val="#ppt_x-#ppt_w*1.125000"/>
                                          </p:val>
                                        </p:tav>
                                        <p:tav tm="100000">
                                          <p:val>
                                            <p:strVal val="#ppt_x"/>
                                          </p:val>
                                        </p:tav>
                                      </p:tavLst>
                                    </p:anim>
                                    <p:animEffect transition="in" filter="wipe(right)">
                                      <p:cBhvr>
                                        <p:cTn id="21" dur="1000"/>
                                        <p:tgtEl>
                                          <p:spTgt spid="21"/>
                                        </p:tgtEl>
                                      </p:cBhvr>
                                    </p:animEffect>
                                  </p:childTnLst>
                                </p:cTn>
                              </p:par>
                              <p:par>
                                <p:cTn id="22" presetID="12" presetClass="entr" presetSubtype="8"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1000"/>
                                        <p:tgtEl>
                                          <p:spTgt spid="27"/>
                                        </p:tgtEl>
                                        <p:attrNameLst>
                                          <p:attrName>ppt_x</p:attrName>
                                        </p:attrNameLst>
                                      </p:cBhvr>
                                      <p:tavLst>
                                        <p:tav tm="0">
                                          <p:val>
                                            <p:strVal val="#ppt_x-#ppt_w*1.125000"/>
                                          </p:val>
                                        </p:tav>
                                        <p:tav tm="100000">
                                          <p:val>
                                            <p:strVal val="#ppt_x"/>
                                          </p:val>
                                        </p:tav>
                                      </p:tavLst>
                                    </p:anim>
                                    <p:animEffect transition="in" filter="wipe(right)">
                                      <p:cBhvr>
                                        <p:cTn id="2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全民健身"/>
          <p:cNvPicPr>
            <a:picLocks noChangeAspect="1"/>
          </p:cNvPicPr>
          <p:nvPr/>
        </p:nvPicPr>
        <p:blipFill>
          <a:blip r:embed="rId1"/>
          <a:srcRect b="57404"/>
          <a:stretch>
            <a:fillRect/>
          </a:stretch>
        </p:blipFill>
        <p:spPr>
          <a:xfrm>
            <a:off x="-635" y="0"/>
            <a:ext cx="12192635" cy="6926580"/>
          </a:xfrm>
          <a:prstGeom prst="rect">
            <a:avLst/>
          </a:prstGeom>
        </p:spPr>
      </p:pic>
      <p:sp>
        <p:nvSpPr>
          <p:cNvPr id="2" name="椭圆 1"/>
          <p:cNvSpPr/>
          <p:nvPr/>
        </p:nvSpPr>
        <p:spPr>
          <a:xfrm>
            <a:off x="4768813" y="751840"/>
            <a:ext cx="2628900" cy="2628900"/>
          </a:xfrm>
          <a:prstGeom prst="ellipse">
            <a:avLst/>
          </a:prstGeom>
          <a:solidFill>
            <a:schemeClr val="bg1"/>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244793" y="1228455"/>
            <a:ext cx="1675670" cy="1675670"/>
          </a:xfrm>
          <a:prstGeom prst="ellipse">
            <a:avLst/>
          </a:prstGeom>
          <a:solidFill>
            <a:srgbClr val="76BFA1"/>
          </a:solidFill>
          <a:ln>
            <a:noFill/>
          </a:ln>
          <a:effectLst>
            <a:outerShdw blurRad="2921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862633" y="3657583"/>
            <a:ext cx="3838809" cy="52197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rPr>
              <a:t>输入标题内容</a:t>
            </a:r>
            <a:endParaRPr lang="zh-CN" altLang="en-US" sz="2800" b="1" dirty="0">
              <a:solidFill>
                <a:schemeClr val="tx1">
                  <a:lumMod val="75000"/>
                  <a:lumOff val="25000"/>
                </a:schemeClr>
              </a:solidFill>
            </a:endParaRPr>
          </a:p>
        </p:txBody>
      </p:sp>
      <p:sp>
        <p:nvSpPr>
          <p:cNvPr id="6" name="文本框 5"/>
          <p:cNvSpPr txBox="1"/>
          <p:nvPr/>
        </p:nvSpPr>
        <p:spPr>
          <a:xfrm>
            <a:off x="3923030" y="4256405"/>
            <a:ext cx="4320540" cy="598805"/>
          </a:xfrm>
          <a:prstGeom prst="rect">
            <a:avLst/>
          </a:prstGeom>
          <a:noFill/>
        </p:spPr>
        <p:txBody>
          <a:bodyPr wrap="square" rtlCol="0">
            <a:spAutoFit/>
            <a:scene3d>
              <a:camera prst="orthographicFront"/>
              <a:lightRig rig="threePt" dir="t"/>
            </a:scene3d>
            <a:sp3d contourW="12700"/>
          </a:bodyPr>
          <a:lstStyle/>
          <a:p>
            <a:pPr algn="ct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endParaRPr lang="en-US" altLang="zh-CN" sz="1100" dirty="0">
              <a:solidFill>
                <a:schemeClr val="bg1">
                  <a:lumMod val="50000"/>
                </a:schemeClr>
              </a:solidFill>
              <a:latin typeface="+mj-ea"/>
              <a:ea typeface="+mj-ea"/>
            </a:endParaRPr>
          </a:p>
        </p:txBody>
      </p:sp>
      <p:sp>
        <p:nvSpPr>
          <p:cNvPr id="7" name="文本框 6"/>
          <p:cNvSpPr txBox="1"/>
          <p:nvPr/>
        </p:nvSpPr>
        <p:spPr>
          <a:xfrm>
            <a:off x="5244793" y="1488051"/>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Harlow Solid Italic" panose="04030604020F02020D02" pitchFamily="82" charset="0"/>
              </a:rPr>
              <a:t>01</a:t>
            </a:r>
            <a:endParaRPr lang="en-US" altLang="zh-CN" sz="7200" b="1" dirty="0">
              <a:solidFill>
                <a:schemeClr val="bg1"/>
              </a:solidFill>
              <a:latin typeface="Harlow Solid Italic" panose="04030604020F02020D02" pitchFamily="8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648757" y="321932"/>
            <a:ext cx="4885993" cy="716067"/>
            <a:chOff x="5402407" y="1247256"/>
            <a:chExt cx="4885993" cy="716067"/>
          </a:xfrm>
        </p:grpSpPr>
        <p:sp>
          <p:nvSpPr>
            <p:cNvPr id="19" name="文本框 1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cxnSp>
        <p:nvCxnSpPr>
          <p:cNvPr id="113" name="直接连接符 112"/>
          <p:cNvCxnSpPr/>
          <p:nvPr/>
        </p:nvCxnSpPr>
        <p:spPr>
          <a:xfrm>
            <a:off x="2060536" y="5425174"/>
            <a:ext cx="307074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饼形 4"/>
          <p:cNvSpPr/>
          <p:nvPr/>
        </p:nvSpPr>
        <p:spPr>
          <a:xfrm>
            <a:off x="4053108" y="1917699"/>
            <a:ext cx="4080681" cy="4080681"/>
          </a:xfrm>
          <a:prstGeom prst="pie">
            <a:avLst>
              <a:gd name="adj1" fmla="val 17581531"/>
              <a:gd name="adj2" fmla="val 16200000"/>
            </a:avLst>
          </a:pr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椭圆 108"/>
          <p:cNvSpPr/>
          <p:nvPr/>
        </p:nvSpPr>
        <p:spPr>
          <a:xfrm>
            <a:off x="4369284" y="2204303"/>
            <a:ext cx="3452883" cy="34528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8038255" y="2572793"/>
            <a:ext cx="147395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8652406" y="2859395"/>
            <a:ext cx="1198880" cy="398780"/>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椭圆 23"/>
          <p:cNvSpPr/>
          <p:nvPr/>
        </p:nvSpPr>
        <p:spPr>
          <a:xfrm>
            <a:off x="9362089" y="2313485"/>
            <a:ext cx="354842" cy="3548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0208249" y="2873044"/>
            <a:ext cx="1201420" cy="368300"/>
          </a:xfrm>
          <a:prstGeom prst="rect">
            <a:avLst/>
          </a:prstGeom>
          <a:noFill/>
        </p:spPr>
        <p:txBody>
          <a:bodyPr wrap="none" rtlCol="0">
            <a:spAutoFit/>
          </a:bodyPr>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Title here</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656006" y="3385803"/>
            <a:ext cx="3243618" cy="755015"/>
          </a:xfrm>
          <a:prstGeom prst="rect">
            <a:avLst/>
          </a:prstGeom>
        </p:spPr>
        <p:txBody>
          <a:bodyPr wrap="square">
            <a:spAutoFit/>
          </a:bodyPr>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用户可以在投影仪</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或计算机上进行计算机上进行演示也演示也者</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计算机上进行演示也可以将演示文稿打印出来制作成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胶片</a:t>
            </a:r>
            <a:endParaRPr lang="zh-CN" altLang="en-US" sz="1200" kern="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2" name="文本框 31"/>
          <p:cNvSpPr txBox="1"/>
          <p:nvPr/>
        </p:nvSpPr>
        <p:spPr>
          <a:xfrm>
            <a:off x="9812466" y="2190655"/>
            <a:ext cx="915670" cy="521970"/>
          </a:xfrm>
          <a:prstGeom prst="rect">
            <a:avLst/>
          </a:prstGeom>
          <a:noFill/>
        </p:spPr>
        <p:txBody>
          <a:bodyPr wrap="none" rtlCol="0">
            <a:spAutoFit/>
          </a:bodyPr>
          <a:p>
            <a:r>
              <a:rPr lang="en-US" altLang="zh-CN" sz="2800" dirty="0" smtClean="0">
                <a:solidFill>
                  <a:schemeClr val="tx1">
                    <a:lumMod val="75000"/>
                    <a:lumOff val="25000"/>
                  </a:schemeClr>
                </a:solidFill>
                <a:latin typeface="微软雅黑" panose="020B0503020204020204" pitchFamily="34" charset="-122"/>
                <a:ea typeface="微软雅黑" panose="020B0503020204020204" pitchFamily="34" charset="-122"/>
              </a:rPr>
              <a:t>80%</a:t>
            </a:r>
            <a:endParaRPr lang="en-US" altLang="zh-CN"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椭圆 114"/>
          <p:cNvSpPr/>
          <p:nvPr/>
        </p:nvSpPr>
        <p:spPr>
          <a:xfrm>
            <a:off x="1855821" y="5220458"/>
            <a:ext cx="354842" cy="3548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文本框 115"/>
          <p:cNvSpPr txBox="1"/>
          <p:nvPr/>
        </p:nvSpPr>
        <p:spPr>
          <a:xfrm>
            <a:off x="491046" y="5043038"/>
            <a:ext cx="915670" cy="521970"/>
          </a:xfrm>
          <a:prstGeom prst="rect">
            <a:avLst/>
          </a:prstGeom>
          <a:noFill/>
        </p:spPr>
        <p:txBody>
          <a:bodyPr wrap="none" rtlCol="0">
            <a:spAutoFit/>
          </a:bodyPr>
          <a:p>
            <a:r>
              <a:rPr lang="en-US" altLang="zh-CN" sz="2800" dirty="0" smtClean="0">
                <a:solidFill>
                  <a:schemeClr val="tx1">
                    <a:lumMod val="75000"/>
                    <a:lumOff val="25000"/>
                  </a:schemeClr>
                </a:solidFill>
                <a:latin typeface="微软雅黑" panose="020B0503020204020204" pitchFamily="34" charset="-122"/>
                <a:ea typeface="微软雅黑" panose="020B0503020204020204" pitchFamily="34" charset="-122"/>
              </a:rPr>
              <a:t>90%</a:t>
            </a:r>
            <a:endParaRPr lang="en-US" altLang="zh-CN"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7" name="文本框 116"/>
          <p:cNvSpPr txBox="1"/>
          <p:nvPr/>
        </p:nvSpPr>
        <p:spPr>
          <a:xfrm>
            <a:off x="491045" y="3528135"/>
            <a:ext cx="1198880" cy="398780"/>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文本框 117"/>
          <p:cNvSpPr txBox="1"/>
          <p:nvPr/>
        </p:nvSpPr>
        <p:spPr>
          <a:xfrm>
            <a:off x="2046888" y="3541784"/>
            <a:ext cx="1201420" cy="368300"/>
          </a:xfrm>
          <a:prstGeom prst="rect">
            <a:avLst/>
          </a:prstGeom>
          <a:noFill/>
        </p:spPr>
        <p:txBody>
          <a:bodyPr wrap="none" rtlCol="0">
            <a:spAutoFit/>
          </a:bodyPr>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Title here</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94645" y="4054543"/>
            <a:ext cx="3243618" cy="755015"/>
          </a:xfrm>
          <a:prstGeom prst="rect">
            <a:avLst/>
          </a:prstGeom>
        </p:spPr>
        <p:txBody>
          <a:bodyPr wrap="square">
            <a:spAutoFit/>
          </a:bodyPr>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用户可以在投影仪</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或计算机上进行计算机上进行演示也演示也者</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计算机上进行演示也可以将演示文稿打印出来制作成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胶片</a:t>
            </a:r>
            <a:endParaRPr lang="zh-CN" altLang="en-US" sz="1200" kern="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pic>
        <p:nvPicPr>
          <p:cNvPr id="8" name="图片 7" descr="2028922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949190" y="2922905"/>
            <a:ext cx="2120265" cy="2120265"/>
          </a:xfrm>
          <a:prstGeom prst="rect">
            <a:avLst/>
          </a:prstGeom>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down)">
                                      <p:cBhvr>
                                        <p:cTn id="7" dur="500"/>
                                        <p:tgtEl>
                                          <p:spTgt spid="1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9"/>
                                        </p:tgtEl>
                                        <p:attrNameLst>
                                          <p:attrName>style.visibility</p:attrName>
                                        </p:attrNameLst>
                                      </p:cBhvr>
                                      <p:to>
                                        <p:strVal val="visible"/>
                                      </p:to>
                                    </p:set>
                                    <p:animEffect transition="in" filter="wipe(down)">
                                      <p:cBhvr>
                                        <p:cTn id="12" dur="500"/>
                                        <p:tgtEl>
                                          <p:spTgt spid="1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7" grpId="0"/>
      <p:bldP spid="117" grpId="0"/>
      <p:bldP spid="1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648757" y="321932"/>
            <a:ext cx="4885993" cy="716067"/>
            <a:chOff x="5402407" y="1247256"/>
            <a:chExt cx="4885993" cy="716067"/>
          </a:xfrm>
        </p:grpSpPr>
        <p:sp>
          <p:nvSpPr>
            <p:cNvPr id="6" name="文本框 5"/>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8" name="文本框 7"/>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sp>
        <p:nvSpPr>
          <p:cNvPr id="10" name="Freeform: Shape 111"/>
          <p:cNvSpPr/>
          <p:nvPr/>
        </p:nvSpPr>
        <p:spPr>
          <a:xfrm>
            <a:off x="1184756" y="2305116"/>
            <a:ext cx="1288988" cy="1288984"/>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rgbClr val="EF76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tr-T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 name="Shape 2581"/>
          <p:cNvSpPr/>
          <p:nvPr/>
        </p:nvSpPr>
        <p:spPr>
          <a:xfrm>
            <a:off x="1467310" y="2587706"/>
            <a:ext cx="723881" cy="723805"/>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 name="Freeform: Shape 111"/>
          <p:cNvSpPr/>
          <p:nvPr/>
        </p:nvSpPr>
        <p:spPr>
          <a:xfrm>
            <a:off x="4064542" y="2305116"/>
            <a:ext cx="1288988" cy="1288984"/>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rgbClr val="76BF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tr-T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1" name="Shape 2633"/>
          <p:cNvSpPr/>
          <p:nvPr/>
        </p:nvSpPr>
        <p:spPr>
          <a:xfrm>
            <a:off x="4382257" y="2643045"/>
            <a:ext cx="667014" cy="666946"/>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0" name="Freeform: Shape 111"/>
          <p:cNvSpPr/>
          <p:nvPr/>
        </p:nvSpPr>
        <p:spPr>
          <a:xfrm>
            <a:off x="6944328" y="2305116"/>
            <a:ext cx="1288988" cy="1288984"/>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rgbClr val="F3C2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tr-T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Shape 2591"/>
          <p:cNvSpPr/>
          <p:nvPr/>
        </p:nvSpPr>
        <p:spPr>
          <a:xfrm>
            <a:off x="7267247" y="2629590"/>
            <a:ext cx="656606" cy="656538"/>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2" name="Freeform: Shape 111"/>
          <p:cNvSpPr/>
          <p:nvPr/>
        </p:nvSpPr>
        <p:spPr>
          <a:xfrm>
            <a:off x="9830464" y="2305116"/>
            <a:ext cx="1288988" cy="1288984"/>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rgbClr val="4948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tr-T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3" name="Shape 2632"/>
          <p:cNvSpPr/>
          <p:nvPr/>
        </p:nvSpPr>
        <p:spPr>
          <a:xfrm>
            <a:off x="10187813" y="2610883"/>
            <a:ext cx="574289" cy="701833"/>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4" name="Rectangle 29"/>
          <p:cNvSpPr/>
          <p:nvPr/>
        </p:nvSpPr>
        <p:spPr>
          <a:xfrm>
            <a:off x="833769" y="4380586"/>
            <a:ext cx="2009488" cy="1196975"/>
          </a:xfrm>
          <a:prstGeom prst="rect">
            <a:avLst/>
          </a:prstGeom>
        </p:spPr>
        <p:txBody>
          <a:bodyPr wrap="square">
            <a:spAutoFit/>
          </a:bodyPr>
          <a:p>
            <a:pPr algn="just">
              <a:lnSpc>
                <a:spcPct val="120000"/>
              </a:lnSpc>
            </a:pPr>
            <a:r>
              <a:rPr lang="zh-CN" altLang="en-US" sz="1200" dirty="0">
                <a:solidFill>
                  <a:schemeClr val="tx1">
                    <a:lumMod val="75000"/>
                    <a:lumOff val="25000"/>
                  </a:schemeClr>
                </a:solidFill>
                <a:latin typeface="+mn-ea"/>
                <a:sym typeface="+mn-ea"/>
              </a:rPr>
              <a:t>用户可以在投影仪</a:t>
            </a:r>
            <a:r>
              <a:rPr lang="zh-CN" altLang="en-US" sz="1200" dirty="0" smtClean="0">
                <a:solidFill>
                  <a:schemeClr val="tx1">
                    <a:lumMod val="75000"/>
                    <a:lumOff val="25000"/>
                  </a:schemeClr>
                </a:solidFill>
                <a:latin typeface="+mn-ea"/>
                <a:sym typeface="+mn-ea"/>
              </a:rPr>
              <a:t>或计算机上进行计算机上进行演示也演示也者</a:t>
            </a:r>
            <a:r>
              <a:rPr lang="zh-CN" altLang="en-US" sz="1200" dirty="0">
                <a:solidFill>
                  <a:schemeClr val="tx1">
                    <a:lumMod val="75000"/>
                    <a:lumOff val="25000"/>
                  </a:schemeClr>
                </a:solidFill>
                <a:latin typeface="+mn-ea"/>
                <a:sym typeface="+mn-ea"/>
              </a:rPr>
              <a:t>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45" name="Rectangle 30"/>
          <p:cNvSpPr/>
          <p:nvPr/>
        </p:nvSpPr>
        <p:spPr>
          <a:xfrm>
            <a:off x="1292239" y="404340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endParaRPr>
          </a:p>
        </p:txBody>
      </p:sp>
      <p:sp>
        <p:nvSpPr>
          <p:cNvPr id="46" name="Rectangle 29"/>
          <p:cNvSpPr/>
          <p:nvPr/>
        </p:nvSpPr>
        <p:spPr>
          <a:xfrm>
            <a:off x="3707597" y="4380586"/>
            <a:ext cx="2009488" cy="1196975"/>
          </a:xfrm>
          <a:prstGeom prst="rect">
            <a:avLst/>
          </a:prstGeom>
        </p:spPr>
        <p:txBody>
          <a:bodyPr wrap="square">
            <a:spAutoFit/>
          </a:bodyPr>
          <a:p>
            <a:pPr algn="just">
              <a:lnSpc>
                <a:spcPct val="120000"/>
              </a:lnSpc>
            </a:pPr>
            <a:r>
              <a:rPr lang="zh-CN" altLang="en-US" sz="1200" dirty="0">
                <a:solidFill>
                  <a:schemeClr val="tx1">
                    <a:lumMod val="75000"/>
                    <a:lumOff val="25000"/>
                  </a:schemeClr>
                </a:solidFill>
                <a:latin typeface="+mn-ea"/>
                <a:sym typeface="+mn-ea"/>
              </a:rPr>
              <a:t>用户可以在投影仪</a:t>
            </a:r>
            <a:r>
              <a:rPr lang="zh-CN" altLang="en-US" sz="1200" dirty="0" smtClean="0">
                <a:solidFill>
                  <a:schemeClr val="tx1">
                    <a:lumMod val="75000"/>
                    <a:lumOff val="25000"/>
                  </a:schemeClr>
                </a:solidFill>
                <a:latin typeface="+mn-ea"/>
                <a:sym typeface="+mn-ea"/>
              </a:rPr>
              <a:t>或计算机上进行计算机上进行演示也演示也者</a:t>
            </a:r>
            <a:r>
              <a:rPr lang="zh-CN" altLang="en-US" sz="1200" dirty="0">
                <a:solidFill>
                  <a:schemeClr val="tx1">
                    <a:lumMod val="75000"/>
                    <a:lumOff val="25000"/>
                  </a:schemeClr>
                </a:solidFill>
                <a:latin typeface="+mn-ea"/>
                <a:sym typeface="+mn-ea"/>
              </a:rPr>
              <a:t>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47" name="Rectangle 30"/>
          <p:cNvSpPr/>
          <p:nvPr/>
        </p:nvSpPr>
        <p:spPr>
          <a:xfrm>
            <a:off x="4166067" y="404340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endParaRPr>
          </a:p>
        </p:txBody>
      </p:sp>
      <p:sp>
        <p:nvSpPr>
          <p:cNvPr id="48" name="Rectangle 29"/>
          <p:cNvSpPr/>
          <p:nvPr/>
        </p:nvSpPr>
        <p:spPr>
          <a:xfrm>
            <a:off x="6581425" y="4380586"/>
            <a:ext cx="2009488" cy="1196975"/>
          </a:xfrm>
          <a:prstGeom prst="rect">
            <a:avLst/>
          </a:prstGeom>
        </p:spPr>
        <p:txBody>
          <a:bodyPr wrap="square">
            <a:spAutoFit/>
          </a:bodyPr>
          <a:p>
            <a:pPr algn="just">
              <a:lnSpc>
                <a:spcPct val="120000"/>
              </a:lnSpc>
            </a:pPr>
            <a:r>
              <a:rPr lang="zh-CN" altLang="en-US" sz="1200" dirty="0">
                <a:solidFill>
                  <a:schemeClr val="tx1">
                    <a:lumMod val="75000"/>
                    <a:lumOff val="25000"/>
                  </a:schemeClr>
                </a:solidFill>
                <a:latin typeface="+mn-ea"/>
                <a:sym typeface="+mn-ea"/>
              </a:rPr>
              <a:t>用户可以在投影仪</a:t>
            </a:r>
            <a:r>
              <a:rPr lang="zh-CN" altLang="en-US" sz="1200" dirty="0" smtClean="0">
                <a:solidFill>
                  <a:schemeClr val="tx1">
                    <a:lumMod val="75000"/>
                    <a:lumOff val="25000"/>
                  </a:schemeClr>
                </a:solidFill>
                <a:latin typeface="+mn-ea"/>
                <a:sym typeface="+mn-ea"/>
              </a:rPr>
              <a:t>或计算机上进行计算机上进行演示也演示也者</a:t>
            </a:r>
            <a:r>
              <a:rPr lang="zh-CN" altLang="en-US" sz="1200" dirty="0">
                <a:solidFill>
                  <a:schemeClr val="tx1">
                    <a:lumMod val="75000"/>
                    <a:lumOff val="25000"/>
                  </a:schemeClr>
                </a:solidFill>
                <a:latin typeface="+mn-ea"/>
                <a:sym typeface="+mn-ea"/>
              </a:rPr>
              <a:t>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49" name="Rectangle 30"/>
          <p:cNvSpPr/>
          <p:nvPr/>
        </p:nvSpPr>
        <p:spPr>
          <a:xfrm>
            <a:off x="7039895" y="404340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endParaRPr>
          </a:p>
        </p:txBody>
      </p:sp>
      <p:sp>
        <p:nvSpPr>
          <p:cNvPr id="50" name="Rectangle 29"/>
          <p:cNvSpPr/>
          <p:nvPr/>
        </p:nvSpPr>
        <p:spPr>
          <a:xfrm>
            <a:off x="9450343" y="4380586"/>
            <a:ext cx="2009488" cy="1196975"/>
          </a:xfrm>
          <a:prstGeom prst="rect">
            <a:avLst/>
          </a:prstGeom>
        </p:spPr>
        <p:txBody>
          <a:bodyPr wrap="square">
            <a:spAutoFit/>
          </a:bodyPr>
          <a:p>
            <a:pPr algn="just">
              <a:lnSpc>
                <a:spcPct val="120000"/>
              </a:lnSpc>
            </a:pPr>
            <a:r>
              <a:rPr lang="zh-CN" altLang="en-US" sz="1200" dirty="0">
                <a:solidFill>
                  <a:schemeClr val="tx1">
                    <a:lumMod val="75000"/>
                    <a:lumOff val="25000"/>
                  </a:schemeClr>
                </a:solidFill>
                <a:latin typeface="+mn-ea"/>
                <a:sym typeface="+mn-ea"/>
              </a:rPr>
              <a:t>用户可以在投影仪</a:t>
            </a:r>
            <a:r>
              <a:rPr lang="zh-CN" altLang="en-US" sz="1200" dirty="0" smtClean="0">
                <a:solidFill>
                  <a:schemeClr val="tx1">
                    <a:lumMod val="75000"/>
                    <a:lumOff val="25000"/>
                  </a:schemeClr>
                </a:solidFill>
                <a:latin typeface="+mn-ea"/>
                <a:sym typeface="+mn-ea"/>
              </a:rPr>
              <a:t>或计算机上进行计算机上进行演示也演示也者</a:t>
            </a:r>
            <a:r>
              <a:rPr lang="zh-CN" altLang="en-US" sz="1200" dirty="0">
                <a:solidFill>
                  <a:schemeClr val="tx1">
                    <a:lumMod val="75000"/>
                    <a:lumOff val="25000"/>
                  </a:schemeClr>
                </a:solidFill>
                <a:latin typeface="+mn-ea"/>
                <a:sym typeface="+mn-ea"/>
              </a:rPr>
              <a:t>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51" name="Rectangle 30"/>
          <p:cNvSpPr/>
          <p:nvPr/>
        </p:nvSpPr>
        <p:spPr>
          <a:xfrm>
            <a:off x="9908813" y="404340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en Sans" pitchFamily="34" charset="0"/>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1000"/>
                                        <p:tgtEl>
                                          <p:spTgt spid="46"/>
                                        </p:tgtEl>
                                      </p:cBhvr>
                                    </p:animEffect>
                                    <p:anim calcmode="lin" valueType="num">
                                      <p:cBhvr>
                                        <p:cTn id="19" dur="1000" fill="hold"/>
                                        <p:tgtEl>
                                          <p:spTgt spid="46"/>
                                        </p:tgtEl>
                                        <p:attrNameLst>
                                          <p:attrName>ppt_x</p:attrName>
                                        </p:attrNameLst>
                                      </p:cBhvr>
                                      <p:tavLst>
                                        <p:tav tm="0">
                                          <p:val>
                                            <p:strVal val="#ppt_x"/>
                                          </p:val>
                                        </p:tav>
                                        <p:tav tm="100000">
                                          <p:val>
                                            <p:strVal val="#ppt_x"/>
                                          </p:val>
                                        </p:tav>
                                      </p:tavLst>
                                    </p:anim>
                                    <p:anim calcmode="lin" valueType="num">
                                      <p:cBhvr>
                                        <p:cTn id="20" dur="1000" fill="hold"/>
                                        <p:tgtEl>
                                          <p:spTgt spid="4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1000"/>
                                        <p:tgtEl>
                                          <p:spTgt spid="48"/>
                                        </p:tgtEl>
                                      </p:cBhvr>
                                    </p:animEffect>
                                    <p:anim calcmode="lin" valueType="num">
                                      <p:cBhvr>
                                        <p:cTn id="30" dur="1000" fill="hold"/>
                                        <p:tgtEl>
                                          <p:spTgt spid="48"/>
                                        </p:tgtEl>
                                        <p:attrNameLst>
                                          <p:attrName>ppt_x</p:attrName>
                                        </p:attrNameLst>
                                      </p:cBhvr>
                                      <p:tavLst>
                                        <p:tav tm="0">
                                          <p:val>
                                            <p:strVal val="#ppt_x"/>
                                          </p:val>
                                        </p:tav>
                                        <p:tav tm="100000">
                                          <p:val>
                                            <p:strVal val="#ppt_x"/>
                                          </p:val>
                                        </p:tav>
                                      </p:tavLst>
                                    </p:anim>
                                    <p:anim calcmode="lin" valueType="num">
                                      <p:cBhvr>
                                        <p:cTn id="31" dur="1000" fill="hold"/>
                                        <p:tgtEl>
                                          <p:spTgt spid="4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1000"/>
                                        <p:tgtEl>
                                          <p:spTgt spid="49"/>
                                        </p:tgtEl>
                                      </p:cBhvr>
                                    </p:animEffect>
                                    <p:anim calcmode="lin" valueType="num">
                                      <p:cBhvr>
                                        <p:cTn id="35" dur="1000" fill="hold"/>
                                        <p:tgtEl>
                                          <p:spTgt spid="49"/>
                                        </p:tgtEl>
                                        <p:attrNameLst>
                                          <p:attrName>ppt_x</p:attrName>
                                        </p:attrNameLst>
                                      </p:cBhvr>
                                      <p:tavLst>
                                        <p:tav tm="0">
                                          <p:val>
                                            <p:strVal val="#ppt_x"/>
                                          </p:val>
                                        </p:tav>
                                        <p:tav tm="100000">
                                          <p:val>
                                            <p:strVal val="#ppt_x"/>
                                          </p:val>
                                        </p:tav>
                                      </p:tavLst>
                                    </p:anim>
                                    <p:anim calcmode="lin" valueType="num">
                                      <p:cBhvr>
                                        <p:cTn id="36" dur="1000" fill="hold"/>
                                        <p:tgtEl>
                                          <p:spTgt spid="4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1000"/>
                                        <p:tgtEl>
                                          <p:spTgt spid="51"/>
                                        </p:tgtEl>
                                      </p:cBhvr>
                                    </p:animEffect>
                                    <p:anim calcmode="lin" valueType="num">
                                      <p:cBhvr>
                                        <p:cTn id="46" dur="1000" fill="hold"/>
                                        <p:tgtEl>
                                          <p:spTgt spid="51"/>
                                        </p:tgtEl>
                                        <p:attrNameLst>
                                          <p:attrName>ppt_x</p:attrName>
                                        </p:attrNameLst>
                                      </p:cBhvr>
                                      <p:tavLst>
                                        <p:tav tm="0">
                                          <p:val>
                                            <p:strVal val="#ppt_x"/>
                                          </p:val>
                                        </p:tav>
                                        <p:tav tm="100000">
                                          <p:val>
                                            <p:strVal val="#ppt_x"/>
                                          </p:val>
                                        </p:tav>
                                      </p:tavLst>
                                    </p:anim>
                                    <p:anim calcmode="lin" valueType="num">
                                      <p:cBhvr>
                                        <p:cTn id="4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074653" y="1973511"/>
            <a:ext cx="882826" cy="882826"/>
            <a:chOff x="5023853" y="1706811"/>
            <a:chExt cx="882826" cy="882826"/>
          </a:xfrm>
        </p:grpSpPr>
        <p:sp>
          <p:nvSpPr>
            <p:cNvPr id="97" name="圆角矩形 96"/>
            <p:cNvSpPr/>
            <p:nvPr/>
          </p:nvSpPr>
          <p:spPr>
            <a:xfrm>
              <a:off x="5023853" y="1706811"/>
              <a:ext cx="882826" cy="882826"/>
            </a:xfrm>
            <a:prstGeom prst="roundRect">
              <a:avLst/>
            </a:prstGeom>
            <a:solidFill>
              <a:srgbClr val="F3C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Freeform 128"/>
            <p:cNvSpPr>
              <a:spLocks noChangeArrowheads="1"/>
            </p:cNvSpPr>
            <p:nvPr/>
          </p:nvSpPr>
          <p:spPr bwMode="auto">
            <a:xfrm>
              <a:off x="5221911" y="1937828"/>
              <a:ext cx="487981" cy="420793"/>
            </a:xfrm>
            <a:custGeom>
              <a:avLst/>
              <a:gdLst>
                <a:gd name="T0" fmla="*/ 2147483646 w 609"/>
                <a:gd name="T1" fmla="*/ 2147483646 h 524"/>
                <a:gd name="T2" fmla="*/ 2147483646 w 609"/>
                <a:gd name="T3" fmla="*/ 2147483646 h 524"/>
                <a:gd name="T4" fmla="*/ 2147483646 w 609"/>
                <a:gd name="T5" fmla="*/ 2147483646 h 524"/>
                <a:gd name="T6" fmla="*/ 2147483646 w 609"/>
                <a:gd name="T7" fmla="*/ 2147483646 h 524"/>
                <a:gd name="T8" fmla="*/ 2147483646 w 609"/>
                <a:gd name="T9" fmla="*/ 2147483646 h 524"/>
                <a:gd name="T10" fmla="*/ 2147483646 w 609"/>
                <a:gd name="T11" fmla="*/ 2147483646 h 524"/>
                <a:gd name="T12" fmla="*/ 2147483646 w 609"/>
                <a:gd name="T13" fmla="*/ 2147483646 h 524"/>
                <a:gd name="T14" fmla="*/ 2147483646 w 609"/>
                <a:gd name="T15" fmla="*/ 2147483646 h 524"/>
                <a:gd name="T16" fmla="*/ 2147483646 w 609"/>
                <a:gd name="T17" fmla="*/ 2147483646 h 524"/>
                <a:gd name="T18" fmla="*/ 2147483646 w 609"/>
                <a:gd name="T19" fmla="*/ 2147483646 h 524"/>
                <a:gd name="T20" fmla="*/ 2147483646 w 609"/>
                <a:gd name="T21" fmla="*/ 2147483646 h 524"/>
                <a:gd name="T22" fmla="*/ 2147483646 w 609"/>
                <a:gd name="T23" fmla="*/ 2147483646 h 524"/>
                <a:gd name="T24" fmla="*/ 2147483646 w 609"/>
                <a:gd name="T25" fmla="*/ 2147483646 h 524"/>
                <a:gd name="T26" fmla="*/ 2147483646 w 609"/>
                <a:gd name="T27" fmla="*/ 2147483646 h 524"/>
                <a:gd name="T28" fmla="*/ 2147483646 w 609"/>
                <a:gd name="T29" fmla="*/ 2147483646 h 524"/>
                <a:gd name="T30" fmla="*/ 2147483646 w 609"/>
                <a:gd name="T31" fmla="*/ 2147483646 h 524"/>
                <a:gd name="T32" fmla="*/ 2147483646 w 609"/>
                <a:gd name="T33" fmla="*/ 2147483646 h 524"/>
                <a:gd name="T34" fmla="*/ 2147483646 w 609"/>
                <a:gd name="T35" fmla="*/ 2147483646 h 524"/>
                <a:gd name="T36" fmla="*/ 2147483646 w 609"/>
                <a:gd name="T37" fmla="*/ 2147483646 h 524"/>
                <a:gd name="T38" fmla="*/ 2147483646 w 609"/>
                <a:gd name="T39" fmla="*/ 2147483646 h 524"/>
                <a:gd name="T40" fmla="*/ 2147483646 w 609"/>
                <a:gd name="T41" fmla="*/ 2147483646 h 524"/>
                <a:gd name="T42" fmla="*/ 2147483646 w 609"/>
                <a:gd name="T43" fmla="*/ 2147483646 h 524"/>
                <a:gd name="T44" fmla="*/ 2147483646 w 609"/>
                <a:gd name="T45" fmla="*/ 2147483646 h 524"/>
                <a:gd name="T46" fmla="*/ 2147483646 w 609"/>
                <a:gd name="T47" fmla="*/ 2147483646 h 524"/>
                <a:gd name="T48" fmla="*/ 2147483646 w 609"/>
                <a:gd name="T49" fmla="*/ 2147483646 h 524"/>
                <a:gd name="T50" fmla="*/ 2147483646 w 609"/>
                <a:gd name="T51" fmla="*/ 2147483646 h 524"/>
                <a:gd name="T52" fmla="*/ 2147483646 w 609"/>
                <a:gd name="T53" fmla="*/ 2147483646 h 524"/>
                <a:gd name="T54" fmla="*/ 2147483646 w 609"/>
                <a:gd name="T55" fmla="*/ 2147483646 h 524"/>
                <a:gd name="T56" fmla="*/ 2147483646 w 609"/>
                <a:gd name="T57" fmla="*/ 2147483646 h 524"/>
                <a:gd name="T58" fmla="*/ 2147483646 w 609"/>
                <a:gd name="T59" fmla="*/ 2147483646 h 524"/>
                <a:gd name="T60" fmla="*/ 2147483646 w 609"/>
                <a:gd name="T61" fmla="*/ 2147483646 h 524"/>
                <a:gd name="T62" fmla="*/ 2147483646 w 609"/>
                <a:gd name="T63" fmla="*/ 2147483646 h 524"/>
                <a:gd name="T64" fmla="*/ 2147483646 w 609"/>
                <a:gd name="T65" fmla="*/ 2147483646 h 524"/>
                <a:gd name="T66" fmla="*/ 2147483646 w 609"/>
                <a:gd name="T67" fmla="*/ 2147483646 h 524"/>
                <a:gd name="T68" fmla="*/ 2147483646 w 609"/>
                <a:gd name="T69" fmla="*/ 2147483646 h 524"/>
                <a:gd name="T70" fmla="*/ 2147483646 w 609"/>
                <a:gd name="T71" fmla="*/ 2147483646 h 524"/>
                <a:gd name="T72" fmla="*/ 2147483646 w 609"/>
                <a:gd name="T73" fmla="*/ 2147483646 h 524"/>
                <a:gd name="T74" fmla="*/ 2147483646 w 609"/>
                <a:gd name="T75" fmla="*/ 2147483646 h 524"/>
                <a:gd name="T76" fmla="*/ 2147483646 w 609"/>
                <a:gd name="T77" fmla="*/ 2147483646 h 524"/>
                <a:gd name="T78" fmla="*/ 2147483646 w 609"/>
                <a:gd name="T79" fmla="*/ 2147483646 h 524"/>
                <a:gd name="T80" fmla="*/ 2147483646 w 609"/>
                <a:gd name="T81" fmla="*/ 2147483646 h 524"/>
                <a:gd name="T82" fmla="*/ 2147483646 w 609"/>
                <a:gd name="T83" fmla="*/ 2147483646 h 52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9" h="524">
                  <a:moveTo>
                    <a:pt x="467" y="417"/>
                  </a:moveTo>
                  <a:lnTo>
                    <a:pt x="467" y="417"/>
                  </a:lnTo>
                  <a:cubicBezTo>
                    <a:pt x="446" y="417"/>
                    <a:pt x="439" y="403"/>
                    <a:pt x="439" y="389"/>
                  </a:cubicBezTo>
                  <a:cubicBezTo>
                    <a:pt x="439" y="375"/>
                    <a:pt x="446" y="360"/>
                    <a:pt x="467" y="360"/>
                  </a:cubicBezTo>
                  <a:cubicBezTo>
                    <a:pt x="509" y="360"/>
                    <a:pt x="552" y="325"/>
                    <a:pt x="552" y="276"/>
                  </a:cubicBezTo>
                  <a:cubicBezTo>
                    <a:pt x="552" y="247"/>
                    <a:pt x="537" y="226"/>
                    <a:pt x="523" y="212"/>
                  </a:cubicBezTo>
                  <a:cubicBezTo>
                    <a:pt x="516" y="212"/>
                    <a:pt x="516" y="212"/>
                    <a:pt x="516" y="205"/>
                  </a:cubicBezTo>
                  <a:lnTo>
                    <a:pt x="509" y="205"/>
                  </a:lnTo>
                  <a:lnTo>
                    <a:pt x="502" y="198"/>
                  </a:lnTo>
                  <a:lnTo>
                    <a:pt x="495" y="198"/>
                  </a:lnTo>
                  <a:cubicBezTo>
                    <a:pt x="495" y="198"/>
                    <a:pt x="488" y="198"/>
                    <a:pt x="488" y="191"/>
                  </a:cubicBezTo>
                  <a:cubicBezTo>
                    <a:pt x="481" y="191"/>
                    <a:pt x="481" y="191"/>
                    <a:pt x="481" y="191"/>
                  </a:cubicBezTo>
                  <a:cubicBezTo>
                    <a:pt x="481" y="191"/>
                    <a:pt x="481" y="191"/>
                    <a:pt x="474" y="191"/>
                  </a:cubicBezTo>
                  <a:cubicBezTo>
                    <a:pt x="467" y="191"/>
                    <a:pt x="467" y="191"/>
                    <a:pt x="467" y="191"/>
                  </a:cubicBezTo>
                  <a:lnTo>
                    <a:pt x="460" y="191"/>
                  </a:lnTo>
                  <a:cubicBezTo>
                    <a:pt x="460" y="184"/>
                    <a:pt x="460" y="184"/>
                    <a:pt x="460" y="177"/>
                  </a:cubicBezTo>
                  <a:cubicBezTo>
                    <a:pt x="460" y="169"/>
                    <a:pt x="453" y="169"/>
                    <a:pt x="453" y="162"/>
                  </a:cubicBezTo>
                  <a:cubicBezTo>
                    <a:pt x="453" y="155"/>
                    <a:pt x="453" y="155"/>
                    <a:pt x="446" y="148"/>
                  </a:cubicBezTo>
                  <a:cubicBezTo>
                    <a:pt x="446" y="141"/>
                    <a:pt x="446" y="141"/>
                    <a:pt x="439" y="134"/>
                  </a:cubicBezTo>
                  <a:cubicBezTo>
                    <a:pt x="410" y="92"/>
                    <a:pt x="361" y="56"/>
                    <a:pt x="304" y="56"/>
                  </a:cubicBezTo>
                  <a:cubicBezTo>
                    <a:pt x="248" y="56"/>
                    <a:pt x="198" y="92"/>
                    <a:pt x="170" y="134"/>
                  </a:cubicBezTo>
                  <a:cubicBezTo>
                    <a:pt x="163" y="141"/>
                    <a:pt x="163" y="141"/>
                    <a:pt x="163" y="148"/>
                  </a:cubicBezTo>
                  <a:cubicBezTo>
                    <a:pt x="156" y="155"/>
                    <a:pt x="156" y="155"/>
                    <a:pt x="156" y="162"/>
                  </a:cubicBezTo>
                  <a:cubicBezTo>
                    <a:pt x="156" y="169"/>
                    <a:pt x="149" y="169"/>
                    <a:pt x="149" y="177"/>
                  </a:cubicBezTo>
                  <a:cubicBezTo>
                    <a:pt x="149" y="184"/>
                    <a:pt x="149" y="184"/>
                    <a:pt x="149" y="191"/>
                  </a:cubicBezTo>
                  <a:lnTo>
                    <a:pt x="142" y="191"/>
                  </a:lnTo>
                  <a:cubicBezTo>
                    <a:pt x="142" y="191"/>
                    <a:pt x="142" y="191"/>
                    <a:pt x="135" y="191"/>
                  </a:cubicBezTo>
                  <a:cubicBezTo>
                    <a:pt x="128" y="191"/>
                    <a:pt x="128" y="191"/>
                    <a:pt x="128" y="191"/>
                  </a:cubicBezTo>
                  <a:cubicBezTo>
                    <a:pt x="128" y="191"/>
                    <a:pt x="128" y="191"/>
                    <a:pt x="121" y="191"/>
                  </a:cubicBezTo>
                  <a:cubicBezTo>
                    <a:pt x="121" y="198"/>
                    <a:pt x="113" y="198"/>
                    <a:pt x="113" y="198"/>
                  </a:cubicBezTo>
                  <a:lnTo>
                    <a:pt x="106" y="198"/>
                  </a:lnTo>
                  <a:lnTo>
                    <a:pt x="99" y="205"/>
                  </a:lnTo>
                  <a:lnTo>
                    <a:pt x="92" y="205"/>
                  </a:lnTo>
                  <a:cubicBezTo>
                    <a:pt x="92" y="212"/>
                    <a:pt x="92" y="212"/>
                    <a:pt x="85" y="212"/>
                  </a:cubicBezTo>
                  <a:cubicBezTo>
                    <a:pt x="71" y="226"/>
                    <a:pt x="57" y="247"/>
                    <a:pt x="57" y="276"/>
                  </a:cubicBezTo>
                  <a:cubicBezTo>
                    <a:pt x="57" y="325"/>
                    <a:pt x="99" y="360"/>
                    <a:pt x="142" y="360"/>
                  </a:cubicBezTo>
                  <a:cubicBezTo>
                    <a:pt x="163" y="360"/>
                    <a:pt x="170" y="375"/>
                    <a:pt x="170" y="389"/>
                  </a:cubicBezTo>
                  <a:cubicBezTo>
                    <a:pt x="170" y="403"/>
                    <a:pt x="163" y="417"/>
                    <a:pt x="142" y="417"/>
                  </a:cubicBezTo>
                  <a:cubicBezTo>
                    <a:pt x="64" y="417"/>
                    <a:pt x="0" y="353"/>
                    <a:pt x="0" y="276"/>
                  </a:cubicBezTo>
                  <a:cubicBezTo>
                    <a:pt x="0" y="212"/>
                    <a:pt x="43" y="155"/>
                    <a:pt x="99" y="141"/>
                  </a:cubicBezTo>
                  <a:cubicBezTo>
                    <a:pt x="135" y="56"/>
                    <a:pt x="212" y="0"/>
                    <a:pt x="304" y="0"/>
                  </a:cubicBezTo>
                  <a:cubicBezTo>
                    <a:pt x="396" y="0"/>
                    <a:pt x="474" y="56"/>
                    <a:pt x="509" y="141"/>
                  </a:cubicBezTo>
                  <a:cubicBezTo>
                    <a:pt x="566" y="155"/>
                    <a:pt x="608" y="212"/>
                    <a:pt x="608" y="276"/>
                  </a:cubicBezTo>
                  <a:cubicBezTo>
                    <a:pt x="608" y="353"/>
                    <a:pt x="545" y="417"/>
                    <a:pt x="467" y="417"/>
                  </a:cubicBezTo>
                  <a:close/>
                  <a:moveTo>
                    <a:pt x="198" y="353"/>
                  </a:moveTo>
                  <a:lnTo>
                    <a:pt x="198" y="353"/>
                  </a:lnTo>
                  <a:cubicBezTo>
                    <a:pt x="283" y="254"/>
                    <a:pt x="283" y="254"/>
                    <a:pt x="283" y="254"/>
                  </a:cubicBezTo>
                  <a:cubicBezTo>
                    <a:pt x="290" y="254"/>
                    <a:pt x="297" y="247"/>
                    <a:pt x="304" y="247"/>
                  </a:cubicBezTo>
                  <a:cubicBezTo>
                    <a:pt x="311" y="247"/>
                    <a:pt x="318" y="254"/>
                    <a:pt x="326" y="254"/>
                  </a:cubicBezTo>
                  <a:cubicBezTo>
                    <a:pt x="410" y="353"/>
                    <a:pt x="410" y="353"/>
                    <a:pt x="410" y="353"/>
                  </a:cubicBezTo>
                  <a:cubicBezTo>
                    <a:pt x="417" y="353"/>
                    <a:pt x="417" y="360"/>
                    <a:pt x="417" y="367"/>
                  </a:cubicBezTo>
                  <a:cubicBezTo>
                    <a:pt x="417" y="389"/>
                    <a:pt x="403" y="396"/>
                    <a:pt x="389" y="396"/>
                  </a:cubicBezTo>
                  <a:cubicBezTo>
                    <a:pt x="382" y="396"/>
                    <a:pt x="375" y="396"/>
                    <a:pt x="368" y="389"/>
                  </a:cubicBezTo>
                  <a:cubicBezTo>
                    <a:pt x="333" y="346"/>
                    <a:pt x="333" y="346"/>
                    <a:pt x="333" y="346"/>
                  </a:cubicBezTo>
                  <a:cubicBezTo>
                    <a:pt x="333" y="495"/>
                    <a:pt x="333" y="495"/>
                    <a:pt x="333" y="495"/>
                  </a:cubicBezTo>
                  <a:cubicBezTo>
                    <a:pt x="333" y="509"/>
                    <a:pt x="318" y="523"/>
                    <a:pt x="304" y="523"/>
                  </a:cubicBezTo>
                  <a:cubicBezTo>
                    <a:pt x="290" y="523"/>
                    <a:pt x="276" y="509"/>
                    <a:pt x="276" y="495"/>
                  </a:cubicBezTo>
                  <a:cubicBezTo>
                    <a:pt x="276" y="346"/>
                    <a:pt x="276" y="346"/>
                    <a:pt x="276" y="346"/>
                  </a:cubicBezTo>
                  <a:cubicBezTo>
                    <a:pt x="241" y="389"/>
                    <a:pt x="241" y="389"/>
                    <a:pt x="241" y="389"/>
                  </a:cubicBezTo>
                  <a:cubicBezTo>
                    <a:pt x="234" y="396"/>
                    <a:pt x="226" y="396"/>
                    <a:pt x="219" y="396"/>
                  </a:cubicBezTo>
                  <a:cubicBezTo>
                    <a:pt x="205" y="396"/>
                    <a:pt x="191" y="389"/>
                    <a:pt x="191" y="367"/>
                  </a:cubicBezTo>
                  <a:cubicBezTo>
                    <a:pt x="191" y="360"/>
                    <a:pt x="191" y="353"/>
                    <a:pt x="198" y="35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6" name="组合 5"/>
          <p:cNvGrpSpPr/>
          <p:nvPr/>
        </p:nvGrpSpPr>
        <p:grpSpPr>
          <a:xfrm>
            <a:off x="3752175" y="1978492"/>
            <a:ext cx="882826" cy="882826"/>
            <a:chOff x="3701376" y="1711792"/>
            <a:chExt cx="882826" cy="882826"/>
          </a:xfrm>
        </p:grpSpPr>
        <p:sp>
          <p:nvSpPr>
            <p:cNvPr id="96" name="圆角矩形 95"/>
            <p:cNvSpPr/>
            <p:nvPr/>
          </p:nvSpPr>
          <p:spPr>
            <a:xfrm>
              <a:off x="3701376" y="1711792"/>
              <a:ext cx="882826" cy="882826"/>
            </a:xfrm>
            <a:prstGeom prst="roundRect">
              <a:avLst/>
            </a:pr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Freeform 129"/>
            <p:cNvSpPr>
              <a:spLocks noChangeArrowheads="1"/>
            </p:cNvSpPr>
            <p:nvPr/>
          </p:nvSpPr>
          <p:spPr bwMode="auto">
            <a:xfrm>
              <a:off x="3900567" y="1942809"/>
              <a:ext cx="484444" cy="420793"/>
            </a:xfrm>
            <a:custGeom>
              <a:avLst/>
              <a:gdLst>
                <a:gd name="T0" fmla="*/ 2147483646 w 602"/>
                <a:gd name="T1" fmla="*/ 2147483646 h 524"/>
                <a:gd name="T2" fmla="*/ 2147483646 w 602"/>
                <a:gd name="T3" fmla="*/ 2147483646 h 524"/>
                <a:gd name="T4" fmla="*/ 2147483646 w 602"/>
                <a:gd name="T5" fmla="*/ 2147483646 h 524"/>
                <a:gd name="T6" fmla="*/ 2147483646 w 602"/>
                <a:gd name="T7" fmla="*/ 2147483646 h 524"/>
                <a:gd name="T8" fmla="*/ 2147483646 w 602"/>
                <a:gd name="T9" fmla="*/ 2147483646 h 524"/>
                <a:gd name="T10" fmla="*/ 2147483646 w 602"/>
                <a:gd name="T11" fmla="*/ 2147483646 h 524"/>
                <a:gd name="T12" fmla="*/ 2147483646 w 602"/>
                <a:gd name="T13" fmla="*/ 2147483646 h 524"/>
                <a:gd name="T14" fmla="*/ 2147483646 w 602"/>
                <a:gd name="T15" fmla="*/ 2147483646 h 524"/>
                <a:gd name="T16" fmla="*/ 2147483646 w 602"/>
                <a:gd name="T17" fmla="*/ 2147483646 h 524"/>
                <a:gd name="T18" fmla="*/ 2147483646 w 602"/>
                <a:gd name="T19" fmla="*/ 2147483646 h 524"/>
                <a:gd name="T20" fmla="*/ 2147483646 w 602"/>
                <a:gd name="T21" fmla="*/ 2147483646 h 524"/>
                <a:gd name="T22" fmla="*/ 2147483646 w 602"/>
                <a:gd name="T23" fmla="*/ 2147483646 h 524"/>
                <a:gd name="T24" fmla="*/ 2147483646 w 602"/>
                <a:gd name="T25" fmla="*/ 2147483646 h 524"/>
                <a:gd name="T26" fmla="*/ 2147483646 w 602"/>
                <a:gd name="T27" fmla="*/ 2147483646 h 524"/>
                <a:gd name="T28" fmla="*/ 2147483646 w 602"/>
                <a:gd name="T29" fmla="*/ 2147483646 h 524"/>
                <a:gd name="T30" fmla="*/ 2147483646 w 602"/>
                <a:gd name="T31" fmla="*/ 2147483646 h 524"/>
                <a:gd name="T32" fmla="*/ 2147483646 w 602"/>
                <a:gd name="T33" fmla="*/ 2147483646 h 524"/>
                <a:gd name="T34" fmla="*/ 2147483646 w 602"/>
                <a:gd name="T35" fmla="*/ 2147483646 h 524"/>
                <a:gd name="T36" fmla="*/ 2147483646 w 602"/>
                <a:gd name="T37" fmla="*/ 2147483646 h 524"/>
                <a:gd name="T38" fmla="*/ 2147483646 w 602"/>
                <a:gd name="T39" fmla="*/ 2147483646 h 524"/>
                <a:gd name="T40" fmla="*/ 2147483646 w 602"/>
                <a:gd name="T41" fmla="*/ 2147483646 h 524"/>
                <a:gd name="T42" fmla="*/ 2147483646 w 602"/>
                <a:gd name="T43" fmla="*/ 2147483646 h 524"/>
                <a:gd name="T44" fmla="*/ 2147483646 w 602"/>
                <a:gd name="T45" fmla="*/ 2147483646 h 524"/>
                <a:gd name="T46" fmla="*/ 2147483646 w 602"/>
                <a:gd name="T47" fmla="*/ 2147483646 h 524"/>
                <a:gd name="T48" fmla="*/ 2147483646 w 602"/>
                <a:gd name="T49" fmla="*/ 2147483646 h 524"/>
                <a:gd name="T50" fmla="*/ 2147483646 w 602"/>
                <a:gd name="T51" fmla="*/ 2147483646 h 524"/>
                <a:gd name="T52" fmla="*/ 2147483646 w 602"/>
                <a:gd name="T53" fmla="*/ 2147483646 h 524"/>
                <a:gd name="T54" fmla="*/ 2147483646 w 602"/>
                <a:gd name="T55" fmla="*/ 2147483646 h 524"/>
                <a:gd name="T56" fmla="*/ 2147483646 w 602"/>
                <a:gd name="T57" fmla="*/ 2147483646 h 524"/>
                <a:gd name="T58" fmla="*/ 2147483646 w 602"/>
                <a:gd name="T59" fmla="*/ 2147483646 h 524"/>
                <a:gd name="T60" fmla="*/ 2147483646 w 602"/>
                <a:gd name="T61" fmla="*/ 2147483646 h 524"/>
                <a:gd name="T62" fmla="*/ 2147483646 w 602"/>
                <a:gd name="T63" fmla="*/ 2147483646 h 524"/>
                <a:gd name="T64" fmla="*/ 2147483646 w 602"/>
                <a:gd name="T65" fmla="*/ 2147483646 h 524"/>
                <a:gd name="T66" fmla="*/ 2147483646 w 602"/>
                <a:gd name="T67" fmla="*/ 2147483646 h 524"/>
                <a:gd name="T68" fmla="*/ 2147483646 w 602"/>
                <a:gd name="T69" fmla="*/ 2147483646 h 524"/>
                <a:gd name="T70" fmla="*/ 2147483646 w 602"/>
                <a:gd name="T71" fmla="*/ 2147483646 h 524"/>
                <a:gd name="T72" fmla="*/ 2147483646 w 602"/>
                <a:gd name="T73" fmla="*/ 2147483646 h 524"/>
                <a:gd name="T74" fmla="*/ 2147483646 w 602"/>
                <a:gd name="T75" fmla="*/ 2147483646 h 524"/>
                <a:gd name="T76" fmla="*/ 2147483646 w 602"/>
                <a:gd name="T77" fmla="*/ 2147483646 h 524"/>
                <a:gd name="T78" fmla="*/ 2147483646 w 602"/>
                <a:gd name="T79" fmla="*/ 2147483646 h 524"/>
                <a:gd name="T80" fmla="*/ 2147483646 w 602"/>
                <a:gd name="T81" fmla="*/ 2147483646 h 524"/>
                <a:gd name="T82" fmla="*/ 2147483646 w 602"/>
                <a:gd name="T83" fmla="*/ 2147483646 h 524"/>
                <a:gd name="T84" fmla="*/ 2147483646 w 602"/>
                <a:gd name="T85" fmla="*/ 2147483646 h 5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24">
                  <a:moveTo>
                    <a:pt x="460" y="417"/>
                  </a:moveTo>
                  <a:lnTo>
                    <a:pt x="460" y="417"/>
                  </a:lnTo>
                  <a:cubicBezTo>
                    <a:pt x="446" y="417"/>
                    <a:pt x="431" y="403"/>
                    <a:pt x="431" y="389"/>
                  </a:cubicBezTo>
                  <a:cubicBezTo>
                    <a:pt x="431" y="375"/>
                    <a:pt x="446" y="360"/>
                    <a:pt x="460" y="360"/>
                  </a:cubicBezTo>
                  <a:cubicBezTo>
                    <a:pt x="509" y="360"/>
                    <a:pt x="544" y="325"/>
                    <a:pt x="544" y="276"/>
                  </a:cubicBezTo>
                  <a:cubicBezTo>
                    <a:pt x="544" y="247"/>
                    <a:pt x="537" y="226"/>
                    <a:pt x="516" y="212"/>
                  </a:cubicBezTo>
                  <a:cubicBezTo>
                    <a:pt x="516" y="212"/>
                    <a:pt x="516" y="212"/>
                    <a:pt x="509" y="205"/>
                  </a:cubicBezTo>
                  <a:cubicBezTo>
                    <a:pt x="502" y="205"/>
                    <a:pt x="502" y="198"/>
                    <a:pt x="502" y="198"/>
                  </a:cubicBezTo>
                  <a:cubicBezTo>
                    <a:pt x="502" y="198"/>
                    <a:pt x="502" y="198"/>
                    <a:pt x="495" y="198"/>
                  </a:cubicBezTo>
                  <a:cubicBezTo>
                    <a:pt x="495" y="198"/>
                    <a:pt x="495" y="198"/>
                    <a:pt x="488" y="198"/>
                  </a:cubicBezTo>
                  <a:cubicBezTo>
                    <a:pt x="488" y="198"/>
                    <a:pt x="488" y="198"/>
                    <a:pt x="488" y="191"/>
                  </a:cubicBezTo>
                  <a:lnTo>
                    <a:pt x="481" y="191"/>
                  </a:lnTo>
                  <a:cubicBezTo>
                    <a:pt x="474" y="191"/>
                    <a:pt x="474" y="191"/>
                    <a:pt x="474" y="191"/>
                  </a:cubicBezTo>
                  <a:cubicBezTo>
                    <a:pt x="467" y="191"/>
                    <a:pt x="467" y="191"/>
                    <a:pt x="460" y="191"/>
                  </a:cubicBezTo>
                  <a:cubicBezTo>
                    <a:pt x="460" y="184"/>
                    <a:pt x="460" y="184"/>
                    <a:pt x="460" y="177"/>
                  </a:cubicBezTo>
                  <a:cubicBezTo>
                    <a:pt x="453" y="177"/>
                    <a:pt x="453" y="177"/>
                    <a:pt x="453" y="177"/>
                  </a:cubicBezTo>
                  <a:cubicBezTo>
                    <a:pt x="453" y="169"/>
                    <a:pt x="453" y="169"/>
                    <a:pt x="453" y="162"/>
                  </a:cubicBezTo>
                  <a:cubicBezTo>
                    <a:pt x="446" y="155"/>
                    <a:pt x="446" y="155"/>
                    <a:pt x="446" y="148"/>
                  </a:cubicBezTo>
                  <a:cubicBezTo>
                    <a:pt x="446" y="141"/>
                    <a:pt x="439" y="141"/>
                    <a:pt x="439" y="134"/>
                  </a:cubicBezTo>
                  <a:cubicBezTo>
                    <a:pt x="410" y="92"/>
                    <a:pt x="361" y="56"/>
                    <a:pt x="304" y="56"/>
                  </a:cubicBezTo>
                  <a:cubicBezTo>
                    <a:pt x="241" y="56"/>
                    <a:pt x="191" y="92"/>
                    <a:pt x="163" y="134"/>
                  </a:cubicBezTo>
                  <a:cubicBezTo>
                    <a:pt x="163" y="141"/>
                    <a:pt x="163" y="141"/>
                    <a:pt x="156" y="148"/>
                  </a:cubicBezTo>
                  <a:cubicBezTo>
                    <a:pt x="156" y="155"/>
                    <a:pt x="156" y="155"/>
                    <a:pt x="156" y="162"/>
                  </a:cubicBezTo>
                  <a:cubicBezTo>
                    <a:pt x="156" y="162"/>
                    <a:pt x="156" y="162"/>
                    <a:pt x="149" y="162"/>
                  </a:cubicBezTo>
                  <a:cubicBezTo>
                    <a:pt x="149" y="169"/>
                    <a:pt x="149" y="169"/>
                    <a:pt x="149" y="177"/>
                  </a:cubicBezTo>
                  <a:cubicBezTo>
                    <a:pt x="149" y="184"/>
                    <a:pt x="142" y="184"/>
                    <a:pt x="142" y="191"/>
                  </a:cubicBezTo>
                  <a:lnTo>
                    <a:pt x="135" y="191"/>
                  </a:lnTo>
                  <a:cubicBezTo>
                    <a:pt x="135" y="191"/>
                    <a:pt x="135" y="191"/>
                    <a:pt x="128" y="191"/>
                  </a:cubicBezTo>
                  <a:cubicBezTo>
                    <a:pt x="120" y="191"/>
                    <a:pt x="120" y="191"/>
                    <a:pt x="120" y="191"/>
                  </a:cubicBezTo>
                  <a:cubicBezTo>
                    <a:pt x="113" y="198"/>
                    <a:pt x="113" y="198"/>
                    <a:pt x="113" y="198"/>
                  </a:cubicBezTo>
                  <a:cubicBezTo>
                    <a:pt x="106" y="198"/>
                    <a:pt x="106" y="198"/>
                    <a:pt x="106" y="198"/>
                  </a:cubicBezTo>
                  <a:cubicBezTo>
                    <a:pt x="99" y="198"/>
                    <a:pt x="99" y="205"/>
                    <a:pt x="99" y="205"/>
                  </a:cubicBezTo>
                  <a:cubicBezTo>
                    <a:pt x="92" y="205"/>
                    <a:pt x="92" y="205"/>
                    <a:pt x="92" y="205"/>
                  </a:cubicBezTo>
                  <a:cubicBezTo>
                    <a:pt x="92" y="212"/>
                    <a:pt x="85" y="212"/>
                    <a:pt x="85" y="212"/>
                  </a:cubicBezTo>
                  <a:cubicBezTo>
                    <a:pt x="71" y="226"/>
                    <a:pt x="57" y="247"/>
                    <a:pt x="57" y="276"/>
                  </a:cubicBezTo>
                  <a:cubicBezTo>
                    <a:pt x="57" y="325"/>
                    <a:pt x="92" y="360"/>
                    <a:pt x="142" y="360"/>
                  </a:cubicBezTo>
                  <a:cubicBezTo>
                    <a:pt x="156" y="360"/>
                    <a:pt x="170" y="375"/>
                    <a:pt x="170" y="389"/>
                  </a:cubicBezTo>
                  <a:cubicBezTo>
                    <a:pt x="170" y="403"/>
                    <a:pt x="156" y="417"/>
                    <a:pt x="142" y="417"/>
                  </a:cubicBezTo>
                  <a:cubicBezTo>
                    <a:pt x="64" y="417"/>
                    <a:pt x="0" y="353"/>
                    <a:pt x="0" y="276"/>
                  </a:cubicBezTo>
                  <a:cubicBezTo>
                    <a:pt x="0" y="212"/>
                    <a:pt x="43" y="155"/>
                    <a:pt x="99" y="141"/>
                  </a:cubicBezTo>
                  <a:cubicBezTo>
                    <a:pt x="135" y="56"/>
                    <a:pt x="212" y="0"/>
                    <a:pt x="304" y="0"/>
                  </a:cubicBezTo>
                  <a:cubicBezTo>
                    <a:pt x="396" y="0"/>
                    <a:pt x="474" y="56"/>
                    <a:pt x="502" y="141"/>
                  </a:cubicBezTo>
                  <a:cubicBezTo>
                    <a:pt x="559" y="155"/>
                    <a:pt x="601" y="212"/>
                    <a:pt x="601" y="276"/>
                  </a:cubicBezTo>
                  <a:cubicBezTo>
                    <a:pt x="601" y="353"/>
                    <a:pt x="537" y="417"/>
                    <a:pt x="460" y="417"/>
                  </a:cubicBezTo>
                  <a:close/>
                  <a:moveTo>
                    <a:pt x="219" y="367"/>
                  </a:moveTo>
                  <a:lnTo>
                    <a:pt x="219" y="367"/>
                  </a:lnTo>
                  <a:cubicBezTo>
                    <a:pt x="226" y="367"/>
                    <a:pt x="233" y="375"/>
                    <a:pt x="241" y="382"/>
                  </a:cubicBezTo>
                  <a:cubicBezTo>
                    <a:pt x="276" y="417"/>
                    <a:pt x="276" y="417"/>
                    <a:pt x="276" y="417"/>
                  </a:cubicBezTo>
                  <a:cubicBezTo>
                    <a:pt x="276" y="276"/>
                    <a:pt x="276" y="276"/>
                    <a:pt x="276" y="276"/>
                  </a:cubicBezTo>
                  <a:cubicBezTo>
                    <a:pt x="276" y="262"/>
                    <a:pt x="283" y="247"/>
                    <a:pt x="304" y="247"/>
                  </a:cubicBezTo>
                  <a:cubicBezTo>
                    <a:pt x="318" y="247"/>
                    <a:pt x="333" y="262"/>
                    <a:pt x="333" y="276"/>
                  </a:cubicBezTo>
                  <a:cubicBezTo>
                    <a:pt x="333" y="417"/>
                    <a:pt x="333" y="417"/>
                    <a:pt x="333" y="417"/>
                  </a:cubicBezTo>
                  <a:cubicBezTo>
                    <a:pt x="368" y="382"/>
                    <a:pt x="368" y="382"/>
                    <a:pt x="368" y="382"/>
                  </a:cubicBezTo>
                  <a:cubicBezTo>
                    <a:pt x="368" y="375"/>
                    <a:pt x="375" y="367"/>
                    <a:pt x="389" y="367"/>
                  </a:cubicBezTo>
                  <a:cubicBezTo>
                    <a:pt x="403" y="367"/>
                    <a:pt x="417" y="382"/>
                    <a:pt x="417" y="396"/>
                  </a:cubicBezTo>
                  <a:cubicBezTo>
                    <a:pt x="417" y="403"/>
                    <a:pt x="410" y="410"/>
                    <a:pt x="410" y="417"/>
                  </a:cubicBezTo>
                  <a:cubicBezTo>
                    <a:pt x="325" y="509"/>
                    <a:pt x="325" y="509"/>
                    <a:pt x="325" y="509"/>
                  </a:cubicBezTo>
                  <a:cubicBezTo>
                    <a:pt x="318" y="516"/>
                    <a:pt x="311" y="523"/>
                    <a:pt x="304" y="523"/>
                  </a:cubicBezTo>
                  <a:cubicBezTo>
                    <a:pt x="290" y="523"/>
                    <a:pt x="283" y="516"/>
                    <a:pt x="283" y="509"/>
                  </a:cubicBezTo>
                  <a:cubicBezTo>
                    <a:pt x="198" y="417"/>
                    <a:pt x="198" y="417"/>
                    <a:pt x="198" y="417"/>
                  </a:cubicBezTo>
                  <a:cubicBezTo>
                    <a:pt x="191" y="410"/>
                    <a:pt x="191" y="403"/>
                    <a:pt x="191" y="396"/>
                  </a:cubicBezTo>
                  <a:cubicBezTo>
                    <a:pt x="191" y="382"/>
                    <a:pt x="198" y="367"/>
                    <a:pt x="219" y="3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7" name="组合 6"/>
          <p:cNvGrpSpPr/>
          <p:nvPr/>
        </p:nvGrpSpPr>
        <p:grpSpPr>
          <a:xfrm>
            <a:off x="2429063" y="1978492"/>
            <a:ext cx="882826" cy="882826"/>
            <a:chOff x="2378263" y="1711792"/>
            <a:chExt cx="882826" cy="882826"/>
          </a:xfrm>
        </p:grpSpPr>
        <p:sp>
          <p:nvSpPr>
            <p:cNvPr id="95" name="圆角矩形 94"/>
            <p:cNvSpPr/>
            <p:nvPr/>
          </p:nvSpPr>
          <p:spPr>
            <a:xfrm>
              <a:off x="2378263" y="1711792"/>
              <a:ext cx="882826" cy="882826"/>
            </a:xfrm>
            <a:prstGeom prst="roundRect">
              <a:avLst/>
            </a:pr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Freeform 130"/>
            <p:cNvSpPr>
              <a:spLocks noChangeArrowheads="1"/>
            </p:cNvSpPr>
            <p:nvPr/>
          </p:nvSpPr>
          <p:spPr bwMode="auto">
            <a:xfrm>
              <a:off x="2577454" y="1955185"/>
              <a:ext cx="484444" cy="396041"/>
            </a:xfrm>
            <a:custGeom>
              <a:avLst/>
              <a:gdLst>
                <a:gd name="T0" fmla="*/ 2147483646 w 602"/>
                <a:gd name="T1" fmla="*/ 2147483646 h 496"/>
                <a:gd name="T2" fmla="*/ 2147483646 w 602"/>
                <a:gd name="T3" fmla="*/ 2147483646 h 496"/>
                <a:gd name="T4" fmla="*/ 2147483646 w 602"/>
                <a:gd name="T5" fmla="*/ 2147483646 h 496"/>
                <a:gd name="T6" fmla="*/ 2147483646 w 602"/>
                <a:gd name="T7" fmla="*/ 2147483646 h 496"/>
                <a:gd name="T8" fmla="*/ 2147483646 w 602"/>
                <a:gd name="T9" fmla="*/ 2147483646 h 496"/>
                <a:gd name="T10" fmla="*/ 2147483646 w 602"/>
                <a:gd name="T11" fmla="*/ 2147483646 h 496"/>
                <a:gd name="T12" fmla="*/ 2147483646 w 602"/>
                <a:gd name="T13" fmla="*/ 2147483646 h 496"/>
                <a:gd name="T14" fmla="*/ 2147483646 w 602"/>
                <a:gd name="T15" fmla="*/ 2147483646 h 496"/>
                <a:gd name="T16" fmla="*/ 2147483646 w 602"/>
                <a:gd name="T17" fmla="*/ 2147483646 h 496"/>
                <a:gd name="T18" fmla="*/ 2147483646 w 602"/>
                <a:gd name="T19" fmla="*/ 2147483646 h 496"/>
                <a:gd name="T20" fmla="*/ 2147483646 w 602"/>
                <a:gd name="T21" fmla="*/ 2147483646 h 496"/>
                <a:gd name="T22" fmla="*/ 2147483646 w 602"/>
                <a:gd name="T23" fmla="*/ 2147483646 h 496"/>
                <a:gd name="T24" fmla="*/ 2147483646 w 602"/>
                <a:gd name="T25" fmla="*/ 2147483646 h 496"/>
                <a:gd name="T26" fmla="*/ 2147483646 w 602"/>
                <a:gd name="T27" fmla="*/ 2147483646 h 496"/>
                <a:gd name="T28" fmla="*/ 2147483646 w 602"/>
                <a:gd name="T29" fmla="*/ 2147483646 h 496"/>
                <a:gd name="T30" fmla="*/ 2147483646 w 602"/>
                <a:gd name="T31" fmla="*/ 2147483646 h 496"/>
                <a:gd name="T32" fmla="*/ 2147483646 w 602"/>
                <a:gd name="T33" fmla="*/ 2147483646 h 496"/>
                <a:gd name="T34" fmla="*/ 2147483646 w 602"/>
                <a:gd name="T35" fmla="*/ 2147483646 h 496"/>
                <a:gd name="T36" fmla="*/ 2147483646 w 602"/>
                <a:gd name="T37" fmla="*/ 2147483646 h 496"/>
                <a:gd name="T38" fmla="*/ 2147483646 w 602"/>
                <a:gd name="T39" fmla="*/ 2147483646 h 496"/>
                <a:gd name="T40" fmla="*/ 2147483646 w 602"/>
                <a:gd name="T41" fmla="*/ 2147483646 h 496"/>
                <a:gd name="T42" fmla="*/ 2147483646 w 602"/>
                <a:gd name="T43" fmla="*/ 2147483646 h 496"/>
                <a:gd name="T44" fmla="*/ 2147483646 w 602"/>
                <a:gd name="T45" fmla="*/ 2147483646 h 496"/>
                <a:gd name="T46" fmla="*/ 2147483646 w 602"/>
                <a:gd name="T47" fmla="*/ 2147483646 h 496"/>
                <a:gd name="T48" fmla="*/ 2147483646 w 602"/>
                <a:gd name="T49" fmla="*/ 2147483646 h 496"/>
                <a:gd name="T50" fmla="*/ 2147483646 w 602"/>
                <a:gd name="T51" fmla="*/ 2147483646 h 496"/>
                <a:gd name="T52" fmla="*/ 2147483646 w 602"/>
                <a:gd name="T53" fmla="*/ 2147483646 h 496"/>
                <a:gd name="T54" fmla="*/ 2147483646 w 602"/>
                <a:gd name="T55" fmla="*/ 2147483646 h 496"/>
                <a:gd name="T56" fmla="*/ 2147483646 w 602"/>
                <a:gd name="T57" fmla="*/ 2147483646 h 496"/>
                <a:gd name="T58" fmla="*/ 2147483646 w 602"/>
                <a:gd name="T59" fmla="*/ 2147483646 h 496"/>
                <a:gd name="T60" fmla="*/ 2147483646 w 602"/>
                <a:gd name="T61" fmla="*/ 2147483646 h 496"/>
                <a:gd name="T62" fmla="*/ 2147483646 w 602"/>
                <a:gd name="T63" fmla="*/ 2147483646 h 496"/>
                <a:gd name="T64" fmla="*/ 2147483646 w 602"/>
                <a:gd name="T65" fmla="*/ 2147483646 h 496"/>
                <a:gd name="T66" fmla="*/ 2147483646 w 602"/>
                <a:gd name="T67" fmla="*/ 2147483646 h 496"/>
                <a:gd name="T68" fmla="*/ 2147483646 w 602"/>
                <a:gd name="T69" fmla="*/ 2147483646 h 496"/>
                <a:gd name="T70" fmla="*/ 2147483646 w 602"/>
                <a:gd name="T71" fmla="*/ 2147483646 h 496"/>
                <a:gd name="T72" fmla="*/ 2147483646 w 602"/>
                <a:gd name="T73" fmla="*/ 2147483646 h 496"/>
                <a:gd name="T74" fmla="*/ 2147483646 w 602"/>
                <a:gd name="T75" fmla="*/ 2147483646 h 496"/>
                <a:gd name="T76" fmla="*/ 2147483646 w 602"/>
                <a:gd name="T77" fmla="*/ 2147483646 h 496"/>
                <a:gd name="T78" fmla="*/ 2147483646 w 602"/>
                <a:gd name="T79" fmla="*/ 2147483646 h 496"/>
                <a:gd name="T80" fmla="*/ 2147483646 w 602"/>
                <a:gd name="T81" fmla="*/ 2147483646 h 496"/>
                <a:gd name="T82" fmla="*/ 2147483646 w 602"/>
                <a:gd name="T83" fmla="*/ 2147483646 h 496"/>
                <a:gd name="T84" fmla="*/ 2147483646 w 602"/>
                <a:gd name="T85" fmla="*/ 2147483646 h 496"/>
                <a:gd name="T86" fmla="*/ 2147483646 w 602"/>
                <a:gd name="T87" fmla="*/ 2147483646 h 496"/>
                <a:gd name="T88" fmla="*/ 2147483646 w 602"/>
                <a:gd name="T89" fmla="*/ 2147483646 h 496"/>
                <a:gd name="T90" fmla="*/ 2147483646 w 602"/>
                <a:gd name="T91" fmla="*/ 2147483646 h 49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2" h="496">
                  <a:moveTo>
                    <a:pt x="460" y="417"/>
                  </a:moveTo>
                  <a:lnTo>
                    <a:pt x="460" y="417"/>
                  </a:lnTo>
                  <a:cubicBezTo>
                    <a:pt x="446" y="417"/>
                    <a:pt x="431" y="403"/>
                    <a:pt x="431" y="389"/>
                  </a:cubicBezTo>
                  <a:cubicBezTo>
                    <a:pt x="431" y="375"/>
                    <a:pt x="446" y="360"/>
                    <a:pt x="460" y="360"/>
                  </a:cubicBezTo>
                  <a:cubicBezTo>
                    <a:pt x="509" y="360"/>
                    <a:pt x="544" y="325"/>
                    <a:pt x="544" y="276"/>
                  </a:cubicBezTo>
                  <a:cubicBezTo>
                    <a:pt x="544" y="247"/>
                    <a:pt x="530" y="226"/>
                    <a:pt x="516" y="212"/>
                  </a:cubicBezTo>
                  <a:cubicBezTo>
                    <a:pt x="516" y="212"/>
                    <a:pt x="509" y="212"/>
                    <a:pt x="509" y="205"/>
                  </a:cubicBezTo>
                  <a:cubicBezTo>
                    <a:pt x="509" y="205"/>
                    <a:pt x="509" y="205"/>
                    <a:pt x="502" y="205"/>
                  </a:cubicBezTo>
                  <a:cubicBezTo>
                    <a:pt x="502" y="205"/>
                    <a:pt x="502" y="198"/>
                    <a:pt x="495" y="198"/>
                  </a:cubicBezTo>
                  <a:cubicBezTo>
                    <a:pt x="495" y="198"/>
                    <a:pt x="495" y="198"/>
                    <a:pt x="488" y="198"/>
                  </a:cubicBezTo>
                  <a:cubicBezTo>
                    <a:pt x="488" y="198"/>
                    <a:pt x="488" y="198"/>
                    <a:pt x="481" y="191"/>
                  </a:cubicBezTo>
                  <a:cubicBezTo>
                    <a:pt x="481" y="191"/>
                    <a:pt x="481" y="191"/>
                    <a:pt x="474" y="191"/>
                  </a:cubicBezTo>
                  <a:cubicBezTo>
                    <a:pt x="467" y="191"/>
                    <a:pt x="467" y="191"/>
                    <a:pt x="467" y="191"/>
                  </a:cubicBezTo>
                  <a:lnTo>
                    <a:pt x="460" y="191"/>
                  </a:lnTo>
                  <a:cubicBezTo>
                    <a:pt x="460" y="184"/>
                    <a:pt x="453" y="184"/>
                    <a:pt x="453" y="177"/>
                  </a:cubicBezTo>
                  <a:cubicBezTo>
                    <a:pt x="453" y="169"/>
                    <a:pt x="453" y="169"/>
                    <a:pt x="453" y="162"/>
                  </a:cubicBezTo>
                  <a:cubicBezTo>
                    <a:pt x="446" y="162"/>
                    <a:pt x="446" y="162"/>
                    <a:pt x="446" y="162"/>
                  </a:cubicBezTo>
                  <a:cubicBezTo>
                    <a:pt x="446" y="155"/>
                    <a:pt x="446" y="155"/>
                    <a:pt x="446" y="148"/>
                  </a:cubicBezTo>
                  <a:cubicBezTo>
                    <a:pt x="438" y="141"/>
                    <a:pt x="438" y="141"/>
                    <a:pt x="438" y="134"/>
                  </a:cubicBezTo>
                  <a:cubicBezTo>
                    <a:pt x="410" y="92"/>
                    <a:pt x="361" y="56"/>
                    <a:pt x="297" y="56"/>
                  </a:cubicBezTo>
                  <a:cubicBezTo>
                    <a:pt x="240" y="56"/>
                    <a:pt x="191" y="92"/>
                    <a:pt x="163" y="134"/>
                  </a:cubicBezTo>
                  <a:cubicBezTo>
                    <a:pt x="163" y="141"/>
                    <a:pt x="156" y="141"/>
                    <a:pt x="156" y="148"/>
                  </a:cubicBezTo>
                  <a:cubicBezTo>
                    <a:pt x="156" y="155"/>
                    <a:pt x="156" y="155"/>
                    <a:pt x="149" y="162"/>
                  </a:cubicBezTo>
                  <a:cubicBezTo>
                    <a:pt x="149" y="169"/>
                    <a:pt x="149" y="169"/>
                    <a:pt x="149" y="177"/>
                  </a:cubicBezTo>
                  <a:cubicBezTo>
                    <a:pt x="149" y="177"/>
                    <a:pt x="149" y="177"/>
                    <a:pt x="142" y="177"/>
                  </a:cubicBezTo>
                  <a:cubicBezTo>
                    <a:pt x="142" y="184"/>
                    <a:pt x="142" y="184"/>
                    <a:pt x="142" y="191"/>
                  </a:cubicBezTo>
                  <a:cubicBezTo>
                    <a:pt x="135" y="191"/>
                    <a:pt x="135" y="191"/>
                    <a:pt x="127" y="191"/>
                  </a:cubicBezTo>
                  <a:cubicBezTo>
                    <a:pt x="127" y="191"/>
                    <a:pt x="127" y="191"/>
                    <a:pt x="120" y="191"/>
                  </a:cubicBezTo>
                  <a:lnTo>
                    <a:pt x="113" y="191"/>
                  </a:lnTo>
                  <a:cubicBezTo>
                    <a:pt x="113" y="198"/>
                    <a:pt x="113" y="198"/>
                    <a:pt x="113" y="198"/>
                  </a:cubicBezTo>
                  <a:cubicBezTo>
                    <a:pt x="106" y="198"/>
                    <a:pt x="106" y="198"/>
                    <a:pt x="106" y="198"/>
                  </a:cubicBezTo>
                  <a:cubicBezTo>
                    <a:pt x="99" y="198"/>
                    <a:pt x="99" y="198"/>
                    <a:pt x="99" y="198"/>
                  </a:cubicBezTo>
                  <a:cubicBezTo>
                    <a:pt x="99" y="198"/>
                    <a:pt x="99" y="205"/>
                    <a:pt x="92" y="205"/>
                  </a:cubicBezTo>
                  <a:cubicBezTo>
                    <a:pt x="85" y="212"/>
                    <a:pt x="85" y="212"/>
                    <a:pt x="85" y="212"/>
                  </a:cubicBezTo>
                  <a:cubicBezTo>
                    <a:pt x="64" y="226"/>
                    <a:pt x="57" y="247"/>
                    <a:pt x="57" y="276"/>
                  </a:cubicBezTo>
                  <a:cubicBezTo>
                    <a:pt x="57" y="325"/>
                    <a:pt x="92" y="360"/>
                    <a:pt x="142" y="360"/>
                  </a:cubicBezTo>
                  <a:cubicBezTo>
                    <a:pt x="156" y="360"/>
                    <a:pt x="170" y="375"/>
                    <a:pt x="170" y="389"/>
                  </a:cubicBezTo>
                  <a:cubicBezTo>
                    <a:pt x="170" y="403"/>
                    <a:pt x="156" y="417"/>
                    <a:pt x="142" y="417"/>
                  </a:cubicBezTo>
                  <a:cubicBezTo>
                    <a:pt x="64" y="417"/>
                    <a:pt x="0" y="353"/>
                    <a:pt x="0" y="276"/>
                  </a:cubicBezTo>
                  <a:cubicBezTo>
                    <a:pt x="0" y="212"/>
                    <a:pt x="43" y="155"/>
                    <a:pt x="99" y="141"/>
                  </a:cubicBezTo>
                  <a:cubicBezTo>
                    <a:pt x="127" y="56"/>
                    <a:pt x="205" y="0"/>
                    <a:pt x="297" y="0"/>
                  </a:cubicBezTo>
                  <a:cubicBezTo>
                    <a:pt x="389" y="0"/>
                    <a:pt x="467" y="56"/>
                    <a:pt x="502" y="141"/>
                  </a:cubicBezTo>
                  <a:cubicBezTo>
                    <a:pt x="559" y="155"/>
                    <a:pt x="601" y="212"/>
                    <a:pt x="601" y="276"/>
                  </a:cubicBezTo>
                  <a:cubicBezTo>
                    <a:pt x="601" y="353"/>
                    <a:pt x="537" y="417"/>
                    <a:pt x="460" y="417"/>
                  </a:cubicBezTo>
                  <a:close/>
                  <a:moveTo>
                    <a:pt x="226" y="283"/>
                  </a:moveTo>
                  <a:lnTo>
                    <a:pt x="226" y="283"/>
                  </a:lnTo>
                  <a:cubicBezTo>
                    <a:pt x="233" y="283"/>
                    <a:pt x="240" y="290"/>
                    <a:pt x="240" y="297"/>
                  </a:cubicBezTo>
                  <a:cubicBezTo>
                    <a:pt x="297" y="346"/>
                    <a:pt x="297" y="346"/>
                    <a:pt x="297" y="346"/>
                  </a:cubicBezTo>
                  <a:cubicBezTo>
                    <a:pt x="354" y="297"/>
                    <a:pt x="354" y="297"/>
                    <a:pt x="354" y="297"/>
                  </a:cubicBezTo>
                  <a:cubicBezTo>
                    <a:pt x="361" y="290"/>
                    <a:pt x="368" y="283"/>
                    <a:pt x="375" y="283"/>
                  </a:cubicBezTo>
                  <a:cubicBezTo>
                    <a:pt x="389" y="283"/>
                    <a:pt x="403" y="297"/>
                    <a:pt x="403" y="311"/>
                  </a:cubicBezTo>
                  <a:cubicBezTo>
                    <a:pt x="403" y="318"/>
                    <a:pt x="403" y="325"/>
                    <a:pt x="396" y="332"/>
                  </a:cubicBezTo>
                  <a:cubicBezTo>
                    <a:pt x="340" y="389"/>
                    <a:pt x="340" y="389"/>
                    <a:pt x="340" y="389"/>
                  </a:cubicBezTo>
                  <a:cubicBezTo>
                    <a:pt x="396" y="445"/>
                    <a:pt x="396" y="445"/>
                    <a:pt x="396" y="445"/>
                  </a:cubicBezTo>
                  <a:cubicBezTo>
                    <a:pt x="403" y="452"/>
                    <a:pt x="403" y="459"/>
                    <a:pt x="403" y="466"/>
                  </a:cubicBezTo>
                  <a:cubicBezTo>
                    <a:pt x="403" y="480"/>
                    <a:pt x="389" y="495"/>
                    <a:pt x="375" y="495"/>
                  </a:cubicBezTo>
                  <a:cubicBezTo>
                    <a:pt x="368" y="495"/>
                    <a:pt x="361" y="488"/>
                    <a:pt x="354" y="480"/>
                  </a:cubicBezTo>
                  <a:cubicBezTo>
                    <a:pt x="297" y="431"/>
                    <a:pt x="297" y="431"/>
                    <a:pt x="297" y="431"/>
                  </a:cubicBezTo>
                  <a:cubicBezTo>
                    <a:pt x="240" y="480"/>
                    <a:pt x="240" y="480"/>
                    <a:pt x="240" y="480"/>
                  </a:cubicBezTo>
                  <a:cubicBezTo>
                    <a:pt x="240" y="488"/>
                    <a:pt x="233" y="495"/>
                    <a:pt x="226" y="495"/>
                  </a:cubicBezTo>
                  <a:cubicBezTo>
                    <a:pt x="205" y="495"/>
                    <a:pt x="198" y="480"/>
                    <a:pt x="198" y="466"/>
                  </a:cubicBezTo>
                  <a:cubicBezTo>
                    <a:pt x="198" y="459"/>
                    <a:pt x="198" y="452"/>
                    <a:pt x="205" y="445"/>
                  </a:cubicBezTo>
                  <a:cubicBezTo>
                    <a:pt x="262" y="389"/>
                    <a:pt x="262" y="389"/>
                    <a:pt x="262" y="389"/>
                  </a:cubicBezTo>
                  <a:cubicBezTo>
                    <a:pt x="205" y="332"/>
                    <a:pt x="205" y="332"/>
                    <a:pt x="205" y="332"/>
                  </a:cubicBezTo>
                  <a:cubicBezTo>
                    <a:pt x="198" y="325"/>
                    <a:pt x="198" y="318"/>
                    <a:pt x="198" y="311"/>
                  </a:cubicBezTo>
                  <a:cubicBezTo>
                    <a:pt x="198" y="297"/>
                    <a:pt x="205" y="283"/>
                    <a:pt x="226" y="28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8" name="组合 7"/>
          <p:cNvGrpSpPr/>
          <p:nvPr/>
        </p:nvGrpSpPr>
        <p:grpSpPr>
          <a:xfrm>
            <a:off x="1105951" y="1973412"/>
            <a:ext cx="882826" cy="882826"/>
            <a:chOff x="1055151" y="1706712"/>
            <a:chExt cx="882826" cy="882826"/>
          </a:xfrm>
        </p:grpSpPr>
        <p:sp>
          <p:nvSpPr>
            <p:cNvPr id="94" name="圆角矩形 93"/>
            <p:cNvSpPr/>
            <p:nvPr/>
          </p:nvSpPr>
          <p:spPr>
            <a:xfrm>
              <a:off x="1055151" y="1706712"/>
              <a:ext cx="882826" cy="882826"/>
            </a:xfrm>
            <a:prstGeom prst="roundRect">
              <a:avLst/>
            </a:prstGeom>
            <a:solidFill>
              <a:srgbClr val="494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Freeform 131"/>
            <p:cNvSpPr>
              <a:spLocks noChangeArrowheads="1"/>
            </p:cNvSpPr>
            <p:nvPr/>
          </p:nvSpPr>
          <p:spPr bwMode="auto">
            <a:xfrm>
              <a:off x="1252574" y="1955185"/>
              <a:ext cx="487981" cy="396041"/>
            </a:xfrm>
            <a:custGeom>
              <a:avLst/>
              <a:gdLst>
                <a:gd name="T0" fmla="*/ 2147483646 w 609"/>
                <a:gd name="T1" fmla="*/ 2147483646 h 496"/>
                <a:gd name="T2" fmla="*/ 2147483646 w 609"/>
                <a:gd name="T3" fmla="*/ 2147483646 h 496"/>
                <a:gd name="T4" fmla="*/ 2147483646 w 609"/>
                <a:gd name="T5" fmla="*/ 2147483646 h 496"/>
                <a:gd name="T6" fmla="*/ 2147483646 w 609"/>
                <a:gd name="T7" fmla="*/ 2147483646 h 496"/>
                <a:gd name="T8" fmla="*/ 2147483646 w 609"/>
                <a:gd name="T9" fmla="*/ 2147483646 h 496"/>
                <a:gd name="T10" fmla="*/ 2147483646 w 609"/>
                <a:gd name="T11" fmla="*/ 2147483646 h 496"/>
                <a:gd name="T12" fmla="*/ 2147483646 w 609"/>
                <a:gd name="T13" fmla="*/ 2147483646 h 496"/>
                <a:gd name="T14" fmla="*/ 2147483646 w 609"/>
                <a:gd name="T15" fmla="*/ 2147483646 h 496"/>
                <a:gd name="T16" fmla="*/ 2147483646 w 609"/>
                <a:gd name="T17" fmla="*/ 2147483646 h 496"/>
                <a:gd name="T18" fmla="*/ 2147483646 w 609"/>
                <a:gd name="T19" fmla="*/ 2147483646 h 496"/>
                <a:gd name="T20" fmla="*/ 2147483646 w 609"/>
                <a:gd name="T21" fmla="*/ 2147483646 h 496"/>
                <a:gd name="T22" fmla="*/ 2147483646 w 609"/>
                <a:gd name="T23" fmla="*/ 2147483646 h 496"/>
                <a:gd name="T24" fmla="*/ 2147483646 w 609"/>
                <a:gd name="T25" fmla="*/ 2147483646 h 496"/>
                <a:gd name="T26" fmla="*/ 2147483646 w 609"/>
                <a:gd name="T27" fmla="*/ 2147483646 h 496"/>
                <a:gd name="T28" fmla="*/ 2147483646 w 609"/>
                <a:gd name="T29" fmla="*/ 2147483646 h 496"/>
                <a:gd name="T30" fmla="*/ 2147483646 w 609"/>
                <a:gd name="T31" fmla="*/ 2147483646 h 496"/>
                <a:gd name="T32" fmla="*/ 2147483646 w 609"/>
                <a:gd name="T33" fmla="*/ 2147483646 h 496"/>
                <a:gd name="T34" fmla="*/ 2147483646 w 609"/>
                <a:gd name="T35" fmla="*/ 2147483646 h 496"/>
                <a:gd name="T36" fmla="*/ 2147483646 w 609"/>
                <a:gd name="T37" fmla="*/ 2147483646 h 496"/>
                <a:gd name="T38" fmla="*/ 2147483646 w 609"/>
                <a:gd name="T39" fmla="*/ 2147483646 h 496"/>
                <a:gd name="T40" fmla="*/ 2147483646 w 609"/>
                <a:gd name="T41" fmla="*/ 2147483646 h 496"/>
                <a:gd name="T42" fmla="*/ 2147483646 w 609"/>
                <a:gd name="T43" fmla="*/ 2147483646 h 496"/>
                <a:gd name="T44" fmla="*/ 2147483646 w 609"/>
                <a:gd name="T45" fmla="*/ 2147483646 h 496"/>
                <a:gd name="T46" fmla="*/ 2147483646 w 609"/>
                <a:gd name="T47" fmla="*/ 2147483646 h 496"/>
                <a:gd name="T48" fmla="*/ 2147483646 w 609"/>
                <a:gd name="T49" fmla="*/ 2147483646 h 496"/>
                <a:gd name="T50" fmla="*/ 2147483646 w 609"/>
                <a:gd name="T51" fmla="*/ 2147483646 h 496"/>
                <a:gd name="T52" fmla="*/ 2147483646 w 609"/>
                <a:gd name="T53" fmla="*/ 2147483646 h 496"/>
                <a:gd name="T54" fmla="*/ 2147483646 w 609"/>
                <a:gd name="T55" fmla="*/ 2147483646 h 496"/>
                <a:gd name="T56" fmla="*/ 2147483646 w 609"/>
                <a:gd name="T57" fmla="*/ 2147483646 h 496"/>
                <a:gd name="T58" fmla="*/ 2147483646 w 609"/>
                <a:gd name="T59" fmla="*/ 2147483646 h 496"/>
                <a:gd name="T60" fmla="*/ 2147483646 w 609"/>
                <a:gd name="T61" fmla="*/ 2147483646 h 496"/>
                <a:gd name="T62" fmla="*/ 2147483646 w 609"/>
                <a:gd name="T63" fmla="*/ 2147483646 h 496"/>
                <a:gd name="T64" fmla="*/ 2147483646 w 609"/>
                <a:gd name="T65" fmla="*/ 2147483646 h 496"/>
                <a:gd name="T66" fmla="*/ 2147483646 w 609"/>
                <a:gd name="T67" fmla="*/ 2147483646 h 496"/>
                <a:gd name="T68" fmla="*/ 2147483646 w 609"/>
                <a:gd name="T69" fmla="*/ 2147483646 h 496"/>
                <a:gd name="T70" fmla="*/ 2147483646 w 609"/>
                <a:gd name="T71" fmla="*/ 2147483646 h 496"/>
                <a:gd name="T72" fmla="*/ 2147483646 w 609"/>
                <a:gd name="T73" fmla="*/ 2147483646 h 496"/>
                <a:gd name="T74" fmla="*/ 2147483646 w 609"/>
                <a:gd name="T75" fmla="*/ 2147483646 h 496"/>
                <a:gd name="T76" fmla="*/ 2147483646 w 609"/>
                <a:gd name="T77" fmla="*/ 2147483646 h 4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09" h="496">
                  <a:moveTo>
                    <a:pt x="467" y="417"/>
                  </a:moveTo>
                  <a:lnTo>
                    <a:pt x="467" y="417"/>
                  </a:lnTo>
                  <a:cubicBezTo>
                    <a:pt x="445" y="417"/>
                    <a:pt x="438" y="403"/>
                    <a:pt x="438" y="389"/>
                  </a:cubicBezTo>
                  <a:cubicBezTo>
                    <a:pt x="438" y="375"/>
                    <a:pt x="445" y="360"/>
                    <a:pt x="467" y="360"/>
                  </a:cubicBezTo>
                  <a:cubicBezTo>
                    <a:pt x="509" y="360"/>
                    <a:pt x="551" y="325"/>
                    <a:pt x="551" y="276"/>
                  </a:cubicBezTo>
                  <a:cubicBezTo>
                    <a:pt x="551" y="247"/>
                    <a:pt x="537" y="226"/>
                    <a:pt x="523" y="212"/>
                  </a:cubicBezTo>
                  <a:cubicBezTo>
                    <a:pt x="516" y="212"/>
                    <a:pt x="516" y="212"/>
                    <a:pt x="516" y="205"/>
                  </a:cubicBezTo>
                  <a:lnTo>
                    <a:pt x="509" y="205"/>
                  </a:lnTo>
                  <a:lnTo>
                    <a:pt x="502" y="198"/>
                  </a:lnTo>
                  <a:lnTo>
                    <a:pt x="495" y="198"/>
                  </a:lnTo>
                  <a:cubicBezTo>
                    <a:pt x="495" y="198"/>
                    <a:pt x="488" y="198"/>
                    <a:pt x="488" y="191"/>
                  </a:cubicBezTo>
                  <a:cubicBezTo>
                    <a:pt x="481" y="191"/>
                    <a:pt x="481" y="191"/>
                    <a:pt x="481" y="191"/>
                  </a:cubicBezTo>
                  <a:cubicBezTo>
                    <a:pt x="481" y="191"/>
                    <a:pt x="481" y="191"/>
                    <a:pt x="474" y="191"/>
                  </a:cubicBezTo>
                  <a:cubicBezTo>
                    <a:pt x="467" y="191"/>
                    <a:pt x="467" y="191"/>
                    <a:pt x="467" y="191"/>
                  </a:cubicBezTo>
                  <a:lnTo>
                    <a:pt x="459" y="191"/>
                  </a:lnTo>
                  <a:cubicBezTo>
                    <a:pt x="459" y="184"/>
                    <a:pt x="459" y="184"/>
                    <a:pt x="459" y="177"/>
                  </a:cubicBezTo>
                  <a:cubicBezTo>
                    <a:pt x="459" y="169"/>
                    <a:pt x="452" y="169"/>
                    <a:pt x="452" y="162"/>
                  </a:cubicBezTo>
                  <a:cubicBezTo>
                    <a:pt x="452" y="155"/>
                    <a:pt x="452" y="155"/>
                    <a:pt x="445" y="148"/>
                  </a:cubicBezTo>
                  <a:cubicBezTo>
                    <a:pt x="445" y="141"/>
                    <a:pt x="445" y="141"/>
                    <a:pt x="438" y="134"/>
                  </a:cubicBezTo>
                  <a:cubicBezTo>
                    <a:pt x="410" y="92"/>
                    <a:pt x="361" y="56"/>
                    <a:pt x="304" y="56"/>
                  </a:cubicBezTo>
                  <a:cubicBezTo>
                    <a:pt x="247" y="56"/>
                    <a:pt x="198" y="92"/>
                    <a:pt x="170" y="134"/>
                  </a:cubicBezTo>
                  <a:cubicBezTo>
                    <a:pt x="163" y="141"/>
                    <a:pt x="163" y="141"/>
                    <a:pt x="163" y="148"/>
                  </a:cubicBezTo>
                  <a:cubicBezTo>
                    <a:pt x="156" y="155"/>
                    <a:pt x="156" y="155"/>
                    <a:pt x="156" y="162"/>
                  </a:cubicBezTo>
                  <a:cubicBezTo>
                    <a:pt x="156" y="169"/>
                    <a:pt x="149" y="169"/>
                    <a:pt x="149" y="177"/>
                  </a:cubicBezTo>
                  <a:cubicBezTo>
                    <a:pt x="149" y="184"/>
                    <a:pt x="149" y="184"/>
                    <a:pt x="149" y="191"/>
                  </a:cubicBezTo>
                  <a:lnTo>
                    <a:pt x="141" y="191"/>
                  </a:lnTo>
                  <a:cubicBezTo>
                    <a:pt x="141" y="191"/>
                    <a:pt x="141" y="191"/>
                    <a:pt x="134" y="191"/>
                  </a:cubicBezTo>
                  <a:cubicBezTo>
                    <a:pt x="127" y="191"/>
                    <a:pt x="127" y="191"/>
                    <a:pt x="127" y="191"/>
                  </a:cubicBezTo>
                  <a:cubicBezTo>
                    <a:pt x="127" y="191"/>
                    <a:pt x="127" y="191"/>
                    <a:pt x="120" y="191"/>
                  </a:cubicBezTo>
                  <a:cubicBezTo>
                    <a:pt x="120" y="198"/>
                    <a:pt x="113" y="198"/>
                    <a:pt x="113" y="198"/>
                  </a:cubicBezTo>
                  <a:lnTo>
                    <a:pt x="106" y="198"/>
                  </a:lnTo>
                  <a:lnTo>
                    <a:pt x="99" y="205"/>
                  </a:lnTo>
                  <a:lnTo>
                    <a:pt x="92" y="205"/>
                  </a:lnTo>
                  <a:cubicBezTo>
                    <a:pt x="92" y="212"/>
                    <a:pt x="92" y="212"/>
                    <a:pt x="85" y="212"/>
                  </a:cubicBezTo>
                  <a:cubicBezTo>
                    <a:pt x="71" y="226"/>
                    <a:pt x="57" y="247"/>
                    <a:pt x="57" y="276"/>
                  </a:cubicBezTo>
                  <a:cubicBezTo>
                    <a:pt x="57" y="325"/>
                    <a:pt x="99" y="360"/>
                    <a:pt x="141" y="360"/>
                  </a:cubicBezTo>
                  <a:cubicBezTo>
                    <a:pt x="163" y="360"/>
                    <a:pt x="170" y="375"/>
                    <a:pt x="170" y="389"/>
                  </a:cubicBezTo>
                  <a:cubicBezTo>
                    <a:pt x="170" y="403"/>
                    <a:pt x="163" y="417"/>
                    <a:pt x="141" y="417"/>
                  </a:cubicBezTo>
                  <a:cubicBezTo>
                    <a:pt x="64" y="417"/>
                    <a:pt x="0" y="353"/>
                    <a:pt x="0" y="276"/>
                  </a:cubicBezTo>
                  <a:cubicBezTo>
                    <a:pt x="0" y="212"/>
                    <a:pt x="43" y="155"/>
                    <a:pt x="99" y="141"/>
                  </a:cubicBezTo>
                  <a:cubicBezTo>
                    <a:pt x="134" y="56"/>
                    <a:pt x="212" y="0"/>
                    <a:pt x="304" y="0"/>
                  </a:cubicBezTo>
                  <a:cubicBezTo>
                    <a:pt x="396" y="0"/>
                    <a:pt x="474" y="56"/>
                    <a:pt x="509" y="141"/>
                  </a:cubicBezTo>
                  <a:cubicBezTo>
                    <a:pt x="565" y="155"/>
                    <a:pt x="608" y="212"/>
                    <a:pt x="608" y="276"/>
                  </a:cubicBezTo>
                  <a:cubicBezTo>
                    <a:pt x="608" y="353"/>
                    <a:pt x="544" y="417"/>
                    <a:pt x="467" y="417"/>
                  </a:cubicBezTo>
                  <a:close/>
                  <a:moveTo>
                    <a:pt x="226" y="360"/>
                  </a:moveTo>
                  <a:lnTo>
                    <a:pt x="226" y="360"/>
                  </a:lnTo>
                  <a:cubicBezTo>
                    <a:pt x="233" y="360"/>
                    <a:pt x="240" y="360"/>
                    <a:pt x="247" y="367"/>
                  </a:cubicBezTo>
                  <a:cubicBezTo>
                    <a:pt x="297" y="417"/>
                    <a:pt x="297" y="417"/>
                    <a:pt x="297" y="417"/>
                  </a:cubicBezTo>
                  <a:cubicBezTo>
                    <a:pt x="382" y="297"/>
                    <a:pt x="382" y="297"/>
                    <a:pt x="382" y="297"/>
                  </a:cubicBezTo>
                  <a:cubicBezTo>
                    <a:pt x="389" y="290"/>
                    <a:pt x="396" y="283"/>
                    <a:pt x="410" y="283"/>
                  </a:cubicBezTo>
                  <a:cubicBezTo>
                    <a:pt x="424" y="283"/>
                    <a:pt x="438" y="297"/>
                    <a:pt x="438" y="311"/>
                  </a:cubicBezTo>
                  <a:cubicBezTo>
                    <a:pt x="438" y="318"/>
                    <a:pt x="431" y="325"/>
                    <a:pt x="431" y="332"/>
                  </a:cubicBezTo>
                  <a:cubicBezTo>
                    <a:pt x="325" y="480"/>
                    <a:pt x="325" y="480"/>
                    <a:pt x="325" y="480"/>
                  </a:cubicBezTo>
                  <a:cubicBezTo>
                    <a:pt x="325" y="488"/>
                    <a:pt x="311" y="495"/>
                    <a:pt x="304" y="495"/>
                  </a:cubicBezTo>
                  <a:cubicBezTo>
                    <a:pt x="297" y="495"/>
                    <a:pt x="290" y="488"/>
                    <a:pt x="283" y="480"/>
                  </a:cubicBezTo>
                  <a:cubicBezTo>
                    <a:pt x="212" y="410"/>
                    <a:pt x="212" y="410"/>
                    <a:pt x="212" y="410"/>
                  </a:cubicBezTo>
                  <a:cubicBezTo>
                    <a:pt x="205" y="403"/>
                    <a:pt x="198" y="396"/>
                    <a:pt x="198" y="389"/>
                  </a:cubicBezTo>
                  <a:cubicBezTo>
                    <a:pt x="198" y="375"/>
                    <a:pt x="212" y="360"/>
                    <a:pt x="226" y="3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49" name="组合 48"/>
          <p:cNvGrpSpPr/>
          <p:nvPr/>
        </p:nvGrpSpPr>
        <p:grpSpPr>
          <a:xfrm>
            <a:off x="1036608" y="3145148"/>
            <a:ext cx="4921506" cy="928168"/>
            <a:chOff x="7483989" y="3339882"/>
            <a:chExt cx="4921506" cy="928168"/>
          </a:xfrm>
        </p:grpSpPr>
        <p:sp>
          <p:nvSpPr>
            <p:cNvPr id="50" name="矩形 49"/>
            <p:cNvSpPr/>
            <p:nvPr/>
          </p:nvSpPr>
          <p:spPr>
            <a:xfrm>
              <a:off x="7483989" y="3732519"/>
              <a:ext cx="492150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a:t>
              </a:r>
              <a:r>
                <a:rPr lang="zh-CN" altLang="en-US" sz="1200" dirty="0" smtClean="0">
                  <a:solidFill>
                    <a:schemeClr val="tx1">
                      <a:lumMod val="75000"/>
                      <a:lumOff val="25000"/>
                    </a:schemeClr>
                  </a:solidFill>
                  <a:latin typeface="+mn-ea"/>
                </a:rPr>
                <a:t>或计算机上进行计算机上进行演示也演示也者</a:t>
              </a:r>
              <a:r>
                <a:rPr lang="zh-CN" altLang="en-US" sz="1200" dirty="0">
                  <a:solidFill>
                    <a:schemeClr val="tx1">
                      <a:lumMod val="75000"/>
                      <a:lumOff val="25000"/>
                    </a:schemeClr>
                  </a:solidFill>
                  <a:latin typeface="+mn-ea"/>
                </a:rPr>
                <a:t>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1" name="矩形 5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活动背景</a:t>
              </a:r>
              <a:endParaRPr lang="zh-CN" altLang="en-US" sz="2000" b="1" dirty="0">
                <a:solidFill>
                  <a:schemeClr val="tx1">
                    <a:lumMod val="75000"/>
                    <a:lumOff val="25000"/>
                  </a:schemeClr>
                </a:solidFill>
                <a:latin typeface="+mn-ea"/>
              </a:endParaRPr>
            </a:p>
          </p:txBody>
        </p:sp>
      </p:grpSp>
      <p:grpSp>
        <p:nvGrpSpPr>
          <p:cNvPr id="52" name="组合 51"/>
          <p:cNvGrpSpPr/>
          <p:nvPr/>
        </p:nvGrpSpPr>
        <p:grpSpPr>
          <a:xfrm>
            <a:off x="1036608" y="4316989"/>
            <a:ext cx="4921506" cy="928168"/>
            <a:chOff x="7483989" y="3339882"/>
            <a:chExt cx="4921506" cy="928168"/>
          </a:xfrm>
        </p:grpSpPr>
        <p:sp>
          <p:nvSpPr>
            <p:cNvPr id="53" name="矩形 52"/>
            <p:cNvSpPr/>
            <p:nvPr/>
          </p:nvSpPr>
          <p:spPr>
            <a:xfrm>
              <a:off x="7483989" y="3732519"/>
              <a:ext cx="492150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a:t>
              </a:r>
              <a:r>
                <a:rPr lang="zh-CN" altLang="en-US" sz="1200" dirty="0" smtClean="0">
                  <a:solidFill>
                    <a:schemeClr val="tx1">
                      <a:lumMod val="75000"/>
                      <a:lumOff val="25000"/>
                    </a:schemeClr>
                  </a:solidFill>
                  <a:latin typeface="+mn-ea"/>
                </a:rPr>
                <a:t>或计算机上进行计算机上进行演示也演示也者</a:t>
              </a:r>
              <a:r>
                <a:rPr lang="zh-CN" altLang="en-US" sz="1200" dirty="0">
                  <a:solidFill>
                    <a:schemeClr val="tx1">
                      <a:lumMod val="75000"/>
                      <a:lumOff val="25000"/>
                    </a:schemeClr>
                  </a:solidFill>
                  <a:latin typeface="+mn-ea"/>
                </a:rPr>
                <a:t>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4" name="矩形 53"/>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活动背景</a:t>
              </a:r>
              <a:endParaRPr lang="zh-CN" altLang="en-US" sz="2000" b="1" dirty="0">
                <a:solidFill>
                  <a:schemeClr val="tx1">
                    <a:lumMod val="75000"/>
                    <a:lumOff val="25000"/>
                  </a:schemeClr>
                </a:solidFill>
                <a:latin typeface="+mn-ea"/>
              </a:endParaRPr>
            </a:p>
          </p:txBody>
        </p:sp>
      </p:grpSp>
      <p:grpSp>
        <p:nvGrpSpPr>
          <p:cNvPr id="55" name="组合 54"/>
          <p:cNvGrpSpPr/>
          <p:nvPr/>
        </p:nvGrpSpPr>
        <p:grpSpPr>
          <a:xfrm>
            <a:off x="1036608" y="5488829"/>
            <a:ext cx="4921506" cy="928168"/>
            <a:chOff x="7483989" y="3339882"/>
            <a:chExt cx="4921506" cy="928168"/>
          </a:xfrm>
        </p:grpSpPr>
        <p:sp>
          <p:nvSpPr>
            <p:cNvPr id="56" name="矩形 55"/>
            <p:cNvSpPr/>
            <p:nvPr/>
          </p:nvSpPr>
          <p:spPr>
            <a:xfrm>
              <a:off x="7483989" y="3732519"/>
              <a:ext cx="492150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a:t>
              </a:r>
              <a:r>
                <a:rPr lang="zh-CN" altLang="en-US" sz="1200" dirty="0" smtClean="0">
                  <a:solidFill>
                    <a:schemeClr val="tx1">
                      <a:lumMod val="75000"/>
                      <a:lumOff val="25000"/>
                    </a:schemeClr>
                  </a:solidFill>
                  <a:latin typeface="+mn-ea"/>
                </a:rPr>
                <a:t>或计算机上进行计算机上进行演示也演示也者</a:t>
              </a:r>
              <a:r>
                <a:rPr lang="zh-CN" altLang="en-US" sz="1200" dirty="0">
                  <a:solidFill>
                    <a:schemeClr val="tx1">
                      <a:lumMod val="75000"/>
                      <a:lumOff val="25000"/>
                    </a:schemeClr>
                  </a:solidFill>
                  <a:latin typeface="+mn-ea"/>
                </a:rPr>
                <a:t>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57" name="矩形 5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活动背景</a:t>
              </a:r>
              <a:endParaRPr lang="zh-CN" altLang="en-US" sz="2000" b="1" dirty="0">
                <a:solidFill>
                  <a:schemeClr val="tx1">
                    <a:lumMod val="75000"/>
                    <a:lumOff val="25000"/>
                  </a:schemeClr>
                </a:solidFill>
                <a:latin typeface="+mn-ea"/>
              </a:endParaRPr>
            </a:p>
          </p:txBody>
        </p:sp>
      </p:grpSp>
      <p:grpSp>
        <p:nvGrpSpPr>
          <p:cNvPr id="11" name="组合 10"/>
          <p:cNvGrpSpPr/>
          <p:nvPr/>
        </p:nvGrpSpPr>
        <p:grpSpPr>
          <a:xfrm>
            <a:off x="648757" y="321932"/>
            <a:ext cx="4885993" cy="716067"/>
            <a:chOff x="5402407" y="1247256"/>
            <a:chExt cx="4885993" cy="716067"/>
          </a:xfrm>
        </p:grpSpPr>
        <p:sp>
          <p:nvSpPr>
            <p:cNvPr id="19" name="文本框 1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grpSp>
        <p:nvGrpSpPr>
          <p:cNvPr id="12" name="Group 97"/>
          <p:cNvGrpSpPr/>
          <p:nvPr/>
        </p:nvGrpSpPr>
        <p:grpSpPr>
          <a:xfrm>
            <a:off x="7967980" y="1743075"/>
            <a:ext cx="2776855" cy="4460240"/>
            <a:chOff x="2011515" y="1953703"/>
            <a:chExt cx="1620994" cy="2603950"/>
          </a:xfrm>
        </p:grpSpPr>
        <p:sp>
          <p:nvSpPr>
            <p:cNvPr id="13" name="Shape 2437"/>
            <p:cNvSpPr/>
            <p:nvPr/>
          </p:nvSpPr>
          <p:spPr>
            <a:xfrm>
              <a:off x="2285756" y="1953703"/>
              <a:ext cx="869951" cy="923581"/>
            </a:xfrm>
            <a:custGeom>
              <a:avLst/>
              <a:gdLst/>
              <a:ahLst/>
              <a:cxnLst>
                <a:cxn ang="0">
                  <a:pos x="wd2" y="hd2"/>
                </a:cxn>
                <a:cxn ang="5400000">
                  <a:pos x="wd2" y="hd2"/>
                </a:cxn>
                <a:cxn ang="10800000">
                  <a:pos x="wd2" y="hd2"/>
                </a:cxn>
                <a:cxn ang="16200000">
                  <a:pos x="wd2" y="hd2"/>
                </a:cxn>
              </a:cxnLst>
              <a:rect l="0" t="0" r="r" b="b"/>
              <a:pathLst>
                <a:path w="21443" h="20601" extrusionOk="0">
                  <a:moveTo>
                    <a:pt x="21209" y="13590"/>
                  </a:moveTo>
                  <a:cubicBezTo>
                    <a:pt x="20817" y="14511"/>
                    <a:pt x="19800" y="14935"/>
                    <a:pt x="18783" y="14581"/>
                  </a:cubicBezTo>
                  <a:cubicBezTo>
                    <a:pt x="18235" y="14440"/>
                    <a:pt x="17922" y="14015"/>
                    <a:pt x="17687" y="13590"/>
                  </a:cubicBezTo>
                  <a:cubicBezTo>
                    <a:pt x="17609" y="13307"/>
                    <a:pt x="17296" y="13094"/>
                    <a:pt x="16983" y="12952"/>
                  </a:cubicBezTo>
                  <a:cubicBezTo>
                    <a:pt x="16670" y="12882"/>
                    <a:pt x="16357" y="13023"/>
                    <a:pt x="16200" y="13307"/>
                  </a:cubicBezTo>
                  <a:cubicBezTo>
                    <a:pt x="13148" y="20601"/>
                    <a:pt x="13148" y="20601"/>
                    <a:pt x="13148" y="20601"/>
                  </a:cubicBezTo>
                  <a:cubicBezTo>
                    <a:pt x="7826" y="14794"/>
                    <a:pt x="7826" y="14794"/>
                    <a:pt x="7826" y="14794"/>
                  </a:cubicBezTo>
                  <a:cubicBezTo>
                    <a:pt x="7904" y="14794"/>
                    <a:pt x="7904" y="14794"/>
                    <a:pt x="7904" y="14794"/>
                  </a:cubicBezTo>
                  <a:cubicBezTo>
                    <a:pt x="8687" y="14865"/>
                    <a:pt x="9470" y="14723"/>
                    <a:pt x="10096" y="14227"/>
                  </a:cubicBezTo>
                  <a:cubicBezTo>
                    <a:pt x="11270" y="13377"/>
                    <a:pt x="11426" y="11819"/>
                    <a:pt x="10487" y="10828"/>
                  </a:cubicBezTo>
                  <a:cubicBezTo>
                    <a:pt x="9548" y="9766"/>
                    <a:pt x="7826" y="9624"/>
                    <a:pt x="6652" y="10474"/>
                  </a:cubicBezTo>
                  <a:cubicBezTo>
                    <a:pt x="6026" y="10899"/>
                    <a:pt x="5713" y="11536"/>
                    <a:pt x="5713" y="12244"/>
                  </a:cubicBezTo>
                  <a:cubicBezTo>
                    <a:pt x="5635" y="12315"/>
                    <a:pt x="5635" y="12315"/>
                    <a:pt x="5635" y="12315"/>
                  </a:cubicBezTo>
                  <a:cubicBezTo>
                    <a:pt x="0" y="6083"/>
                    <a:pt x="0" y="6083"/>
                    <a:pt x="0" y="6083"/>
                  </a:cubicBezTo>
                  <a:cubicBezTo>
                    <a:pt x="1252" y="4525"/>
                    <a:pt x="2739" y="3321"/>
                    <a:pt x="3835" y="2542"/>
                  </a:cubicBezTo>
                  <a:cubicBezTo>
                    <a:pt x="6574" y="701"/>
                    <a:pt x="14557" y="-999"/>
                    <a:pt x="21443" y="701"/>
                  </a:cubicBezTo>
                  <a:cubicBezTo>
                    <a:pt x="17217" y="10828"/>
                    <a:pt x="17217" y="10828"/>
                    <a:pt x="17217" y="10828"/>
                  </a:cubicBezTo>
                  <a:cubicBezTo>
                    <a:pt x="17217" y="10828"/>
                    <a:pt x="17217" y="10828"/>
                    <a:pt x="17217" y="10828"/>
                  </a:cubicBezTo>
                  <a:cubicBezTo>
                    <a:pt x="17139" y="11111"/>
                    <a:pt x="17296" y="11465"/>
                    <a:pt x="17609" y="11536"/>
                  </a:cubicBezTo>
                  <a:cubicBezTo>
                    <a:pt x="17922" y="11678"/>
                    <a:pt x="18313" y="11678"/>
                    <a:pt x="18548" y="11536"/>
                  </a:cubicBezTo>
                  <a:cubicBezTo>
                    <a:pt x="19017" y="11253"/>
                    <a:pt x="19565" y="11253"/>
                    <a:pt x="20113" y="11394"/>
                  </a:cubicBezTo>
                  <a:cubicBezTo>
                    <a:pt x="21052" y="11749"/>
                    <a:pt x="21600" y="12740"/>
                    <a:pt x="21209" y="13590"/>
                  </a:cubicBezTo>
                  <a:close/>
                </a:path>
              </a:pathLst>
            </a:custGeom>
            <a:solidFill>
              <a:srgbClr val="76BFA1"/>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 name="Shape 2438"/>
            <p:cNvSpPr/>
            <p:nvPr/>
          </p:nvSpPr>
          <p:spPr>
            <a:xfrm>
              <a:off x="2850906" y="1994632"/>
              <a:ext cx="781603" cy="1023235"/>
            </a:xfrm>
            <a:custGeom>
              <a:avLst/>
              <a:gdLst/>
              <a:ahLst/>
              <a:cxnLst>
                <a:cxn ang="0">
                  <a:pos x="wd2" y="hd2"/>
                </a:cxn>
                <a:cxn ang="5400000">
                  <a:pos x="wd2" y="hd2"/>
                </a:cxn>
                <a:cxn ang="10800000">
                  <a:pos x="wd2" y="hd2"/>
                </a:cxn>
                <a:cxn ang="16200000">
                  <a:pos x="wd2" y="hd2"/>
                </a:cxn>
              </a:cxnLst>
              <a:rect l="0" t="0" r="r" b="b"/>
              <a:pathLst>
                <a:path w="21441" h="21485" extrusionOk="0">
                  <a:moveTo>
                    <a:pt x="21426" y="13667"/>
                  </a:moveTo>
                  <a:cubicBezTo>
                    <a:pt x="21339" y="14533"/>
                    <a:pt x="21252" y="15400"/>
                    <a:pt x="20990" y="16133"/>
                  </a:cubicBezTo>
                  <a:cubicBezTo>
                    <a:pt x="12716" y="17200"/>
                    <a:pt x="12716" y="17200"/>
                    <a:pt x="12716" y="17200"/>
                  </a:cubicBezTo>
                  <a:cubicBezTo>
                    <a:pt x="12281" y="17267"/>
                    <a:pt x="12106" y="17533"/>
                    <a:pt x="12106" y="17800"/>
                  </a:cubicBezTo>
                  <a:cubicBezTo>
                    <a:pt x="12194" y="18133"/>
                    <a:pt x="12368" y="18333"/>
                    <a:pt x="12716" y="18533"/>
                  </a:cubicBezTo>
                  <a:cubicBezTo>
                    <a:pt x="13239" y="18733"/>
                    <a:pt x="13587" y="19133"/>
                    <a:pt x="13674" y="19600"/>
                  </a:cubicBezTo>
                  <a:cubicBezTo>
                    <a:pt x="13848" y="20467"/>
                    <a:pt x="13065" y="21267"/>
                    <a:pt x="11932" y="21467"/>
                  </a:cubicBezTo>
                  <a:cubicBezTo>
                    <a:pt x="10800" y="21600"/>
                    <a:pt x="9755" y="21000"/>
                    <a:pt x="9581" y="20133"/>
                  </a:cubicBezTo>
                  <a:cubicBezTo>
                    <a:pt x="9494" y="19667"/>
                    <a:pt x="9668" y="19200"/>
                    <a:pt x="10016" y="18867"/>
                  </a:cubicBezTo>
                  <a:cubicBezTo>
                    <a:pt x="10277" y="18600"/>
                    <a:pt x="10365" y="18333"/>
                    <a:pt x="10277" y="18067"/>
                  </a:cubicBezTo>
                  <a:cubicBezTo>
                    <a:pt x="10277" y="17733"/>
                    <a:pt x="9929" y="17600"/>
                    <a:pt x="9494" y="17600"/>
                  </a:cubicBezTo>
                  <a:cubicBezTo>
                    <a:pt x="9494" y="17600"/>
                    <a:pt x="9494" y="17600"/>
                    <a:pt x="9494" y="17600"/>
                  </a:cubicBezTo>
                  <a:cubicBezTo>
                    <a:pt x="0" y="18800"/>
                    <a:pt x="0" y="18800"/>
                    <a:pt x="0" y="18800"/>
                  </a:cubicBezTo>
                  <a:cubicBezTo>
                    <a:pt x="3310" y="12133"/>
                    <a:pt x="3310" y="12133"/>
                    <a:pt x="3310" y="12133"/>
                  </a:cubicBezTo>
                  <a:cubicBezTo>
                    <a:pt x="3310" y="12133"/>
                    <a:pt x="3310" y="12200"/>
                    <a:pt x="3310" y="12200"/>
                  </a:cubicBezTo>
                  <a:cubicBezTo>
                    <a:pt x="3658" y="12800"/>
                    <a:pt x="4268" y="13267"/>
                    <a:pt x="5052" y="13533"/>
                  </a:cubicBezTo>
                  <a:cubicBezTo>
                    <a:pt x="6619" y="14000"/>
                    <a:pt x="8361" y="13400"/>
                    <a:pt x="8971" y="12200"/>
                  </a:cubicBezTo>
                  <a:cubicBezTo>
                    <a:pt x="9581" y="11000"/>
                    <a:pt x="8797" y="9667"/>
                    <a:pt x="7229" y="9200"/>
                  </a:cubicBezTo>
                  <a:cubicBezTo>
                    <a:pt x="6445" y="9000"/>
                    <a:pt x="5487" y="9067"/>
                    <a:pt x="4703" y="9333"/>
                  </a:cubicBezTo>
                  <a:cubicBezTo>
                    <a:pt x="4703" y="9333"/>
                    <a:pt x="4703" y="9333"/>
                    <a:pt x="4703" y="9400"/>
                  </a:cubicBezTo>
                  <a:cubicBezTo>
                    <a:pt x="9319" y="0"/>
                    <a:pt x="9319" y="0"/>
                    <a:pt x="9319" y="0"/>
                  </a:cubicBezTo>
                  <a:cubicBezTo>
                    <a:pt x="10277" y="267"/>
                    <a:pt x="11235" y="533"/>
                    <a:pt x="12106" y="933"/>
                  </a:cubicBezTo>
                  <a:cubicBezTo>
                    <a:pt x="20381" y="4200"/>
                    <a:pt x="21600" y="8733"/>
                    <a:pt x="21426" y="13667"/>
                  </a:cubicBezTo>
                  <a:close/>
                </a:path>
              </a:pathLst>
            </a:custGeom>
            <a:solidFill>
              <a:srgbClr val="F3C24F"/>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Shape 2439"/>
            <p:cNvSpPr/>
            <p:nvPr/>
          </p:nvSpPr>
          <p:spPr>
            <a:xfrm>
              <a:off x="2034932" y="2254982"/>
              <a:ext cx="758826" cy="768351"/>
            </a:xfrm>
            <a:custGeom>
              <a:avLst/>
              <a:gdLst/>
              <a:ahLst/>
              <a:cxnLst>
                <a:cxn ang="0">
                  <a:pos x="wd2" y="hd2"/>
                </a:cxn>
                <a:cxn ang="5400000">
                  <a:pos x="wd2" y="hd2"/>
                </a:cxn>
                <a:cxn ang="10800000">
                  <a:pos x="wd2" y="hd2"/>
                </a:cxn>
                <a:cxn ang="16200000">
                  <a:pos x="wd2" y="hd2"/>
                </a:cxn>
              </a:cxnLst>
              <a:rect l="0" t="0" r="r" b="b"/>
              <a:pathLst>
                <a:path w="21600" h="21600" extrusionOk="0">
                  <a:moveTo>
                    <a:pt x="12110" y="19636"/>
                  </a:moveTo>
                  <a:cubicBezTo>
                    <a:pt x="12653" y="18922"/>
                    <a:pt x="12924" y="18030"/>
                    <a:pt x="12743" y="17137"/>
                  </a:cubicBezTo>
                  <a:cubicBezTo>
                    <a:pt x="12472" y="15441"/>
                    <a:pt x="10845" y="14281"/>
                    <a:pt x="9218" y="14638"/>
                  </a:cubicBezTo>
                  <a:cubicBezTo>
                    <a:pt x="7501" y="14906"/>
                    <a:pt x="6326" y="16423"/>
                    <a:pt x="6597" y="18119"/>
                  </a:cubicBezTo>
                  <a:cubicBezTo>
                    <a:pt x="6778" y="19012"/>
                    <a:pt x="7321" y="19815"/>
                    <a:pt x="8044" y="20261"/>
                  </a:cubicBezTo>
                  <a:cubicBezTo>
                    <a:pt x="8044" y="20261"/>
                    <a:pt x="8134" y="20261"/>
                    <a:pt x="8134" y="20261"/>
                  </a:cubicBezTo>
                  <a:cubicBezTo>
                    <a:pt x="0" y="21600"/>
                    <a:pt x="0" y="21600"/>
                    <a:pt x="0" y="21600"/>
                  </a:cubicBezTo>
                  <a:cubicBezTo>
                    <a:pt x="181" y="21154"/>
                    <a:pt x="542" y="20618"/>
                    <a:pt x="904" y="20083"/>
                  </a:cubicBezTo>
                  <a:cubicBezTo>
                    <a:pt x="1175" y="19547"/>
                    <a:pt x="3254" y="16512"/>
                    <a:pt x="4248" y="14995"/>
                  </a:cubicBezTo>
                  <a:cubicBezTo>
                    <a:pt x="4609" y="14460"/>
                    <a:pt x="4700" y="13835"/>
                    <a:pt x="4519" y="13299"/>
                  </a:cubicBezTo>
                  <a:cubicBezTo>
                    <a:pt x="2802" y="7944"/>
                    <a:pt x="4338" y="3392"/>
                    <a:pt x="6597" y="0"/>
                  </a:cubicBezTo>
                  <a:cubicBezTo>
                    <a:pt x="13105" y="7944"/>
                    <a:pt x="13105" y="7944"/>
                    <a:pt x="13105" y="7944"/>
                  </a:cubicBezTo>
                  <a:cubicBezTo>
                    <a:pt x="13376" y="8212"/>
                    <a:pt x="13828" y="8301"/>
                    <a:pt x="14189" y="8033"/>
                  </a:cubicBezTo>
                  <a:cubicBezTo>
                    <a:pt x="14460" y="7765"/>
                    <a:pt x="14641" y="7408"/>
                    <a:pt x="14641" y="7051"/>
                  </a:cubicBezTo>
                  <a:cubicBezTo>
                    <a:pt x="14641" y="6426"/>
                    <a:pt x="14912" y="5891"/>
                    <a:pt x="15454" y="5445"/>
                  </a:cubicBezTo>
                  <a:cubicBezTo>
                    <a:pt x="16358" y="4731"/>
                    <a:pt x="17714" y="4820"/>
                    <a:pt x="18527" y="5712"/>
                  </a:cubicBezTo>
                  <a:cubicBezTo>
                    <a:pt x="19250" y="6694"/>
                    <a:pt x="19069" y="8033"/>
                    <a:pt x="18166" y="8747"/>
                  </a:cubicBezTo>
                  <a:cubicBezTo>
                    <a:pt x="17714" y="9193"/>
                    <a:pt x="17081" y="9283"/>
                    <a:pt x="16449" y="9193"/>
                  </a:cubicBezTo>
                  <a:cubicBezTo>
                    <a:pt x="16087" y="9104"/>
                    <a:pt x="15635" y="9283"/>
                    <a:pt x="15364" y="9461"/>
                  </a:cubicBezTo>
                  <a:cubicBezTo>
                    <a:pt x="15093" y="9729"/>
                    <a:pt x="15003" y="10175"/>
                    <a:pt x="15274" y="10443"/>
                  </a:cubicBezTo>
                  <a:cubicBezTo>
                    <a:pt x="21600" y="18119"/>
                    <a:pt x="21600" y="18119"/>
                    <a:pt x="21600" y="18119"/>
                  </a:cubicBezTo>
                  <a:cubicBezTo>
                    <a:pt x="12020" y="19636"/>
                    <a:pt x="12020" y="19636"/>
                    <a:pt x="12020" y="19636"/>
                  </a:cubicBezTo>
                  <a:cubicBezTo>
                    <a:pt x="12110" y="19636"/>
                    <a:pt x="12110" y="19636"/>
                    <a:pt x="12110" y="19636"/>
                  </a:cubicBezTo>
                  <a:close/>
                </a:path>
              </a:pathLst>
            </a:custGeom>
            <a:solidFill>
              <a:srgbClr val="494866"/>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Shape 2440"/>
            <p:cNvSpPr/>
            <p:nvPr/>
          </p:nvSpPr>
          <p:spPr>
            <a:xfrm>
              <a:off x="2011515" y="2806550"/>
              <a:ext cx="788593" cy="852667"/>
            </a:xfrm>
            <a:custGeom>
              <a:avLst/>
              <a:gdLst/>
              <a:ahLst/>
              <a:cxnLst>
                <a:cxn ang="0">
                  <a:pos x="wd2" y="hd2"/>
                </a:cxn>
                <a:cxn ang="5400000">
                  <a:pos x="wd2" y="hd2"/>
                </a:cxn>
                <a:cxn ang="10800000">
                  <a:pos x="wd2" y="hd2"/>
                </a:cxn>
                <a:cxn ang="16200000">
                  <a:pos x="wd2" y="hd2"/>
                </a:cxn>
              </a:cxnLst>
              <a:rect l="0" t="0" r="r" b="b"/>
              <a:pathLst>
                <a:path w="21374" h="21094" extrusionOk="0">
                  <a:moveTo>
                    <a:pt x="21374" y="3085"/>
                  </a:moveTo>
                  <a:cubicBezTo>
                    <a:pt x="18104" y="10940"/>
                    <a:pt x="18104" y="10940"/>
                    <a:pt x="18104" y="10940"/>
                  </a:cubicBezTo>
                  <a:cubicBezTo>
                    <a:pt x="18104" y="10940"/>
                    <a:pt x="18104" y="10940"/>
                    <a:pt x="18018" y="10940"/>
                  </a:cubicBezTo>
                  <a:cubicBezTo>
                    <a:pt x="17760" y="10154"/>
                    <a:pt x="17157" y="9605"/>
                    <a:pt x="16297" y="9290"/>
                  </a:cubicBezTo>
                  <a:cubicBezTo>
                    <a:pt x="14834" y="8819"/>
                    <a:pt x="13113" y="9526"/>
                    <a:pt x="12510" y="10940"/>
                  </a:cubicBezTo>
                  <a:cubicBezTo>
                    <a:pt x="11908" y="12275"/>
                    <a:pt x="12682" y="13846"/>
                    <a:pt x="14231" y="14396"/>
                  </a:cubicBezTo>
                  <a:cubicBezTo>
                    <a:pt x="15006" y="14710"/>
                    <a:pt x="15952" y="14632"/>
                    <a:pt x="16641" y="14239"/>
                  </a:cubicBezTo>
                  <a:cubicBezTo>
                    <a:pt x="16727" y="14239"/>
                    <a:pt x="16727" y="14239"/>
                    <a:pt x="16727" y="14239"/>
                  </a:cubicBezTo>
                  <a:cubicBezTo>
                    <a:pt x="14231" y="20365"/>
                    <a:pt x="14231" y="20365"/>
                    <a:pt x="14231" y="20365"/>
                  </a:cubicBezTo>
                  <a:cubicBezTo>
                    <a:pt x="9412" y="21465"/>
                    <a:pt x="6745" y="20994"/>
                    <a:pt x="6745" y="20994"/>
                  </a:cubicBezTo>
                  <a:cubicBezTo>
                    <a:pt x="5023" y="20837"/>
                    <a:pt x="3991" y="19030"/>
                    <a:pt x="4163" y="17852"/>
                  </a:cubicBezTo>
                  <a:cubicBezTo>
                    <a:pt x="4421" y="16595"/>
                    <a:pt x="4507" y="16045"/>
                    <a:pt x="3733" y="15496"/>
                  </a:cubicBezTo>
                  <a:cubicBezTo>
                    <a:pt x="3044" y="15024"/>
                    <a:pt x="3044" y="14396"/>
                    <a:pt x="3388" y="14160"/>
                  </a:cubicBezTo>
                  <a:cubicBezTo>
                    <a:pt x="3733" y="13925"/>
                    <a:pt x="4937" y="13453"/>
                    <a:pt x="4937" y="13453"/>
                  </a:cubicBezTo>
                  <a:cubicBezTo>
                    <a:pt x="4937" y="13453"/>
                    <a:pt x="4077" y="12904"/>
                    <a:pt x="3560" y="12746"/>
                  </a:cubicBezTo>
                  <a:cubicBezTo>
                    <a:pt x="3044" y="12511"/>
                    <a:pt x="2786" y="11725"/>
                    <a:pt x="3044" y="11254"/>
                  </a:cubicBezTo>
                  <a:cubicBezTo>
                    <a:pt x="3302" y="10783"/>
                    <a:pt x="3388" y="9605"/>
                    <a:pt x="3388" y="9605"/>
                  </a:cubicBezTo>
                  <a:cubicBezTo>
                    <a:pt x="3388" y="9605"/>
                    <a:pt x="2184" y="9055"/>
                    <a:pt x="893" y="8426"/>
                  </a:cubicBezTo>
                  <a:cubicBezTo>
                    <a:pt x="32" y="8034"/>
                    <a:pt x="-226" y="7405"/>
                    <a:pt x="204" y="6306"/>
                  </a:cubicBezTo>
                  <a:cubicBezTo>
                    <a:pt x="8810" y="4970"/>
                    <a:pt x="8810" y="4970"/>
                    <a:pt x="8810" y="4970"/>
                  </a:cubicBezTo>
                  <a:cubicBezTo>
                    <a:pt x="9154" y="4970"/>
                    <a:pt x="9412" y="4656"/>
                    <a:pt x="9412" y="4264"/>
                  </a:cubicBezTo>
                  <a:cubicBezTo>
                    <a:pt x="9326" y="3949"/>
                    <a:pt x="9068" y="3635"/>
                    <a:pt x="8810" y="3478"/>
                  </a:cubicBezTo>
                  <a:cubicBezTo>
                    <a:pt x="8294" y="3164"/>
                    <a:pt x="7949" y="2771"/>
                    <a:pt x="7863" y="2143"/>
                  </a:cubicBezTo>
                  <a:cubicBezTo>
                    <a:pt x="7605" y="1122"/>
                    <a:pt x="8380" y="179"/>
                    <a:pt x="9498" y="22"/>
                  </a:cubicBezTo>
                  <a:cubicBezTo>
                    <a:pt x="10617" y="-135"/>
                    <a:pt x="11736" y="572"/>
                    <a:pt x="11908" y="1593"/>
                  </a:cubicBezTo>
                  <a:cubicBezTo>
                    <a:pt x="11994" y="2143"/>
                    <a:pt x="11822" y="2693"/>
                    <a:pt x="11478" y="3085"/>
                  </a:cubicBezTo>
                  <a:cubicBezTo>
                    <a:pt x="11219" y="3321"/>
                    <a:pt x="11133" y="3714"/>
                    <a:pt x="11133" y="4028"/>
                  </a:cubicBezTo>
                  <a:cubicBezTo>
                    <a:pt x="11219" y="4342"/>
                    <a:pt x="11564" y="4578"/>
                    <a:pt x="11994" y="4499"/>
                  </a:cubicBezTo>
                  <a:lnTo>
                    <a:pt x="21374" y="3085"/>
                  </a:lnTo>
                  <a:close/>
                </a:path>
              </a:pathLst>
            </a:custGeom>
            <a:solidFill>
              <a:srgbClr val="F3C24F"/>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Shape 2441"/>
            <p:cNvSpPr/>
            <p:nvPr/>
          </p:nvSpPr>
          <p:spPr>
            <a:xfrm>
              <a:off x="2499261" y="2943959"/>
              <a:ext cx="888222" cy="1000127"/>
            </a:xfrm>
            <a:custGeom>
              <a:avLst/>
              <a:gdLst/>
              <a:ahLst/>
              <a:cxnLst>
                <a:cxn ang="0">
                  <a:pos x="wd2" y="hd2"/>
                </a:cxn>
                <a:cxn ang="5400000">
                  <a:pos x="wd2" y="hd2"/>
                </a:cxn>
                <a:cxn ang="10800000">
                  <a:pos x="wd2" y="hd2"/>
                </a:cxn>
                <a:cxn ang="16200000">
                  <a:pos x="wd2" y="hd2"/>
                </a:cxn>
              </a:cxnLst>
              <a:rect l="0" t="0" r="r" b="b"/>
              <a:pathLst>
                <a:path w="21352" h="21600" extrusionOk="0">
                  <a:moveTo>
                    <a:pt x="21352" y="14743"/>
                  </a:moveTo>
                  <a:cubicBezTo>
                    <a:pt x="21352" y="17006"/>
                    <a:pt x="21352" y="19680"/>
                    <a:pt x="21352" y="19680"/>
                  </a:cubicBezTo>
                  <a:cubicBezTo>
                    <a:pt x="21352" y="19680"/>
                    <a:pt x="18375" y="21600"/>
                    <a:pt x="11201" y="21600"/>
                  </a:cubicBezTo>
                  <a:cubicBezTo>
                    <a:pt x="4026" y="21600"/>
                    <a:pt x="1050" y="19680"/>
                    <a:pt x="1050" y="19680"/>
                  </a:cubicBezTo>
                  <a:cubicBezTo>
                    <a:pt x="1050" y="16526"/>
                    <a:pt x="1050" y="16526"/>
                    <a:pt x="1050" y="16526"/>
                  </a:cubicBezTo>
                  <a:cubicBezTo>
                    <a:pt x="3950" y="9463"/>
                    <a:pt x="3950" y="9463"/>
                    <a:pt x="3950" y="9463"/>
                  </a:cubicBezTo>
                  <a:cubicBezTo>
                    <a:pt x="4103" y="9189"/>
                    <a:pt x="3950" y="8914"/>
                    <a:pt x="3645" y="8777"/>
                  </a:cubicBezTo>
                  <a:cubicBezTo>
                    <a:pt x="3339" y="8709"/>
                    <a:pt x="2958" y="8709"/>
                    <a:pt x="2652" y="8846"/>
                  </a:cubicBezTo>
                  <a:cubicBezTo>
                    <a:pt x="2271" y="9051"/>
                    <a:pt x="1660" y="9120"/>
                    <a:pt x="1202" y="8914"/>
                  </a:cubicBezTo>
                  <a:cubicBezTo>
                    <a:pt x="210" y="8640"/>
                    <a:pt x="-248" y="7680"/>
                    <a:pt x="134" y="6789"/>
                  </a:cubicBezTo>
                  <a:cubicBezTo>
                    <a:pt x="439" y="5966"/>
                    <a:pt x="1507" y="5554"/>
                    <a:pt x="2500" y="5829"/>
                  </a:cubicBezTo>
                  <a:cubicBezTo>
                    <a:pt x="2958" y="6034"/>
                    <a:pt x="3339" y="6377"/>
                    <a:pt x="3568" y="6789"/>
                  </a:cubicBezTo>
                  <a:cubicBezTo>
                    <a:pt x="3645" y="7063"/>
                    <a:pt x="3874" y="7337"/>
                    <a:pt x="4179" y="7406"/>
                  </a:cubicBezTo>
                  <a:cubicBezTo>
                    <a:pt x="4484" y="7543"/>
                    <a:pt x="4866" y="7406"/>
                    <a:pt x="5018" y="7131"/>
                  </a:cubicBezTo>
                  <a:cubicBezTo>
                    <a:pt x="7995" y="0"/>
                    <a:pt x="7995" y="0"/>
                    <a:pt x="7995" y="0"/>
                  </a:cubicBezTo>
                  <a:cubicBezTo>
                    <a:pt x="13109" y="5691"/>
                    <a:pt x="13109" y="5691"/>
                    <a:pt x="13109" y="5691"/>
                  </a:cubicBezTo>
                  <a:cubicBezTo>
                    <a:pt x="13109" y="5691"/>
                    <a:pt x="13109" y="5691"/>
                    <a:pt x="13033" y="5691"/>
                  </a:cubicBezTo>
                  <a:cubicBezTo>
                    <a:pt x="12346" y="5554"/>
                    <a:pt x="11582" y="5760"/>
                    <a:pt x="10972" y="6171"/>
                  </a:cubicBezTo>
                  <a:cubicBezTo>
                    <a:pt x="9827" y="6994"/>
                    <a:pt x="9674" y="8503"/>
                    <a:pt x="10590" y="9531"/>
                  </a:cubicBezTo>
                  <a:cubicBezTo>
                    <a:pt x="11506" y="10560"/>
                    <a:pt x="13185" y="10697"/>
                    <a:pt x="14330" y="9874"/>
                  </a:cubicBezTo>
                  <a:cubicBezTo>
                    <a:pt x="14864" y="9394"/>
                    <a:pt x="15246" y="8777"/>
                    <a:pt x="15246" y="8091"/>
                  </a:cubicBezTo>
                  <a:cubicBezTo>
                    <a:pt x="15246" y="8091"/>
                    <a:pt x="15246" y="8023"/>
                    <a:pt x="15246" y="8023"/>
                  </a:cubicBezTo>
                  <a:lnTo>
                    <a:pt x="21352" y="14743"/>
                  </a:lnTo>
                  <a:close/>
                </a:path>
              </a:pathLst>
            </a:custGeom>
            <a:solidFill>
              <a:srgbClr val="494866"/>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Shape 2442"/>
            <p:cNvSpPr/>
            <p:nvPr/>
          </p:nvSpPr>
          <p:spPr>
            <a:xfrm>
              <a:off x="2857257" y="2801083"/>
              <a:ext cx="752476" cy="7715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506" y="4089"/>
                    <a:pt x="18501" y="6844"/>
                    <a:pt x="17316" y="8978"/>
                  </a:cubicBezTo>
                  <a:cubicBezTo>
                    <a:pt x="15767" y="11822"/>
                    <a:pt x="15220" y="17333"/>
                    <a:pt x="15220" y="19822"/>
                  </a:cubicBezTo>
                  <a:cubicBezTo>
                    <a:pt x="15220" y="21600"/>
                    <a:pt x="15220" y="21600"/>
                    <a:pt x="15220" y="21600"/>
                  </a:cubicBezTo>
                  <a:cubicBezTo>
                    <a:pt x="8476" y="13600"/>
                    <a:pt x="8476" y="13600"/>
                    <a:pt x="8476" y="13600"/>
                  </a:cubicBezTo>
                  <a:cubicBezTo>
                    <a:pt x="8294" y="13244"/>
                    <a:pt x="7838" y="13244"/>
                    <a:pt x="7473" y="13511"/>
                  </a:cubicBezTo>
                  <a:cubicBezTo>
                    <a:pt x="7200" y="13689"/>
                    <a:pt x="7018" y="14044"/>
                    <a:pt x="7018" y="14489"/>
                  </a:cubicBezTo>
                  <a:cubicBezTo>
                    <a:pt x="6927" y="15022"/>
                    <a:pt x="6744" y="15644"/>
                    <a:pt x="6197" y="16089"/>
                  </a:cubicBezTo>
                  <a:cubicBezTo>
                    <a:pt x="5286" y="16800"/>
                    <a:pt x="3919" y="16622"/>
                    <a:pt x="3099" y="15733"/>
                  </a:cubicBezTo>
                  <a:cubicBezTo>
                    <a:pt x="2370" y="14844"/>
                    <a:pt x="2461" y="13511"/>
                    <a:pt x="3463" y="12711"/>
                  </a:cubicBezTo>
                  <a:cubicBezTo>
                    <a:pt x="3919" y="12356"/>
                    <a:pt x="4557" y="12178"/>
                    <a:pt x="5195" y="12267"/>
                  </a:cubicBezTo>
                  <a:cubicBezTo>
                    <a:pt x="5559" y="12356"/>
                    <a:pt x="5924" y="12267"/>
                    <a:pt x="6289" y="12000"/>
                  </a:cubicBezTo>
                  <a:cubicBezTo>
                    <a:pt x="6562" y="11733"/>
                    <a:pt x="6653" y="11289"/>
                    <a:pt x="6380" y="11022"/>
                  </a:cubicBezTo>
                  <a:cubicBezTo>
                    <a:pt x="0" y="3378"/>
                    <a:pt x="0" y="3378"/>
                    <a:pt x="0" y="3378"/>
                  </a:cubicBezTo>
                  <a:cubicBezTo>
                    <a:pt x="9570" y="1867"/>
                    <a:pt x="9570" y="1867"/>
                    <a:pt x="9570" y="1867"/>
                  </a:cubicBezTo>
                  <a:cubicBezTo>
                    <a:pt x="9570" y="1867"/>
                    <a:pt x="9570" y="1956"/>
                    <a:pt x="9570" y="1956"/>
                  </a:cubicBezTo>
                  <a:cubicBezTo>
                    <a:pt x="9023" y="2667"/>
                    <a:pt x="8749" y="3556"/>
                    <a:pt x="8841" y="4356"/>
                  </a:cubicBezTo>
                  <a:cubicBezTo>
                    <a:pt x="9205" y="6044"/>
                    <a:pt x="10754" y="7200"/>
                    <a:pt x="12486" y="6933"/>
                  </a:cubicBezTo>
                  <a:cubicBezTo>
                    <a:pt x="14218" y="6667"/>
                    <a:pt x="15403" y="5067"/>
                    <a:pt x="15129" y="3378"/>
                  </a:cubicBezTo>
                  <a:cubicBezTo>
                    <a:pt x="14947" y="2489"/>
                    <a:pt x="14400" y="1778"/>
                    <a:pt x="13671" y="1333"/>
                  </a:cubicBezTo>
                  <a:cubicBezTo>
                    <a:pt x="13580" y="1244"/>
                    <a:pt x="13580" y="1244"/>
                    <a:pt x="13580" y="1244"/>
                  </a:cubicBezTo>
                  <a:lnTo>
                    <a:pt x="21600" y="0"/>
                  </a:lnTo>
                  <a:close/>
                </a:path>
              </a:pathLst>
            </a:custGeom>
            <a:solidFill>
              <a:srgbClr val="76BFA1"/>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 name="Shape 2461"/>
            <p:cNvSpPr/>
            <p:nvPr/>
          </p:nvSpPr>
          <p:spPr>
            <a:xfrm>
              <a:off x="2668686" y="4086829"/>
              <a:ext cx="595100" cy="181899"/>
            </a:xfrm>
            <a:custGeom>
              <a:avLst/>
              <a:gdLst/>
              <a:ahLst/>
              <a:cxnLst>
                <a:cxn ang="0">
                  <a:pos x="wd2" y="hd2"/>
                </a:cxn>
                <a:cxn ang="5400000">
                  <a:pos x="wd2" y="hd2"/>
                </a:cxn>
                <a:cxn ang="10800000">
                  <a:pos x="wd2" y="hd2"/>
                </a:cxn>
                <a:cxn ang="16200000">
                  <a:pos x="wd2" y="hd2"/>
                </a:cxn>
              </a:cxnLst>
              <a:rect l="0" t="0" r="r" b="b"/>
              <a:pathLst>
                <a:path w="21421" h="20625" extrusionOk="0">
                  <a:moveTo>
                    <a:pt x="20731" y="15"/>
                  </a:moveTo>
                  <a:cubicBezTo>
                    <a:pt x="20617" y="15"/>
                    <a:pt x="20502" y="15"/>
                    <a:pt x="20388" y="375"/>
                  </a:cubicBezTo>
                  <a:cubicBezTo>
                    <a:pt x="12274" y="15135"/>
                    <a:pt x="12274" y="15135"/>
                    <a:pt x="12274" y="15135"/>
                  </a:cubicBezTo>
                  <a:cubicBezTo>
                    <a:pt x="11245" y="16935"/>
                    <a:pt x="10102" y="16935"/>
                    <a:pt x="9074" y="15135"/>
                  </a:cubicBezTo>
                  <a:cubicBezTo>
                    <a:pt x="960" y="375"/>
                    <a:pt x="960" y="375"/>
                    <a:pt x="960" y="375"/>
                  </a:cubicBezTo>
                  <a:cubicBezTo>
                    <a:pt x="731" y="-345"/>
                    <a:pt x="274" y="15"/>
                    <a:pt x="45" y="1095"/>
                  </a:cubicBezTo>
                  <a:cubicBezTo>
                    <a:pt x="-69" y="2175"/>
                    <a:pt x="45" y="3255"/>
                    <a:pt x="274" y="3975"/>
                  </a:cubicBezTo>
                  <a:cubicBezTo>
                    <a:pt x="8388" y="18735"/>
                    <a:pt x="8388" y="18735"/>
                    <a:pt x="8388" y="18735"/>
                  </a:cubicBezTo>
                  <a:cubicBezTo>
                    <a:pt x="9760" y="21255"/>
                    <a:pt x="11588" y="21255"/>
                    <a:pt x="12960" y="18735"/>
                  </a:cubicBezTo>
                  <a:cubicBezTo>
                    <a:pt x="21074" y="3975"/>
                    <a:pt x="21074" y="3975"/>
                    <a:pt x="21074" y="3975"/>
                  </a:cubicBezTo>
                  <a:cubicBezTo>
                    <a:pt x="21417" y="3255"/>
                    <a:pt x="21531" y="2175"/>
                    <a:pt x="21302" y="1095"/>
                  </a:cubicBezTo>
                  <a:cubicBezTo>
                    <a:pt x="21188" y="375"/>
                    <a:pt x="20960" y="15"/>
                    <a:pt x="20731" y="15"/>
                  </a:cubicBezTo>
                  <a:close/>
                </a:path>
              </a:pathLst>
            </a:custGeom>
            <a:solidFill>
              <a:srgbClr val="EF7661"/>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Shape 2462"/>
            <p:cNvSpPr/>
            <p:nvPr/>
          </p:nvSpPr>
          <p:spPr>
            <a:xfrm>
              <a:off x="2668686" y="4229704"/>
              <a:ext cx="595100" cy="181899"/>
            </a:xfrm>
            <a:custGeom>
              <a:avLst/>
              <a:gdLst/>
              <a:ahLst/>
              <a:cxnLst>
                <a:cxn ang="0">
                  <a:pos x="wd2" y="hd2"/>
                </a:cxn>
                <a:cxn ang="5400000">
                  <a:pos x="wd2" y="hd2"/>
                </a:cxn>
                <a:cxn ang="10800000">
                  <a:pos x="wd2" y="hd2"/>
                </a:cxn>
                <a:cxn ang="16200000">
                  <a:pos x="wd2" y="hd2"/>
                </a:cxn>
              </a:cxnLst>
              <a:rect l="0" t="0" r="r" b="b"/>
              <a:pathLst>
                <a:path w="21421" h="20625" extrusionOk="0">
                  <a:moveTo>
                    <a:pt x="20731" y="15"/>
                  </a:moveTo>
                  <a:cubicBezTo>
                    <a:pt x="20617" y="15"/>
                    <a:pt x="20502" y="375"/>
                    <a:pt x="20388" y="375"/>
                  </a:cubicBezTo>
                  <a:cubicBezTo>
                    <a:pt x="12274" y="15135"/>
                    <a:pt x="12274" y="15135"/>
                    <a:pt x="12274" y="15135"/>
                  </a:cubicBezTo>
                  <a:cubicBezTo>
                    <a:pt x="11245" y="16935"/>
                    <a:pt x="10102" y="16935"/>
                    <a:pt x="9074" y="15135"/>
                  </a:cubicBezTo>
                  <a:cubicBezTo>
                    <a:pt x="960" y="375"/>
                    <a:pt x="960" y="375"/>
                    <a:pt x="960" y="375"/>
                  </a:cubicBezTo>
                  <a:cubicBezTo>
                    <a:pt x="731" y="-345"/>
                    <a:pt x="274" y="15"/>
                    <a:pt x="45" y="1095"/>
                  </a:cubicBezTo>
                  <a:cubicBezTo>
                    <a:pt x="-69" y="2175"/>
                    <a:pt x="45" y="3615"/>
                    <a:pt x="274" y="4335"/>
                  </a:cubicBezTo>
                  <a:cubicBezTo>
                    <a:pt x="8388" y="18735"/>
                    <a:pt x="8388" y="18735"/>
                    <a:pt x="8388" y="18735"/>
                  </a:cubicBezTo>
                  <a:cubicBezTo>
                    <a:pt x="9760" y="21255"/>
                    <a:pt x="11588" y="21255"/>
                    <a:pt x="12960" y="18735"/>
                  </a:cubicBezTo>
                  <a:cubicBezTo>
                    <a:pt x="21074" y="4335"/>
                    <a:pt x="21074" y="4335"/>
                    <a:pt x="21074" y="4335"/>
                  </a:cubicBezTo>
                  <a:cubicBezTo>
                    <a:pt x="21417" y="3615"/>
                    <a:pt x="21531" y="2175"/>
                    <a:pt x="21302" y="1095"/>
                  </a:cubicBezTo>
                  <a:cubicBezTo>
                    <a:pt x="21188" y="375"/>
                    <a:pt x="20960" y="15"/>
                    <a:pt x="20731" y="15"/>
                  </a:cubicBezTo>
                  <a:close/>
                </a:path>
              </a:pathLst>
            </a:custGeom>
            <a:solidFill>
              <a:srgbClr val="EF7661"/>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Shape 2463"/>
            <p:cNvSpPr/>
            <p:nvPr/>
          </p:nvSpPr>
          <p:spPr>
            <a:xfrm>
              <a:off x="2668686" y="4374693"/>
              <a:ext cx="595100" cy="182960"/>
            </a:xfrm>
            <a:custGeom>
              <a:avLst/>
              <a:gdLst/>
              <a:ahLst/>
              <a:cxnLst>
                <a:cxn ang="0">
                  <a:pos x="wd2" y="hd2"/>
                </a:cxn>
                <a:cxn ang="5400000">
                  <a:pos x="wd2" y="hd2"/>
                </a:cxn>
                <a:cxn ang="10800000">
                  <a:pos x="wd2" y="hd2"/>
                </a:cxn>
                <a:cxn ang="16200000">
                  <a:pos x="wd2" y="hd2"/>
                </a:cxn>
              </a:cxnLst>
              <a:rect l="0" t="0" r="r" b="b"/>
              <a:pathLst>
                <a:path w="21421" h="20745" extrusionOk="0">
                  <a:moveTo>
                    <a:pt x="20731" y="135"/>
                  </a:moveTo>
                  <a:cubicBezTo>
                    <a:pt x="20617" y="135"/>
                    <a:pt x="20502" y="135"/>
                    <a:pt x="20388" y="135"/>
                  </a:cubicBezTo>
                  <a:cubicBezTo>
                    <a:pt x="12274" y="14895"/>
                    <a:pt x="12274" y="14895"/>
                    <a:pt x="12274" y="14895"/>
                  </a:cubicBezTo>
                  <a:cubicBezTo>
                    <a:pt x="11245" y="16695"/>
                    <a:pt x="10102" y="16695"/>
                    <a:pt x="9074" y="14895"/>
                  </a:cubicBezTo>
                  <a:cubicBezTo>
                    <a:pt x="960" y="135"/>
                    <a:pt x="960" y="135"/>
                    <a:pt x="960" y="135"/>
                  </a:cubicBezTo>
                  <a:cubicBezTo>
                    <a:pt x="731" y="-225"/>
                    <a:pt x="274" y="135"/>
                    <a:pt x="45" y="1215"/>
                  </a:cubicBezTo>
                  <a:cubicBezTo>
                    <a:pt x="-69" y="2295"/>
                    <a:pt x="45" y="3375"/>
                    <a:pt x="274" y="4095"/>
                  </a:cubicBezTo>
                  <a:cubicBezTo>
                    <a:pt x="8388" y="18855"/>
                    <a:pt x="8388" y="18855"/>
                    <a:pt x="8388" y="18855"/>
                  </a:cubicBezTo>
                  <a:cubicBezTo>
                    <a:pt x="9760" y="21375"/>
                    <a:pt x="11588" y="21375"/>
                    <a:pt x="12960" y="18855"/>
                  </a:cubicBezTo>
                  <a:cubicBezTo>
                    <a:pt x="21074" y="4095"/>
                    <a:pt x="21074" y="4095"/>
                    <a:pt x="21074" y="4095"/>
                  </a:cubicBezTo>
                  <a:cubicBezTo>
                    <a:pt x="21417" y="3375"/>
                    <a:pt x="21531" y="2295"/>
                    <a:pt x="21302" y="1215"/>
                  </a:cubicBezTo>
                  <a:cubicBezTo>
                    <a:pt x="21188" y="495"/>
                    <a:pt x="20960" y="135"/>
                    <a:pt x="20731" y="135"/>
                  </a:cubicBezTo>
                  <a:close/>
                </a:path>
              </a:pathLst>
            </a:custGeom>
            <a:solidFill>
              <a:srgbClr val="EF7661"/>
            </a:solidFill>
            <a:ln w="12700" cap="flat">
              <a:noFill/>
              <a:miter lim="400000"/>
            </a:ln>
            <a:effectLst/>
          </p:spPr>
          <p:txBody>
            <a:bodyPr wrap="square" lIns="45719" tIns="45719" rIns="45719" bIns="45719" numCol="1" anchor="t">
              <a:noAutofit/>
            </a:bodyPr>
            <a:p>
              <a:endParaRPr>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0-#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additive="base">
                                        <p:cTn id="38" dur="500" fill="hold"/>
                                        <p:tgtEl>
                                          <p:spTgt spid="55"/>
                                        </p:tgtEl>
                                        <p:attrNameLst>
                                          <p:attrName>ppt_x</p:attrName>
                                        </p:attrNameLst>
                                      </p:cBhvr>
                                      <p:tavLst>
                                        <p:tav tm="0">
                                          <p:val>
                                            <p:strVal val="0-#ppt_w/2"/>
                                          </p:val>
                                        </p:tav>
                                        <p:tav tm="100000">
                                          <p:val>
                                            <p:strVal val="#ppt_x"/>
                                          </p:val>
                                        </p:tav>
                                      </p:tavLst>
                                    </p:anim>
                                    <p:anim calcmode="lin" valueType="num">
                                      <p:cBhvr additive="base">
                                        <p:cTn id="39" dur="500" fill="hold"/>
                                        <p:tgtEl>
                                          <p:spTgt spid="55"/>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1"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全民健身"/>
          <p:cNvPicPr>
            <a:picLocks noChangeAspect="1"/>
          </p:cNvPicPr>
          <p:nvPr/>
        </p:nvPicPr>
        <p:blipFill>
          <a:blip r:embed="rId1"/>
          <a:srcRect b="57404"/>
          <a:stretch>
            <a:fillRect/>
          </a:stretch>
        </p:blipFill>
        <p:spPr>
          <a:xfrm>
            <a:off x="-635" y="0"/>
            <a:ext cx="12192635" cy="6926580"/>
          </a:xfrm>
          <a:prstGeom prst="rect">
            <a:avLst/>
          </a:prstGeom>
        </p:spPr>
      </p:pic>
      <p:sp>
        <p:nvSpPr>
          <p:cNvPr id="2" name="椭圆 1"/>
          <p:cNvSpPr/>
          <p:nvPr/>
        </p:nvSpPr>
        <p:spPr>
          <a:xfrm>
            <a:off x="4768813" y="751840"/>
            <a:ext cx="2628900" cy="2628900"/>
          </a:xfrm>
          <a:prstGeom prst="ellipse">
            <a:avLst/>
          </a:prstGeom>
          <a:solidFill>
            <a:schemeClr val="bg1"/>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244793" y="1228455"/>
            <a:ext cx="1675670" cy="1675670"/>
          </a:xfrm>
          <a:prstGeom prst="ellipse">
            <a:avLst/>
          </a:prstGeom>
          <a:solidFill>
            <a:srgbClr val="76BFA1"/>
          </a:solidFill>
          <a:ln>
            <a:noFill/>
          </a:ln>
          <a:effectLst>
            <a:outerShdw blurRad="2921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862633" y="3657583"/>
            <a:ext cx="3838809" cy="52197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rPr>
              <a:t>输入标题内容</a:t>
            </a:r>
            <a:endParaRPr lang="zh-CN" altLang="en-US" sz="2800" b="1" dirty="0">
              <a:solidFill>
                <a:schemeClr val="tx1">
                  <a:lumMod val="75000"/>
                  <a:lumOff val="25000"/>
                </a:schemeClr>
              </a:solidFill>
            </a:endParaRPr>
          </a:p>
        </p:txBody>
      </p:sp>
      <p:sp>
        <p:nvSpPr>
          <p:cNvPr id="6" name="文本框 5"/>
          <p:cNvSpPr txBox="1"/>
          <p:nvPr/>
        </p:nvSpPr>
        <p:spPr>
          <a:xfrm>
            <a:off x="3923030" y="4256405"/>
            <a:ext cx="4320540" cy="598805"/>
          </a:xfrm>
          <a:prstGeom prst="rect">
            <a:avLst/>
          </a:prstGeom>
          <a:noFill/>
        </p:spPr>
        <p:txBody>
          <a:bodyPr wrap="square" rtlCol="0">
            <a:spAutoFit/>
            <a:scene3d>
              <a:camera prst="orthographicFront"/>
              <a:lightRig rig="threePt" dir="t"/>
            </a:scene3d>
            <a:sp3d contourW="12700"/>
          </a:bodyPr>
          <a:lstStyle/>
          <a:p>
            <a:pPr algn="ct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endParaRPr lang="en-US" altLang="zh-CN" sz="1100" dirty="0">
              <a:solidFill>
                <a:schemeClr val="bg1">
                  <a:lumMod val="50000"/>
                </a:schemeClr>
              </a:solidFill>
              <a:latin typeface="+mj-ea"/>
              <a:ea typeface="+mj-ea"/>
            </a:endParaRPr>
          </a:p>
        </p:txBody>
      </p:sp>
      <p:sp>
        <p:nvSpPr>
          <p:cNvPr id="7" name="文本框 6"/>
          <p:cNvSpPr txBox="1"/>
          <p:nvPr/>
        </p:nvSpPr>
        <p:spPr>
          <a:xfrm>
            <a:off x="5244793" y="1488051"/>
            <a:ext cx="1675670" cy="1198880"/>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Harlow Solid Italic" panose="04030604020F02020D02" pitchFamily="82" charset="0"/>
              </a:rPr>
              <a:t>02</a:t>
            </a:r>
            <a:endParaRPr lang="en-US" altLang="zh-CN" sz="7200" b="1" dirty="0">
              <a:solidFill>
                <a:schemeClr val="bg1"/>
              </a:solidFill>
              <a:latin typeface="Harlow Solid Italic" panose="04030604020F02020D02" pitchFamily="8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48757" y="321932"/>
            <a:ext cx="4885993" cy="716067"/>
            <a:chOff x="5402407" y="1247256"/>
            <a:chExt cx="4885993" cy="716067"/>
          </a:xfrm>
        </p:grpSpPr>
        <p:sp>
          <p:nvSpPr>
            <p:cNvPr id="19" name="文本框 1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grpSp>
        <p:nvGrpSpPr>
          <p:cNvPr id="2" name="Group 48"/>
          <p:cNvGrpSpPr/>
          <p:nvPr/>
        </p:nvGrpSpPr>
        <p:grpSpPr>
          <a:xfrm>
            <a:off x="625475" y="1426210"/>
            <a:ext cx="3173095" cy="2223135"/>
            <a:chOff x="616246" y="1603851"/>
            <a:chExt cx="4582686" cy="3210350"/>
          </a:xfrm>
          <a:solidFill>
            <a:srgbClr val="EF7661"/>
          </a:solidFill>
        </p:grpSpPr>
        <p:sp>
          <p:nvSpPr>
            <p:cNvPr id="3" name="Freeform 5"/>
            <p:cNvSpPr/>
            <p:nvPr/>
          </p:nvSpPr>
          <p:spPr bwMode="auto">
            <a:xfrm>
              <a:off x="616246" y="1603851"/>
              <a:ext cx="2568798" cy="3210350"/>
            </a:xfrm>
            <a:custGeom>
              <a:avLst/>
              <a:gdLst>
                <a:gd name="T0" fmla="*/ 0 w 1648"/>
                <a:gd name="T1" fmla="*/ 1897 h 2040"/>
                <a:gd name="T2" fmla="*/ 1473 w 1648"/>
                <a:gd name="T3" fmla="*/ 0 h 2040"/>
                <a:gd name="T4" fmla="*/ 1648 w 1648"/>
                <a:gd name="T5" fmla="*/ 394 h 2040"/>
                <a:gd name="T6" fmla="*/ 358 w 1648"/>
                <a:gd name="T7" fmla="*/ 2040 h 2040"/>
                <a:gd name="T8" fmla="*/ 0 w 1648"/>
                <a:gd name="T9" fmla="*/ 1897 h 2040"/>
              </a:gdLst>
              <a:ahLst/>
              <a:cxnLst>
                <a:cxn ang="0">
                  <a:pos x="T0" y="T1"/>
                </a:cxn>
                <a:cxn ang="0">
                  <a:pos x="T2" y="T3"/>
                </a:cxn>
                <a:cxn ang="0">
                  <a:pos x="T4" y="T5"/>
                </a:cxn>
                <a:cxn ang="0">
                  <a:pos x="T6" y="T7"/>
                </a:cxn>
                <a:cxn ang="0">
                  <a:pos x="T8" y="T9"/>
                </a:cxn>
              </a:cxnLst>
              <a:rect l="0" t="0" r="r" b="b"/>
              <a:pathLst>
                <a:path w="1648" h="2040">
                  <a:moveTo>
                    <a:pt x="0" y="1897"/>
                  </a:moveTo>
                  <a:lnTo>
                    <a:pt x="1473" y="0"/>
                  </a:lnTo>
                  <a:lnTo>
                    <a:pt x="1648" y="394"/>
                  </a:lnTo>
                  <a:lnTo>
                    <a:pt x="358" y="2040"/>
                  </a:lnTo>
                  <a:lnTo>
                    <a:pt x="0" y="1897"/>
                  </a:lnTo>
                  <a:close/>
                </a:path>
              </a:pathLst>
            </a:custGeom>
            <a:grp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4" name="Freeform 6"/>
            <p:cNvSpPr/>
            <p:nvPr/>
          </p:nvSpPr>
          <p:spPr bwMode="auto">
            <a:xfrm>
              <a:off x="2912265" y="1603851"/>
              <a:ext cx="2286667" cy="2173281"/>
            </a:xfrm>
            <a:custGeom>
              <a:avLst/>
              <a:gdLst>
                <a:gd name="T0" fmla="*/ 175 w 1467"/>
                <a:gd name="T1" fmla="*/ 394 h 1381"/>
                <a:gd name="T2" fmla="*/ 0 w 1467"/>
                <a:gd name="T3" fmla="*/ 0 h 1381"/>
                <a:gd name="T4" fmla="*/ 1467 w 1467"/>
                <a:gd name="T5" fmla="*/ 1147 h 1381"/>
                <a:gd name="T6" fmla="*/ 1448 w 1467"/>
                <a:gd name="T7" fmla="*/ 1381 h 1381"/>
                <a:gd name="T8" fmla="*/ 175 w 1467"/>
                <a:gd name="T9" fmla="*/ 394 h 1381"/>
              </a:gdLst>
              <a:ahLst/>
              <a:cxnLst>
                <a:cxn ang="0">
                  <a:pos x="T0" y="T1"/>
                </a:cxn>
                <a:cxn ang="0">
                  <a:pos x="T2" y="T3"/>
                </a:cxn>
                <a:cxn ang="0">
                  <a:pos x="T4" y="T5"/>
                </a:cxn>
                <a:cxn ang="0">
                  <a:pos x="T6" y="T7"/>
                </a:cxn>
                <a:cxn ang="0">
                  <a:pos x="T8" y="T9"/>
                </a:cxn>
              </a:cxnLst>
              <a:rect l="0" t="0" r="r" b="b"/>
              <a:pathLst>
                <a:path w="1467" h="1381">
                  <a:moveTo>
                    <a:pt x="175" y="394"/>
                  </a:moveTo>
                  <a:lnTo>
                    <a:pt x="0" y="0"/>
                  </a:lnTo>
                  <a:lnTo>
                    <a:pt x="1467" y="1147"/>
                  </a:lnTo>
                  <a:lnTo>
                    <a:pt x="1448" y="1381"/>
                  </a:lnTo>
                  <a:lnTo>
                    <a:pt x="175" y="394"/>
                  </a:lnTo>
                  <a:close/>
                </a:path>
              </a:pathLst>
            </a:custGeom>
            <a:grp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5" name="Freeform 7"/>
            <p:cNvSpPr/>
            <p:nvPr/>
          </p:nvSpPr>
          <p:spPr bwMode="auto">
            <a:xfrm>
              <a:off x="1160245" y="2223889"/>
              <a:ext cx="3995042" cy="2590312"/>
            </a:xfrm>
            <a:custGeom>
              <a:avLst/>
              <a:gdLst>
                <a:gd name="T0" fmla="*/ 0 w 2563"/>
                <a:gd name="T1" fmla="*/ 1646 h 1646"/>
                <a:gd name="T2" fmla="*/ 1290 w 2563"/>
                <a:gd name="T3" fmla="*/ 0 h 1646"/>
                <a:gd name="T4" fmla="*/ 2563 w 2563"/>
                <a:gd name="T5" fmla="*/ 987 h 1646"/>
                <a:gd name="T6" fmla="*/ 0 w 2563"/>
                <a:gd name="T7" fmla="*/ 1646 h 1646"/>
              </a:gdLst>
              <a:ahLst/>
              <a:cxnLst>
                <a:cxn ang="0">
                  <a:pos x="T0" y="T1"/>
                </a:cxn>
                <a:cxn ang="0">
                  <a:pos x="T2" y="T3"/>
                </a:cxn>
                <a:cxn ang="0">
                  <a:pos x="T4" y="T5"/>
                </a:cxn>
                <a:cxn ang="0">
                  <a:pos x="T6" y="T7"/>
                </a:cxn>
              </a:cxnLst>
              <a:rect l="0" t="0" r="r" b="b"/>
              <a:pathLst>
                <a:path w="2563" h="1646">
                  <a:moveTo>
                    <a:pt x="0" y="1646"/>
                  </a:moveTo>
                  <a:lnTo>
                    <a:pt x="1290" y="0"/>
                  </a:lnTo>
                  <a:lnTo>
                    <a:pt x="2563" y="987"/>
                  </a:lnTo>
                  <a:lnTo>
                    <a:pt x="0" y="1646"/>
                  </a:lnTo>
                  <a:close/>
                </a:path>
              </a:pathLst>
            </a:custGeom>
            <a:grp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grpSp>
      <p:grpSp>
        <p:nvGrpSpPr>
          <p:cNvPr id="6" name="Group 52"/>
          <p:cNvGrpSpPr/>
          <p:nvPr/>
        </p:nvGrpSpPr>
        <p:grpSpPr>
          <a:xfrm>
            <a:off x="1651635" y="2526030"/>
            <a:ext cx="2428240" cy="1724660"/>
            <a:chOff x="1641895" y="2703868"/>
            <a:chExt cx="3505599" cy="2489595"/>
          </a:xfrm>
        </p:grpSpPr>
        <p:sp>
          <p:nvSpPr>
            <p:cNvPr id="7" name="Freeform 8"/>
            <p:cNvSpPr/>
            <p:nvPr/>
          </p:nvSpPr>
          <p:spPr bwMode="auto">
            <a:xfrm>
              <a:off x="1641895" y="2703868"/>
              <a:ext cx="1988948" cy="2489595"/>
            </a:xfrm>
            <a:custGeom>
              <a:avLst/>
              <a:gdLst>
                <a:gd name="T0" fmla="*/ 0 w 1276"/>
                <a:gd name="T1" fmla="*/ 1457 h 1582"/>
                <a:gd name="T2" fmla="*/ 1125 w 1276"/>
                <a:gd name="T3" fmla="*/ 0 h 1582"/>
                <a:gd name="T4" fmla="*/ 1276 w 1276"/>
                <a:gd name="T5" fmla="*/ 343 h 1582"/>
                <a:gd name="T6" fmla="*/ 320 w 1276"/>
                <a:gd name="T7" fmla="*/ 1582 h 1582"/>
                <a:gd name="T8" fmla="*/ 0 w 1276"/>
                <a:gd name="T9" fmla="*/ 1457 h 1582"/>
              </a:gdLst>
              <a:ahLst/>
              <a:cxnLst>
                <a:cxn ang="0">
                  <a:pos x="T0" y="T1"/>
                </a:cxn>
                <a:cxn ang="0">
                  <a:pos x="T2" y="T3"/>
                </a:cxn>
                <a:cxn ang="0">
                  <a:pos x="T4" y="T5"/>
                </a:cxn>
                <a:cxn ang="0">
                  <a:pos x="T6" y="T7"/>
                </a:cxn>
                <a:cxn ang="0">
                  <a:pos x="T8" y="T9"/>
                </a:cxn>
              </a:cxnLst>
              <a:rect l="0" t="0" r="r" b="b"/>
              <a:pathLst>
                <a:path w="1276" h="1582">
                  <a:moveTo>
                    <a:pt x="0" y="1457"/>
                  </a:moveTo>
                  <a:lnTo>
                    <a:pt x="1125" y="0"/>
                  </a:lnTo>
                  <a:lnTo>
                    <a:pt x="1276" y="343"/>
                  </a:lnTo>
                  <a:lnTo>
                    <a:pt x="320" y="1582"/>
                  </a:lnTo>
                  <a:lnTo>
                    <a:pt x="0" y="1457"/>
                  </a:lnTo>
                  <a:close/>
                </a:path>
              </a:pathLst>
            </a:custGeom>
            <a:solidFill>
              <a:schemeClr val="accent3"/>
            </a:solid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8" name="Freeform 9"/>
            <p:cNvSpPr/>
            <p:nvPr/>
          </p:nvSpPr>
          <p:spPr bwMode="auto">
            <a:xfrm>
              <a:off x="3395474" y="2703868"/>
              <a:ext cx="1752020" cy="1721629"/>
            </a:xfrm>
            <a:custGeom>
              <a:avLst/>
              <a:gdLst>
                <a:gd name="T0" fmla="*/ 0 w 1124"/>
                <a:gd name="T1" fmla="*/ 0 h 1094"/>
                <a:gd name="T2" fmla="*/ 151 w 1124"/>
                <a:gd name="T3" fmla="*/ 343 h 1094"/>
                <a:gd name="T4" fmla="*/ 1108 w 1124"/>
                <a:gd name="T5" fmla="*/ 1094 h 1094"/>
                <a:gd name="T6" fmla="*/ 1124 w 1124"/>
                <a:gd name="T7" fmla="*/ 881 h 1094"/>
                <a:gd name="T8" fmla="*/ 0 w 1124"/>
                <a:gd name="T9" fmla="*/ 0 h 1094"/>
              </a:gdLst>
              <a:ahLst/>
              <a:cxnLst>
                <a:cxn ang="0">
                  <a:pos x="T0" y="T1"/>
                </a:cxn>
                <a:cxn ang="0">
                  <a:pos x="T2" y="T3"/>
                </a:cxn>
                <a:cxn ang="0">
                  <a:pos x="T4" y="T5"/>
                </a:cxn>
                <a:cxn ang="0">
                  <a:pos x="T6" y="T7"/>
                </a:cxn>
                <a:cxn ang="0">
                  <a:pos x="T8" y="T9"/>
                </a:cxn>
              </a:cxnLst>
              <a:rect l="0" t="0" r="r" b="b"/>
              <a:pathLst>
                <a:path w="1124" h="1094">
                  <a:moveTo>
                    <a:pt x="0" y="0"/>
                  </a:moveTo>
                  <a:lnTo>
                    <a:pt x="151" y="343"/>
                  </a:lnTo>
                  <a:lnTo>
                    <a:pt x="1108" y="1094"/>
                  </a:lnTo>
                  <a:lnTo>
                    <a:pt x="1124" y="881"/>
                  </a:lnTo>
                  <a:lnTo>
                    <a:pt x="0" y="0"/>
                  </a:lnTo>
                  <a:close/>
                </a:path>
              </a:pathLst>
            </a:custGeom>
            <a:solidFill>
              <a:schemeClr val="accent3">
                <a:lumMod val="60000"/>
                <a:lumOff val="40000"/>
              </a:schemeClr>
            </a:solid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9" name="Freeform 10"/>
            <p:cNvSpPr/>
            <p:nvPr/>
          </p:nvSpPr>
          <p:spPr bwMode="auto">
            <a:xfrm>
              <a:off x="2140691" y="3229484"/>
              <a:ext cx="2981863" cy="1949815"/>
            </a:xfrm>
            <a:custGeom>
              <a:avLst/>
              <a:gdLst>
                <a:gd name="T0" fmla="*/ 0 w 1913"/>
                <a:gd name="T1" fmla="*/ 1239 h 1239"/>
                <a:gd name="T2" fmla="*/ 956 w 1913"/>
                <a:gd name="T3" fmla="*/ 0 h 1239"/>
                <a:gd name="T4" fmla="*/ 1913 w 1913"/>
                <a:gd name="T5" fmla="*/ 751 h 1239"/>
                <a:gd name="T6" fmla="*/ 0 w 1913"/>
                <a:gd name="T7" fmla="*/ 1239 h 1239"/>
              </a:gdLst>
              <a:ahLst/>
              <a:cxnLst>
                <a:cxn ang="0">
                  <a:pos x="T0" y="T1"/>
                </a:cxn>
                <a:cxn ang="0">
                  <a:pos x="T2" y="T3"/>
                </a:cxn>
                <a:cxn ang="0">
                  <a:pos x="T4" y="T5"/>
                </a:cxn>
                <a:cxn ang="0">
                  <a:pos x="T6" y="T7"/>
                </a:cxn>
              </a:cxnLst>
              <a:rect l="0" t="0" r="r" b="b"/>
              <a:pathLst>
                <a:path w="1913" h="1239">
                  <a:moveTo>
                    <a:pt x="0" y="1239"/>
                  </a:moveTo>
                  <a:lnTo>
                    <a:pt x="956" y="0"/>
                  </a:lnTo>
                  <a:lnTo>
                    <a:pt x="1913" y="751"/>
                  </a:lnTo>
                  <a:lnTo>
                    <a:pt x="0" y="1239"/>
                  </a:lnTo>
                  <a:close/>
                </a:path>
              </a:pathLst>
            </a:custGeom>
            <a:solidFill>
              <a:schemeClr val="accent3">
                <a:lumMod val="75000"/>
              </a:schemeClr>
            </a:solid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grpSp>
      <p:grpSp>
        <p:nvGrpSpPr>
          <p:cNvPr id="10" name="Group 56"/>
          <p:cNvGrpSpPr/>
          <p:nvPr/>
        </p:nvGrpSpPr>
        <p:grpSpPr>
          <a:xfrm>
            <a:off x="2614930" y="3566160"/>
            <a:ext cx="1727835" cy="1270000"/>
            <a:chOff x="2605194" y="3744084"/>
            <a:chExt cx="2493978" cy="1833362"/>
          </a:xfrm>
          <a:solidFill>
            <a:srgbClr val="76BFA1"/>
          </a:solidFill>
        </p:grpSpPr>
        <p:sp>
          <p:nvSpPr>
            <p:cNvPr id="12" name="Freeform 11"/>
            <p:cNvSpPr/>
            <p:nvPr/>
          </p:nvSpPr>
          <p:spPr bwMode="auto">
            <a:xfrm>
              <a:off x="2605194" y="3744084"/>
              <a:ext cx="1487035" cy="1833362"/>
            </a:xfrm>
            <a:custGeom>
              <a:avLst/>
              <a:gdLst>
                <a:gd name="T0" fmla="*/ 0 w 954"/>
                <a:gd name="T1" fmla="*/ 1039 h 1165"/>
                <a:gd name="T2" fmla="*/ 800 w 954"/>
                <a:gd name="T3" fmla="*/ 0 h 1165"/>
                <a:gd name="T4" fmla="*/ 954 w 954"/>
                <a:gd name="T5" fmla="*/ 348 h 1165"/>
                <a:gd name="T6" fmla="*/ 322 w 954"/>
                <a:gd name="T7" fmla="*/ 1165 h 1165"/>
                <a:gd name="T8" fmla="*/ 0 w 954"/>
                <a:gd name="T9" fmla="*/ 1039 h 1165"/>
              </a:gdLst>
              <a:ahLst/>
              <a:cxnLst>
                <a:cxn ang="0">
                  <a:pos x="T0" y="T1"/>
                </a:cxn>
                <a:cxn ang="0">
                  <a:pos x="T2" y="T3"/>
                </a:cxn>
                <a:cxn ang="0">
                  <a:pos x="T4" y="T5"/>
                </a:cxn>
                <a:cxn ang="0">
                  <a:pos x="T6" y="T7"/>
                </a:cxn>
                <a:cxn ang="0">
                  <a:pos x="T8" y="T9"/>
                </a:cxn>
              </a:cxnLst>
              <a:rect l="0" t="0" r="r" b="b"/>
              <a:pathLst>
                <a:path w="954" h="1165">
                  <a:moveTo>
                    <a:pt x="0" y="1039"/>
                  </a:moveTo>
                  <a:lnTo>
                    <a:pt x="800" y="0"/>
                  </a:lnTo>
                  <a:lnTo>
                    <a:pt x="954" y="348"/>
                  </a:lnTo>
                  <a:lnTo>
                    <a:pt x="322" y="1165"/>
                  </a:lnTo>
                  <a:lnTo>
                    <a:pt x="0" y="1039"/>
                  </a:lnTo>
                  <a:close/>
                </a:path>
              </a:pathLst>
            </a:custGeom>
            <a:grp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13" name="Freeform 12"/>
            <p:cNvSpPr/>
            <p:nvPr/>
          </p:nvSpPr>
          <p:spPr bwMode="auto">
            <a:xfrm>
              <a:off x="3852183" y="3744084"/>
              <a:ext cx="1246989" cy="1326630"/>
            </a:xfrm>
            <a:custGeom>
              <a:avLst/>
              <a:gdLst>
                <a:gd name="T0" fmla="*/ 0 w 800"/>
                <a:gd name="T1" fmla="*/ 0 h 843"/>
                <a:gd name="T2" fmla="*/ 154 w 800"/>
                <a:gd name="T3" fmla="*/ 348 h 843"/>
                <a:gd name="T4" fmla="*/ 784 w 800"/>
                <a:gd name="T5" fmla="*/ 843 h 843"/>
                <a:gd name="T6" fmla="*/ 800 w 800"/>
                <a:gd name="T7" fmla="*/ 630 h 843"/>
                <a:gd name="T8" fmla="*/ 0 w 800"/>
                <a:gd name="T9" fmla="*/ 0 h 843"/>
              </a:gdLst>
              <a:ahLst/>
              <a:cxnLst>
                <a:cxn ang="0">
                  <a:pos x="T0" y="T1"/>
                </a:cxn>
                <a:cxn ang="0">
                  <a:pos x="T2" y="T3"/>
                </a:cxn>
                <a:cxn ang="0">
                  <a:pos x="T4" y="T5"/>
                </a:cxn>
                <a:cxn ang="0">
                  <a:pos x="T6" y="T7"/>
                </a:cxn>
                <a:cxn ang="0">
                  <a:pos x="T8" y="T9"/>
                </a:cxn>
              </a:cxnLst>
              <a:rect l="0" t="0" r="r" b="b"/>
              <a:pathLst>
                <a:path w="800" h="843">
                  <a:moveTo>
                    <a:pt x="0" y="0"/>
                  </a:moveTo>
                  <a:lnTo>
                    <a:pt x="154" y="348"/>
                  </a:lnTo>
                  <a:lnTo>
                    <a:pt x="784" y="843"/>
                  </a:lnTo>
                  <a:lnTo>
                    <a:pt x="800" y="630"/>
                  </a:lnTo>
                  <a:lnTo>
                    <a:pt x="0" y="0"/>
                  </a:lnTo>
                  <a:close/>
                </a:path>
              </a:pathLst>
            </a:custGeom>
            <a:solidFill>
              <a:srgbClr val="76BFA1"/>
            </a:solid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14" name="Freeform 13"/>
            <p:cNvSpPr/>
            <p:nvPr/>
          </p:nvSpPr>
          <p:spPr bwMode="auto">
            <a:xfrm>
              <a:off x="3107107" y="4277569"/>
              <a:ext cx="1967126" cy="1285714"/>
            </a:xfrm>
            <a:custGeom>
              <a:avLst/>
              <a:gdLst>
                <a:gd name="T0" fmla="*/ 0 w 1262"/>
                <a:gd name="T1" fmla="*/ 817 h 817"/>
                <a:gd name="T2" fmla="*/ 632 w 1262"/>
                <a:gd name="T3" fmla="*/ 0 h 817"/>
                <a:gd name="T4" fmla="*/ 1262 w 1262"/>
                <a:gd name="T5" fmla="*/ 495 h 817"/>
                <a:gd name="T6" fmla="*/ 0 w 1262"/>
                <a:gd name="T7" fmla="*/ 817 h 817"/>
              </a:gdLst>
              <a:ahLst/>
              <a:cxnLst>
                <a:cxn ang="0">
                  <a:pos x="T0" y="T1"/>
                </a:cxn>
                <a:cxn ang="0">
                  <a:pos x="T2" y="T3"/>
                </a:cxn>
                <a:cxn ang="0">
                  <a:pos x="T4" y="T5"/>
                </a:cxn>
                <a:cxn ang="0">
                  <a:pos x="T6" y="T7"/>
                </a:cxn>
              </a:cxnLst>
              <a:rect l="0" t="0" r="r" b="b"/>
              <a:pathLst>
                <a:path w="1262" h="817">
                  <a:moveTo>
                    <a:pt x="0" y="817"/>
                  </a:moveTo>
                  <a:lnTo>
                    <a:pt x="632" y="0"/>
                  </a:lnTo>
                  <a:lnTo>
                    <a:pt x="1262" y="495"/>
                  </a:lnTo>
                  <a:lnTo>
                    <a:pt x="0" y="817"/>
                  </a:lnTo>
                  <a:close/>
                </a:path>
              </a:pathLst>
            </a:custGeom>
            <a:grp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grpSp>
      <p:grpSp>
        <p:nvGrpSpPr>
          <p:cNvPr id="15" name="Group 60"/>
          <p:cNvGrpSpPr/>
          <p:nvPr/>
        </p:nvGrpSpPr>
        <p:grpSpPr>
          <a:xfrm>
            <a:off x="3571240" y="4608195"/>
            <a:ext cx="1020445" cy="1058545"/>
            <a:chOff x="3579405" y="4795316"/>
            <a:chExt cx="1473006" cy="1528064"/>
          </a:xfrm>
          <a:solidFill>
            <a:srgbClr val="494866"/>
          </a:solidFill>
        </p:grpSpPr>
        <p:sp>
          <p:nvSpPr>
            <p:cNvPr id="16" name="Freeform 14"/>
            <p:cNvSpPr/>
            <p:nvPr/>
          </p:nvSpPr>
          <p:spPr bwMode="auto">
            <a:xfrm>
              <a:off x="3579405" y="4795316"/>
              <a:ext cx="1416892" cy="1528064"/>
            </a:xfrm>
            <a:custGeom>
              <a:avLst/>
              <a:gdLst>
                <a:gd name="T0" fmla="*/ 480 w 909"/>
                <a:gd name="T1" fmla="*/ 0 h 971"/>
                <a:gd name="T2" fmla="*/ 0 w 909"/>
                <a:gd name="T3" fmla="*/ 613 h 971"/>
                <a:gd name="T4" fmla="*/ 909 w 909"/>
                <a:gd name="T5" fmla="*/ 971 h 971"/>
                <a:gd name="T6" fmla="*/ 480 w 909"/>
                <a:gd name="T7" fmla="*/ 0 h 971"/>
              </a:gdLst>
              <a:ahLst/>
              <a:cxnLst>
                <a:cxn ang="0">
                  <a:pos x="T0" y="T1"/>
                </a:cxn>
                <a:cxn ang="0">
                  <a:pos x="T2" y="T3"/>
                </a:cxn>
                <a:cxn ang="0">
                  <a:pos x="T4" y="T5"/>
                </a:cxn>
                <a:cxn ang="0">
                  <a:pos x="T6" y="T7"/>
                </a:cxn>
              </a:cxnLst>
              <a:rect l="0" t="0" r="r" b="b"/>
              <a:pathLst>
                <a:path w="909" h="971">
                  <a:moveTo>
                    <a:pt x="480" y="0"/>
                  </a:moveTo>
                  <a:lnTo>
                    <a:pt x="0" y="613"/>
                  </a:lnTo>
                  <a:lnTo>
                    <a:pt x="909" y="971"/>
                  </a:lnTo>
                  <a:lnTo>
                    <a:pt x="480" y="0"/>
                  </a:lnTo>
                  <a:close/>
                </a:path>
              </a:pathLst>
            </a:custGeom>
            <a:grp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17" name="Freeform 15"/>
            <p:cNvSpPr/>
            <p:nvPr/>
          </p:nvSpPr>
          <p:spPr bwMode="auto">
            <a:xfrm>
              <a:off x="4313570" y="4795316"/>
              <a:ext cx="738841" cy="1528064"/>
            </a:xfrm>
            <a:custGeom>
              <a:avLst/>
              <a:gdLst>
                <a:gd name="T0" fmla="*/ 0 w 474"/>
                <a:gd name="T1" fmla="*/ 0 h 971"/>
                <a:gd name="T2" fmla="*/ 429 w 474"/>
                <a:gd name="T3" fmla="*/ 971 h 971"/>
                <a:gd name="T4" fmla="*/ 474 w 474"/>
                <a:gd name="T5" fmla="*/ 369 h 971"/>
                <a:gd name="T6" fmla="*/ 0 w 474"/>
                <a:gd name="T7" fmla="*/ 0 h 971"/>
              </a:gdLst>
              <a:ahLst/>
              <a:cxnLst>
                <a:cxn ang="0">
                  <a:pos x="T0" y="T1"/>
                </a:cxn>
                <a:cxn ang="0">
                  <a:pos x="T2" y="T3"/>
                </a:cxn>
                <a:cxn ang="0">
                  <a:pos x="T4" y="T5"/>
                </a:cxn>
                <a:cxn ang="0">
                  <a:pos x="T6" y="T7"/>
                </a:cxn>
              </a:cxnLst>
              <a:rect l="0" t="0" r="r" b="b"/>
              <a:pathLst>
                <a:path w="474" h="971">
                  <a:moveTo>
                    <a:pt x="0" y="0"/>
                  </a:moveTo>
                  <a:lnTo>
                    <a:pt x="429" y="971"/>
                  </a:lnTo>
                  <a:lnTo>
                    <a:pt x="474" y="369"/>
                  </a:lnTo>
                  <a:lnTo>
                    <a:pt x="0" y="0"/>
                  </a:lnTo>
                  <a:close/>
                </a:path>
              </a:pathLst>
            </a:custGeom>
            <a:grpFill/>
            <a:ln>
              <a:noFill/>
            </a:ln>
          </p:spPr>
          <p:txBody>
            <a:bodyPr vert="horz" wrap="square" lIns="91440" tIns="45720" rIns="91440" bIns="45720" numCol="1" anchor="t" anchorCtr="0" compatLnSpc="1"/>
            <a:p>
              <a:endParaRPr lang="en-US" sz="1400">
                <a:latin typeface="微软雅黑" panose="020B0503020204020204" pitchFamily="34" charset="-122"/>
                <a:ea typeface="微软雅黑" panose="020B0503020204020204" pitchFamily="34" charset="-122"/>
                <a:sym typeface="思源黑体" panose="020B0500000000000000" pitchFamily="34" charset="-122"/>
              </a:endParaRPr>
            </a:p>
          </p:txBody>
        </p:sp>
      </p:grpSp>
      <p:sp>
        <p:nvSpPr>
          <p:cNvPr id="18" name="Shape 2778"/>
          <p:cNvSpPr/>
          <p:nvPr/>
        </p:nvSpPr>
        <p:spPr>
          <a:xfrm>
            <a:off x="5569350" y="196009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21" name="Shape 2748"/>
          <p:cNvSpPr/>
          <p:nvPr/>
        </p:nvSpPr>
        <p:spPr>
          <a:xfrm>
            <a:off x="8126787" y="195093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22" name="Shape 2774"/>
          <p:cNvSpPr/>
          <p:nvPr/>
        </p:nvSpPr>
        <p:spPr>
          <a:xfrm>
            <a:off x="5569350" y="309288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23" name="Shape 2784"/>
          <p:cNvSpPr/>
          <p:nvPr/>
        </p:nvSpPr>
        <p:spPr>
          <a:xfrm>
            <a:off x="8126787" y="306868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24" name="Rectangle 29"/>
          <p:cNvSpPr/>
          <p:nvPr/>
        </p:nvSpPr>
        <p:spPr>
          <a:xfrm>
            <a:off x="5944627" y="1833196"/>
            <a:ext cx="1869625" cy="860425"/>
          </a:xfrm>
          <a:prstGeom prst="rect">
            <a:avLst/>
          </a:prstGeom>
        </p:spPr>
        <p:txBody>
          <a:bodyPr wrap="square">
            <a:spAutoFit/>
          </a:bodyPr>
          <a:p>
            <a:pPr lvl="0" algn="l">
              <a:lnSpc>
                <a:spcPts val="2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25" name="Rectangle 29"/>
          <p:cNvSpPr/>
          <p:nvPr/>
        </p:nvSpPr>
        <p:spPr>
          <a:xfrm>
            <a:off x="8458349" y="1833196"/>
            <a:ext cx="1869625" cy="860425"/>
          </a:xfrm>
          <a:prstGeom prst="rect">
            <a:avLst/>
          </a:prstGeom>
        </p:spPr>
        <p:txBody>
          <a:bodyPr wrap="square">
            <a:spAutoFit/>
          </a:bodyPr>
          <a:p>
            <a:pPr lvl="0" algn="l">
              <a:lnSpc>
                <a:spcPts val="2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26" name="Rectangle 29"/>
          <p:cNvSpPr/>
          <p:nvPr/>
        </p:nvSpPr>
        <p:spPr>
          <a:xfrm>
            <a:off x="5944627" y="3010904"/>
            <a:ext cx="1869625" cy="860425"/>
          </a:xfrm>
          <a:prstGeom prst="rect">
            <a:avLst/>
          </a:prstGeom>
        </p:spPr>
        <p:txBody>
          <a:bodyPr wrap="square">
            <a:spAutoFit/>
          </a:bodyPr>
          <a:p>
            <a:pPr lvl="0" algn="l">
              <a:lnSpc>
                <a:spcPts val="2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27" name="Rectangle 29"/>
          <p:cNvSpPr/>
          <p:nvPr/>
        </p:nvSpPr>
        <p:spPr>
          <a:xfrm>
            <a:off x="8458349" y="3010904"/>
            <a:ext cx="1869625" cy="860425"/>
          </a:xfrm>
          <a:prstGeom prst="rect">
            <a:avLst/>
          </a:prstGeom>
        </p:spPr>
        <p:txBody>
          <a:bodyPr wrap="square">
            <a:spAutoFit/>
          </a:bodyPr>
          <a:p>
            <a:pPr lvl="0" algn="l">
              <a:lnSpc>
                <a:spcPts val="2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28" name="TextBox 24"/>
          <p:cNvSpPr txBox="1"/>
          <p:nvPr/>
        </p:nvSpPr>
        <p:spPr>
          <a:xfrm>
            <a:off x="5492911" y="4550748"/>
            <a:ext cx="4835063" cy="1115695"/>
          </a:xfrm>
          <a:prstGeom prst="rect">
            <a:avLst/>
          </a:prstGeom>
          <a:noFill/>
        </p:spPr>
        <p:txBody>
          <a:bodyPr wrap="square" lIns="91423" tIns="45712" rIns="91423" bIns="45712" rtlCol="0">
            <a:spAutoFit/>
          </a:bodyPr>
          <a:p>
            <a:pPr marL="0" marR="0" lvl="0" indent="0" algn="l" defTabSz="1217930" rtl="0" eaLnBrk="1" fontAlgn="auto" latinLnBrk="0" hangingPunct="1">
              <a:lnSpc>
                <a:spcPts val="2000"/>
              </a:lnSpc>
              <a:spcBef>
                <a:spcPts val="0"/>
              </a:spcBef>
              <a:spcAft>
                <a:spcPts val="0"/>
              </a:spcAft>
              <a:buClrTx/>
              <a:buSzTx/>
              <a:buFontTx/>
              <a:buNone/>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请在此处添加具体内容，文字尽量言简意赅，简单说明即可，不必过于繁琐，注意板面美观度。请在此处添加具体内容，文字尽量言简意赅，简单说明即可，不必过于繁琐，注意板面美观度。</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anim calcmode="lin" valueType="num">
                                      <p:cBhvr>
                                        <p:cTn id="40" dur="1000" fill="hold"/>
                                        <p:tgtEl>
                                          <p:spTgt spid="26"/>
                                        </p:tgtEl>
                                        <p:attrNameLst>
                                          <p:attrName>ppt_x</p:attrName>
                                        </p:attrNameLst>
                                      </p:cBhvr>
                                      <p:tavLst>
                                        <p:tav tm="0">
                                          <p:val>
                                            <p:strVal val="#ppt_x"/>
                                          </p:val>
                                        </p:tav>
                                        <p:tav tm="100000">
                                          <p:val>
                                            <p:strVal val="#ppt_x"/>
                                          </p:val>
                                        </p:tav>
                                      </p:tavLst>
                                    </p:anim>
                                    <p:anim calcmode="lin" valueType="num">
                                      <p:cBhvr>
                                        <p:cTn id="41" dur="1000" fill="hold"/>
                                        <p:tgtEl>
                                          <p:spTgt spid="26"/>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1000"/>
                                        <p:tgtEl>
                                          <p:spTgt spid="27"/>
                                        </p:tgtEl>
                                      </p:cBhvr>
                                    </p:animEffect>
                                    <p:anim calcmode="lin" valueType="num">
                                      <p:cBhvr>
                                        <p:cTn id="46" dur="1000" fill="hold"/>
                                        <p:tgtEl>
                                          <p:spTgt spid="27"/>
                                        </p:tgtEl>
                                        <p:attrNameLst>
                                          <p:attrName>ppt_x</p:attrName>
                                        </p:attrNameLst>
                                      </p:cBhvr>
                                      <p:tavLst>
                                        <p:tav tm="0">
                                          <p:val>
                                            <p:strVal val="#ppt_x"/>
                                          </p:val>
                                        </p:tav>
                                        <p:tav tm="100000">
                                          <p:val>
                                            <p:strVal val="#ppt_x"/>
                                          </p:val>
                                        </p:tav>
                                      </p:tavLst>
                                    </p:anim>
                                    <p:anim calcmode="lin" valueType="num">
                                      <p:cBhvr>
                                        <p:cTn id="47" dur="1000" fill="hold"/>
                                        <p:tgtEl>
                                          <p:spTgt spid="27"/>
                                        </p:tgtEl>
                                        <p:attrNameLst>
                                          <p:attrName>ppt_y</p:attrName>
                                        </p:attrNameLst>
                                      </p:cBhvr>
                                      <p:tavLst>
                                        <p:tav tm="0">
                                          <p:val>
                                            <p:strVal val="#ppt_y+.1"/>
                                          </p:val>
                                        </p:tav>
                                        <p:tav tm="100000">
                                          <p:val>
                                            <p:strVal val="#ppt_y"/>
                                          </p:val>
                                        </p:tav>
                                      </p:tavLst>
                                    </p:anim>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1176164" y="2041284"/>
            <a:ext cx="4498461" cy="834815"/>
            <a:chOff x="1367579" y="1996834"/>
            <a:chExt cx="4498461" cy="834815"/>
          </a:xfrm>
        </p:grpSpPr>
        <p:grpSp>
          <p:nvGrpSpPr>
            <p:cNvPr id="64" name="组合 63"/>
            <p:cNvGrpSpPr/>
            <p:nvPr/>
          </p:nvGrpSpPr>
          <p:grpSpPr>
            <a:xfrm>
              <a:off x="2123229" y="1996834"/>
              <a:ext cx="3742811" cy="834815"/>
              <a:chOff x="7483989" y="3433235"/>
              <a:chExt cx="3742811" cy="834815"/>
            </a:xfrm>
          </p:grpSpPr>
          <p:sp>
            <p:nvSpPr>
              <p:cNvPr id="68" name="矩形 67"/>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69" name="矩形 68"/>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75000"/>
                        <a:lumOff val="25000"/>
                      </a:schemeClr>
                    </a:solidFill>
                    <a:latin typeface="+mn-ea"/>
                  </a:rPr>
                  <a:t>活动方案一</a:t>
                </a:r>
                <a:endParaRPr lang="zh-CN" altLang="en-US" sz="1600" b="1" dirty="0">
                  <a:solidFill>
                    <a:schemeClr val="tx1">
                      <a:lumMod val="75000"/>
                      <a:lumOff val="25000"/>
                    </a:schemeClr>
                  </a:solidFill>
                  <a:latin typeface="+mn-ea"/>
                </a:endParaRPr>
              </a:p>
            </p:txBody>
          </p:sp>
        </p:grpSp>
        <p:grpSp>
          <p:nvGrpSpPr>
            <p:cNvPr id="65" name="组合 64"/>
            <p:cNvGrpSpPr/>
            <p:nvPr/>
          </p:nvGrpSpPr>
          <p:grpSpPr>
            <a:xfrm>
              <a:off x="1367579" y="2122141"/>
              <a:ext cx="584200" cy="584200"/>
              <a:chOff x="1028700" y="1853169"/>
              <a:chExt cx="787400" cy="787400"/>
            </a:xfrm>
          </p:grpSpPr>
          <p:sp>
            <p:nvSpPr>
              <p:cNvPr id="66" name="椭圆 65"/>
              <p:cNvSpPr/>
              <p:nvPr/>
            </p:nvSpPr>
            <p:spPr>
              <a:xfrm>
                <a:off x="1028700" y="1853169"/>
                <a:ext cx="787400" cy="787400"/>
              </a:xfrm>
              <a:prstGeom prst="ellipse">
                <a:avLst/>
              </a:prstGeom>
              <a:solidFill>
                <a:srgbClr val="4948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67" name="椭圆 24"/>
              <p:cNvSpPr/>
              <p:nvPr/>
            </p:nvSpPr>
            <p:spPr>
              <a:xfrm>
                <a:off x="1237694" y="2102876"/>
                <a:ext cx="369412" cy="287986"/>
              </a:xfrm>
              <a:custGeom>
                <a:avLst/>
                <a:gdLst>
                  <a:gd name="connsiteX0" fmla="*/ 257365 w 327025"/>
                  <a:gd name="connsiteY0" fmla="*/ 42273 h 254942"/>
                  <a:gd name="connsiteX1" fmla="*/ 263821 w 327025"/>
                  <a:gd name="connsiteY1" fmla="*/ 43566 h 254942"/>
                  <a:gd name="connsiteX2" fmla="*/ 262530 w 327025"/>
                  <a:gd name="connsiteY2" fmla="*/ 50030 h 254942"/>
                  <a:gd name="connsiteX3" fmla="*/ 81766 w 327025"/>
                  <a:gd name="connsiteY3" fmla="*/ 171554 h 254942"/>
                  <a:gd name="connsiteX4" fmla="*/ 81766 w 327025"/>
                  <a:gd name="connsiteY4" fmla="*/ 237488 h 254942"/>
                  <a:gd name="connsiteX5" fmla="*/ 98552 w 327025"/>
                  <a:gd name="connsiteY5" fmla="*/ 220681 h 254942"/>
                  <a:gd name="connsiteX6" fmla="*/ 106299 w 327025"/>
                  <a:gd name="connsiteY6" fmla="*/ 220681 h 254942"/>
                  <a:gd name="connsiteX7" fmla="*/ 106299 w 327025"/>
                  <a:gd name="connsiteY7" fmla="*/ 228438 h 254942"/>
                  <a:gd name="connsiteX8" fmla="*/ 80475 w 327025"/>
                  <a:gd name="connsiteY8" fmla="*/ 253002 h 254942"/>
                  <a:gd name="connsiteX9" fmla="*/ 72728 w 327025"/>
                  <a:gd name="connsiteY9" fmla="*/ 253002 h 254942"/>
                  <a:gd name="connsiteX10" fmla="*/ 71437 w 327025"/>
                  <a:gd name="connsiteY10" fmla="*/ 249123 h 254942"/>
                  <a:gd name="connsiteX11" fmla="*/ 71437 w 327025"/>
                  <a:gd name="connsiteY11" fmla="*/ 177857 h 254942"/>
                  <a:gd name="connsiteX12" fmla="*/ 71437 w 327025"/>
                  <a:gd name="connsiteY12" fmla="*/ 170454 h 254942"/>
                  <a:gd name="connsiteX13" fmla="*/ 72672 w 327025"/>
                  <a:gd name="connsiteY13" fmla="*/ 171683 h 254942"/>
                  <a:gd name="connsiteX14" fmla="*/ 80459 w 327025"/>
                  <a:gd name="connsiteY14" fmla="*/ 171683 h 254942"/>
                  <a:gd name="connsiteX15" fmla="*/ 80459 w 327025"/>
                  <a:gd name="connsiteY15" fmla="*/ 165229 h 254942"/>
                  <a:gd name="connsiteX16" fmla="*/ 79425 w 327025"/>
                  <a:gd name="connsiteY16" fmla="*/ 164200 h 254942"/>
                  <a:gd name="connsiteX17" fmla="*/ 77020 w 327025"/>
                  <a:gd name="connsiteY17" fmla="*/ 161808 h 254942"/>
                  <a:gd name="connsiteX18" fmla="*/ 134538 w 327025"/>
                  <a:gd name="connsiteY18" fmla="*/ 123685 h 254942"/>
                  <a:gd name="connsiteX19" fmla="*/ 257365 w 327025"/>
                  <a:gd name="connsiteY19" fmla="*/ 42273 h 254942"/>
                  <a:gd name="connsiteX20" fmla="*/ 321834 w 327025"/>
                  <a:gd name="connsiteY20" fmla="*/ 0 h 254942"/>
                  <a:gd name="connsiteX21" fmla="*/ 327025 w 327025"/>
                  <a:gd name="connsiteY21" fmla="*/ 5164 h 254942"/>
                  <a:gd name="connsiteX22" fmla="*/ 327025 w 327025"/>
                  <a:gd name="connsiteY22" fmla="*/ 15490 h 254942"/>
                  <a:gd name="connsiteX23" fmla="*/ 325727 w 327025"/>
                  <a:gd name="connsiteY23" fmla="*/ 18072 h 254942"/>
                  <a:gd name="connsiteX24" fmla="*/ 162215 w 327025"/>
                  <a:gd name="connsiteY24" fmla="*/ 253006 h 254942"/>
                  <a:gd name="connsiteX25" fmla="*/ 154429 w 327025"/>
                  <a:gd name="connsiteY25" fmla="*/ 253006 h 254942"/>
                  <a:gd name="connsiteX26" fmla="*/ 93436 w 327025"/>
                  <a:gd name="connsiteY26" fmla="*/ 192337 h 254942"/>
                  <a:gd name="connsiteX27" fmla="*/ 93436 w 327025"/>
                  <a:gd name="connsiteY27" fmla="*/ 184591 h 254942"/>
                  <a:gd name="connsiteX28" fmla="*/ 101222 w 327025"/>
                  <a:gd name="connsiteY28" fmla="*/ 184591 h 254942"/>
                  <a:gd name="connsiteX29" fmla="*/ 158322 w 327025"/>
                  <a:gd name="connsiteY29" fmla="*/ 241389 h 254942"/>
                  <a:gd name="connsiteX30" fmla="*/ 316643 w 327025"/>
                  <a:gd name="connsiteY30" fmla="*/ 14199 h 254942"/>
                  <a:gd name="connsiteX31" fmla="*/ 316643 w 327025"/>
                  <a:gd name="connsiteY31" fmla="*/ 12909 h 254942"/>
                  <a:gd name="connsiteX32" fmla="*/ 14275 w 327025"/>
                  <a:gd name="connsiteY32" fmla="*/ 99395 h 254942"/>
                  <a:gd name="connsiteX33" fmla="*/ 72186 w 327025"/>
                  <a:gd name="connsiteY33" fmla="*/ 156999 h 254942"/>
                  <a:gd name="connsiteX34" fmla="*/ 77020 w 327025"/>
                  <a:gd name="connsiteY34" fmla="*/ 161808 h 254942"/>
                  <a:gd name="connsiteX35" fmla="*/ 74019 w 327025"/>
                  <a:gd name="connsiteY35" fmla="*/ 163797 h 254942"/>
                  <a:gd name="connsiteX36" fmla="*/ 71437 w 327025"/>
                  <a:gd name="connsiteY36" fmla="*/ 167676 h 254942"/>
                  <a:gd name="connsiteX37" fmla="*/ 71437 w 327025"/>
                  <a:gd name="connsiteY37" fmla="*/ 168948 h 254942"/>
                  <a:gd name="connsiteX38" fmla="*/ 71437 w 327025"/>
                  <a:gd name="connsiteY38" fmla="*/ 170454 h 254942"/>
                  <a:gd name="connsiteX39" fmla="*/ 31409 w 327025"/>
                  <a:gd name="connsiteY39" fmla="*/ 130638 h 254942"/>
                  <a:gd name="connsiteX40" fmla="*/ 1298 w 327025"/>
                  <a:gd name="connsiteY40" fmla="*/ 100686 h 254942"/>
                  <a:gd name="connsiteX41" fmla="*/ 0 w 327025"/>
                  <a:gd name="connsiteY41" fmla="*/ 98105 h 254942"/>
                  <a:gd name="connsiteX42" fmla="*/ 3893 w 327025"/>
                  <a:gd name="connsiteY42" fmla="*/ 92941 h 254942"/>
                  <a:gd name="connsiteX43" fmla="*/ 320537 w 327025"/>
                  <a:gd name="connsiteY43" fmla="*/ 1291 h 254942"/>
                  <a:gd name="connsiteX44" fmla="*/ 321834 w 327025"/>
                  <a:gd name="connsiteY44" fmla="*/ 0 h 25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7025" h="254942">
                    <a:moveTo>
                      <a:pt x="257365" y="42273"/>
                    </a:moveTo>
                    <a:cubicBezTo>
                      <a:pt x="258656" y="39687"/>
                      <a:pt x="262530" y="40980"/>
                      <a:pt x="263821" y="43566"/>
                    </a:cubicBezTo>
                    <a:cubicBezTo>
                      <a:pt x="265112" y="44858"/>
                      <a:pt x="265112" y="48737"/>
                      <a:pt x="262530" y="50030"/>
                    </a:cubicBezTo>
                    <a:cubicBezTo>
                      <a:pt x="81766" y="171554"/>
                      <a:pt x="81766" y="171554"/>
                      <a:pt x="81766" y="171554"/>
                    </a:cubicBezTo>
                    <a:cubicBezTo>
                      <a:pt x="81766" y="237488"/>
                      <a:pt x="81766" y="237488"/>
                      <a:pt x="81766" y="237488"/>
                    </a:cubicBezTo>
                    <a:lnTo>
                      <a:pt x="98552" y="220681"/>
                    </a:lnTo>
                    <a:cubicBezTo>
                      <a:pt x="99843" y="218096"/>
                      <a:pt x="103716" y="218096"/>
                      <a:pt x="106299" y="220681"/>
                    </a:cubicBezTo>
                    <a:cubicBezTo>
                      <a:pt x="107590" y="221974"/>
                      <a:pt x="107590" y="225852"/>
                      <a:pt x="106299" y="228438"/>
                    </a:cubicBezTo>
                    <a:cubicBezTo>
                      <a:pt x="80475" y="253002"/>
                      <a:pt x="80475" y="253002"/>
                      <a:pt x="80475" y="253002"/>
                    </a:cubicBezTo>
                    <a:cubicBezTo>
                      <a:pt x="77893" y="255587"/>
                      <a:pt x="75311" y="255587"/>
                      <a:pt x="72728" y="253002"/>
                    </a:cubicBezTo>
                    <a:cubicBezTo>
                      <a:pt x="72728" y="251709"/>
                      <a:pt x="71437" y="250416"/>
                      <a:pt x="71437" y="249123"/>
                    </a:cubicBezTo>
                    <a:cubicBezTo>
                      <a:pt x="71437" y="208399"/>
                      <a:pt x="71437" y="188037"/>
                      <a:pt x="71437" y="177857"/>
                    </a:cubicBezTo>
                    <a:lnTo>
                      <a:pt x="71437" y="170454"/>
                    </a:lnTo>
                    <a:lnTo>
                      <a:pt x="72672" y="171683"/>
                    </a:lnTo>
                    <a:cubicBezTo>
                      <a:pt x="75268" y="174265"/>
                      <a:pt x="77863" y="174265"/>
                      <a:pt x="80459" y="171683"/>
                    </a:cubicBezTo>
                    <a:cubicBezTo>
                      <a:pt x="81756" y="170392"/>
                      <a:pt x="81756" y="166520"/>
                      <a:pt x="80459" y="165229"/>
                    </a:cubicBezTo>
                    <a:cubicBezTo>
                      <a:pt x="80459" y="165229"/>
                      <a:pt x="80459" y="165229"/>
                      <a:pt x="79425" y="164200"/>
                    </a:cubicBezTo>
                    <a:lnTo>
                      <a:pt x="77020" y="161808"/>
                    </a:lnTo>
                    <a:lnTo>
                      <a:pt x="134538" y="123685"/>
                    </a:lnTo>
                    <a:cubicBezTo>
                      <a:pt x="257365" y="42273"/>
                      <a:pt x="257365" y="42273"/>
                      <a:pt x="257365" y="42273"/>
                    </a:cubicBezTo>
                    <a:close/>
                    <a:moveTo>
                      <a:pt x="321834" y="0"/>
                    </a:moveTo>
                    <a:cubicBezTo>
                      <a:pt x="324430" y="0"/>
                      <a:pt x="327025" y="2582"/>
                      <a:pt x="327025" y="5164"/>
                    </a:cubicBezTo>
                    <a:cubicBezTo>
                      <a:pt x="327025" y="15490"/>
                      <a:pt x="327025" y="15490"/>
                      <a:pt x="327025" y="15490"/>
                    </a:cubicBezTo>
                    <a:cubicBezTo>
                      <a:pt x="327025" y="16781"/>
                      <a:pt x="327025" y="18072"/>
                      <a:pt x="325727" y="18072"/>
                    </a:cubicBezTo>
                    <a:cubicBezTo>
                      <a:pt x="162215" y="253006"/>
                      <a:pt x="162215" y="253006"/>
                      <a:pt x="162215" y="253006"/>
                    </a:cubicBezTo>
                    <a:cubicBezTo>
                      <a:pt x="159619" y="255588"/>
                      <a:pt x="157024" y="255588"/>
                      <a:pt x="154429" y="253006"/>
                    </a:cubicBezTo>
                    <a:lnTo>
                      <a:pt x="93436" y="192337"/>
                    </a:lnTo>
                    <a:cubicBezTo>
                      <a:pt x="92138" y="189755"/>
                      <a:pt x="92138" y="187173"/>
                      <a:pt x="93436" y="184591"/>
                    </a:cubicBezTo>
                    <a:cubicBezTo>
                      <a:pt x="96031" y="183301"/>
                      <a:pt x="98627" y="183301"/>
                      <a:pt x="101222" y="184591"/>
                    </a:cubicBezTo>
                    <a:cubicBezTo>
                      <a:pt x="158322" y="241389"/>
                      <a:pt x="158322" y="241389"/>
                      <a:pt x="158322" y="241389"/>
                    </a:cubicBezTo>
                    <a:cubicBezTo>
                      <a:pt x="316643" y="14199"/>
                      <a:pt x="316643" y="14199"/>
                      <a:pt x="316643" y="14199"/>
                    </a:cubicBezTo>
                    <a:cubicBezTo>
                      <a:pt x="316643" y="12909"/>
                      <a:pt x="316643" y="12909"/>
                      <a:pt x="316643" y="12909"/>
                    </a:cubicBezTo>
                    <a:cubicBezTo>
                      <a:pt x="14275" y="99395"/>
                      <a:pt x="14275" y="99395"/>
                      <a:pt x="14275" y="99395"/>
                    </a:cubicBezTo>
                    <a:cubicBezTo>
                      <a:pt x="47367" y="132312"/>
                      <a:pt x="63913" y="148770"/>
                      <a:pt x="72186" y="156999"/>
                    </a:cubicBezTo>
                    <a:lnTo>
                      <a:pt x="77020" y="161808"/>
                    </a:lnTo>
                    <a:lnTo>
                      <a:pt x="74019" y="163797"/>
                    </a:lnTo>
                    <a:cubicBezTo>
                      <a:pt x="72728" y="165090"/>
                      <a:pt x="71437" y="166383"/>
                      <a:pt x="71437" y="167676"/>
                    </a:cubicBezTo>
                    <a:cubicBezTo>
                      <a:pt x="71437" y="167676"/>
                      <a:pt x="71437" y="167676"/>
                      <a:pt x="71437" y="168948"/>
                    </a:cubicBezTo>
                    <a:lnTo>
                      <a:pt x="71437" y="170454"/>
                    </a:lnTo>
                    <a:lnTo>
                      <a:pt x="31409" y="130638"/>
                    </a:lnTo>
                    <a:cubicBezTo>
                      <a:pt x="1298" y="100686"/>
                      <a:pt x="1298" y="100686"/>
                      <a:pt x="1298" y="100686"/>
                    </a:cubicBezTo>
                    <a:cubicBezTo>
                      <a:pt x="1298" y="100686"/>
                      <a:pt x="0" y="99395"/>
                      <a:pt x="0" y="98105"/>
                    </a:cubicBezTo>
                    <a:cubicBezTo>
                      <a:pt x="0" y="95523"/>
                      <a:pt x="1298" y="92941"/>
                      <a:pt x="3893" y="92941"/>
                    </a:cubicBezTo>
                    <a:cubicBezTo>
                      <a:pt x="320537" y="1291"/>
                      <a:pt x="320537" y="1291"/>
                      <a:pt x="320537" y="1291"/>
                    </a:cubicBezTo>
                    <a:cubicBezTo>
                      <a:pt x="320537" y="1291"/>
                      <a:pt x="321834" y="0"/>
                      <a:pt x="3218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grpSp>
      <p:grpSp>
        <p:nvGrpSpPr>
          <p:cNvPr id="70" name="组合 69"/>
          <p:cNvGrpSpPr/>
          <p:nvPr/>
        </p:nvGrpSpPr>
        <p:grpSpPr>
          <a:xfrm>
            <a:off x="1176164" y="3289059"/>
            <a:ext cx="4498461" cy="834815"/>
            <a:chOff x="1367579" y="1996834"/>
            <a:chExt cx="4498461" cy="834815"/>
          </a:xfrm>
        </p:grpSpPr>
        <p:grpSp>
          <p:nvGrpSpPr>
            <p:cNvPr id="71" name="组合 70"/>
            <p:cNvGrpSpPr/>
            <p:nvPr/>
          </p:nvGrpSpPr>
          <p:grpSpPr>
            <a:xfrm>
              <a:off x="2123229" y="1996834"/>
              <a:ext cx="3742811" cy="834815"/>
              <a:chOff x="7483989" y="3433235"/>
              <a:chExt cx="3742811" cy="834815"/>
            </a:xfrm>
          </p:grpSpPr>
          <p:sp>
            <p:nvSpPr>
              <p:cNvPr id="75" name="矩形 7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76" name="矩形 75"/>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活动</a:t>
                </a:r>
                <a:r>
                  <a:rPr lang="zh-CN" altLang="en-US" sz="1600" b="1" dirty="0" smtClean="0">
                    <a:solidFill>
                      <a:schemeClr val="tx1">
                        <a:lumMod val="75000"/>
                        <a:lumOff val="25000"/>
                      </a:schemeClr>
                    </a:solidFill>
                    <a:latin typeface="+mn-ea"/>
                  </a:rPr>
                  <a:t>方案三</a:t>
                </a:r>
                <a:endParaRPr lang="zh-CN" altLang="en-US" sz="1600" b="1" dirty="0">
                  <a:solidFill>
                    <a:schemeClr val="tx1">
                      <a:lumMod val="75000"/>
                      <a:lumOff val="25000"/>
                    </a:schemeClr>
                  </a:solidFill>
                  <a:latin typeface="+mn-ea"/>
                </a:endParaRPr>
              </a:p>
            </p:txBody>
          </p:sp>
        </p:grpSp>
        <p:grpSp>
          <p:nvGrpSpPr>
            <p:cNvPr id="72" name="组合 71"/>
            <p:cNvGrpSpPr/>
            <p:nvPr/>
          </p:nvGrpSpPr>
          <p:grpSpPr>
            <a:xfrm>
              <a:off x="1367579" y="2122141"/>
              <a:ext cx="584200" cy="584200"/>
              <a:chOff x="1028700" y="1853169"/>
              <a:chExt cx="787400" cy="787400"/>
            </a:xfrm>
          </p:grpSpPr>
          <p:sp>
            <p:nvSpPr>
              <p:cNvPr id="73" name="椭圆 72"/>
              <p:cNvSpPr/>
              <p:nvPr/>
            </p:nvSpPr>
            <p:spPr>
              <a:xfrm>
                <a:off x="1028700" y="1853169"/>
                <a:ext cx="787400" cy="787400"/>
              </a:xfrm>
              <a:prstGeom prst="ellipse">
                <a:avLst/>
              </a:pr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74" name="椭圆 31"/>
              <p:cNvSpPr/>
              <p:nvPr/>
            </p:nvSpPr>
            <p:spPr>
              <a:xfrm>
                <a:off x="1280319" y="2062163"/>
                <a:ext cx="284162" cy="369412"/>
              </a:xfrm>
              <a:custGeom>
                <a:avLst/>
                <a:gdLst>
                  <a:gd name="connsiteX0" fmla="*/ 0 w 254000"/>
                  <a:gd name="connsiteY0" fmla="*/ 195263 h 330201"/>
                  <a:gd name="connsiteX1" fmla="*/ 55563 w 254000"/>
                  <a:gd name="connsiteY1" fmla="*/ 195263 h 330201"/>
                  <a:gd name="connsiteX2" fmla="*/ 55563 w 254000"/>
                  <a:gd name="connsiteY2" fmla="*/ 330201 h 330201"/>
                  <a:gd name="connsiteX3" fmla="*/ 0 w 254000"/>
                  <a:gd name="connsiteY3" fmla="*/ 330201 h 330201"/>
                  <a:gd name="connsiteX4" fmla="*/ 98425 w 254000"/>
                  <a:gd name="connsiteY4" fmla="*/ 152400 h 330201"/>
                  <a:gd name="connsiteX5" fmla="*/ 155575 w 254000"/>
                  <a:gd name="connsiteY5" fmla="*/ 152400 h 330201"/>
                  <a:gd name="connsiteX6" fmla="*/ 155575 w 254000"/>
                  <a:gd name="connsiteY6" fmla="*/ 330200 h 330201"/>
                  <a:gd name="connsiteX7" fmla="*/ 98425 w 254000"/>
                  <a:gd name="connsiteY7" fmla="*/ 330200 h 330201"/>
                  <a:gd name="connsiteX8" fmla="*/ 198437 w 254000"/>
                  <a:gd name="connsiteY8" fmla="*/ 109538 h 330201"/>
                  <a:gd name="connsiteX9" fmla="*/ 254000 w 254000"/>
                  <a:gd name="connsiteY9" fmla="*/ 109538 h 330201"/>
                  <a:gd name="connsiteX10" fmla="*/ 254000 w 254000"/>
                  <a:gd name="connsiteY10" fmla="*/ 330201 h 330201"/>
                  <a:gd name="connsiteX11" fmla="*/ 198437 w 254000"/>
                  <a:gd name="connsiteY11" fmla="*/ 330201 h 330201"/>
                  <a:gd name="connsiteX12" fmla="*/ 84304 w 254000"/>
                  <a:gd name="connsiteY12" fmla="*/ 0 h 330201"/>
                  <a:gd name="connsiteX13" fmla="*/ 89492 w 254000"/>
                  <a:gd name="connsiteY13" fmla="*/ 2586 h 330201"/>
                  <a:gd name="connsiteX14" fmla="*/ 95977 w 254000"/>
                  <a:gd name="connsiteY14" fmla="*/ 19390 h 330201"/>
                  <a:gd name="connsiteX15" fmla="*/ 103759 w 254000"/>
                  <a:gd name="connsiteY15" fmla="*/ 23268 h 330201"/>
                  <a:gd name="connsiteX16" fmla="*/ 108947 w 254000"/>
                  <a:gd name="connsiteY16" fmla="*/ 19390 h 330201"/>
                  <a:gd name="connsiteX17" fmla="*/ 115432 w 254000"/>
                  <a:gd name="connsiteY17" fmla="*/ 3878 h 330201"/>
                  <a:gd name="connsiteX18" fmla="*/ 121916 w 254000"/>
                  <a:gd name="connsiteY18" fmla="*/ 1293 h 330201"/>
                  <a:gd name="connsiteX19" fmla="*/ 158232 w 254000"/>
                  <a:gd name="connsiteY19" fmla="*/ 18098 h 330201"/>
                  <a:gd name="connsiteX20" fmla="*/ 160826 w 254000"/>
                  <a:gd name="connsiteY20" fmla="*/ 24561 h 330201"/>
                  <a:gd name="connsiteX21" fmla="*/ 153044 w 254000"/>
                  <a:gd name="connsiteY21" fmla="*/ 40073 h 330201"/>
                  <a:gd name="connsiteX22" fmla="*/ 155638 w 254000"/>
                  <a:gd name="connsiteY22" fmla="*/ 49122 h 330201"/>
                  <a:gd name="connsiteX23" fmla="*/ 160826 w 254000"/>
                  <a:gd name="connsiteY23" fmla="*/ 49122 h 330201"/>
                  <a:gd name="connsiteX24" fmla="*/ 177687 w 254000"/>
                  <a:gd name="connsiteY24" fmla="*/ 43951 h 330201"/>
                  <a:gd name="connsiteX25" fmla="*/ 184171 w 254000"/>
                  <a:gd name="connsiteY25" fmla="*/ 46537 h 330201"/>
                  <a:gd name="connsiteX26" fmla="*/ 197141 w 254000"/>
                  <a:gd name="connsiteY26" fmla="*/ 84024 h 330201"/>
                  <a:gd name="connsiteX27" fmla="*/ 194547 w 254000"/>
                  <a:gd name="connsiteY27" fmla="*/ 89195 h 330201"/>
                  <a:gd name="connsiteX28" fmla="*/ 178984 w 254000"/>
                  <a:gd name="connsiteY28" fmla="*/ 95658 h 330201"/>
                  <a:gd name="connsiteX29" fmla="*/ 173796 w 254000"/>
                  <a:gd name="connsiteY29" fmla="*/ 99536 h 330201"/>
                  <a:gd name="connsiteX30" fmla="*/ 177687 w 254000"/>
                  <a:gd name="connsiteY30" fmla="*/ 108585 h 330201"/>
                  <a:gd name="connsiteX31" fmla="*/ 184171 w 254000"/>
                  <a:gd name="connsiteY31" fmla="*/ 111171 h 330201"/>
                  <a:gd name="connsiteX32" fmla="*/ 184171 w 254000"/>
                  <a:gd name="connsiteY32" fmla="*/ 139610 h 330201"/>
                  <a:gd name="connsiteX33" fmla="*/ 116728 w 254000"/>
                  <a:gd name="connsiteY33" fmla="*/ 139610 h 330201"/>
                  <a:gd name="connsiteX34" fmla="*/ 140074 w 254000"/>
                  <a:gd name="connsiteY34" fmla="*/ 82732 h 330201"/>
                  <a:gd name="connsiteX35" fmla="*/ 83007 w 254000"/>
                  <a:gd name="connsiteY35" fmla="*/ 56878 h 330201"/>
                  <a:gd name="connsiteX36" fmla="*/ 57067 w 254000"/>
                  <a:gd name="connsiteY36" fmla="*/ 113756 h 330201"/>
                  <a:gd name="connsiteX37" fmla="*/ 85601 w 254000"/>
                  <a:gd name="connsiteY37" fmla="*/ 140902 h 330201"/>
                  <a:gd name="connsiteX38" fmla="*/ 85601 w 254000"/>
                  <a:gd name="connsiteY38" fmla="*/ 180975 h 330201"/>
                  <a:gd name="connsiteX39" fmla="*/ 45395 w 254000"/>
                  <a:gd name="connsiteY39" fmla="*/ 180975 h 330201"/>
                  <a:gd name="connsiteX40" fmla="*/ 40207 w 254000"/>
                  <a:gd name="connsiteY40" fmla="*/ 178390 h 330201"/>
                  <a:gd name="connsiteX41" fmla="*/ 37613 w 254000"/>
                  <a:gd name="connsiteY41" fmla="*/ 173219 h 330201"/>
                  <a:gd name="connsiteX42" fmla="*/ 45395 w 254000"/>
                  <a:gd name="connsiteY42" fmla="*/ 156414 h 330201"/>
                  <a:gd name="connsiteX43" fmla="*/ 42801 w 254000"/>
                  <a:gd name="connsiteY43" fmla="*/ 148658 h 330201"/>
                  <a:gd name="connsiteX44" fmla="*/ 36316 w 254000"/>
                  <a:gd name="connsiteY44" fmla="*/ 147366 h 330201"/>
                  <a:gd name="connsiteX45" fmla="*/ 19455 w 254000"/>
                  <a:gd name="connsiteY45" fmla="*/ 153829 h 330201"/>
                  <a:gd name="connsiteX46" fmla="*/ 14267 w 254000"/>
                  <a:gd name="connsiteY46" fmla="*/ 151244 h 330201"/>
                  <a:gd name="connsiteX47" fmla="*/ 0 w 254000"/>
                  <a:gd name="connsiteY47" fmla="*/ 113756 h 330201"/>
                  <a:gd name="connsiteX48" fmla="*/ 2594 w 254000"/>
                  <a:gd name="connsiteY48" fmla="*/ 108585 h 330201"/>
                  <a:gd name="connsiteX49" fmla="*/ 19455 w 254000"/>
                  <a:gd name="connsiteY49" fmla="*/ 102122 h 330201"/>
                  <a:gd name="connsiteX50" fmla="*/ 23346 w 254000"/>
                  <a:gd name="connsiteY50" fmla="*/ 94366 h 330201"/>
                  <a:gd name="connsiteX51" fmla="*/ 19455 w 254000"/>
                  <a:gd name="connsiteY51" fmla="*/ 89195 h 330201"/>
                  <a:gd name="connsiteX52" fmla="*/ 3891 w 254000"/>
                  <a:gd name="connsiteY52" fmla="*/ 81439 h 330201"/>
                  <a:gd name="connsiteX53" fmla="*/ 1297 w 254000"/>
                  <a:gd name="connsiteY53" fmla="*/ 76268 h 330201"/>
                  <a:gd name="connsiteX54" fmla="*/ 18158 w 254000"/>
                  <a:gd name="connsiteY54" fmla="*/ 40073 h 330201"/>
                  <a:gd name="connsiteX55" fmla="*/ 24643 w 254000"/>
                  <a:gd name="connsiteY55" fmla="*/ 37488 h 330201"/>
                  <a:gd name="connsiteX56" fmla="*/ 40207 w 254000"/>
                  <a:gd name="connsiteY56" fmla="*/ 45244 h 330201"/>
                  <a:gd name="connsiteX57" fmla="*/ 49286 w 254000"/>
                  <a:gd name="connsiteY57" fmla="*/ 42659 h 330201"/>
                  <a:gd name="connsiteX58" fmla="*/ 49286 w 254000"/>
                  <a:gd name="connsiteY58" fmla="*/ 36195 h 330201"/>
                  <a:gd name="connsiteX59" fmla="*/ 44098 w 254000"/>
                  <a:gd name="connsiteY59" fmla="*/ 19390 h 330201"/>
                  <a:gd name="connsiteX60" fmla="*/ 46692 w 254000"/>
                  <a:gd name="connsiteY60" fmla="*/ 14220 h 330201"/>
                  <a:gd name="connsiteX61" fmla="*/ 84304 w 254000"/>
                  <a:gd name="connsiteY61"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54000" h="330201">
                    <a:moveTo>
                      <a:pt x="0" y="195263"/>
                    </a:moveTo>
                    <a:lnTo>
                      <a:pt x="55563" y="195263"/>
                    </a:lnTo>
                    <a:lnTo>
                      <a:pt x="55563" y="330201"/>
                    </a:lnTo>
                    <a:lnTo>
                      <a:pt x="0" y="330201"/>
                    </a:lnTo>
                    <a:close/>
                    <a:moveTo>
                      <a:pt x="98425" y="152400"/>
                    </a:moveTo>
                    <a:lnTo>
                      <a:pt x="155575" y="152400"/>
                    </a:lnTo>
                    <a:lnTo>
                      <a:pt x="155575" y="330200"/>
                    </a:lnTo>
                    <a:lnTo>
                      <a:pt x="98425" y="330200"/>
                    </a:lnTo>
                    <a:close/>
                    <a:moveTo>
                      <a:pt x="198437" y="109538"/>
                    </a:moveTo>
                    <a:lnTo>
                      <a:pt x="254000" y="109538"/>
                    </a:lnTo>
                    <a:lnTo>
                      <a:pt x="254000" y="330201"/>
                    </a:lnTo>
                    <a:lnTo>
                      <a:pt x="198437" y="330201"/>
                    </a:lnTo>
                    <a:close/>
                    <a:moveTo>
                      <a:pt x="84304" y="0"/>
                    </a:moveTo>
                    <a:cubicBezTo>
                      <a:pt x="85601" y="0"/>
                      <a:pt x="88195" y="0"/>
                      <a:pt x="89492" y="2586"/>
                    </a:cubicBezTo>
                    <a:cubicBezTo>
                      <a:pt x="89492" y="2586"/>
                      <a:pt x="89492" y="2586"/>
                      <a:pt x="95977" y="19390"/>
                    </a:cubicBezTo>
                    <a:cubicBezTo>
                      <a:pt x="95977" y="21976"/>
                      <a:pt x="101165" y="23268"/>
                      <a:pt x="103759" y="23268"/>
                    </a:cubicBezTo>
                    <a:cubicBezTo>
                      <a:pt x="105056" y="23268"/>
                      <a:pt x="107650" y="21976"/>
                      <a:pt x="108947" y="19390"/>
                    </a:cubicBezTo>
                    <a:cubicBezTo>
                      <a:pt x="108947" y="19390"/>
                      <a:pt x="108947" y="19390"/>
                      <a:pt x="115432" y="3878"/>
                    </a:cubicBezTo>
                    <a:cubicBezTo>
                      <a:pt x="116728" y="1293"/>
                      <a:pt x="119322" y="1293"/>
                      <a:pt x="121916" y="1293"/>
                    </a:cubicBezTo>
                    <a:cubicBezTo>
                      <a:pt x="121916" y="1293"/>
                      <a:pt x="121916" y="1293"/>
                      <a:pt x="158232" y="18098"/>
                    </a:cubicBezTo>
                    <a:cubicBezTo>
                      <a:pt x="160826" y="19390"/>
                      <a:pt x="160826" y="21976"/>
                      <a:pt x="160826" y="24561"/>
                    </a:cubicBezTo>
                    <a:cubicBezTo>
                      <a:pt x="160826" y="24561"/>
                      <a:pt x="160826" y="24561"/>
                      <a:pt x="153044" y="40073"/>
                    </a:cubicBezTo>
                    <a:cubicBezTo>
                      <a:pt x="151747" y="42659"/>
                      <a:pt x="154341" y="47829"/>
                      <a:pt x="155638" y="49122"/>
                    </a:cubicBezTo>
                    <a:cubicBezTo>
                      <a:pt x="156935" y="50415"/>
                      <a:pt x="159529" y="50415"/>
                      <a:pt x="160826" y="49122"/>
                    </a:cubicBezTo>
                    <a:cubicBezTo>
                      <a:pt x="160826" y="49122"/>
                      <a:pt x="160826" y="49122"/>
                      <a:pt x="177687" y="43951"/>
                    </a:cubicBezTo>
                    <a:cubicBezTo>
                      <a:pt x="180281" y="42659"/>
                      <a:pt x="182874" y="43951"/>
                      <a:pt x="184171" y="46537"/>
                    </a:cubicBezTo>
                    <a:cubicBezTo>
                      <a:pt x="184171" y="46537"/>
                      <a:pt x="184171" y="46537"/>
                      <a:pt x="197141" y="84024"/>
                    </a:cubicBezTo>
                    <a:cubicBezTo>
                      <a:pt x="198438" y="85317"/>
                      <a:pt x="197141" y="87902"/>
                      <a:pt x="194547" y="89195"/>
                    </a:cubicBezTo>
                    <a:cubicBezTo>
                      <a:pt x="194547" y="89195"/>
                      <a:pt x="194547" y="89195"/>
                      <a:pt x="178984" y="95658"/>
                    </a:cubicBezTo>
                    <a:cubicBezTo>
                      <a:pt x="176390" y="95658"/>
                      <a:pt x="173796" y="98244"/>
                      <a:pt x="173796" y="99536"/>
                    </a:cubicBezTo>
                    <a:cubicBezTo>
                      <a:pt x="173796" y="102122"/>
                      <a:pt x="175093" y="107293"/>
                      <a:pt x="177687" y="108585"/>
                    </a:cubicBezTo>
                    <a:cubicBezTo>
                      <a:pt x="177687" y="108585"/>
                      <a:pt x="177687" y="108585"/>
                      <a:pt x="184171" y="111171"/>
                    </a:cubicBezTo>
                    <a:cubicBezTo>
                      <a:pt x="184171" y="111171"/>
                      <a:pt x="184171" y="111171"/>
                      <a:pt x="184171" y="139610"/>
                    </a:cubicBezTo>
                    <a:cubicBezTo>
                      <a:pt x="184171" y="139610"/>
                      <a:pt x="184171" y="139610"/>
                      <a:pt x="116728" y="139610"/>
                    </a:cubicBezTo>
                    <a:cubicBezTo>
                      <a:pt x="137480" y="130561"/>
                      <a:pt x="149153" y="106000"/>
                      <a:pt x="140074" y="82732"/>
                    </a:cubicBezTo>
                    <a:cubicBezTo>
                      <a:pt x="132292" y="60756"/>
                      <a:pt x="106353" y="49122"/>
                      <a:pt x="83007" y="56878"/>
                    </a:cubicBezTo>
                    <a:cubicBezTo>
                      <a:pt x="60958" y="65927"/>
                      <a:pt x="49286" y="90488"/>
                      <a:pt x="57067" y="113756"/>
                    </a:cubicBezTo>
                    <a:cubicBezTo>
                      <a:pt x="62255" y="126683"/>
                      <a:pt x="72631" y="137024"/>
                      <a:pt x="85601" y="140902"/>
                    </a:cubicBezTo>
                    <a:cubicBezTo>
                      <a:pt x="85601" y="140902"/>
                      <a:pt x="85601" y="140902"/>
                      <a:pt x="85601" y="180975"/>
                    </a:cubicBezTo>
                    <a:cubicBezTo>
                      <a:pt x="85601" y="180975"/>
                      <a:pt x="85601" y="180975"/>
                      <a:pt x="45395" y="180975"/>
                    </a:cubicBezTo>
                    <a:cubicBezTo>
                      <a:pt x="45395" y="180975"/>
                      <a:pt x="45395" y="180975"/>
                      <a:pt x="40207" y="178390"/>
                    </a:cubicBezTo>
                    <a:cubicBezTo>
                      <a:pt x="37613" y="178390"/>
                      <a:pt x="36316" y="174512"/>
                      <a:pt x="37613" y="173219"/>
                    </a:cubicBezTo>
                    <a:cubicBezTo>
                      <a:pt x="37613" y="173219"/>
                      <a:pt x="37613" y="173219"/>
                      <a:pt x="45395" y="156414"/>
                    </a:cubicBezTo>
                    <a:cubicBezTo>
                      <a:pt x="46692" y="155122"/>
                      <a:pt x="44098" y="149951"/>
                      <a:pt x="42801" y="148658"/>
                    </a:cubicBezTo>
                    <a:cubicBezTo>
                      <a:pt x="41504" y="147366"/>
                      <a:pt x="38910" y="147366"/>
                      <a:pt x="36316" y="147366"/>
                    </a:cubicBezTo>
                    <a:cubicBezTo>
                      <a:pt x="36316" y="147366"/>
                      <a:pt x="36316" y="147366"/>
                      <a:pt x="19455" y="153829"/>
                    </a:cubicBezTo>
                    <a:cubicBezTo>
                      <a:pt x="18158" y="155122"/>
                      <a:pt x="15564" y="153829"/>
                      <a:pt x="14267" y="151244"/>
                    </a:cubicBezTo>
                    <a:cubicBezTo>
                      <a:pt x="14267" y="151244"/>
                      <a:pt x="14267" y="151244"/>
                      <a:pt x="0" y="113756"/>
                    </a:cubicBezTo>
                    <a:cubicBezTo>
                      <a:pt x="0" y="111171"/>
                      <a:pt x="0" y="108585"/>
                      <a:pt x="2594" y="108585"/>
                    </a:cubicBezTo>
                    <a:cubicBezTo>
                      <a:pt x="2594" y="108585"/>
                      <a:pt x="2594" y="108585"/>
                      <a:pt x="19455" y="102122"/>
                    </a:cubicBezTo>
                    <a:cubicBezTo>
                      <a:pt x="22049" y="100829"/>
                      <a:pt x="23346" y="95658"/>
                      <a:pt x="23346" y="94366"/>
                    </a:cubicBezTo>
                    <a:cubicBezTo>
                      <a:pt x="23346" y="93073"/>
                      <a:pt x="22049" y="90488"/>
                      <a:pt x="19455" y="89195"/>
                    </a:cubicBezTo>
                    <a:cubicBezTo>
                      <a:pt x="19455" y="89195"/>
                      <a:pt x="19455" y="89195"/>
                      <a:pt x="3891" y="81439"/>
                    </a:cubicBezTo>
                    <a:cubicBezTo>
                      <a:pt x="1297" y="81439"/>
                      <a:pt x="1297" y="77561"/>
                      <a:pt x="1297" y="76268"/>
                    </a:cubicBezTo>
                    <a:cubicBezTo>
                      <a:pt x="1297" y="76268"/>
                      <a:pt x="1297" y="76268"/>
                      <a:pt x="18158" y="40073"/>
                    </a:cubicBezTo>
                    <a:cubicBezTo>
                      <a:pt x="19455" y="37488"/>
                      <a:pt x="22049" y="36195"/>
                      <a:pt x="24643" y="37488"/>
                    </a:cubicBezTo>
                    <a:cubicBezTo>
                      <a:pt x="24643" y="37488"/>
                      <a:pt x="24643" y="37488"/>
                      <a:pt x="40207" y="45244"/>
                    </a:cubicBezTo>
                    <a:cubicBezTo>
                      <a:pt x="42801" y="46537"/>
                      <a:pt x="47989" y="43951"/>
                      <a:pt x="49286" y="42659"/>
                    </a:cubicBezTo>
                    <a:cubicBezTo>
                      <a:pt x="50582" y="41366"/>
                      <a:pt x="50582" y="38781"/>
                      <a:pt x="49286" y="36195"/>
                    </a:cubicBezTo>
                    <a:cubicBezTo>
                      <a:pt x="49286" y="36195"/>
                      <a:pt x="49286" y="36195"/>
                      <a:pt x="44098" y="19390"/>
                    </a:cubicBezTo>
                    <a:cubicBezTo>
                      <a:pt x="42801" y="18098"/>
                      <a:pt x="44098" y="15512"/>
                      <a:pt x="46692" y="14220"/>
                    </a:cubicBezTo>
                    <a:cubicBezTo>
                      <a:pt x="46692" y="14220"/>
                      <a:pt x="46692" y="14220"/>
                      <a:pt x="843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grpSp>
      <p:grpSp>
        <p:nvGrpSpPr>
          <p:cNvPr id="77" name="组合 76"/>
          <p:cNvGrpSpPr/>
          <p:nvPr/>
        </p:nvGrpSpPr>
        <p:grpSpPr>
          <a:xfrm>
            <a:off x="1176164" y="4536834"/>
            <a:ext cx="4498461" cy="834815"/>
            <a:chOff x="1367579" y="1996834"/>
            <a:chExt cx="4498461" cy="834815"/>
          </a:xfrm>
        </p:grpSpPr>
        <p:grpSp>
          <p:nvGrpSpPr>
            <p:cNvPr id="78" name="组合 77"/>
            <p:cNvGrpSpPr/>
            <p:nvPr/>
          </p:nvGrpSpPr>
          <p:grpSpPr>
            <a:xfrm>
              <a:off x="2123229" y="1996834"/>
              <a:ext cx="3742811" cy="834815"/>
              <a:chOff x="7483989" y="3433235"/>
              <a:chExt cx="3742811" cy="834815"/>
            </a:xfrm>
          </p:grpSpPr>
          <p:sp>
            <p:nvSpPr>
              <p:cNvPr id="82" name="矩形 8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83" name="矩形 82"/>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活动</a:t>
                </a:r>
                <a:r>
                  <a:rPr lang="zh-CN" altLang="en-US" sz="1600" b="1" dirty="0" smtClean="0">
                    <a:solidFill>
                      <a:schemeClr val="tx1">
                        <a:lumMod val="75000"/>
                        <a:lumOff val="25000"/>
                      </a:schemeClr>
                    </a:solidFill>
                    <a:latin typeface="+mn-ea"/>
                  </a:rPr>
                  <a:t>方案五</a:t>
                </a:r>
                <a:endParaRPr lang="zh-CN" altLang="en-US" sz="1600" b="1" dirty="0">
                  <a:solidFill>
                    <a:schemeClr val="tx1">
                      <a:lumMod val="75000"/>
                      <a:lumOff val="25000"/>
                    </a:schemeClr>
                  </a:solidFill>
                  <a:latin typeface="+mn-ea"/>
                </a:endParaRPr>
              </a:p>
            </p:txBody>
          </p:sp>
        </p:grpSp>
        <p:grpSp>
          <p:nvGrpSpPr>
            <p:cNvPr id="79" name="组合 78"/>
            <p:cNvGrpSpPr/>
            <p:nvPr/>
          </p:nvGrpSpPr>
          <p:grpSpPr>
            <a:xfrm>
              <a:off x="1367579" y="2122141"/>
              <a:ext cx="584200" cy="584200"/>
              <a:chOff x="1028700" y="1853169"/>
              <a:chExt cx="787400" cy="787400"/>
            </a:xfrm>
          </p:grpSpPr>
          <p:sp>
            <p:nvSpPr>
              <p:cNvPr id="80" name="椭圆 79"/>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81" name="椭圆 38"/>
              <p:cNvSpPr/>
              <p:nvPr/>
            </p:nvSpPr>
            <p:spPr>
              <a:xfrm>
                <a:off x="1237694" y="2062358"/>
                <a:ext cx="369412" cy="369021"/>
              </a:xfrm>
              <a:custGeom>
                <a:avLst/>
                <a:gdLst>
                  <a:gd name="connsiteX0" fmla="*/ 260351 w 332139"/>
                  <a:gd name="connsiteY0" fmla="*/ 69850 h 331788"/>
                  <a:gd name="connsiteX1" fmla="*/ 144463 w 332139"/>
                  <a:gd name="connsiteY1" fmla="*/ 209550 h 331788"/>
                  <a:gd name="connsiteX2" fmla="*/ 139700 w 332139"/>
                  <a:gd name="connsiteY2" fmla="*/ 255588 h 331788"/>
                  <a:gd name="connsiteX3" fmla="*/ 182563 w 332139"/>
                  <a:gd name="connsiteY3" fmla="*/ 242888 h 331788"/>
                  <a:gd name="connsiteX4" fmla="*/ 300038 w 332139"/>
                  <a:gd name="connsiteY4" fmla="*/ 104775 h 331788"/>
                  <a:gd name="connsiteX5" fmla="*/ 92075 w 332139"/>
                  <a:gd name="connsiteY5" fmla="*/ 42863 h 331788"/>
                  <a:gd name="connsiteX6" fmla="*/ 41275 w 332139"/>
                  <a:gd name="connsiteY6" fmla="*/ 88901 h 331788"/>
                  <a:gd name="connsiteX7" fmla="*/ 92075 w 332139"/>
                  <a:gd name="connsiteY7" fmla="*/ 90488 h 331788"/>
                  <a:gd name="connsiteX8" fmla="*/ 119062 w 332139"/>
                  <a:gd name="connsiteY8" fmla="*/ 26988 h 331788"/>
                  <a:gd name="connsiteX9" fmla="*/ 119062 w 332139"/>
                  <a:gd name="connsiteY9" fmla="*/ 104880 h 331788"/>
                  <a:gd name="connsiteX10" fmla="*/ 104797 w 332139"/>
                  <a:gd name="connsiteY10" fmla="*/ 117861 h 331788"/>
                  <a:gd name="connsiteX11" fmla="*/ 26987 w 332139"/>
                  <a:gd name="connsiteY11" fmla="*/ 116563 h 331788"/>
                  <a:gd name="connsiteX12" fmla="*/ 26987 w 332139"/>
                  <a:gd name="connsiteY12" fmla="*/ 304801 h 331788"/>
                  <a:gd name="connsiteX13" fmla="*/ 211137 w 332139"/>
                  <a:gd name="connsiteY13" fmla="*/ 304801 h 331788"/>
                  <a:gd name="connsiteX14" fmla="*/ 211137 w 332139"/>
                  <a:gd name="connsiteY14" fmla="*/ 252873 h 331788"/>
                  <a:gd name="connsiteX15" fmla="*/ 200763 w 332139"/>
                  <a:gd name="connsiteY15" fmla="*/ 264557 h 331788"/>
                  <a:gd name="connsiteX16" fmla="*/ 194278 w 332139"/>
                  <a:gd name="connsiteY16" fmla="*/ 269750 h 331788"/>
                  <a:gd name="connsiteX17" fmla="*/ 128140 w 332139"/>
                  <a:gd name="connsiteY17" fmla="*/ 286626 h 331788"/>
                  <a:gd name="connsiteX18" fmla="*/ 111281 w 332139"/>
                  <a:gd name="connsiteY18" fmla="*/ 272346 h 331788"/>
                  <a:gd name="connsiteX19" fmla="*/ 116468 w 332139"/>
                  <a:gd name="connsiteY19" fmla="*/ 202244 h 331788"/>
                  <a:gd name="connsiteX20" fmla="*/ 120359 w 332139"/>
                  <a:gd name="connsiteY20" fmla="*/ 195753 h 331788"/>
                  <a:gd name="connsiteX21" fmla="*/ 211137 w 332139"/>
                  <a:gd name="connsiteY21" fmla="*/ 85407 h 331788"/>
                  <a:gd name="connsiteX22" fmla="*/ 211137 w 332139"/>
                  <a:gd name="connsiteY22" fmla="*/ 26988 h 331788"/>
                  <a:gd name="connsiteX23" fmla="*/ 119062 w 332139"/>
                  <a:gd name="connsiteY23" fmla="*/ 26988 h 331788"/>
                  <a:gd name="connsiteX24" fmla="*/ 102477 w 332139"/>
                  <a:gd name="connsiteY24" fmla="*/ 0 h 331788"/>
                  <a:gd name="connsiteX25" fmla="*/ 225709 w 332139"/>
                  <a:gd name="connsiteY25" fmla="*/ 0 h 331788"/>
                  <a:gd name="connsiteX26" fmla="*/ 238681 w 332139"/>
                  <a:gd name="connsiteY26" fmla="*/ 14256 h 331788"/>
                  <a:gd name="connsiteX27" fmla="*/ 238681 w 332139"/>
                  <a:gd name="connsiteY27" fmla="*/ 51842 h 331788"/>
                  <a:gd name="connsiteX28" fmla="*/ 247761 w 332139"/>
                  <a:gd name="connsiteY28" fmla="*/ 41473 h 331788"/>
                  <a:gd name="connsiteX29" fmla="*/ 267219 w 332139"/>
                  <a:gd name="connsiteY29" fmla="*/ 40177 h 331788"/>
                  <a:gd name="connsiteX30" fmla="*/ 326889 w 332139"/>
                  <a:gd name="connsiteY30" fmla="*/ 92019 h 331788"/>
                  <a:gd name="connsiteX31" fmla="*/ 329484 w 332139"/>
                  <a:gd name="connsiteY31" fmla="*/ 111460 h 331788"/>
                  <a:gd name="connsiteX32" fmla="*/ 238681 w 332139"/>
                  <a:gd name="connsiteY32" fmla="*/ 220328 h 331788"/>
                  <a:gd name="connsiteX33" fmla="*/ 238681 w 332139"/>
                  <a:gd name="connsiteY33" fmla="*/ 317532 h 331788"/>
                  <a:gd name="connsiteX34" fmla="*/ 225709 w 332139"/>
                  <a:gd name="connsiteY34" fmla="*/ 331788 h 331788"/>
                  <a:gd name="connsiteX35" fmla="*/ 14269 w 332139"/>
                  <a:gd name="connsiteY35" fmla="*/ 331788 h 331788"/>
                  <a:gd name="connsiteX36" fmla="*/ 0 w 332139"/>
                  <a:gd name="connsiteY36" fmla="*/ 317532 h 331788"/>
                  <a:gd name="connsiteX37" fmla="*/ 0 w 332139"/>
                  <a:gd name="connsiteY37" fmla="*/ 95908 h 331788"/>
                  <a:gd name="connsiteX38" fmla="*/ 3891 w 332139"/>
                  <a:gd name="connsiteY38" fmla="*/ 85539 h 331788"/>
                  <a:gd name="connsiteX39" fmla="*/ 93397 w 332139"/>
                  <a:gd name="connsiteY39" fmla="*/ 3888 h 331788"/>
                  <a:gd name="connsiteX40" fmla="*/ 102477 w 332139"/>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32139" h="331788">
                    <a:moveTo>
                      <a:pt x="260351" y="69850"/>
                    </a:moveTo>
                    <a:lnTo>
                      <a:pt x="144463" y="209550"/>
                    </a:lnTo>
                    <a:lnTo>
                      <a:pt x="139700" y="255588"/>
                    </a:lnTo>
                    <a:lnTo>
                      <a:pt x="182563" y="242888"/>
                    </a:lnTo>
                    <a:lnTo>
                      <a:pt x="300038" y="104775"/>
                    </a:lnTo>
                    <a:close/>
                    <a:moveTo>
                      <a:pt x="92075" y="42863"/>
                    </a:moveTo>
                    <a:lnTo>
                      <a:pt x="41275" y="88901"/>
                    </a:lnTo>
                    <a:lnTo>
                      <a:pt x="92075" y="90488"/>
                    </a:lnTo>
                    <a:close/>
                    <a:moveTo>
                      <a:pt x="119062" y="26988"/>
                    </a:moveTo>
                    <a:cubicBezTo>
                      <a:pt x="119062" y="26988"/>
                      <a:pt x="119062" y="26988"/>
                      <a:pt x="119062" y="104880"/>
                    </a:cubicBezTo>
                    <a:cubicBezTo>
                      <a:pt x="119062" y="113967"/>
                      <a:pt x="109984" y="117861"/>
                      <a:pt x="104797" y="117861"/>
                    </a:cubicBezTo>
                    <a:cubicBezTo>
                      <a:pt x="104797" y="117861"/>
                      <a:pt x="26987" y="116563"/>
                      <a:pt x="26987" y="116563"/>
                    </a:cubicBezTo>
                    <a:cubicBezTo>
                      <a:pt x="26987" y="116563"/>
                      <a:pt x="26987" y="116563"/>
                      <a:pt x="26987" y="304801"/>
                    </a:cubicBezTo>
                    <a:cubicBezTo>
                      <a:pt x="26987" y="304801"/>
                      <a:pt x="26987" y="304801"/>
                      <a:pt x="211137" y="304801"/>
                    </a:cubicBezTo>
                    <a:cubicBezTo>
                      <a:pt x="211137" y="304801"/>
                      <a:pt x="211137" y="304801"/>
                      <a:pt x="211137" y="252873"/>
                    </a:cubicBezTo>
                    <a:cubicBezTo>
                      <a:pt x="211137" y="252873"/>
                      <a:pt x="211137" y="252873"/>
                      <a:pt x="200763" y="264557"/>
                    </a:cubicBezTo>
                    <a:cubicBezTo>
                      <a:pt x="199466" y="267154"/>
                      <a:pt x="196872" y="268452"/>
                      <a:pt x="194278" y="269750"/>
                    </a:cubicBezTo>
                    <a:cubicBezTo>
                      <a:pt x="194278" y="269750"/>
                      <a:pt x="194278" y="269750"/>
                      <a:pt x="128140" y="286626"/>
                    </a:cubicBezTo>
                    <a:cubicBezTo>
                      <a:pt x="124249" y="289223"/>
                      <a:pt x="109984" y="285328"/>
                      <a:pt x="111281" y="272346"/>
                    </a:cubicBezTo>
                    <a:cubicBezTo>
                      <a:pt x="111281" y="272346"/>
                      <a:pt x="111281" y="272346"/>
                      <a:pt x="116468" y="202244"/>
                    </a:cubicBezTo>
                    <a:cubicBezTo>
                      <a:pt x="117765" y="199648"/>
                      <a:pt x="117765" y="197051"/>
                      <a:pt x="120359" y="195753"/>
                    </a:cubicBezTo>
                    <a:cubicBezTo>
                      <a:pt x="120359" y="195753"/>
                      <a:pt x="120359" y="195753"/>
                      <a:pt x="211137" y="85407"/>
                    </a:cubicBezTo>
                    <a:cubicBezTo>
                      <a:pt x="211137" y="85407"/>
                      <a:pt x="211137" y="85407"/>
                      <a:pt x="211137" y="26988"/>
                    </a:cubicBezTo>
                    <a:cubicBezTo>
                      <a:pt x="211137" y="26988"/>
                      <a:pt x="211137" y="26988"/>
                      <a:pt x="119062" y="26988"/>
                    </a:cubicBezTo>
                    <a:close/>
                    <a:moveTo>
                      <a:pt x="102477" y="0"/>
                    </a:moveTo>
                    <a:cubicBezTo>
                      <a:pt x="102477" y="0"/>
                      <a:pt x="102477" y="0"/>
                      <a:pt x="225709" y="0"/>
                    </a:cubicBezTo>
                    <a:cubicBezTo>
                      <a:pt x="233492" y="0"/>
                      <a:pt x="238681" y="6480"/>
                      <a:pt x="238681" y="14256"/>
                    </a:cubicBezTo>
                    <a:cubicBezTo>
                      <a:pt x="238681" y="14256"/>
                      <a:pt x="238681" y="14256"/>
                      <a:pt x="238681" y="51842"/>
                    </a:cubicBezTo>
                    <a:cubicBezTo>
                      <a:pt x="238681" y="51842"/>
                      <a:pt x="238681" y="51842"/>
                      <a:pt x="247761" y="41473"/>
                    </a:cubicBezTo>
                    <a:cubicBezTo>
                      <a:pt x="254247" y="33697"/>
                      <a:pt x="264625" y="37585"/>
                      <a:pt x="267219" y="40177"/>
                    </a:cubicBezTo>
                    <a:cubicBezTo>
                      <a:pt x="267219" y="40177"/>
                      <a:pt x="267219" y="40177"/>
                      <a:pt x="326889" y="92019"/>
                    </a:cubicBezTo>
                    <a:cubicBezTo>
                      <a:pt x="333375" y="97204"/>
                      <a:pt x="333375" y="106276"/>
                      <a:pt x="329484" y="111460"/>
                    </a:cubicBezTo>
                    <a:cubicBezTo>
                      <a:pt x="329484" y="111460"/>
                      <a:pt x="329484" y="111460"/>
                      <a:pt x="238681" y="220328"/>
                    </a:cubicBezTo>
                    <a:cubicBezTo>
                      <a:pt x="238681" y="220328"/>
                      <a:pt x="238681" y="220328"/>
                      <a:pt x="238681" y="317532"/>
                    </a:cubicBezTo>
                    <a:cubicBezTo>
                      <a:pt x="238681" y="325308"/>
                      <a:pt x="233492" y="331788"/>
                      <a:pt x="225709" y="331788"/>
                    </a:cubicBezTo>
                    <a:cubicBezTo>
                      <a:pt x="225709" y="331788"/>
                      <a:pt x="225709" y="331788"/>
                      <a:pt x="14269" y="331788"/>
                    </a:cubicBezTo>
                    <a:cubicBezTo>
                      <a:pt x="6486" y="331788"/>
                      <a:pt x="0" y="325308"/>
                      <a:pt x="0" y="317532"/>
                    </a:cubicBezTo>
                    <a:cubicBezTo>
                      <a:pt x="0" y="317532"/>
                      <a:pt x="0" y="317532"/>
                      <a:pt x="0" y="95908"/>
                    </a:cubicBezTo>
                    <a:cubicBezTo>
                      <a:pt x="0" y="92019"/>
                      <a:pt x="1297" y="88131"/>
                      <a:pt x="3891" y="85539"/>
                    </a:cubicBezTo>
                    <a:cubicBezTo>
                      <a:pt x="3891" y="85539"/>
                      <a:pt x="3891" y="85539"/>
                      <a:pt x="93397" y="3888"/>
                    </a:cubicBezTo>
                    <a:cubicBezTo>
                      <a:pt x="95991" y="1296"/>
                      <a:pt x="99883" y="0"/>
                      <a:pt x="10247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grpSp>
      <p:grpSp>
        <p:nvGrpSpPr>
          <p:cNvPr id="84" name="组合 83"/>
          <p:cNvGrpSpPr/>
          <p:nvPr/>
        </p:nvGrpSpPr>
        <p:grpSpPr>
          <a:xfrm>
            <a:off x="6367288" y="2041284"/>
            <a:ext cx="4498461" cy="834815"/>
            <a:chOff x="1367579" y="1996834"/>
            <a:chExt cx="4498461" cy="834815"/>
          </a:xfrm>
        </p:grpSpPr>
        <p:grpSp>
          <p:nvGrpSpPr>
            <p:cNvPr id="85" name="组合 84"/>
            <p:cNvGrpSpPr/>
            <p:nvPr/>
          </p:nvGrpSpPr>
          <p:grpSpPr>
            <a:xfrm>
              <a:off x="2123229" y="1996834"/>
              <a:ext cx="3742811" cy="834815"/>
              <a:chOff x="7483989" y="3433235"/>
              <a:chExt cx="3742811" cy="834815"/>
            </a:xfrm>
          </p:grpSpPr>
          <p:sp>
            <p:nvSpPr>
              <p:cNvPr id="89" name="矩形 8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90" name="矩形 89"/>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活动</a:t>
                </a:r>
                <a:r>
                  <a:rPr lang="zh-CN" altLang="en-US" sz="1600" b="1" dirty="0" smtClean="0">
                    <a:solidFill>
                      <a:schemeClr val="tx1">
                        <a:lumMod val="75000"/>
                        <a:lumOff val="25000"/>
                      </a:schemeClr>
                    </a:solidFill>
                    <a:latin typeface="+mn-ea"/>
                  </a:rPr>
                  <a:t>方案二</a:t>
                </a:r>
                <a:endParaRPr lang="zh-CN" altLang="en-US" sz="1600" b="1" dirty="0">
                  <a:solidFill>
                    <a:schemeClr val="tx1">
                      <a:lumMod val="75000"/>
                      <a:lumOff val="25000"/>
                    </a:schemeClr>
                  </a:solidFill>
                  <a:latin typeface="+mn-ea"/>
                </a:endParaRPr>
              </a:p>
            </p:txBody>
          </p:sp>
        </p:grpSp>
        <p:grpSp>
          <p:nvGrpSpPr>
            <p:cNvPr id="86" name="组合 85"/>
            <p:cNvGrpSpPr/>
            <p:nvPr/>
          </p:nvGrpSpPr>
          <p:grpSpPr>
            <a:xfrm>
              <a:off x="1367579" y="2122141"/>
              <a:ext cx="584200" cy="584200"/>
              <a:chOff x="1028700" y="1853169"/>
              <a:chExt cx="787400" cy="787400"/>
            </a:xfrm>
          </p:grpSpPr>
          <p:sp>
            <p:nvSpPr>
              <p:cNvPr id="87" name="椭圆 8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88" name="椭圆 45"/>
              <p:cNvSpPr/>
              <p:nvPr/>
            </p:nvSpPr>
            <p:spPr>
              <a:xfrm>
                <a:off x="1237694" y="2063030"/>
                <a:ext cx="369412" cy="367677"/>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grpSp>
      <p:grpSp>
        <p:nvGrpSpPr>
          <p:cNvPr id="91" name="组合 90"/>
          <p:cNvGrpSpPr/>
          <p:nvPr/>
        </p:nvGrpSpPr>
        <p:grpSpPr>
          <a:xfrm>
            <a:off x="6367288" y="3289059"/>
            <a:ext cx="4498461" cy="834815"/>
            <a:chOff x="1367579" y="1996834"/>
            <a:chExt cx="4498461" cy="834815"/>
          </a:xfrm>
        </p:grpSpPr>
        <p:grpSp>
          <p:nvGrpSpPr>
            <p:cNvPr id="92" name="组合 91"/>
            <p:cNvGrpSpPr/>
            <p:nvPr/>
          </p:nvGrpSpPr>
          <p:grpSpPr>
            <a:xfrm>
              <a:off x="2123229" y="1996834"/>
              <a:ext cx="3742811" cy="834815"/>
              <a:chOff x="7483989" y="3433235"/>
              <a:chExt cx="3742811" cy="834815"/>
            </a:xfrm>
          </p:grpSpPr>
          <p:sp>
            <p:nvSpPr>
              <p:cNvPr id="96" name="矩形 95"/>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97" name="矩形 96"/>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活动</a:t>
                </a:r>
                <a:r>
                  <a:rPr lang="zh-CN" altLang="en-US" sz="1600" b="1" dirty="0" smtClean="0">
                    <a:solidFill>
                      <a:schemeClr val="tx1">
                        <a:lumMod val="75000"/>
                        <a:lumOff val="25000"/>
                      </a:schemeClr>
                    </a:solidFill>
                    <a:latin typeface="+mn-ea"/>
                  </a:rPr>
                  <a:t>方案四</a:t>
                </a:r>
                <a:endParaRPr lang="zh-CN" altLang="en-US" sz="1600" b="1" dirty="0">
                  <a:solidFill>
                    <a:schemeClr val="tx1">
                      <a:lumMod val="75000"/>
                      <a:lumOff val="25000"/>
                    </a:schemeClr>
                  </a:solidFill>
                  <a:latin typeface="+mn-ea"/>
                </a:endParaRPr>
              </a:p>
            </p:txBody>
          </p:sp>
        </p:grpSp>
        <p:grpSp>
          <p:nvGrpSpPr>
            <p:cNvPr id="93" name="组合 92"/>
            <p:cNvGrpSpPr/>
            <p:nvPr/>
          </p:nvGrpSpPr>
          <p:grpSpPr>
            <a:xfrm>
              <a:off x="1367579" y="2122141"/>
              <a:ext cx="584200" cy="584200"/>
              <a:chOff x="1028700" y="1853169"/>
              <a:chExt cx="787400" cy="787400"/>
            </a:xfrm>
          </p:grpSpPr>
          <p:sp>
            <p:nvSpPr>
              <p:cNvPr id="94" name="椭圆 93"/>
              <p:cNvSpPr/>
              <p:nvPr/>
            </p:nvSpPr>
            <p:spPr>
              <a:xfrm>
                <a:off x="1028700" y="1853169"/>
                <a:ext cx="787400" cy="787400"/>
              </a:xfrm>
              <a:prstGeom prst="ellipse">
                <a:avLst/>
              </a:prstGeom>
              <a:solidFill>
                <a:srgbClr val="4948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95" name="椭圆 52"/>
              <p:cNvSpPr/>
              <p:nvPr/>
            </p:nvSpPr>
            <p:spPr>
              <a:xfrm>
                <a:off x="1249238" y="2062163"/>
                <a:ext cx="346324" cy="369412"/>
              </a:xfrm>
              <a:custGeom>
                <a:avLst/>
                <a:gdLst>
                  <a:gd name="connsiteX0" fmla="*/ 6350 w 309563"/>
                  <a:gd name="connsiteY0" fmla="*/ 309562 h 330200"/>
                  <a:gd name="connsiteX1" fmla="*/ 303213 w 309563"/>
                  <a:gd name="connsiteY1" fmla="*/ 309562 h 330200"/>
                  <a:gd name="connsiteX2" fmla="*/ 303213 w 309563"/>
                  <a:gd name="connsiteY2" fmla="*/ 330200 h 330200"/>
                  <a:gd name="connsiteX3" fmla="*/ 6350 w 309563"/>
                  <a:gd name="connsiteY3" fmla="*/ 330200 h 330200"/>
                  <a:gd name="connsiteX4" fmla="*/ 157162 w 309563"/>
                  <a:gd name="connsiteY4" fmla="*/ 196850 h 330200"/>
                  <a:gd name="connsiteX5" fmla="*/ 157162 w 309563"/>
                  <a:gd name="connsiteY5" fmla="*/ 228600 h 330200"/>
                  <a:gd name="connsiteX6" fmla="*/ 167322 w 309563"/>
                  <a:gd name="connsiteY6" fmla="*/ 222250 h 330200"/>
                  <a:gd name="connsiteX7" fmla="*/ 169862 w 309563"/>
                  <a:gd name="connsiteY7" fmla="*/ 212090 h 330200"/>
                  <a:gd name="connsiteX8" fmla="*/ 167322 w 309563"/>
                  <a:gd name="connsiteY8" fmla="*/ 203200 h 330200"/>
                  <a:gd name="connsiteX9" fmla="*/ 157162 w 309563"/>
                  <a:gd name="connsiteY9" fmla="*/ 196850 h 330200"/>
                  <a:gd name="connsiteX10" fmla="*/ 146050 w 309563"/>
                  <a:gd name="connsiteY10" fmla="*/ 141287 h 330200"/>
                  <a:gd name="connsiteX11" fmla="*/ 139104 w 309563"/>
                  <a:gd name="connsiteY11" fmla="*/ 146483 h 330200"/>
                  <a:gd name="connsiteX12" fmla="*/ 134937 w 309563"/>
                  <a:gd name="connsiteY12" fmla="*/ 155575 h 330200"/>
                  <a:gd name="connsiteX13" fmla="*/ 137715 w 309563"/>
                  <a:gd name="connsiteY13" fmla="*/ 163368 h 330200"/>
                  <a:gd name="connsiteX14" fmla="*/ 146050 w 309563"/>
                  <a:gd name="connsiteY14" fmla="*/ 169862 h 330200"/>
                  <a:gd name="connsiteX15" fmla="*/ 146050 w 309563"/>
                  <a:gd name="connsiteY15" fmla="*/ 141287 h 330200"/>
                  <a:gd name="connsiteX16" fmla="*/ 244475 w 309563"/>
                  <a:gd name="connsiteY16" fmla="*/ 123825 h 330200"/>
                  <a:gd name="connsiteX17" fmla="*/ 265113 w 309563"/>
                  <a:gd name="connsiteY17" fmla="*/ 123825 h 330200"/>
                  <a:gd name="connsiteX18" fmla="*/ 265113 w 309563"/>
                  <a:gd name="connsiteY18" fmla="*/ 285750 h 330200"/>
                  <a:gd name="connsiteX19" fmla="*/ 244475 w 309563"/>
                  <a:gd name="connsiteY19" fmla="*/ 285750 h 330200"/>
                  <a:gd name="connsiteX20" fmla="*/ 44450 w 309563"/>
                  <a:gd name="connsiteY20" fmla="*/ 123825 h 330200"/>
                  <a:gd name="connsiteX21" fmla="*/ 65088 w 309563"/>
                  <a:gd name="connsiteY21" fmla="*/ 123825 h 330200"/>
                  <a:gd name="connsiteX22" fmla="*/ 65088 w 309563"/>
                  <a:gd name="connsiteY22" fmla="*/ 285750 h 330200"/>
                  <a:gd name="connsiteX23" fmla="*/ 44450 w 309563"/>
                  <a:gd name="connsiteY23" fmla="*/ 285750 h 330200"/>
                  <a:gd name="connsiteX24" fmla="*/ 145673 w 309563"/>
                  <a:gd name="connsiteY24" fmla="*/ 115887 h 330200"/>
                  <a:gd name="connsiteX25" fmla="*/ 157539 w 309563"/>
                  <a:gd name="connsiteY25" fmla="*/ 115887 h 330200"/>
                  <a:gd name="connsiteX26" fmla="*/ 157539 w 309563"/>
                  <a:gd name="connsiteY26" fmla="*/ 123626 h 330200"/>
                  <a:gd name="connsiteX27" fmla="*/ 178634 w 309563"/>
                  <a:gd name="connsiteY27" fmla="*/ 132655 h 330200"/>
                  <a:gd name="connsiteX28" fmla="*/ 187863 w 309563"/>
                  <a:gd name="connsiteY28" fmla="*/ 152003 h 330200"/>
                  <a:gd name="connsiteX29" fmla="*/ 166768 w 309563"/>
                  <a:gd name="connsiteY29" fmla="*/ 154583 h 330200"/>
                  <a:gd name="connsiteX30" fmla="*/ 157539 w 309563"/>
                  <a:gd name="connsiteY30" fmla="*/ 141684 h 330200"/>
                  <a:gd name="connsiteX31" fmla="*/ 157539 w 309563"/>
                  <a:gd name="connsiteY31" fmla="*/ 173930 h 330200"/>
                  <a:gd name="connsiteX32" fmla="*/ 183908 w 309563"/>
                  <a:gd name="connsiteY32" fmla="*/ 186829 h 330200"/>
                  <a:gd name="connsiteX33" fmla="*/ 190500 w 309563"/>
                  <a:gd name="connsiteY33" fmla="*/ 208756 h 330200"/>
                  <a:gd name="connsiteX34" fmla="*/ 182589 w 309563"/>
                  <a:gd name="connsiteY34" fmla="*/ 233263 h 330200"/>
                  <a:gd name="connsiteX35" fmla="*/ 157539 w 309563"/>
                  <a:gd name="connsiteY35" fmla="*/ 246162 h 330200"/>
                  <a:gd name="connsiteX36" fmla="*/ 157539 w 309563"/>
                  <a:gd name="connsiteY36" fmla="*/ 260350 h 330200"/>
                  <a:gd name="connsiteX37" fmla="*/ 145673 w 309563"/>
                  <a:gd name="connsiteY37" fmla="*/ 260350 h 330200"/>
                  <a:gd name="connsiteX38" fmla="*/ 145673 w 309563"/>
                  <a:gd name="connsiteY38" fmla="*/ 246162 h 330200"/>
                  <a:gd name="connsiteX39" fmla="*/ 123260 w 309563"/>
                  <a:gd name="connsiteY39" fmla="*/ 235843 h 330200"/>
                  <a:gd name="connsiteX40" fmla="*/ 112712 w 309563"/>
                  <a:gd name="connsiteY40" fmla="*/ 211336 h 330200"/>
                  <a:gd name="connsiteX41" fmla="*/ 133807 w 309563"/>
                  <a:gd name="connsiteY41" fmla="*/ 208756 h 330200"/>
                  <a:gd name="connsiteX42" fmla="*/ 137762 w 309563"/>
                  <a:gd name="connsiteY42" fmla="*/ 220365 h 330200"/>
                  <a:gd name="connsiteX43" fmla="*/ 145673 w 309563"/>
                  <a:gd name="connsiteY43" fmla="*/ 226814 h 330200"/>
                  <a:gd name="connsiteX44" fmla="*/ 145673 w 309563"/>
                  <a:gd name="connsiteY44" fmla="*/ 193278 h 330200"/>
                  <a:gd name="connsiteX45" fmla="*/ 123260 w 309563"/>
                  <a:gd name="connsiteY45" fmla="*/ 179090 h 330200"/>
                  <a:gd name="connsiteX46" fmla="*/ 115349 w 309563"/>
                  <a:gd name="connsiteY46" fmla="*/ 157162 h 330200"/>
                  <a:gd name="connsiteX47" fmla="*/ 123260 w 309563"/>
                  <a:gd name="connsiteY47" fmla="*/ 133945 h 330200"/>
                  <a:gd name="connsiteX48" fmla="*/ 145673 w 309563"/>
                  <a:gd name="connsiteY48" fmla="*/ 123626 h 330200"/>
                  <a:gd name="connsiteX49" fmla="*/ 145673 w 309563"/>
                  <a:gd name="connsiteY49" fmla="*/ 115887 h 330200"/>
                  <a:gd name="connsiteX50" fmla="*/ 155575 w 309563"/>
                  <a:gd name="connsiteY50" fmla="*/ 0 h 330200"/>
                  <a:gd name="connsiteX51" fmla="*/ 309563 w 309563"/>
                  <a:gd name="connsiteY51" fmla="*/ 96837 h 330200"/>
                  <a:gd name="connsiteX52" fmla="*/ 298450 w 309563"/>
                  <a:gd name="connsiteY52" fmla="*/ 114300 h 330200"/>
                  <a:gd name="connsiteX53" fmla="*/ 155575 w 309563"/>
                  <a:gd name="connsiteY53" fmla="*/ 23812 h 330200"/>
                  <a:gd name="connsiteX54" fmla="*/ 11113 w 309563"/>
                  <a:gd name="connsiteY54" fmla="*/ 114300 h 330200"/>
                  <a:gd name="connsiteX55" fmla="*/ 0 w 309563"/>
                  <a:gd name="connsiteY55" fmla="*/ 96837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9563" h="330200">
                    <a:moveTo>
                      <a:pt x="6350" y="309562"/>
                    </a:moveTo>
                    <a:lnTo>
                      <a:pt x="303213" y="309562"/>
                    </a:lnTo>
                    <a:lnTo>
                      <a:pt x="303213" y="330200"/>
                    </a:lnTo>
                    <a:lnTo>
                      <a:pt x="6350" y="330200"/>
                    </a:lnTo>
                    <a:close/>
                    <a:moveTo>
                      <a:pt x="157162" y="196850"/>
                    </a:moveTo>
                    <a:lnTo>
                      <a:pt x="157162" y="228600"/>
                    </a:lnTo>
                    <a:cubicBezTo>
                      <a:pt x="160972" y="227330"/>
                      <a:pt x="164782" y="226060"/>
                      <a:pt x="167322" y="222250"/>
                    </a:cubicBezTo>
                    <a:cubicBezTo>
                      <a:pt x="168592" y="219710"/>
                      <a:pt x="169862" y="215900"/>
                      <a:pt x="169862" y="212090"/>
                    </a:cubicBezTo>
                    <a:cubicBezTo>
                      <a:pt x="169862" y="208280"/>
                      <a:pt x="169862" y="205740"/>
                      <a:pt x="167322" y="203200"/>
                    </a:cubicBezTo>
                    <a:cubicBezTo>
                      <a:pt x="164782" y="200660"/>
                      <a:pt x="162242" y="198120"/>
                      <a:pt x="157162" y="196850"/>
                    </a:cubicBezTo>
                    <a:close/>
                    <a:moveTo>
                      <a:pt x="146050" y="141287"/>
                    </a:moveTo>
                    <a:cubicBezTo>
                      <a:pt x="143272" y="142586"/>
                      <a:pt x="140494" y="143885"/>
                      <a:pt x="139104" y="146483"/>
                    </a:cubicBezTo>
                    <a:cubicBezTo>
                      <a:pt x="136326" y="149080"/>
                      <a:pt x="134937" y="151678"/>
                      <a:pt x="134937" y="155575"/>
                    </a:cubicBezTo>
                    <a:cubicBezTo>
                      <a:pt x="134937" y="158172"/>
                      <a:pt x="136326" y="160770"/>
                      <a:pt x="137715" y="163368"/>
                    </a:cubicBezTo>
                    <a:cubicBezTo>
                      <a:pt x="140494" y="165966"/>
                      <a:pt x="143272" y="167265"/>
                      <a:pt x="146050" y="169862"/>
                    </a:cubicBezTo>
                    <a:cubicBezTo>
                      <a:pt x="146050" y="169862"/>
                      <a:pt x="146050" y="169862"/>
                      <a:pt x="146050" y="141287"/>
                    </a:cubicBezTo>
                    <a:close/>
                    <a:moveTo>
                      <a:pt x="244475" y="123825"/>
                    </a:moveTo>
                    <a:lnTo>
                      <a:pt x="265113" y="123825"/>
                    </a:lnTo>
                    <a:lnTo>
                      <a:pt x="265113" y="285750"/>
                    </a:lnTo>
                    <a:lnTo>
                      <a:pt x="244475" y="285750"/>
                    </a:lnTo>
                    <a:close/>
                    <a:moveTo>
                      <a:pt x="44450" y="123825"/>
                    </a:moveTo>
                    <a:lnTo>
                      <a:pt x="65088" y="123825"/>
                    </a:lnTo>
                    <a:lnTo>
                      <a:pt x="65088" y="285750"/>
                    </a:lnTo>
                    <a:lnTo>
                      <a:pt x="44450" y="285750"/>
                    </a:lnTo>
                    <a:close/>
                    <a:moveTo>
                      <a:pt x="145673" y="115887"/>
                    </a:moveTo>
                    <a:cubicBezTo>
                      <a:pt x="145673" y="115887"/>
                      <a:pt x="145673" y="115887"/>
                      <a:pt x="157539" y="115887"/>
                    </a:cubicBezTo>
                    <a:cubicBezTo>
                      <a:pt x="157539" y="115887"/>
                      <a:pt x="157539" y="115887"/>
                      <a:pt x="157539" y="123626"/>
                    </a:cubicBezTo>
                    <a:cubicBezTo>
                      <a:pt x="166768" y="124916"/>
                      <a:pt x="173360" y="127495"/>
                      <a:pt x="178634" y="132655"/>
                    </a:cubicBezTo>
                    <a:cubicBezTo>
                      <a:pt x="182589" y="137814"/>
                      <a:pt x="186545" y="144264"/>
                      <a:pt x="187863" y="152003"/>
                    </a:cubicBezTo>
                    <a:cubicBezTo>
                      <a:pt x="187863" y="152003"/>
                      <a:pt x="187863" y="152003"/>
                      <a:pt x="166768" y="154583"/>
                    </a:cubicBezTo>
                    <a:cubicBezTo>
                      <a:pt x="166768" y="148133"/>
                      <a:pt x="162813" y="144264"/>
                      <a:pt x="157539" y="141684"/>
                    </a:cubicBezTo>
                    <a:cubicBezTo>
                      <a:pt x="157539" y="141684"/>
                      <a:pt x="157539" y="141684"/>
                      <a:pt x="157539" y="173930"/>
                    </a:cubicBezTo>
                    <a:cubicBezTo>
                      <a:pt x="170723" y="176510"/>
                      <a:pt x="179952" y="181670"/>
                      <a:pt x="183908" y="186829"/>
                    </a:cubicBezTo>
                    <a:cubicBezTo>
                      <a:pt x="189182" y="193278"/>
                      <a:pt x="190500" y="199727"/>
                      <a:pt x="190500" y="208756"/>
                    </a:cubicBezTo>
                    <a:cubicBezTo>
                      <a:pt x="190500" y="217785"/>
                      <a:pt x="187863" y="226814"/>
                      <a:pt x="182589" y="233263"/>
                    </a:cubicBezTo>
                    <a:cubicBezTo>
                      <a:pt x="175997" y="239713"/>
                      <a:pt x="168087" y="243582"/>
                      <a:pt x="157539" y="246162"/>
                    </a:cubicBezTo>
                    <a:cubicBezTo>
                      <a:pt x="157539" y="246162"/>
                      <a:pt x="157539" y="246162"/>
                      <a:pt x="157539" y="260350"/>
                    </a:cubicBezTo>
                    <a:cubicBezTo>
                      <a:pt x="157539" y="260350"/>
                      <a:pt x="157539" y="260350"/>
                      <a:pt x="145673" y="260350"/>
                    </a:cubicBezTo>
                    <a:cubicBezTo>
                      <a:pt x="145673" y="260350"/>
                      <a:pt x="145673" y="260350"/>
                      <a:pt x="145673" y="246162"/>
                    </a:cubicBezTo>
                    <a:cubicBezTo>
                      <a:pt x="136444" y="244872"/>
                      <a:pt x="129852" y="241003"/>
                      <a:pt x="123260" y="235843"/>
                    </a:cubicBezTo>
                    <a:cubicBezTo>
                      <a:pt x="117986" y="229394"/>
                      <a:pt x="114030" y="221655"/>
                      <a:pt x="112712" y="211336"/>
                    </a:cubicBezTo>
                    <a:cubicBezTo>
                      <a:pt x="112712" y="211336"/>
                      <a:pt x="112712" y="211336"/>
                      <a:pt x="133807" y="208756"/>
                    </a:cubicBezTo>
                    <a:cubicBezTo>
                      <a:pt x="133807" y="212626"/>
                      <a:pt x="136444" y="216495"/>
                      <a:pt x="137762" y="220365"/>
                    </a:cubicBezTo>
                    <a:cubicBezTo>
                      <a:pt x="140399" y="222945"/>
                      <a:pt x="143036" y="225524"/>
                      <a:pt x="145673" y="226814"/>
                    </a:cubicBezTo>
                    <a:cubicBezTo>
                      <a:pt x="145673" y="226814"/>
                      <a:pt x="145673" y="226814"/>
                      <a:pt x="145673" y="193278"/>
                    </a:cubicBezTo>
                    <a:cubicBezTo>
                      <a:pt x="135126" y="189409"/>
                      <a:pt x="127215" y="185539"/>
                      <a:pt x="123260" y="179090"/>
                    </a:cubicBezTo>
                    <a:cubicBezTo>
                      <a:pt x="117986" y="172641"/>
                      <a:pt x="115349" y="164901"/>
                      <a:pt x="115349" y="157162"/>
                    </a:cubicBezTo>
                    <a:cubicBezTo>
                      <a:pt x="115349" y="148133"/>
                      <a:pt x="117986" y="140394"/>
                      <a:pt x="123260" y="133945"/>
                    </a:cubicBezTo>
                    <a:cubicBezTo>
                      <a:pt x="129852" y="128785"/>
                      <a:pt x="136444" y="124916"/>
                      <a:pt x="145673" y="123626"/>
                    </a:cubicBezTo>
                    <a:cubicBezTo>
                      <a:pt x="145673" y="123626"/>
                      <a:pt x="145673" y="123626"/>
                      <a:pt x="145673" y="115887"/>
                    </a:cubicBezTo>
                    <a:close/>
                    <a:moveTo>
                      <a:pt x="155575" y="0"/>
                    </a:moveTo>
                    <a:lnTo>
                      <a:pt x="309563" y="96837"/>
                    </a:lnTo>
                    <a:lnTo>
                      <a:pt x="298450" y="114300"/>
                    </a:lnTo>
                    <a:lnTo>
                      <a:pt x="155575" y="23812"/>
                    </a:lnTo>
                    <a:lnTo>
                      <a:pt x="11113" y="114300"/>
                    </a:lnTo>
                    <a:lnTo>
                      <a:pt x="0" y="968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grpSp>
      <p:grpSp>
        <p:nvGrpSpPr>
          <p:cNvPr id="98" name="组合 97"/>
          <p:cNvGrpSpPr/>
          <p:nvPr/>
        </p:nvGrpSpPr>
        <p:grpSpPr>
          <a:xfrm>
            <a:off x="6367288" y="4536834"/>
            <a:ext cx="4498461" cy="834815"/>
            <a:chOff x="1367579" y="1996834"/>
            <a:chExt cx="4498461" cy="834815"/>
          </a:xfrm>
        </p:grpSpPr>
        <p:grpSp>
          <p:nvGrpSpPr>
            <p:cNvPr id="99" name="组合 98"/>
            <p:cNvGrpSpPr/>
            <p:nvPr/>
          </p:nvGrpSpPr>
          <p:grpSpPr>
            <a:xfrm>
              <a:off x="2123229" y="1996834"/>
              <a:ext cx="3742811" cy="834815"/>
              <a:chOff x="7483989" y="3433235"/>
              <a:chExt cx="3742811" cy="834815"/>
            </a:xfrm>
          </p:grpSpPr>
          <p:sp>
            <p:nvSpPr>
              <p:cNvPr id="103" name="矩形 102"/>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104" name="矩形 103"/>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活动</a:t>
                </a:r>
                <a:r>
                  <a:rPr lang="zh-CN" altLang="en-US" sz="1600" b="1" dirty="0" smtClean="0">
                    <a:solidFill>
                      <a:schemeClr val="tx1">
                        <a:lumMod val="75000"/>
                        <a:lumOff val="25000"/>
                      </a:schemeClr>
                    </a:solidFill>
                    <a:latin typeface="+mn-ea"/>
                  </a:rPr>
                  <a:t>方案六</a:t>
                </a:r>
                <a:endParaRPr lang="zh-CN" altLang="en-US" sz="1600" b="1" dirty="0">
                  <a:solidFill>
                    <a:schemeClr val="tx1">
                      <a:lumMod val="75000"/>
                      <a:lumOff val="25000"/>
                    </a:schemeClr>
                  </a:solidFill>
                  <a:latin typeface="+mn-ea"/>
                </a:endParaRPr>
              </a:p>
            </p:txBody>
          </p:sp>
        </p:grpSp>
        <p:grpSp>
          <p:nvGrpSpPr>
            <p:cNvPr id="100" name="组合 99"/>
            <p:cNvGrpSpPr/>
            <p:nvPr/>
          </p:nvGrpSpPr>
          <p:grpSpPr>
            <a:xfrm>
              <a:off x="1367579" y="2122141"/>
              <a:ext cx="584200" cy="584200"/>
              <a:chOff x="1028700" y="1853169"/>
              <a:chExt cx="787400" cy="787400"/>
            </a:xfrm>
          </p:grpSpPr>
          <p:sp>
            <p:nvSpPr>
              <p:cNvPr id="101" name="椭圆 100"/>
              <p:cNvSpPr/>
              <p:nvPr/>
            </p:nvSpPr>
            <p:spPr>
              <a:xfrm>
                <a:off x="1028700" y="1853169"/>
                <a:ext cx="787400" cy="787400"/>
              </a:xfrm>
              <a:prstGeom prst="ellipse">
                <a:avLst/>
              </a:pr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02" name="椭圆 59"/>
              <p:cNvSpPr/>
              <p:nvPr/>
            </p:nvSpPr>
            <p:spPr>
              <a:xfrm>
                <a:off x="1237694" y="2062163"/>
                <a:ext cx="369412" cy="369412"/>
              </a:xfrm>
              <a:custGeom>
                <a:avLst/>
                <a:gdLst>
                  <a:gd name="connsiteX0" fmla="*/ 169069 w 338138"/>
                  <a:gd name="connsiteY0" fmla="*/ 120650 h 338138"/>
                  <a:gd name="connsiteX1" fmla="*/ 120650 w 338138"/>
                  <a:gd name="connsiteY1" fmla="*/ 169069 h 338138"/>
                  <a:gd name="connsiteX2" fmla="*/ 169069 w 338138"/>
                  <a:gd name="connsiteY2" fmla="*/ 217488 h 338138"/>
                  <a:gd name="connsiteX3" fmla="*/ 217488 w 338138"/>
                  <a:gd name="connsiteY3" fmla="*/ 169069 h 338138"/>
                  <a:gd name="connsiteX4" fmla="*/ 169069 w 338138"/>
                  <a:gd name="connsiteY4" fmla="*/ 120650 h 338138"/>
                  <a:gd name="connsiteX5" fmla="*/ 169863 w 338138"/>
                  <a:gd name="connsiteY5" fmla="*/ 100013 h 338138"/>
                  <a:gd name="connsiteX6" fmla="*/ 239713 w 338138"/>
                  <a:gd name="connsiteY6" fmla="*/ 169863 h 338138"/>
                  <a:gd name="connsiteX7" fmla="*/ 169863 w 338138"/>
                  <a:gd name="connsiteY7" fmla="*/ 239713 h 338138"/>
                  <a:gd name="connsiteX8" fmla="*/ 100013 w 338138"/>
                  <a:gd name="connsiteY8" fmla="*/ 169863 h 338138"/>
                  <a:gd name="connsiteX9" fmla="*/ 169863 w 338138"/>
                  <a:gd name="connsiteY9" fmla="*/ 100013 h 338138"/>
                  <a:gd name="connsiteX10" fmla="*/ 154044 w 338138"/>
                  <a:gd name="connsiteY10" fmla="*/ 22225 h 338138"/>
                  <a:gd name="connsiteX11" fmla="*/ 152726 w 338138"/>
                  <a:gd name="connsiteY11" fmla="*/ 62869 h 338138"/>
                  <a:gd name="connsiteX12" fmla="*/ 144817 w 338138"/>
                  <a:gd name="connsiteY12" fmla="*/ 64181 h 338138"/>
                  <a:gd name="connsiteX13" fmla="*/ 113180 w 338138"/>
                  <a:gd name="connsiteY13" fmla="*/ 77292 h 338138"/>
                  <a:gd name="connsiteX14" fmla="*/ 106589 w 338138"/>
                  <a:gd name="connsiteY14" fmla="*/ 81225 h 338138"/>
                  <a:gd name="connsiteX15" fmla="*/ 76271 w 338138"/>
                  <a:gd name="connsiteY15" fmla="*/ 55003 h 338138"/>
                  <a:gd name="connsiteX16" fmla="*/ 55180 w 338138"/>
                  <a:gd name="connsiteY16" fmla="*/ 75981 h 338138"/>
                  <a:gd name="connsiteX17" fmla="*/ 81544 w 338138"/>
                  <a:gd name="connsiteY17" fmla="*/ 106136 h 338138"/>
                  <a:gd name="connsiteX18" fmla="*/ 77589 w 338138"/>
                  <a:gd name="connsiteY18" fmla="*/ 112692 h 338138"/>
                  <a:gd name="connsiteX19" fmla="*/ 64407 w 338138"/>
                  <a:gd name="connsiteY19" fmla="*/ 144158 h 338138"/>
                  <a:gd name="connsiteX20" fmla="*/ 63089 w 338138"/>
                  <a:gd name="connsiteY20" fmla="*/ 152025 h 338138"/>
                  <a:gd name="connsiteX21" fmla="*/ 22225 w 338138"/>
                  <a:gd name="connsiteY21" fmla="*/ 153336 h 338138"/>
                  <a:gd name="connsiteX22" fmla="*/ 22225 w 338138"/>
                  <a:gd name="connsiteY22" fmla="*/ 184802 h 338138"/>
                  <a:gd name="connsiteX23" fmla="*/ 63089 w 338138"/>
                  <a:gd name="connsiteY23" fmla="*/ 186114 h 338138"/>
                  <a:gd name="connsiteX24" fmla="*/ 64407 w 338138"/>
                  <a:gd name="connsiteY24" fmla="*/ 193980 h 338138"/>
                  <a:gd name="connsiteX25" fmla="*/ 77589 w 338138"/>
                  <a:gd name="connsiteY25" fmla="*/ 225447 h 338138"/>
                  <a:gd name="connsiteX26" fmla="*/ 81544 w 338138"/>
                  <a:gd name="connsiteY26" fmla="*/ 232002 h 338138"/>
                  <a:gd name="connsiteX27" fmla="*/ 55180 w 338138"/>
                  <a:gd name="connsiteY27" fmla="*/ 262158 h 338138"/>
                  <a:gd name="connsiteX28" fmla="*/ 76271 w 338138"/>
                  <a:gd name="connsiteY28" fmla="*/ 283135 h 338138"/>
                  <a:gd name="connsiteX29" fmla="*/ 106589 w 338138"/>
                  <a:gd name="connsiteY29" fmla="*/ 256913 h 338138"/>
                  <a:gd name="connsiteX30" fmla="*/ 113180 w 338138"/>
                  <a:gd name="connsiteY30" fmla="*/ 260847 h 338138"/>
                  <a:gd name="connsiteX31" fmla="*/ 144817 w 338138"/>
                  <a:gd name="connsiteY31" fmla="*/ 273958 h 338138"/>
                  <a:gd name="connsiteX32" fmla="*/ 152726 w 338138"/>
                  <a:gd name="connsiteY32" fmla="*/ 275269 h 338138"/>
                  <a:gd name="connsiteX33" fmla="*/ 154044 w 338138"/>
                  <a:gd name="connsiteY33" fmla="*/ 315913 h 338138"/>
                  <a:gd name="connsiteX34" fmla="*/ 185681 w 338138"/>
                  <a:gd name="connsiteY34" fmla="*/ 315913 h 338138"/>
                  <a:gd name="connsiteX35" fmla="*/ 186999 w 338138"/>
                  <a:gd name="connsiteY35" fmla="*/ 275269 h 338138"/>
                  <a:gd name="connsiteX36" fmla="*/ 194908 w 338138"/>
                  <a:gd name="connsiteY36" fmla="*/ 273958 h 338138"/>
                  <a:gd name="connsiteX37" fmla="*/ 226545 w 338138"/>
                  <a:gd name="connsiteY37" fmla="*/ 260847 h 338138"/>
                  <a:gd name="connsiteX38" fmla="*/ 233136 w 338138"/>
                  <a:gd name="connsiteY38" fmla="*/ 256913 h 338138"/>
                  <a:gd name="connsiteX39" fmla="*/ 263454 w 338138"/>
                  <a:gd name="connsiteY39" fmla="*/ 283135 h 338138"/>
                  <a:gd name="connsiteX40" fmla="*/ 284545 w 338138"/>
                  <a:gd name="connsiteY40" fmla="*/ 262158 h 338138"/>
                  <a:gd name="connsiteX41" fmla="*/ 258181 w 338138"/>
                  <a:gd name="connsiteY41" fmla="*/ 232002 h 338138"/>
                  <a:gd name="connsiteX42" fmla="*/ 262136 w 338138"/>
                  <a:gd name="connsiteY42" fmla="*/ 225447 h 338138"/>
                  <a:gd name="connsiteX43" fmla="*/ 275318 w 338138"/>
                  <a:gd name="connsiteY43" fmla="*/ 193980 h 338138"/>
                  <a:gd name="connsiteX44" fmla="*/ 276636 w 338138"/>
                  <a:gd name="connsiteY44" fmla="*/ 186114 h 338138"/>
                  <a:gd name="connsiteX45" fmla="*/ 317500 w 338138"/>
                  <a:gd name="connsiteY45" fmla="*/ 184802 h 338138"/>
                  <a:gd name="connsiteX46" fmla="*/ 317500 w 338138"/>
                  <a:gd name="connsiteY46" fmla="*/ 153336 h 338138"/>
                  <a:gd name="connsiteX47" fmla="*/ 276636 w 338138"/>
                  <a:gd name="connsiteY47" fmla="*/ 152025 h 338138"/>
                  <a:gd name="connsiteX48" fmla="*/ 275318 w 338138"/>
                  <a:gd name="connsiteY48" fmla="*/ 144158 h 338138"/>
                  <a:gd name="connsiteX49" fmla="*/ 262136 w 338138"/>
                  <a:gd name="connsiteY49" fmla="*/ 112692 h 338138"/>
                  <a:gd name="connsiteX50" fmla="*/ 258181 w 338138"/>
                  <a:gd name="connsiteY50" fmla="*/ 106136 h 338138"/>
                  <a:gd name="connsiteX51" fmla="*/ 284545 w 338138"/>
                  <a:gd name="connsiteY51" fmla="*/ 75981 h 338138"/>
                  <a:gd name="connsiteX52" fmla="*/ 263454 w 338138"/>
                  <a:gd name="connsiteY52" fmla="*/ 55003 h 338138"/>
                  <a:gd name="connsiteX53" fmla="*/ 233136 w 338138"/>
                  <a:gd name="connsiteY53" fmla="*/ 81225 h 338138"/>
                  <a:gd name="connsiteX54" fmla="*/ 226545 w 338138"/>
                  <a:gd name="connsiteY54" fmla="*/ 77292 h 338138"/>
                  <a:gd name="connsiteX55" fmla="*/ 194908 w 338138"/>
                  <a:gd name="connsiteY55" fmla="*/ 64181 h 338138"/>
                  <a:gd name="connsiteX56" fmla="*/ 186999 w 338138"/>
                  <a:gd name="connsiteY56" fmla="*/ 62869 h 338138"/>
                  <a:gd name="connsiteX57" fmla="*/ 185681 w 338138"/>
                  <a:gd name="connsiteY57" fmla="*/ 22225 h 338138"/>
                  <a:gd name="connsiteX58" fmla="*/ 154044 w 338138"/>
                  <a:gd name="connsiteY58" fmla="*/ 22225 h 338138"/>
                  <a:gd name="connsiteX59" fmla="*/ 149256 w 338138"/>
                  <a:gd name="connsiteY59" fmla="*/ 0 h 338138"/>
                  <a:gd name="connsiteX60" fmla="*/ 188882 w 338138"/>
                  <a:gd name="connsiteY60" fmla="*/ 0 h 338138"/>
                  <a:gd name="connsiteX61" fmla="*/ 204732 w 338138"/>
                  <a:gd name="connsiteY61" fmla="*/ 15850 h 338138"/>
                  <a:gd name="connsiteX62" fmla="*/ 206053 w 338138"/>
                  <a:gd name="connsiteY62" fmla="*/ 44909 h 338138"/>
                  <a:gd name="connsiteX63" fmla="*/ 229828 w 338138"/>
                  <a:gd name="connsiteY63" fmla="*/ 55476 h 338138"/>
                  <a:gd name="connsiteX64" fmla="*/ 252283 w 338138"/>
                  <a:gd name="connsiteY64" fmla="*/ 35663 h 338138"/>
                  <a:gd name="connsiteX65" fmla="*/ 274737 w 338138"/>
                  <a:gd name="connsiteY65" fmla="*/ 35663 h 338138"/>
                  <a:gd name="connsiteX66" fmla="*/ 302475 w 338138"/>
                  <a:gd name="connsiteY66" fmla="*/ 63401 h 338138"/>
                  <a:gd name="connsiteX67" fmla="*/ 302475 w 338138"/>
                  <a:gd name="connsiteY67" fmla="*/ 87176 h 338138"/>
                  <a:gd name="connsiteX68" fmla="*/ 282662 w 338138"/>
                  <a:gd name="connsiteY68" fmla="*/ 108310 h 338138"/>
                  <a:gd name="connsiteX69" fmla="*/ 293229 w 338138"/>
                  <a:gd name="connsiteY69" fmla="*/ 132085 h 338138"/>
                  <a:gd name="connsiteX70" fmla="*/ 322288 w 338138"/>
                  <a:gd name="connsiteY70" fmla="*/ 133406 h 338138"/>
                  <a:gd name="connsiteX71" fmla="*/ 338138 w 338138"/>
                  <a:gd name="connsiteY71" fmla="*/ 149256 h 338138"/>
                  <a:gd name="connsiteX72" fmla="*/ 338138 w 338138"/>
                  <a:gd name="connsiteY72" fmla="*/ 188882 h 338138"/>
                  <a:gd name="connsiteX73" fmla="*/ 322288 w 338138"/>
                  <a:gd name="connsiteY73" fmla="*/ 204732 h 338138"/>
                  <a:gd name="connsiteX74" fmla="*/ 293229 w 338138"/>
                  <a:gd name="connsiteY74" fmla="*/ 206053 h 338138"/>
                  <a:gd name="connsiteX75" fmla="*/ 282662 w 338138"/>
                  <a:gd name="connsiteY75" fmla="*/ 229828 h 338138"/>
                  <a:gd name="connsiteX76" fmla="*/ 302475 w 338138"/>
                  <a:gd name="connsiteY76" fmla="*/ 252283 h 338138"/>
                  <a:gd name="connsiteX77" fmla="*/ 307759 w 338138"/>
                  <a:gd name="connsiteY77" fmla="*/ 262850 h 338138"/>
                  <a:gd name="connsiteX78" fmla="*/ 302475 w 338138"/>
                  <a:gd name="connsiteY78" fmla="*/ 274737 h 338138"/>
                  <a:gd name="connsiteX79" fmla="*/ 274737 w 338138"/>
                  <a:gd name="connsiteY79" fmla="*/ 302475 h 338138"/>
                  <a:gd name="connsiteX80" fmla="*/ 250962 w 338138"/>
                  <a:gd name="connsiteY80" fmla="*/ 302475 h 338138"/>
                  <a:gd name="connsiteX81" fmla="*/ 229828 w 338138"/>
                  <a:gd name="connsiteY81" fmla="*/ 282662 h 338138"/>
                  <a:gd name="connsiteX82" fmla="*/ 206053 w 338138"/>
                  <a:gd name="connsiteY82" fmla="*/ 293229 h 338138"/>
                  <a:gd name="connsiteX83" fmla="*/ 204732 w 338138"/>
                  <a:gd name="connsiteY83" fmla="*/ 322288 h 338138"/>
                  <a:gd name="connsiteX84" fmla="*/ 188882 w 338138"/>
                  <a:gd name="connsiteY84" fmla="*/ 338138 h 338138"/>
                  <a:gd name="connsiteX85" fmla="*/ 149256 w 338138"/>
                  <a:gd name="connsiteY85" fmla="*/ 338138 h 338138"/>
                  <a:gd name="connsiteX86" fmla="*/ 133406 w 338138"/>
                  <a:gd name="connsiteY86" fmla="*/ 322288 h 338138"/>
                  <a:gd name="connsiteX87" fmla="*/ 132085 w 338138"/>
                  <a:gd name="connsiteY87" fmla="*/ 293229 h 338138"/>
                  <a:gd name="connsiteX88" fmla="*/ 108310 w 338138"/>
                  <a:gd name="connsiteY88" fmla="*/ 282662 h 338138"/>
                  <a:gd name="connsiteX89" fmla="*/ 85855 w 338138"/>
                  <a:gd name="connsiteY89" fmla="*/ 302475 h 338138"/>
                  <a:gd name="connsiteX90" fmla="*/ 63401 w 338138"/>
                  <a:gd name="connsiteY90" fmla="*/ 302475 h 338138"/>
                  <a:gd name="connsiteX91" fmla="*/ 35663 w 338138"/>
                  <a:gd name="connsiteY91" fmla="*/ 274737 h 338138"/>
                  <a:gd name="connsiteX92" fmla="*/ 35663 w 338138"/>
                  <a:gd name="connsiteY92" fmla="*/ 250962 h 338138"/>
                  <a:gd name="connsiteX93" fmla="*/ 55476 w 338138"/>
                  <a:gd name="connsiteY93" fmla="*/ 229828 h 338138"/>
                  <a:gd name="connsiteX94" fmla="*/ 44909 w 338138"/>
                  <a:gd name="connsiteY94" fmla="*/ 206053 h 338138"/>
                  <a:gd name="connsiteX95" fmla="*/ 15850 w 338138"/>
                  <a:gd name="connsiteY95" fmla="*/ 204732 h 338138"/>
                  <a:gd name="connsiteX96" fmla="*/ 0 w 338138"/>
                  <a:gd name="connsiteY96" fmla="*/ 188882 h 338138"/>
                  <a:gd name="connsiteX97" fmla="*/ 0 w 338138"/>
                  <a:gd name="connsiteY97" fmla="*/ 149256 h 338138"/>
                  <a:gd name="connsiteX98" fmla="*/ 15850 w 338138"/>
                  <a:gd name="connsiteY98" fmla="*/ 133406 h 338138"/>
                  <a:gd name="connsiteX99" fmla="*/ 44909 w 338138"/>
                  <a:gd name="connsiteY99" fmla="*/ 132085 h 338138"/>
                  <a:gd name="connsiteX100" fmla="*/ 55476 w 338138"/>
                  <a:gd name="connsiteY100" fmla="*/ 108310 h 338138"/>
                  <a:gd name="connsiteX101" fmla="*/ 35663 w 338138"/>
                  <a:gd name="connsiteY101" fmla="*/ 85855 h 338138"/>
                  <a:gd name="connsiteX102" fmla="*/ 30380 w 338138"/>
                  <a:gd name="connsiteY102" fmla="*/ 75289 h 338138"/>
                  <a:gd name="connsiteX103" fmla="*/ 35663 w 338138"/>
                  <a:gd name="connsiteY103" fmla="*/ 63401 h 338138"/>
                  <a:gd name="connsiteX104" fmla="*/ 63401 w 338138"/>
                  <a:gd name="connsiteY104" fmla="*/ 35663 h 338138"/>
                  <a:gd name="connsiteX105" fmla="*/ 87176 w 338138"/>
                  <a:gd name="connsiteY105" fmla="*/ 35663 h 338138"/>
                  <a:gd name="connsiteX106" fmla="*/ 108310 w 338138"/>
                  <a:gd name="connsiteY106" fmla="*/ 55476 h 338138"/>
                  <a:gd name="connsiteX107" fmla="*/ 132085 w 338138"/>
                  <a:gd name="connsiteY107" fmla="*/ 44909 h 338138"/>
                  <a:gd name="connsiteX108" fmla="*/ 133406 w 338138"/>
                  <a:gd name="connsiteY108" fmla="*/ 15850 h 338138"/>
                  <a:gd name="connsiteX109" fmla="*/ 149256 w 338138"/>
                  <a:gd name="connsiteY10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38138" h="338138">
                    <a:moveTo>
                      <a:pt x="169069" y="120650"/>
                    </a:moveTo>
                    <a:cubicBezTo>
                      <a:pt x="142328" y="120650"/>
                      <a:pt x="120650" y="142328"/>
                      <a:pt x="120650" y="169069"/>
                    </a:cubicBezTo>
                    <a:cubicBezTo>
                      <a:pt x="120650" y="195810"/>
                      <a:pt x="142328" y="217488"/>
                      <a:pt x="169069" y="217488"/>
                    </a:cubicBezTo>
                    <a:cubicBezTo>
                      <a:pt x="195810" y="217488"/>
                      <a:pt x="217488" y="195810"/>
                      <a:pt x="217488" y="169069"/>
                    </a:cubicBezTo>
                    <a:cubicBezTo>
                      <a:pt x="217488" y="142328"/>
                      <a:pt x="195810" y="120650"/>
                      <a:pt x="169069" y="120650"/>
                    </a:cubicBezTo>
                    <a:close/>
                    <a:moveTo>
                      <a:pt x="169863" y="100013"/>
                    </a:moveTo>
                    <a:cubicBezTo>
                      <a:pt x="208440" y="100013"/>
                      <a:pt x="239713" y="131286"/>
                      <a:pt x="239713" y="169863"/>
                    </a:cubicBezTo>
                    <a:cubicBezTo>
                      <a:pt x="239713" y="208440"/>
                      <a:pt x="208440" y="239713"/>
                      <a:pt x="169863" y="239713"/>
                    </a:cubicBezTo>
                    <a:cubicBezTo>
                      <a:pt x="131286" y="239713"/>
                      <a:pt x="100013" y="208440"/>
                      <a:pt x="100013" y="169863"/>
                    </a:cubicBezTo>
                    <a:cubicBezTo>
                      <a:pt x="100013" y="131286"/>
                      <a:pt x="131286" y="100013"/>
                      <a:pt x="169863" y="100013"/>
                    </a:cubicBezTo>
                    <a:close/>
                    <a:moveTo>
                      <a:pt x="154044" y="22225"/>
                    </a:moveTo>
                    <a:cubicBezTo>
                      <a:pt x="152726" y="62869"/>
                      <a:pt x="152726" y="62869"/>
                      <a:pt x="152726" y="62869"/>
                    </a:cubicBezTo>
                    <a:cubicBezTo>
                      <a:pt x="144817" y="64181"/>
                      <a:pt x="144817" y="64181"/>
                      <a:pt x="144817" y="64181"/>
                    </a:cubicBezTo>
                    <a:cubicBezTo>
                      <a:pt x="134271" y="66803"/>
                      <a:pt x="122408" y="72047"/>
                      <a:pt x="113180" y="77292"/>
                    </a:cubicBezTo>
                    <a:cubicBezTo>
                      <a:pt x="106589" y="81225"/>
                      <a:pt x="106589" y="81225"/>
                      <a:pt x="106589" y="81225"/>
                    </a:cubicBezTo>
                    <a:cubicBezTo>
                      <a:pt x="76271" y="55003"/>
                      <a:pt x="76271" y="55003"/>
                      <a:pt x="76271" y="55003"/>
                    </a:cubicBezTo>
                    <a:cubicBezTo>
                      <a:pt x="55180" y="75981"/>
                      <a:pt x="55180" y="75981"/>
                      <a:pt x="55180" y="75981"/>
                    </a:cubicBezTo>
                    <a:cubicBezTo>
                      <a:pt x="81544" y="106136"/>
                      <a:pt x="81544" y="106136"/>
                      <a:pt x="81544" y="106136"/>
                    </a:cubicBezTo>
                    <a:cubicBezTo>
                      <a:pt x="77589" y="112692"/>
                      <a:pt x="77589" y="112692"/>
                      <a:pt x="77589" y="112692"/>
                    </a:cubicBezTo>
                    <a:cubicBezTo>
                      <a:pt x="72316" y="121869"/>
                      <a:pt x="67044" y="133669"/>
                      <a:pt x="64407" y="144158"/>
                    </a:cubicBezTo>
                    <a:cubicBezTo>
                      <a:pt x="63089" y="152025"/>
                      <a:pt x="63089" y="152025"/>
                      <a:pt x="63089" y="152025"/>
                    </a:cubicBezTo>
                    <a:cubicBezTo>
                      <a:pt x="22225" y="153336"/>
                      <a:pt x="22225" y="153336"/>
                      <a:pt x="22225" y="153336"/>
                    </a:cubicBezTo>
                    <a:cubicBezTo>
                      <a:pt x="22225" y="184802"/>
                      <a:pt x="22225" y="184802"/>
                      <a:pt x="22225" y="184802"/>
                    </a:cubicBezTo>
                    <a:cubicBezTo>
                      <a:pt x="63089" y="186114"/>
                      <a:pt x="63089" y="186114"/>
                      <a:pt x="63089" y="186114"/>
                    </a:cubicBezTo>
                    <a:cubicBezTo>
                      <a:pt x="64407" y="193980"/>
                      <a:pt x="64407" y="193980"/>
                      <a:pt x="64407" y="193980"/>
                    </a:cubicBezTo>
                    <a:cubicBezTo>
                      <a:pt x="67044" y="204469"/>
                      <a:pt x="72316" y="216269"/>
                      <a:pt x="77589" y="225447"/>
                    </a:cubicBezTo>
                    <a:cubicBezTo>
                      <a:pt x="81544" y="232002"/>
                      <a:pt x="81544" y="232002"/>
                      <a:pt x="81544" y="232002"/>
                    </a:cubicBezTo>
                    <a:cubicBezTo>
                      <a:pt x="55180" y="262158"/>
                      <a:pt x="55180" y="262158"/>
                      <a:pt x="55180" y="262158"/>
                    </a:cubicBezTo>
                    <a:cubicBezTo>
                      <a:pt x="76271" y="283135"/>
                      <a:pt x="76271" y="283135"/>
                      <a:pt x="76271" y="283135"/>
                    </a:cubicBezTo>
                    <a:cubicBezTo>
                      <a:pt x="106589" y="256913"/>
                      <a:pt x="106589" y="256913"/>
                      <a:pt x="106589" y="256913"/>
                    </a:cubicBezTo>
                    <a:cubicBezTo>
                      <a:pt x="113180" y="260847"/>
                      <a:pt x="113180" y="260847"/>
                      <a:pt x="113180" y="260847"/>
                    </a:cubicBezTo>
                    <a:cubicBezTo>
                      <a:pt x="122408" y="266091"/>
                      <a:pt x="134271" y="271335"/>
                      <a:pt x="144817" y="273958"/>
                    </a:cubicBezTo>
                    <a:cubicBezTo>
                      <a:pt x="152726" y="275269"/>
                      <a:pt x="152726" y="275269"/>
                      <a:pt x="152726" y="275269"/>
                    </a:cubicBezTo>
                    <a:lnTo>
                      <a:pt x="154044" y="315913"/>
                    </a:lnTo>
                    <a:cubicBezTo>
                      <a:pt x="185681" y="315913"/>
                      <a:pt x="185681" y="315913"/>
                      <a:pt x="185681" y="315913"/>
                    </a:cubicBezTo>
                    <a:cubicBezTo>
                      <a:pt x="186999" y="275269"/>
                      <a:pt x="186999" y="275269"/>
                      <a:pt x="186999" y="275269"/>
                    </a:cubicBezTo>
                    <a:cubicBezTo>
                      <a:pt x="194908" y="273958"/>
                      <a:pt x="194908" y="273958"/>
                      <a:pt x="194908" y="273958"/>
                    </a:cubicBezTo>
                    <a:cubicBezTo>
                      <a:pt x="205454" y="271335"/>
                      <a:pt x="217318" y="266091"/>
                      <a:pt x="226545" y="260847"/>
                    </a:cubicBezTo>
                    <a:cubicBezTo>
                      <a:pt x="233136" y="256913"/>
                      <a:pt x="233136" y="256913"/>
                      <a:pt x="233136" y="256913"/>
                    </a:cubicBezTo>
                    <a:cubicBezTo>
                      <a:pt x="263454" y="283135"/>
                      <a:pt x="263454" y="283135"/>
                      <a:pt x="263454" y="283135"/>
                    </a:cubicBezTo>
                    <a:cubicBezTo>
                      <a:pt x="284545" y="262158"/>
                      <a:pt x="284545" y="262158"/>
                      <a:pt x="284545" y="262158"/>
                    </a:cubicBezTo>
                    <a:cubicBezTo>
                      <a:pt x="258181" y="232002"/>
                      <a:pt x="258181" y="232002"/>
                      <a:pt x="258181" y="232002"/>
                    </a:cubicBezTo>
                    <a:cubicBezTo>
                      <a:pt x="262136" y="225447"/>
                      <a:pt x="262136" y="225447"/>
                      <a:pt x="262136" y="225447"/>
                    </a:cubicBezTo>
                    <a:cubicBezTo>
                      <a:pt x="267409" y="216269"/>
                      <a:pt x="272682" y="204469"/>
                      <a:pt x="275318" y="193980"/>
                    </a:cubicBezTo>
                    <a:cubicBezTo>
                      <a:pt x="276636" y="186114"/>
                      <a:pt x="276636" y="186114"/>
                      <a:pt x="276636" y="186114"/>
                    </a:cubicBezTo>
                    <a:cubicBezTo>
                      <a:pt x="317500" y="184802"/>
                      <a:pt x="317500" y="184802"/>
                      <a:pt x="317500" y="184802"/>
                    </a:cubicBezTo>
                    <a:cubicBezTo>
                      <a:pt x="317500" y="153336"/>
                      <a:pt x="317500" y="153336"/>
                      <a:pt x="317500" y="153336"/>
                    </a:cubicBezTo>
                    <a:cubicBezTo>
                      <a:pt x="276636" y="152025"/>
                      <a:pt x="276636" y="152025"/>
                      <a:pt x="276636" y="152025"/>
                    </a:cubicBezTo>
                    <a:cubicBezTo>
                      <a:pt x="275318" y="144158"/>
                      <a:pt x="275318" y="144158"/>
                      <a:pt x="275318" y="144158"/>
                    </a:cubicBezTo>
                    <a:cubicBezTo>
                      <a:pt x="272682" y="133669"/>
                      <a:pt x="267409" y="121869"/>
                      <a:pt x="262136" y="112692"/>
                    </a:cubicBezTo>
                    <a:cubicBezTo>
                      <a:pt x="258181" y="106136"/>
                      <a:pt x="258181" y="106136"/>
                      <a:pt x="258181" y="106136"/>
                    </a:cubicBezTo>
                    <a:cubicBezTo>
                      <a:pt x="284545" y="75981"/>
                      <a:pt x="284545" y="75981"/>
                      <a:pt x="284545" y="75981"/>
                    </a:cubicBezTo>
                    <a:cubicBezTo>
                      <a:pt x="263454" y="55003"/>
                      <a:pt x="263454" y="55003"/>
                      <a:pt x="263454" y="55003"/>
                    </a:cubicBezTo>
                    <a:cubicBezTo>
                      <a:pt x="233136" y="81225"/>
                      <a:pt x="233136" y="81225"/>
                      <a:pt x="233136" y="81225"/>
                    </a:cubicBezTo>
                    <a:cubicBezTo>
                      <a:pt x="226545" y="77292"/>
                      <a:pt x="226545" y="77292"/>
                      <a:pt x="226545" y="77292"/>
                    </a:cubicBezTo>
                    <a:cubicBezTo>
                      <a:pt x="217318" y="72047"/>
                      <a:pt x="205454" y="66803"/>
                      <a:pt x="194908" y="64181"/>
                    </a:cubicBezTo>
                    <a:cubicBezTo>
                      <a:pt x="186999" y="62869"/>
                      <a:pt x="186999" y="62869"/>
                      <a:pt x="186999" y="62869"/>
                    </a:cubicBezTo>
                    <a:cubicBezTo>
                      <a:pt x="185681" y="22225"/>
                      <a:pt x="185681" y="22225"/>
                      <a:pt x="185681" y="22225"/>
                    </a:cubicBezTo>
                    <a:cubicBezTo>
                      <a:pt x="154044" y="22225"/>
                      <a:pt x="154044" y="22225"/>
                      <a:pt x="154044" y="22225"/>
                    </a:cubicBezTo>
                    <a:close/>
                    <a:moveTo>
                      <a:pt x="149256" y="0"/>
                    </a:moveTo>
                    <a:cubicBezTo>
                      <a:pt x="188882" y="0"/>
                      <a:pt x="188882" y="0"/>
                      <a:pt x="188882" y="0"/>
                    </a:cubicBezTo>
                    <a:cubicBezTo>
                      <a:pt x="198128" y="0"/>
                      <a:pt x="204732" y="7925"/>
                      <a:pt x="204732" y="15850"/>
                    </a:cubicBezTo>
                    <a:cubicBezTo>
                      <a:pt x="206053" y="44909"/>
                      <a:pt x="206053" y="44909"/>
                      <a:pt x="206053" y="44909"/>
                    </a:cubicBezTo>
                    <a:cubicBezTo>
                      <a:pt x="215299" y="47551"/>
                      <a:pt x="223224" y="51513"/>
                      <a:pt x="229828" y="55476"/>
                    </a:cubicBezTo>
                    <a:cubicBezTo>
                      <a:pt x="252283" y="35663"/>
                      <a:pt x="252283" y="35663"/>
                      <a:pt x="252283" y="35663"/>
                    </a:cubicBezTo>
                    <a:cubicBezTo>
                      <a:pt x="257566" y="29059"/>
                      <a:pt x="268133" y="29059"/>
                      <a:pt x="274737" y="35663"/>
                    </a:cubicBezTo>
                    <a:cubicBezTo>
                      <a:pt x="302475" y="63401"/>
                      <a:pt x="302475" y="63401"/>
                      <a:pt x="302475" y="63401"/>
                    </a:cubicBezTo>
                    <a:cubicBezTo>
                      <a:pt x="309079" y="70005"/>
                      <a:pt x="309079" y="80572"/>
                      <a:pt x="302475" y="87176"/>
                    </a:cubicBezTo>
                    <a:cubicBezTo>
                      <a:pt x="282662" y="108310"/>
                      <a:pt x="282662" y="108310"/>
                      <a:pt x="282662" y="108310"/>
                    </a:cubicBezTo>
                    <a:cubicBezTo>
                      <a:pt x="286625" y="114914"/>
                      <a:pt x="290587" y="122839"/>
                      <a:pt x="293229" y="132085"/>
                    </a:cubicBezTo>
                    <a:cubicBezTo>
                      <a:pt x="322288" y="133406"/>
                      <a:pt x="322288" y="133406"/>
                      <a:pt x="322288" y="133406"/>
                    </a:cubicBezTo>
                    <a:cubicBezTo>
                      <a:pt x="330213" y="133406"/>
                      <a:pt x="338138" y="140010"/>
                      <a:pt x="338138" y="149256"/>
                    </a:cubicBezTo>
                    <a:cubicBezTo>
                      <a:pt x="338138" y="188882"/>
                      <a:pt x="338138" y="188882"/>
                      <a:pt x="338138" y="188882"/>
                    </a:cubicBezTo>
                    <a:cubicBezTo>
                      <a:pt x="338138" y="198128"/>
                      <a:pt x="330213" y="204732"/>
                      <a:pt x="322288" y="204732"/>
                    </a:cubicBezTo>
                    <a:cubicBezTo>
                      <a:pt x="293229" y="206053"/>
                      <a:pt x="293229" y="206053"/>
                      <a:pt x="293229" y="206053"/>
                    </a:cubicBezTo>
                    <a:cubicBezTo>
                      <a:pt x="290587" y="215299"/>
                      <a:pt x="286625" y="223224"/>
                      <a:pt x="282662" y="229828"/>
                    </a:cubicBezTo>
                    <a:cubicBezTo>
                      <a:pt x="302475" y="252283"/>
                      <a:pt x="302475" y="252283"/>
                      <a:pt x="302475" y="252283"/>
                    </a:cubicBezTo>
                    <a:cubicBezTo>
                      <a:pt x="305117" y="254924"/>
                      <a:pt x="307759" y="258887"/>
                      <a:pt x="307759" y="262850"/>
                    </a:cubicBezTo>
                    <a:cubicBezTo>
                      <a:pt x="307759" y="266812"/>
                      <a:pt x="305117" y="272096"/>
                      <a:pt x="302475" y="274737"/>
                    </a:cubicBezTo>
                    <a:cubicBezTo>
                      <a:pt x="274737" y="302475"/>
                      <a:pt x="274737" y="302475"/>
                      <a:pt x="274737" y="302475"/>
                    </a:cubicBezTo>
                    <a:cubicBezTo>
                      <a:pt x="268133" y="309079"/>
                      <a:pt x="257566" y="309079"/>
                      <a:pt x="250962" y="302475"/>
                    </a:cubicBezTo>
                    <a:cubicBezTo>
                      <a:pt x="229828" y="282662"/>
                      <a:pt x="229828" y="282662"/>
                      <a:pt x="229828" y="282662"/>
                    </a:cubicBezTo>
                    <a:cubicBezTo>
                      <a:pt x="223224" y="286625"/>
                      <a:pt x="215299" y="290587"/>
                      <a:pt x="206053" y="293229"/>
                    </a:cubicBezTo>
                    <a:cubicBezTo>
                      <a:pt x="204732" y="322288"/>
                      <a:pt x="204732" y="322288"/>
                      <a:pt x="204732" y="322288"/>
                    </a:cubicBezTo>
                    <a:cubicBezTo>
                      <a:pt x="204732" y="330213"/>
                      <a:pt x="198128" y="338138"/>
                      <a:pt x="188882" y="338138"/>
                    </a:cubicBezTo>
                    <a:cubicBezTo>
                      <a:pt x="149256" y="338138"/>
                      <a:pt x="149256" y="338138"/>
                      <a:pt x="149256" y="338138"/>
                    </a:cubicBezTo>
                    <a:cubicBezTo>
                      <a:pt x="140010" y="338138"/>
                      <a:pt x="133406" y="330213"/>
                      <a:pt x="133406" y="322288"/>
                    </a:cubicBezTo>
                    <a:cubicBezTo>
                      <a:pt x="132085" y="293229"/>
                      <a:pt x="132085" y="293229"/>
                      <a:pt x="132085" y="293229"/>
                    </a:cubicBezTo>
                    <a:cubicBezTo>
                      <a:pt x="122839" y="290587"/>
                      <a:pt x="114914" y="286625"/>
                      <a:pt x="108310" y="282662"/>
                    </a:cubicBezTo>
                    <a:cubicBezTo>
                      <a:pt x="85855" y="302475"/>
                      <a:pt x="85855" y="302475"/>
                      <a:pt x="85855" y="302475"/>
                    </a:cubicBezTo>
                    <a:cubicBezTo>
                      <a:pt x="80572" y="309079"/>
                      <a:pt x="70005" y="309079"/>
                      <a:pt x="63401" y="302475"/>
                    </a:cubicBezTo>
                    <a:cubicBezTo>
                      <a:pt x="35663" y="274737"/>
                      <a:pt x="35663" y="274737"/>
                      <a:pt x="35663" y="274737"/>
                    </a:cubicBezTo>
                    <a:cubicBezTo>
                      <a:pt x="29059" y="268133"/>
                      <a:pt x="29059" y="257566"/>
                      <a:pt x="35663" y="250962"/>
                    </a:cubicBezTo>
                    <a:cubicBezTo>
                      <a:pt x="55476" y="229828"/>
                      <a:pt x="55476" y="229828"/>
                      <a:pt x="55476" y="229828"/>
                    </a:cubicBezTo>
                    <a:cubicBezTo>
                      <a:pt x="51513" y="223224"/>
                      <a:pt x="47551" y="215299"/>
                      <a:pt x="44909" y="206053"/>
                    </a:cubicBezTo>
                    <a:cubicBezTo>
                      <a:pt x="15850" y="204732"/>
                      <a:pt x="15850" y="204732"/>
                      <a:pt x="15850" y="204732"/>
                    </a:cubicBezTo>
                    <a:cubicBezTo>
                      <a:pt x="7925" y="204732"/>
                      <a:pt x="0" y="198128"/>
                      <a:pt x="0" y="188882"/>
                    </a:cubicBezTo>
                    <a:cubicBezTo>
                      <a:pt x="0" y="149256"/>
                      <a:pt x="0" y="149256"/>
                      <a:pt x="0" y="149256"/>
                    </a:cubicBezTo>
                    <a:cubicBezTo>
                      <a:pt x="0" y="140010"/>
                      <a:pt x="7925" y="133406"/>
                      <a:pt x="15850" y="133406"/>
                    </a:cubicBezTo>
                    <a:cubicBezTo>
                      <a:pt x="44909" y="132085"/>
                      <a:pt x="44909" y="132085"/>
                      <a:pt x="44909" y="132085"/>
                    </a:cubicBezTo>
                    <a:cubicBezTo>
                      <a:pt x="47551" y="122839"/>
                      <a:pt x="51513" y="114914"/>
                      <a:pt x="55476" y="108310"/>
                    </a:cubicBezTo>
                    <a:cubicBezTo>
                      <a:pt x="35663" y="85855"/>
                      <a:pt x="35663" y="85855"/>
                      <a:pt x="35663" y="85855"/>
                    </a:cubicBezTo>
                    <a:cubicBezTo>
                      <a:pt x="33021" y="83214"/>
                      <a:pt x="30380" y="79251"/>
                      <a:pt x="30380" y="75289"/>
                    </a:cubicBezTo>
                    <a:cubicBezTo>
                      <a:pt x="30380" y="71326"/>
                      <a:pt x="33021" y="66043"/>
                      <a:pt x="35663" y="63401"/>
                    </a:cubicBezTo>
                    <a:cubicBezTo>
                      <a:pt x="63401" y="35663"/>
                      <a:pt x="63401" y="35663"/>
                      <a:pt x="63401" y="35663"/>
                    </a:cubicBezTo>
                    <a:cubicBezTo>
                      <a:pt x="70005" y="29059"/>
                      <a:pt x="80572" y="29059"/>
                      <a:pt x="87176" y="35663"/>
                    </a:cubicBezTo>
                    <a:cubicBezTo>
                      <a:pt x="108310" y="55476"/>
                      <a:pt x="108310" y="55476"/>
                      <a:pt x="108310" y="55476"/>
                    </a:cubicBezTo>
                    <a:cubicBezTo>
                      <a:pt x="114914" y="51513"/>
                      <a:pt x="122839" y="47551"/>
                      <a:pt x="132085" y="44909"/>
                    </a:cubicBezTo>
                    <a:cubicBezTo>
                      <a:pt x="133406" y="15850"/>
                      <a:pt x="133406" y="15850"/>
                      <a:pt x="133406" y="15850"/>
                    </a:cubicBezTo>
                    <a:cubicBezTo>
                      <a:pt x="133406" y="7925"/>
                      <a:pt x="140010" y="0"/>
                      <a:pt x="149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grpSp>
      <p:grpSp>
        <p:nvGrpSpPr>
          <p:cNvPr id="11" name="组合 10"/>
          <p:cNvGrpSpPr/>
          <p:nvPr/>
        </p:nvGrpSpPr>
        <p:grpSpPr>
          <a:xfrm>
            <a:off x="648757" y="321932"/>
            <a:ext cx="4885993" cy="716067"/>
            <a:chOff x="5402407" y="1247256"/>
            <a:chExt cx="4885993" cy="716067"/>
          </a:xfrm>
        </p:grpSpPr>
        <p:sp>
          <p:nvSpPr>
            <p:cNvPr id="19" name="文本框 1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p:tgtEl>
                                          <p:spTgt spid="63"/>
                                        </p:tgtEl>
                                        <p:attrNameLst>
                                          <p:attrName>ppt_x</p:attrName>
                                        </p:attrNameLst>
                                      </p:cBhvr>
                                      <p:tavLst>
                                        <p:tav tm="0">
                                          <p:val>
                                            <p:strVal val="#ppt_x-#ppt_w*1.125000"/>
                                          </p:val>
                                        </p:tav>
                                        <p:tav tm="100000">
                                          <p:val>
                                            <p:strVal val="#ppt_x"/>
                                          </p:val>
                                        </p:tav>
                                      </p:tavLst>
                                    </p:anim>
                                    <p:animEffect transition="in" filter="wipe(right)">
                                      <p:cBhvr>
                                        <p:cTn id="8" dur="500"/>
                                        <p:tgtEl>
                                          <p:spTgt spid="63"/>
                                        </p:tgtEl>
                                      </p:cBhvr>
                                    </p:animEffect>
                                  </p:childTnLst>
                                </p:cTn>
                              </p:par>
                              <p:par>
                                <p:cTn id="9" presetID="12" presetClass="entr" presetSubtype="8" fill="hold" nodeType="withEffect">
                                  <p:stCondLst>
                                    <p:cond delay="10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ppt_x</p:attrName>
                                        </p:attrNameLst>
                                      </p:cBhvr>
                                      <p:tavLst>
                                        <p:tav tm="0">
                                          <p:val>
                                            <p:strVal val="#ppt_x-#ppt_w*1.125000"/>
                                          </p:val>
                                        </p:tav>
                                        <p:tav tm="100000">
                                          <p:val>
                                            <p:strVal val="#ppt_x"/>
                                          </p:val>
                                        </p:tav>
                                      </p:tavLst>
                                    </p:anim>
                                    <p:animEffect transition="in" filter="wipe(right)">
                                      <p:cBhvr>
                                        <p:cTn id="12" dur="500"/>
                                        <p:tgtEl>
                                          <p:spTgt spid="70"/>
                                        </p:tgtEl>
                                      </p:cBhvr>
                                    </p:animEffect>
                                  </p:childTnLst>
                                </p:cTn>
                              </p:par>
                              <p:par>
                                <p:cTn id="13" presetID="12" presetClass="entr" presetSubtype="8" fill="hold" nodeType="withEffect">
                                  <p:stCondLst>
                                    <p:cond delay="20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500"/>
                                        <p:tgtEl>
                                          <p:spTgt spid="77"/>
                                        </p:tgtEl>
                                        <p:attrNameLst>
                                          <p:attrName>ppt_x</p:attrName>
                                        </p:attrNameLst>
                                      </p:cBhvr>
                                      <p:tavLst>
                                        <p:tav tm="0">
                                          <p:val>
                                            <p:strVal val="#ppt_x-#ppt_w*1.125000"/>
                                          </p:val>
                                        </p:tav>
                                        <p:tav tm="100000">
                                          <p:val>
                                            <p:strVal val="#ppt_x"/>
                                          </p:val>
                                        </p:tav>
                                      </p:tavLst>
                                    </p:anim>
                                    <p:animEffect transition="in" filter="wipe(right)">
                                      <p:cBhvr>
                                        <p:cTn id="16" dur="500"/>
                                        <p:tgtEl>
                                          <p:spTgt spid="77"/>
                                        </p:tgtEl>
                                      </p:cBhvr>
                                    </p:animEffect>
                                  </p:childTnLst>
                                </p:cTn>
                              </p:par>
                              <p:par>
                                <p:cTn id="17" presetID="12" presetClass="entr" presetSubtype="8" fill="hold" nodeType="withEffect">
                                  <p:stCondLst>
                                    <p:cond delay="300"/>
                                  </p:stCondLst>
                                  <p:childTnLst>
                                    <p:set>
                                      <p:cBhvr>
                                        <p:cTn id="18" dur="1" fill="hold">
                                          <p:stCondLst>
                                            <p:cond delay="0"/>
                                          </p:stCondLst>
                                        </p:cTn>
                                        <p:tgtEl>
                                          <p:spTgt spid="84"/>
                                        </p:tgtEl>
                                        <p:attrNameLst>
                                          <p:attrName>style.visibility</p:attrName>
                                        </p:attrNameLst>
                                      </p:cBhvr>
                                      <p:to>
                                        <p:strVal val="visible"/>
                                      </p:to>
                                    </p:set>
                                    <p:anim calcmode="lin" valueType="num">
                                      <p:cBhvr additive="base">
                                        <p:cTn id="19" dur="500"/>
                                        <p:tgtEl>
                                          <p:spTgt spid="84"/>
                                        </p:tgtEl>
                                        <p:attrNameLst>
                                          <p:attrName>ppt_x</p:attrName>
                                        </p:attrNameLst>
                                      </p:cBhvr>
                                      <p:tavLst>
                                        <p:tav tm="0">
                                          <p:val>
                                            <p:strVal val="#ppt_x-#ppt_w*1.125000"/>
                                          </p:val>
                                        </p:tav>
                                        <p:tav tm="100000">
                                          <p:val>
                                            <p:strVal val="#ppt_x"/>
                                          </p:val>
                                        </p:tav>
                                      </p:tavLst>
                                    </p:anim>
                                    <p:animEffect transition="in" filter="wipe(right)">
                                      <p:cBhvr>
                                        <p:cTn id="20" dur="500"/>
                                        <p:tgtEl>
                                          <p:spTgt spid="84"/>
                                        </p:tgtEl>
                                      </p:cBhvr>
                                    </p:animEffect>
                                  </p:childTnLst>
                                </p:cTn>
                              </p:par>
                              <p:par>
                                <p:cTn id="21" presetID="12" presetClass="entr" presetSubtype="8" fill="hold" nodeType="withEffect">
                                  <p:stCondLst>
                                    <p:cond delay="40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p:tgtEl>
                                          <p:spTgt spid="91"/>
                                        </p:tgtEl>
                                        <p:attrNameLst>
                                          <p:attrName>ppt_x</p:attrName>
                                        </p:attrNameLst>
                                      </p:cBhvr>
                                      <p:tavLst>
                                        <p:tav tm="0">
                                          <p:val>
                                            <p:strVal val="#ppt_x-#ppt_w*1.125000"/>
                                          </p:val>
                                        </p:tav>
                                        <p:tav tm="100000">
                                          <p:val>
                                            <p:strVal val="#ppt_x"/>
                                          </p:val>
                                        </p:tav>
                                      </p:tavLst>
                                    </p:anim>
                                    <p:animEffect transition="in" filter="wipe(right)">
                                      <p:cBhvr>
                                        <p:cTn id="24" dur="500"/>
                                        <p:tgtEl>
                                          <p:spTgt spid="91"/>
                                        </p:tgtEl>
                                      </p:cBhvr>
                                    </p:animEffect>
                                  </p:childTnLst>
                                </p:cTn>
                              </p:par>
                              <p:par>
                                <p:cTn id="25" presetID="12" presetClass="entr" presetSubtype="8" fill="hold" nodeType="withEffect">
                                  <p:stCondLst>
                                    <p:cond delay="500"/>
                                  </p:stCondLst>
                                  <p:childTnLst>
                                    <p:set>
                                      <p:cBhvr>
                                        <p:cTn id="26" dur="1" fill="hold">
                                          <p:stCondLst>
                                            <p:cond delay="0"/>
                                          </p:stCondLst>
                                        </p:cTn>
                                        <p:tgtEl>
                                          <p:spTgt spid="98"/>
                                        </p:tgtEl>
                                        <p:attrNameLst>
                                          <p:attrName>style.visibility</p:attrName>
                                        </p:attrNameLst>
                                      </p:cBhvr>
                                      <p:to>
                                        <p:strVal val="visible"/>
                                      </p:to>
                                    </p:set>
                                    <p:anim calcmode="lin" valueType="num">
                                      <p:cBhvr additive="base">
                                        <p:cTn id="27" dur="500"/>
                                        <p:tgtEl>
                                          <p:spTgt spid="98"/>
                                        </p:tgtEl>
                                        <p:attrNameLst>
                                          <p:attrName>ppt_x</p:attrName>
                                        </p:attrNameLst>
                                      </p:cBhvr>
                                      <p:tavLst>
                                        <p:tav tm="0">
                                          <p:val>
                                            <p:strVal val="#ppt_x-#ppt_w*1.125000"/>
                                          </p:val>
                                        </p:tav>
                                        <p:tav tm="100000">
                                          <p:val>
                                            <p:strVal val="#ppt_x"/>
                                          </p:val>
                                        </p:tav>
                                      </p:tavLst>
                                    </p:anim>
                                    <p:animEffect transition="in" filter="wipe(right)">
                                      <p:cBhvr>
                                        <p:cTn id="28"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0260" y="2081842"/>
            <a:ext cx="2486894" cy="3462654"/>
            <a:chOff x="3325814" y="1978252"/>
            <a:chExt cx="2592387" cy="3609538"/>
          </a:xfrm>
        </p:grpSpPr>
        <p:sp>
          <p:nvSpPr>
            <p:cNvPr id="3" name="MH_SubTitle_1"/>
            <p:cNvSpPr/>
            <p:nvPr>
              <p:custDataLst>
                <p:tags r:id="rId1"/>
              </p:custDataLst>
            </p:nvPr>
          </p:nvSpPr>
          <p:spPr>
            <a:xfrm>
              <a:off x="3325814" y="1978252"/>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8" name="MH_SubTitle_2"/>
            <p:cNvSpPr/>
            <p:nvPr>
              <p:custDataLst>
                <p:tags r:id="rId2"/>
              </p:custDataLst>
            </p:nvPr>
          </p:nvSpPr>
          <p:spPr>
            <a:xfrm>
              <a:off x="3325814" y="3040289"/>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1" name="MH_SubTitle_3"/>
            <p:cNvSpPr/>
            <p:nvPr>
              <p:custDataLst>
                <p:tags r:id="rId3"/>
              </p:custDataLst>
            </p:nvPr>
          </p:nvSpPr>
          <p:spPr>
            <a:xfrm>
              <a:off x="3325814" y="4121786"/>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6" name="MH_SubTitle_4"/>
            <p:cNvSpPr/>
            <p:nvPr>
              <p:custDataLst>
                <p:tags r:id="rId4"/>
              </p:custDataLst>
            </p:nvPr>
          </p:nvSpPr>
          <p:spPr>
            <a:xfrm>
              <a:off x="3325814" y="5166137"/>
              <a:ext cx="2592143" cy="42165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solidFill>
              <a:srgbClr val="4948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sp>
        <p:nvSpPr>
          <p:cNvPr id="35" name="矩形 34"/>
          <p:cNvSpPr/>
          <p:nvPr/>
        </p:nvSpPr>
        <p:spPr>
          <a:xfrm>
            <a:off x="1519572" y="2540582"/>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制作</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226253" y="2100218"/>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微软雅黑" panose="020B0503020204020204" pitchFamily="34" charset="-122"/>
                <a:ea typeface="微软雅黑" panose="020B0503020204020204" pitchFamily="34" charset="-122"/>
              </a:rPr>
              <a:t>活动主题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1226253" y="3111412"/>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微软雅黑" panose="020B0503020204020204" pitchFamily="34" charset="-122"/>
                <a:ea typeface="微软雅黑" panose="020B0503020204020204" pitchFamily="34" charset="-122"/>
              </a:rPr>
              <a:t>活动主题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1226253" y="4138427"/>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微软雅黑" panose="020B0503020204020204" pitchFamily="34" charset="-122"/>
                <a:ea typeface="微软雅黑" panose="020B0503020204020204" pitchFamily="34" charset="-122"/>
              </a:rPr>
              <a:t>活动主题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1226253" y="5152524"/>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微软雅黑" panose="020B0503020204020204" pitchFamily="34" charset="-122"/>
                <a:ea typeface="微软雅黑" panose="020B0503020204020204" pitchFamily="34" charset="-122"/>
              </a:rPr>
              <a:t>活动主题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1519572" y="3559918"/>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制作</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519572" y="4575038"/>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制作</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1519572" y="5590158"/>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制作</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stretch>
            <a:fillRect/>
          </a:stretch>
        </p:blipFill>
        <p:spPr>
          <a:xfrm>
            <a:off x="7497445" y="2693035"/>
            <a:ext cx="4043045" cy="2597785"/>
          </a:xfrm>
          <a:prstGeom prst="rect">
            <a:avLst/>
          </a:prstGeom>
        </p:spPr>
      </p:pic>
      <p:grpSp>
        <p:nvGrpSpPr>
          <p:cNvPr id="7" name="组合 6"/>
          <p:cNvGrpSpPr/>
          <p:nvPr/>
        </p:nvGrpSpPr>
        <p:grpSpPr>
          <a:xfrm>
            <a:off x="648757" y="321932"/>
            <a:ext cx="4885993" cy="716067"/>
            <a:chOff x="5402407" y="1247256"/>
            <a:chExt cx="4885993" cy="716067"/>
          </a:xfrm>
        </p:grpSpPr>
        <p:sp>
          <p:nvSpPr>
            <p:cNvPr id="9" name="文本框 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1+#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1+#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1+#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1+#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全民健身"/>
          <p:cNvPicPr>
            <a:picLocks noChangeAspect="1"/>
          </p:cNvPicPr>
          <p:nvPr/>
        </p:nvPicPr>
        <p:blipFill>
          <a:blip r:embed="rId1"/>
          <a:srcRect b="57404"/>
          <a:stretch>
            <a:fillRect/>
          </a:stretch>
        </p:blipFill>
        <p:spPr>
          <a:xfrm>
            <a:off x="-635" y="0"/>
            <a:ext cx="12192635" cy="6926580"/>
          </a:xfrm>
          <a:prstGeom prst="rect">
            <a:avLst/>
          </a:prstGeom>
        </p:spPr>
      </p:pic>
      <p:sp>
        <p:nvSpPr>
          <p:cNvPr id="2" name="椭圆 1"/>
          <p:cNvSpPr/>
          <p:nvPr/>
        </p:nvSpPr>
        <p:spPr>
          <a:xfrm>
            <a:off x="4768813" y="751840"/>
            <a:ext cx="2628900" cy="2628900"/>
          </a:xfrm>
          <a:prstGeom prst="ellipse">
            <a:avLst/>
          </a:prstGeom>
          <a:solidFill>
            <a:schemeClr val="bg1"/>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244793" y="1228455"/>
            <a:ext cx="1675670" cy="1675670"/>
          </a:xfrm>
          <a:prstGeom prst="ellipse">
            <a:avLst/>
          </a:prstGeom>
          <a:solidFill>
            <a:srgbClr val="76BFA1"/>
          </a:solidFill>
          <a:ln>
            <a:noFill/>
          </a:ln>
          <a:effectLst>
            <a:outerShdw blurRad="2921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862633" y="3657583"/>
            <a:ext cx="3838809" cy="52197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rPr>
              <a:t>输入标题内容</a:t>
            </a:r>
            <a:endParaRPr lang="zh-CN" altLang="en-US" sz="2800" b="1" dirty="0">
              <a:solidFill>
                <a:schemeClr val="tx1">
                  <a:lumMod val="75000"/>
                  <a:lumOff val="25000"/>
                </a:schemeClr>
              </a:solidFill>
            </a:endParaRPr>
          </a:p>
        </p:txBody>
      </p:sp>
      <p:sp>
        <p:nvSpPr>
          <p:cNvPr id="6" name="文本框 5"/>
          <p:cNvSpPr txBox="1"/>
          <p:nvPr/>
        </p:nvSpPr>
        <p:spPr>
          <a:xfrm>
            <a:off x="3923030" y="4256405"/>
            <a:ext cx="4320540" cy="598805"/>
          </a:xfrm>
          <a:prstGeom prst="rect">
            <a:avLst/>
          </a:prstGeom>
          <a:noFill/>
        </p:spPr>
        <p:txBody>
          <a:bodyPr wrap="square" rtlCol="0">
            <a:spAutoFit/>
            <a:scene3d>
              <a:camera prst="orthographicFront"/>
              <a:lightRig rig="threePt" dir="t"/>
            </a:scene3d>
            <a:sp3d contourW="12700"/>
          </a:bodyPr>
          <a:lstStyle/>
          <a:p>
            <a:pPr algn="ct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endParaRPr lang="en-US" altLang="zh-CN" sz="1100" dirty="0">
              <a:solidFill>
                <a:schemeClr val="bg1">
                  <a:lumMod val="50000"/>
                </a:schemeClr>
              </a:solidFill>
              <a:latin typeface="+mj-ea"/>
              <a:ea typeface="+mj-ea"/>
            </a:endParaRPr>
          </a:p>
        </p:txBody>
      </p:sp>
      <p:sp>
        <p:nvSpPr>
          <p:cNvPr id="7" name="文本框 6"/>
          <p:cNvSpPr txBox="1"/>
          <p:nvPr/>
        </p:nvSpPr>
        <p:spPr>
          <a:xfrm>
            <a:off x="5244793" y="1488051"/>
            <a:ext cx="1675670" cy="1198880"/>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Harlow Solid Italic" panose="04030604020F02020D02" pitchFamily="82" charset="0"/>
              </a:rPr>
              <a:t>03</a:t>
            </a:r>
            <a:endParaRPr lang="en-US" altLang="zh-CN" sz="7200" b="1" dirty="0">
              <a:solidFill>
                <a:schemeClr val="bg1"/>
              </a:solidFill>
              <a:latin typeface="Harlow Solid Italic" panose="04030604020F02020D02" pitchFamily="8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cde36bc-7f68-4f5b-86a9-0a89be0b3539"/>
          <p:cNvGrpSpPr>
            <a:grpSpLocks noChangeAspect="1"/>
          </p:cNvGrpSpPr>
          <p:nvPr/>
        </p:nvGrpSpPr>
        <p:grpSpPr>
          <a:xfrm>
            <a:off x="4701756" y="1994470"/>
            <a:ext cx="2788488" cy="3740956"/>
            <a:chOff x="4792014" y="1826650"/>
            <a:chExt cx="2788488" cy="3740956"/>
          </a:xfrm>
          <a:solidFill>
            <a:srgbClr val="76BFA1"/>
          </a:solidFill>
        </p:grpSpPr>
        <p:sp>
          <p:nvSpPr>
            <p:cNvPr id="4" name="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Freeform: Shape 30"/>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rgbClr val="F3C24F"/>
            </a:solidFill>
            <a:ln>
              <a:noFill/>
            </a:ln>
          </p:spPr>
          <p:txBody>
            <a:bodyPr anchor="ctr"/>
            <a:lstStyle/>
            <a:p>
              <a:pPr algn="ctr"/>
            </a:p>
          </p:txBody>
        </p:sp>
        <p:sp>
          <p:nvSpPr>
            <p:cNvPr id="9" name="Freeform: Shape 31"/>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EF7661"/>
            </a:solidFill>
            <a:ln>
              <a:noFill/>
            </a:ln>
          </p:spPr>
          <p:txBody>
            <a:bodyPr anchor="ctr"/>
            <a:lstStyle/>
            <a:p>
              <a:pPr algn="ctr"/>
            </a:p>
          </p:txBody>
        </p:sp>
        <p:sp>
          <p:nvSpPr>
            <p:cNvPr id="10" name="Freeform: Shape 32"/>
            <p:cNvSpPr/>
            <p:nvPr/>
          </p:nvSpPr>
          <p:spPr bwMode="auto">
            <a:xfrm>
              <a:off x="5101223" y="1923485"/>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494866"/>
            </a:solidFill>
            <a:ln>
              <a:noFill/>
            </a:ln>
          </p:spPr>
          <p:txBody>
            <a:bodyPr anchor="ctr"/>
            <a:lstStyle/>
            <a:p>
              <a:pPr algn="ctr"/>
            </a:p>
          </p:txBody>
        </p:sp>
        <p:sp>
          <p:nvSpPr>
            <p:cNvPr id="11" name="Freeform: Shape 33"/>
            <p:cNvSpPr/>
            <p:nvPr/>
          </p:nvSpPr>
          <p:spPr bwMode="auto">
            <a:xfrm>
              <a:off x="6467822" y="305881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grpFill/>
            <a:ln>
              <a:noFill/>
            </a:ln>
          </p:spPr>
          <p:txBody>
            <a:bodyPr anchor="ctr"/>
            <a:lstStyle/>
            <a:p>
              <a:pPr algn="ctr"/>
            </a:p>
          </p:txBody>
        </p:sp>
      </p:grpSp>
      <p:grpSp>
        <p:nvGrpSpPr>
          <p:cNvPr id="31" name="组合 30"/>
          <p:cNvGrpSpPr/>
          <p:nvPr/>
        </p:nvGrpSpPr>
        <p:grpSpPr>
          <a:xfrm>
            <a:off x="6512871" y="1750749"/>
            <a:ext cx="4167434" cy="782070"/>
            <a:chOff x="6736921" y="2180774"/>
            <a:chExt cx="4167434" cy="782070"/>
          </a:xfrm>
        </p:grpSpPr>
        <p:sp>
          <p:nvSpPr>
            <p:cNvPr id="32" name="TextBox 11"/>
            <p:cNvSpPr txBox="1"/>
            <p:nvPr/>
          </p:nvSpPr>
          <p:spPr>
            <a:xfrm>
              <a:off x="6736921" y="2520884"/>
              <a:ext cx="4167434" cy="441960"/>
            </a:xfrm>
            <a:prstGeom prst="rect">
              <a:avLst/>
            </a:prstGeom>
            <a:noFill/>
          </p:spPr>
          <p:txBody>
            <a:bodyPr wrap="square" lIns="0" tIns="0" rIns="0" bIns="0" rtlCol="0">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sym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en-US" sz="1200" dirty="0">
                <a:solidFill>
                  <a:schemeClr val="tx1">
                    <a:lumMod val="75000"/>
                    <a:lumOff val="25000"/>
                  </a:schemeClr>
                </a:solidFill>
              </a:endParaRPr>
            </a:p>
          </p:txBody>
        </p:sp>
        <p:sp>
          <p:nvSpPr>
            <p:cNvPr id="3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75000"/>
                      <a:lumOff val="25000"/>
                    </a:schemeClr>
                  </a:solidFill>
                </a:rPr>
                <a:t>活动管理</a:t>
              </a:r>
              <a:endParaRPr lang="en-US" dirty="0">
                <a:solidFill>
                  <a:schemeClr val="tx1">
                    <a:lumMod val="75000"/>
                    <a:lumOff val="25000"/>
                  </a:schemeClr>
                </a:solidFill>
              </a:endParaRPr>
            </a:p>
          </p:txBody>
        </p:sp>
      </p:grpSp>
      <p:grpSp>
        <p:nvGrpSpPr>
          <p:cNvPr id="34" name="组合 33"/>
          <p:cNvGrpSpPr/>
          <p:nvPr/>
        </p:nvGrpSpPr>
        <p:grpSpPr>
          <a:xfrm>
            <a:off x="1356735" y="5018758"/>
            <a:ext cx="4167434" cy="782070"/>
            <a:chOff x="6736921" y="2180774"/>
            <a:chExt cx="4167434" cy="782070"/>
          </a:xfrm>
        </p:grpSpPr>
        <p:sp>
          <p:nvSpPr>
            <p:cNvPr id="35" name="TextBox 11"/>
            <p:cNvSpPr txBox="1"/>
            <p:nvPr/>
          </p:nvSpPr>
          <p:spPr>
            <a:xfrm>
              <a:off x="6736921" y="2520884"/>
              <a:ext cx="4167434" cy="441960"/>
            </a:xfrm>
            <a:prstGeom prst="rect">
              <a:avLst/>
            </a:prstGeom>
            <a:noFill/>
          </p:spPr>
          <p:txBody>
            <a:bodyPr wrap="square" lIns="0" tIns="0" rIns="0" bIns="0" rtlCol="0">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sym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en-US" sz="1200" dirty="0">
                <a:solidFill>
                  <a:schemeClr val="tx1">
                    <a:lumMod val="75000"/>
                    <a:lumOff val="25000"/>
                  </a:schemeClr>
                </a:solidFill>
              </a:endParaRPr>
            </a:p>
          </p:txBody>
        </p:sp>
        <p:sp>
          <p:nvSpPr>
            <p:cNvPr id="36"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a:solidFill>
                    <a:schemeClr val="tx1">
                      <a:lumMod val="75000"/>
                      <a:lumOff val="25000"/>
                    </a:schemeClr>
                  </a:solidFill>
                </a:rPr>
                <a:t>活动管理</a:t>
              </a:r>
              <a:endParaRPr lang="zh-CN" altLang="en-US" dirty="0">
                <a:solidFill>
                  <a:schemeClr val="tx1">
                    <a:lumMod val="75000"/>
                    <a:lumOff val="25000"/>
                  </a:schemeClr>
                </a:solidFill>
              </a:endParaRPr>
            </a:p>
          </p:txBody>
        </p:sp>
      </p:grpSp>
      <p:grpSp>
        <p:nvGrpSpPr>
          <p:cNvPr id="37" name="组合 36"/>
          <p:cNvGrpSpPr/>
          <p:nvPr/>
        </p:nvGrpSpPr>
        <p:grpSpPr>
          <a:xfrm>
            <a:off x="1356735" y="2949836"/>
            <a:ext cx="2887892" cy="782070"/>
            <a:chOff x="8016463" y="2180774"/>
            <a:chExt cx="2887892" cy="782070"/>
          </a:xfrm>
        </p:grpSpPr>
        <p:sp>
          <p:nvSpPr>
            <p:cNvPr id="38" name="TextBox 11"/>
            <p:cNvSpPr txBox="1"/>
            <p:nvPr/>
          </p:nvSpPr>
          <p:spPr>
            <a:xfrm>
              <a:off x="8016463" y="2520884"/>
              <a:ext cx="2887892" cy="441960"/>
            </a:xfrm>
            <a:prstGeom prst="rect">
              <a:avLst/>
            </a:prstGeom>
            <a:noFill/>
          </p:spPr>
          <p:txBody>
            <a:bodyPr wrap="square" lIns="0" tIns="0" rIns="0" bIns="0" rtlCol="0">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sym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en-US" sz="1200" dirty="0">
                <a:solidFill>
                  <a:schemeClr val="tx1">
                    <a:lumMod val="75000"/>
                    <a:lumOff val="25000"/>
                  </a:schemeClr>
                </a:solidFill>
              </a:endParaRPr>
            </a:p>
          </p:txBody>
        </p:sp>
        <p:sp>
          <p:nvSpPr>
            <p:cNvPr id="39"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smtClean="0">
                  <a:solidFill>
                    <a:schemeClr val="tx1">
                      <a:lumMod val="75000"/>
                      <a:lumOff val="25000"/>
                    </a:schemeClr>
                  </a:solidFill>
                </a:rPr>
                <a:t>活动管理</a:t>
              </a:r>
              <a:endParaRPr lang="en-US" dirty="0">
                <a:solidFill>
                  <a:schemeClr val="tx1">
                    <a:lumMod val="75000"/>
                    <a:lumOff val="25000"/>
                  </a:schemeClr>
                </a:solidFill>
              </a:endParaRPr>
            </a:p>
          </p:txBody>
        </p:sp>
      </p:grpSp>
      <p:grpSp>
        <p:nvGrpSpPr>
          <p:cNvPr id="40" name="组合 39"/>
          <p:cNvGrpSpPr/>
          <p:nvPr/>
        </p:nvGrpSpPr>
        <p:grpSpPr>
          <a:xfrm>
            <a:off x="7792413" y="3754134"/>
            <a:ext cx="2887892" cy="782070"/>
            <a:chOff x="8016463" y="2180774"/>
            <a:chExt cx="2887892" cy="782070"/>
          </a:xfrm>
        </p:grpSpPr>
        <p:sp>
          <p:nvSpPr>
            <p:cNvPr id="41" name="TextBox 11"/>
            <p:cNvSpPr txBox="1"/>
            <p:nvPr/>
          </p:nvSpPr>
          <p:spPr>
            <a:xfrm>
              <a:off x="8016463" y="2520884"/>
              <a:ext cx="2887892" cy="441960"/>
            </a:xfrm>
            <a:prstGeom prst="rect">
              <a:avLst/>
            </a:prstGeom>
            <a:noFill/>
          </p:spPr>
          <p:txBody>
            <a:bodyPr wrap="square" lIns="0" tIns="0" rIns="0" bIns="0" rtlCol="0">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sym typeface="+mn-ea"/>
                </a:rPr>
                <a:t>用户可以在投影仪或者计算机上进行演示也可以将演示文稿打印出来制作成</a:t>
              </a:r>
              <a:r>
                <a:rPr lang="zh-CN" altLang="en-US" sz="1200" dirty="0" smtClean="0">
                  <a:solidFill>
                    <a:schemeClr val="tx1">
                      <a:lumMod val="75000"/>
                      <a:lumOff val="25000"/>
                    </a:schemeClr>
                  </a:solidFill>
                  <a:latin typeface="+mn-ea"/>
                  <a:sym typeface="+mn-ea"/>
                </a:rPr>
                <a:t>胶片</a:t>
              </a:r>
              <a:endParaRPr lang="en-US" sz="1200" dirty="0">
                <a:solidFill>
                  <a:schemeClr val="tx1">
                    <a:lumMod val="75000"/>
                    <a:lumOff val="25000"/>
                  </a:schemeClr>
                </a:solidFill>
              </a:endParaRPr>
            </a:p>
          </p:txBody>
        </p:sp>
        <p:sp>
          <p:nvSpPr>
            <p:cNvPr id="42" name="TextBox 11"/>
            <p:cNvSpPr txBox="1"/>
            <p:nvPr/>
          </p:nvSpPr>
          <p:spPr>
            <a:xfrm>
              <a:off x="8016463"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75000"/>
                      <a:lumOff val="25000"/>
                    </a:schemeClr>
                  </a:solidFill>
                </a:rPr>
                <a:t>活动管理</a:t>
              </a:r>
              <a:endParaRPr lang="zh-CN" altLang="en-US" dirty="0">
                <a:solidFill>
                  <a:schemeClr val="tx1">
                    <a:lumMod val="75000"/>
                    <a:lumOff val="25000"/>
                  </a:schemeClr>
                </a:solidFill>
              </a:endParaRPr>
            </a:p>
          </p:txBody>
        </p:sp>
      </p:grpSp>
      <p:grpSp>
        <p:nvGrpSpPr>
          <p:cNvPr id="2" name="组合 1"/>
          <p:cNvGrpSpPr/>
          <p:nvPr/>
        </p:nvGrpSpPr>
        <p:grpSpPr>
          <a:xfrm>
            <a:off x="648757" y="321932"/>
            <a:ext cx="4885993" cy="716067"/>
            <a:chOff x="5402407" y="1247256"/>
            <a:chExt cx="4885993" cy="716067"/>
          </a:xfrm>
        </p:grpSpPr>
        <p:sp>
          <p:nvSpPr>
            <p:cNvPr id="19" name="文本框 1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1+#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0-#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1+#ppt_w/2"/>
                                          </p:val>
                                        </p:tav>
                                        <p:tav tm="100000">
                                          <p:val>
                                            <p:strVal val="#ppt_x"/>
                                          </p:val>
                                        </p:tav>
                                      </p:tavLst>
                                    </p:anim>
                                    <p:anim calcmode="lin" valueType="num">
                                      <p:cBhvr additive="base">
                                        <p:cTn id="24" dur="500" fill="hold"/>
                                        <p:tgtEl>
                                          <p:spTgt spid="4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0-#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48757" y="321932"/>
            <a:ext cx="4885993" cy="716067"/>
            <a:chOff x="5402407" y="1247256"/>
            <a:chExt cx="4885993" cy="716067"/>
          </a:xfrm>
        </p:grpSpPr>
        <p:sp>
          <p:nvSpPr>
            <p:cNvPr id="19" name="文本框 1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grpSp>
        <p:nvGrpSpPr>
          <p:cNvPr id="5" name="组合 4"/>
          <p:cNvGrpSpPr/>
          <p:nvPr/>
        </p:nvGrpSpPr>
        <p:grpSpPr>
          <a:xfrm>
            <a:off x="1044575" y="2172970"/>
            <a:ext cx="3520440" cy="3520440"/>
            <a:chOff x="685" y="2902"/>
            <a:chExt cx="6684" cy="6684"/>
          </a:xfrm>
        </p:grpSpPr>
        <p:grpSp>
          <p:nvGrpSpPr>
            <p:cNvPr id="14" name="组合 13"/>
            <p:cNvGrpSpPr/>
            <p:nvPr/>
          </p:nvGrpSpPr>
          <p:grpSpPr>
            <a:xfrm>
              <a:off x="685" y="2902"/>
              <a:ext cx="6684" cy="6684"/>
              <a:chOff x="6403" y="3168"/>
              <a:chExt cx="6684" cy="6684"/>
            </a:xfrm>
            <a:effectLst>
              <a:outerShdw blurRad="50800" dist="38100" dir="2700000" algn="tl" rotWithShape="0">
                <a:prstClr val="black">
                  <a:alpha val="40000"/>
                </a:prstClr>
              </a:outerShdw>
            </a:effectLst>
          </p:grpSpPr>
          <p:sp>
            <p:nvSpPr>
              <p:cNvPr id="22" name="稻壳儿搜索【幻雨工作室】_2"/>
              <p:cNvSpPr/>
              <p:nvPr/>
            </p:nvSpPr>
            <p:spPr>
              <a:xfrm>
                <a:off x="8267" y="3168"/>
                <a:ext cx="2997" cy="3342"/>
              </a:xfrm>
              <a:custGeom>
                <a:avLst/>
                <a:gdLst>
                  <a:gd name="connsiteX0" fmla="*/ 657246 w 1295672"/>
                  <a:gd name="connsiteY0" fmla="*/ 0 h 1444859"/>
                  <a:gd name="connsiteX1" fmla="*/ 740242 w 1295672"/>
                  <a:gd name="connsiteY1" fmla="*/ 39981 h 1444859"/>
                  <a:gd name="connsiteX2" fmla="*/ 1292200 w 1295672"/>
                  <a:gd name="connsiteY2" fmla="*/ 783685 h 1444859"/>
                  <a:gd name="connsiteX3" fmla="*/ 1295672 w 1295672"/>
                  <a:gd name="connsiteY3" fmla="*/ 806432 h 1444859"/>
                  <a:gd name="connsiteX4" fmla="*/ 1209470 w 1295672"/>
                  <a:gd name="connsiteY4" fmla="*/ 793276 h 1444859"/>
                  <a:gd name="connsiteX5" fmla="*/ 1097279 w 1295672"/>
                  <a:gd name="connsiteY5" fmla="*/ 787611 h 1444859"/>
                  <a:gd name="connsiteX6" fmla="*/ 670168 w 1295672"/>
                  <a:gd name="connsiteY6" fmla="*/ 873841 h 1444859"/>
                  <a:gd name="connsiteX7" fmla="*/ 657246 w 1295672"/>
                  <a:gd name="connsiteY7" fmla="*/ 880066 h 1444859"/>
                  <a:gd name="connsiteX8" fmla="*/ 644324 w 1295672"/>
                  <a:gd name="connsiteY8" fmla="*/ 873841 h 1444859"/>
                  <a:gd name="connsiteX9" fmla="*/ 596460 w 1295672"/>
                  <a:gd name="connsiteY9" fmla="*/ 856323 h 1444859"/>
                  <a:gd name="connsiteX10" fmla="*/ 596459 w 1295672"/>
                  <a:gd name="connsiteY10" fmla="*/ 856323 h 1444859"/>
                  <a:gd name="connsiteX11" fmla="*/ 644325 w 1295672"/>
                  <a:gd name="connsiteY11" fmla="*/ 873842 h 1444859"/>
                  <a:gd name="connsiteX12" fmla="*/ 657247 w 1295672"/>
                  <a:gd name="connsiteY12" fmla="*/ 880067 h 1444859"/>
                  <a:gd name="connsiteX13" fmla="*/ 574251 w 1295672"/>
                  <a:gd name="connsiteY13" fmla="*/ 920048 h 1444859"/>
                  <a:gd name="connsiteX14" fmla="*/ 132436 w 1295672"/>
                  <a:gd name="connsiteY14" fmla="*/ 1361863 h 1444859"/>
                  <a:gd name="connsiteX15" fmla="*/ 92455 w 1295672"/>
                  <a:gd name="connsiteY15" fmla="*/ 1444859 h 1444859"/>
                  <a:gd name="connsiteX16" fmla="*/ 86230 w 1295672"/>
                  <a:gd name="connsiteY16" fmla="*/ 1431937 h 1444859"/>
                  <a:gd name="connsiteX17" fmla="*/ 0 w 1295672"/>
                  <a:gd name="connsiteY17" fmla="*/ 1004826 h 1444859"/>
                  <a:gd name="connsiteX18" fmla="*/ 5665 w 1295672"/>
                  <a:gd name="connsiteY18" fmla="*/ 892635 h 1444859"/>
                  <a:gd name="connsiteX19" fmla="*/ 18821 w 1295672"/>
                  <a:gd name="connsiteY19" fmla="*/ 806433 h 1444859"/>
                  <a:gd name="connsiteX20" fmla="*/ 74519 w 1295672"/>
                  <a:gd name="connsiteY20" fmla="*/ 797933 h 1444859"/>
                  <a:gd name="connsiteX21" fmla="*/ 74519 w 1295672"/>
                  <a:gd name="connsiteY21" fmla="*/ 797931 h 1444859"/>
                  <a:gd name="connsiteX22" fmla="*/ 18820 w 1295672"/>
                  <a:gd name="connsiteY22" fmla="*/ 806432 h 1444859"/>
                  <a:gd name="connsiteX23" fmla="*/ 22292 w 1295672"/>
                  <a:gd name="connsiteY23" fmla="*/ 783685 h 1444859"/>
                  <a:gd name="connsiteX24" fmla="*/ 574250 w 1295672"/>
                  <a:gd name="connsiteY24" fmla="*/ 39981 h 1444859"/>
                  <a:gd name="connsiteX0-1" fmla="*/ 657246 w 1295672"/>
                  <a:gd name="connsiteY0-2" fmla="*/ 0 h 1444859"/>
                  <a:gd name="connsiteX1-3" fmla="*/ 740242 w 1295672"/>
                  <a:gd name="connsiteY1-4" fmla="*/ 39981 h 1444859"/>
                  <a:gd name="connsiteX2-5" fmla="*/ 1292200 w 1295672"/>
                  <a:gd name="connsiteY2-6" fmla="*/ 783685 h 1444859"/>
                  <a:gd name="connsiteX3-7" fmla="*/ 1295672 w 1295672"/>
                  <a:gd name="connsiteY3-8" fmla="*/ 806432 h 1444859"/>
                  <a:gd name="connsiteX4-9" fmla="*/ 1209470 w 1295672"/>
                  <a:gd name="connsiteY4-10" fmla="*/ 793276 h 1444859"/>
                  <a:gd name="connsiteX5-11" fmla="*/ 1097279 w 1295672"/>
                  <a:gd name="connsiteY5-12" fmla="*/ 787611 h 1444859"/>
                  <a:gd name="connsiteX6-13" fmla="*/ 670168 w 1295672"/>
                  <a:gd name="connsiteY6-14" fmla="*/ 873841 h 1444859"/>
                  <a:gd name="connsiteX7-15" fmla="*/ 657246 w 1295672"/>
                  <a:gd name="connsiteY7-16" fmla="*/ 880066 h 1444859"/>
                  <a:gd name="connsiteX8-17" fmla="*/ 644324 w 1295672"/>
                  <a:gd name="connsiteY8-18" fmla="*/ 873841 h 1444859"/>
                  <a:gd name="connsiteX9-19" fmla="*/ 596460 w 1295672"/>
                  <a:gd name="connsiteY9-20" fmla="*/ 856323 h 1444859"/>
                  <a:gd name="connsiteX10-21" fmla="*/ 596459 w 1295672"/>
                  <a:gd name="connsiteY10-22" fmla="*/ 856323 h 1444859"/>
                  <a:gd name="connsiteX11-23" fmla="*/ 644325 w 1295672"/>
                  <a:gd name="connsiteY11-24" fmla="*/ 873842 h 1444859"/>
                  <a:gd name="connsiteX12-25" fmla="*/ 657247 w 1295672"/>
                  <a:gd name="connsiteY12-26" fmla="*/ 880067 h 1444859"/>
                  <a:gd name="connsiteX13-27" fmla="*/ 574251 w 1295672"/>
                  <a:gd name="connsiteY13-28" fmla="*/ 920048 h 1444859"/>
                  <a:gd name="connsiteX14-29" fmla="*/ 132436 w 1295672"/>
                  <a:gd name="connsiteY14-30" fmla="*/ 1361863 h 1444859"/>
                  <a:gd name="connsiteX15-31" fmla="*/ 92455 w 1295672"/>
                  <a:gd name="connsiteY15-32" fmla="*/ 1444859 h 1444859"/>
                  <a:gd name="connsiteX16-33" fmla="*/ 86230 w 1295672"/>
                  <a:gd name="connsiteY16-34" fmla="*/ 1431937 h 1444859"/>
                  <a:gd name="connsiteX17-35" fmla="*/ 0 w 1295672"/>
                  <a:gd name="connsiteY17-36" fmla="*/ 1004826 h 1444859"/>
                  <a:gd name="connsiteX18-37" fmla="*/ 5665 w 1295672"/>
                  <a:gd name="connsiteY18-38" fmla="*/ 892635 h 1444859"/>
                  <a:gd name="connsiteX19-39" fmla="*/ 18821 w 1295672"/>
                  <a:gd name="connsiteY19-40" fmla="*/ 806433 h 1444859"/>
                  <a:gd name="connsiteX20-41" fmla="*/ 74519 w 1295672"/>
                  <a:gd name="connsiteY20-42" fmla="*/ 797933 h 1444859"/>
                  <a:gd name="connsiteX21-43" fmla="*/ 18820 w 1295672"/>
                  <a:gd name="connsiteY21-44" fmla="*/ 806432 h 1444859"/>
                  <a:gd name="connsiteX22-45" fmla="*/ 22292 w 1295672"/>
                  <a:gd name="connsiteY22-46" fmla="*/ 783685 h 1444859"/>
                  <a:gd name="connsiteX23-47" fmla="*/ 574250 w 1295672"/>
                  <a:gd name="connsiteY23-48" fmla="*/ 39981 h 1444859"/>
                  <a:gd name="connsiteX24-49" fmla="*/ 657246 w 1295672"/>
                  <a:gd name="connsiteY24-50" fmla="*/ 0 h 1444859"/>
                  <a:gd name="connsiteX0-51" fmla="*/ 657246 w 1295672"/>
                  <a:gd name="connsiteY0-52" fmla="*/ 0 h 1444859"/>
                  <a:gd name="connsiteX1-53" fmla="*/ 740242 w 1295672"/>
                  <a:gd name="connsiteY1-54" fmla="*/ 39981 h 1444859"/>
                  <a:gd name="connsiteX2-55" fmla="*/ 1292200 w 1295672"/>
                  <a:gd name="connsiteY2-56" fmla="*/ 783685 h 1444859"/>
                  <a:gd name="connsiteX3-57" fmla="*/ 1295672 w 1295672"/>
                  <a:gd name="connsiteY3-58" fmla="*/ 806432 h 1444859"/>
                  <a:gd name="connsiteX4-59" fmla="*/ 1209470 w 1295672"/>
                  <a:gd name="connsiteY4-60" fmla="*/ 793276 h 1444859"/>
                  <a:gd name="connsiteX5-61" fmla="*/ 1097279 w 1295672"/>
                  <a:gd name="connsiteY5-62" fmla="*/ 787611 h 1444859"/>
                  <a:gd name="connsiteX6-63" fmla="*/ 670168 w 1295672"/>
                  <a:gd name="connsiteY6-64" fmla="*/ 873841 h 1444859"/>
                  <a:gd name="connsiteX7-65" fmla="*/ 657246 w 1295672"/>
                  <a:gd name="connsiteY7-66" fmla="*/ 880066 h 1444859"/>
                  <a:gd name="connsiteX8-67" fmla="*/ 644324 w 1295672"/>
                  <a:gd name="connsiteY8-68" fmla="*/ 873841 h 1444859"/>
                  <a:gd name="connsiteX9-69" fmla="*/ 596460 w 1295672"/>
                  <a:gd name="connsiteY9-70" fmla="*/ 856323 h 1444859"/>
                  <a:gd name="connsiteX10-71" fmla="*/ 596459 w 1295672"/>
                  <a:gd name="connsiteY10-72" fmla="*/ 856323 h 1444859"/>
                  <a:gd name="connsiteX11-73" fmla="*/ 644325 w 1295672"/>
                  <a:gd name="connsiteY11-74" fmla="*/ 873842 h 1444859"/>
                  <a:gd name="connsiteX12-75" fmla="*/ 657247 w 1295672"/>
                  <a:gd name="connsiteY12-76" fmla="*/ 880067 h 1444859"/>
                  <a:gd name="connsiteX13-77" fmla="*/ 574251 w 1295672"/>
                  <a:gd name="connsiteY13-78" fmla="*/ 920048 h 1444859"/>
                  <a:gd name="connsiteX14-79" fmla="*/ 132436 w 1295672"/>
                  <a:gd name="connsiteY14-80" fmla="*/ 1361863 h 1444859"/>
                  <a:gd name="connsiteX15-81" fmla="*/ 92455 w 1295672"/>
                  <a:gd name="connsiteY15-82" fmla="*/ 1444859 h 1444859"/>
                  <a:gd name="connsiteX16-83" fmla="*/ 86230 w 1295672"/>
                  <a:gd name="connsiteY16-84" fmla="*/ 1431937 h 1444859"/>
                  <a:gd name="connsiteX17-85" fmla="*/ 0 w 1295672"/>
                  <a:gd name="connsiteY17-86" fmla="*/ 1004826 h 1444859"/>
                  <a:gd name="connsiteX18-87" fmla="*/ 5665 w 1295672"/>
                  <a:gd name="connsiteY18-88" fmla="*/ 892635 h 1444859"/>
                  <a:gd name="connsiteX19-89" fmla="*/ 18821 w 1295672"/>
                  <a:gd name="connsiteY19-90" fmla="*/ 806433 h 1444859"/>
                  <a:gd name="connsiteX20-91" fmla="*/ 18820 w 1295672"/>
                  <a:gd name="connsiteY20-92" fmla="*/ 806432 h 1444859"/>
                  <a:gd name="connsiteX21-93" fmla="*/ 22292 w 1295672"/>
                  <a:gd name="connsiteY21-94" fmla="*/ 783685 h 1444859"/>
                  <a:gd name="connsiteX22-95" fmla="*/ 574250 w 1295672"/>
                  <a:gd name="connsiteY22-96" fmla="*/ 39981 h 1444859"/>
                  <a:gd name="connsiteX23-97" fmla="*/ 657246 w 1295672"/>
                  <a:gd name="connsiteY23-98" fmla="*/ 0 h 1444859"/>
                  <a:gd name="connsiteX0-99" fmla="*/ 657246 w 1295672"/>
                  <a:gd name="connsiteY0-100" fmla="*/ 0 h 1444859"/>
                  <a:gd name="connsiteX1-101" fmla="*/ 740242 w 1295672"/>
                  <a:gd name="connsiteY1-102" fmla="*/ 39981 h 1444859"/>
                  <a:gd name="connsiteX2-103" fmla="*/ 1292200 w 1295672"/>
                  <a:gd name="connsiteY2-104" fmla="*/ 783685 h 1444859"/>
                  <a:gd name="connsiteX3-105" fmla="*/ 1295672 w 1295672"/>
                  <a:gd name="connsiteY3-106" fmla="*/ 806432 h 1444859"/>
                  <a:gd name="connsiteX4-107" fmla="*/ 1209470 w 1295672"/>
                  <a:gd name="connsiteY4-108" fmla="*/ 793276 h 1444859"/>
                  <a:gd name="connsiteX5-109" fmla="*/ 1097279 w 1295672"/>
                  <a:gd name="connsiteY5-110" fmla="*/ 787611 h 1444859"/>
                  <a:gd name="connsiteX6-111" fmla="*/ 670168 w 1295672"/>
                  <a:gd name="connsiteY6-112" fmla="*/ 873841 h 1444859"/>
                  <a:gd name="connsiteX7-113" fmla="*/ 657246 w 1295672"/>
                  <a:gd name="connsiteY7-114" fmla="*/ 880066 h 1444859"/>
                  <a:gd name="connsiteX8-115" fmla="*/ 644324 w 1295672"/>
                  <a:gd name="connsiteY8-116" fmla="*/ 873841 h 1444859"/>
                  <a:gd name="connsiteX9-117" fmla="*/ 596460 w 1295672"/>
                  <a:gd name="connsiteY9-118" fmla="*/ 856323 h 1444859"/>
                  <a:gd name="connsiteX10-119" fmla="*/ 644325 w 1295672"/>
                  <a:gd name="connsiteY10-120" fmla="*/ 873842 h 1444859"/>
                  <a:gd name="connsiteX11-121" fmla="*/ 657247 w 1295672"/>
                  <a:gd name="connsiteY11-122" fmla="*/ 880067 h 1444859"/>
                  <a:gd name="connsiteX12-123" fmla="*/ 574251 w 1295672"/>
                  <a:gd name="connsiteY12-124" fmla="*/ 920048 h 1444859"/>
                  <a:gd name="connsiteX13-125" fmla="*/ 132436 w 1295672"/>
                  <a:gd name="connsiteY13-126" fmla="*/ 1361863 h 1444859"/>
                  <a:gd name="connsiteX14-127" fmla="*/ 92455 w 1295672"/>
                  <a:gd name="connsiteY14-128" fmla="*/ 1444859 h 1444859"/>
                  <a:gd name="connsiteX15-129" fmla="*/ 86230 w 1295672"/>
                  <a:gd name="connsiteY15-130" fmla="*/ 1431937 h 1444859"/>
                  <a:gd name="connsiteX16-131" fmla="*/ 0 w 1295672"/>
                  <a:gd name="connsiteY16-132" fmla="*/ 1004826 h 1444859"/>
                  <a:gd name="connsiteX17-133" fmla="*/ 5665 w 1295672"/>
                  <a:gd name="connsiteY17-134" fmla="*/ 892635 h 1444859"/>
                  <a:gd name="connsiteX18-135" fmla="*/ 18821 w 1295672"/>
                  <a:gd name="connsiteY18-136" fmla="*/ 806433 h 1444859"/>
                  <a:gd name="connsiteX19-137" fmla="*/ 18820 w 1295672"/>
                  <a:gd name="connsiteY19-138" fmla="*/ 806432 h 1444859"/>
                  <a:gd name="connsiteX20-139" fmla="*/ 22292 w 1295672"/>
                  <a:gd name="connsiteY20-140" fmla="*/ 783685 h 1444859"/>
                  <a:gd name="connsiteX21-141" fmla="*/ 574250 w 1295672"/>
                  <a:gd name="connsiteY21-142" fmla="*/ 39981 h 1444859"/>
                  <a:gd name="connsiteX22-143" fmla="*/ 657246 w 1295672"/>
                  <a:gd name="connsiteY22-144" fmla="*/ 0 h 1444859"/>
                  <a:gd name="connsiteX0-145" fmla="*/ 657246 w 1295672"/>
                  <a:gd name="connsiteY0-146" fmla="*/ 0 h 1444859"/>
                  <a:gd name="connsiteX1-147" fmla="*/ 740242 w 1295672"/>
                  <a:gd name="connsiteY1-148" fmla="*/ 39981 h 1444859"/>
                  <a:gd name="connsiteX2-149" fmla="*/ 1292200 w 1295672"/>
                  <a:gd name="connsiteY2-150" fmla="*/ 783685 h 1444859"/>
                  <a:gd name="connsiteX3-151" fmla="*/ 1295672 w 1295672"/>
                  <a:gd name="connsiteY3-152" fmla="*/ 806432 h 1444859"/>
                  <a:gd name="connsiteX4-153" fmla="*/ 1209470 w 1295672"/>
                  <a:gd name="connsiteY4-154" fmla="*/ 793276 h 1444859"/>
                  <a:gd name="connsiteX5-155" fmla="*/ 1097279 w 1295672"/>
                  <a:gd name="connsiteY5-156" fmla="*/ 787611 h 1444859"/>
                  <a:gd name="connsiteX6-157" fmla="*/ 670168 w 1295672"/>
                  <a:gd name="connsiteY6-158" fmla="*/ 873841 h 1444859"/>
                  <a:gd name="connsiteX7-159" fmla="*/ 657246 w 1295672"/>
                  <a:gd name="connsiteY7-160" fmla="*/ 880066 h 1444859"/>
                  <a:gd name="connsiteX8-161" fmla="*/ 644324 w 1295672"/>
                  <a:gd name="connsiteY8-162" fmla="*/ 873841 h 1444859"/>
                  <a:gd name="connsiteX9-163" fmla="*/ 644325 w 1295672"/>
                  <a:gd name="connsiteY9-164" fmla="*/ 873842 h 1444859"/>
                  <a:gd name="connsiteX10-165" fmla="*/ 657247 w 1295672"/>
                  <a:gd name="connsiteY10-166" fmla="*/ 880067 h 1444859"/>
                  <a:gd name="connsiteX11-167" fmla="*/ 574251 w 1295672"/>
                  <a:gd name="connsiteY11-168" fmla="*/ 920048 h 1444859"/>
                  <a:gd name="connsiteX12-169" fmla="*/ 132436 w 1295672"/>
                  <a:gd name="connsiteY12-170" fmla="*/ 1361863 h 1444859"/>
                  <a:gd name="connsiteX13-171" fmla="*/ 92455 w 1295672"/>
                  <a:gd name="connsiteY13-172" fmla="*/ 1444859 h 1444859"/>
                  <a:gd name="connsiteX14-173" fmla="*/ 86230 w 1295672"/>
                  <a:gd name="connsiteY14-174" fmla="*/ 1431937 h 1444859"/>
                  <a:gd name="connsiteX15-175" fmla="*/ 0 w 1295672"/>
                  <a:gd name="connsiteY15-176" fmla="*/ 1004826 h 1444859"/>
                  <a:gd name="connsiteX16-177" fmla="*/ 5665 w 1295672"/>
                  <a:gd name="connsiteY16-178" fmla="*/ 892635 h 1444859"/>
                  <a:gd name="connsiteX17-179" fmla="*/ 18821 w 1295672"/>
                  <a:gd name="connsiteY17-180" fmla="*/ 806433 h 1444859"/>
                  <a:gd name="connsiteX18-181" fmla="*/ 18820 w 1295672"/>
                  <a:gd name="connsiteY18-182" fmla="*/ 806432 h 1444859"/>
                  <a:gd name="connsiteX19-183" fmla="*/ 22292 w 1295672"/>
                  <a:gd name="connsiteY19-184" fmla="*/ 783685 h 1444859"/>
                  <a:gd name="connsiteX20-185" fmla="*/ 574250 w 1295672"/>
                  <a:gd name="connsiteY20-186" fmla="*/ 39981 h 1444859"/>
                  <a:gd name="connsiteX21-187" fmla="*/ 657246 w 1295672"/>
                  <a:gd name="connsiteY21-188" fmla="*/ 0 h 1444859"/>
                  <a:gd name="connsiteX0-189" fmla="*/ 657246 w 1295672"/>
                  <a:gd name="connsiteY0-190" fmla="*/ 0 h 1444859"/>
                  <a:gd name="connsiteX1-191" fmla="*/ 740242 w 1295672"/>
                  <a:gd name="connsiteY1-192" fmla="*/ 39981 h 1444859"/>
                  <a:gd name="connsiteX2-193" fmla="*/ 1292200 w 1295672"/>
                  <a:gd name="connsiteY2-194" fmla="*/ 783685 h 1444859"/>
                  <a:gd name="connsiteX3-195" fmla="*/ 1295672 w 1295672"/>
                  <a:gd name="connsiteY3-196" fmla="*/ 806432 h 1444859"/>
                  <a:gd name="connsiteX4-197" fmla="*/ 1209470 w 1295672"/>
                  <a:gd name="connsiteY4-198" fmla="*/ 793276 h 1444859"/>
                  <a:gd name="connsiteX5-199" fmla="*/ 1097279 w 1295672"/>
                  <a:gd name="connsiteY5-200" fmla="*/ 787611 h 1444859"/>
                  <a:gd name="connsiteX6-201" fmla="*/ 670168 w 1295672"/>
                  <a:gd name="connsiteY6-202" fmla="*/ 873841 h 1444859"/>
                  <a:gd name="connsiteX7-203" fmla="*/ 657246 w 1295672"/>
                  <a:gd name="connsiteY7-204" fmla="*/ 880066 h 1444859"/>
                  <a:gd name="connsiteX8-205" fmla="*/ 644324 w 1295672"/>
                  <a:gd name="connsiteY8-206" fmla="*/ 873841 h 1444859"/>
                  <a:gd name="connsiteX9-207" fmla="*/ 657247 w 1295672"/>
                  <a:gd name="connsiteY9-208" fmla="*/ 880067 h 1444859"/>
                  <a:gd name="connsiteX10-209" fmla="*/ 574251 w 1295672"/>
                  <a:gd name="connsiteY10-210" fmla="*/ 920048 h 1444859"/>
                  <a:gd name="connsiteX11-211" fmla="*/ 132436 w 1295672"/>
                  <a:gd name="connsiteY11-212" fmla="*/ 1361863 h 1444859"/>
                  <a:gd name="connsiteX12-213" fmla="*/ 92455 w 1295672"/>
                  <a:gd name="connsiteY12-214" fmla="*/ 1444859 h 1444859"/>
                  <a:gd name="connsiteX13-215" fmla="*/ 86230 w 1295672"/>
                  <a:gd name="connsiteY13-216" fmla="*/ 1431937 h 1444859"/>
                  <a:gd name="connsiteX14-217" fmla="*/ 0 w 1295672"/>
                  <a:gd name="connsiteY14-218" fmla="*/ 1004826 h 1444859"/>
                  <a:gd name="connsiteX15-219" fmla="*/ 5665 w 1295672"/>
                  <a:gd name="connsiteY15-220" fmla="*/ 892635 h 1444859"/>
                  <a:gd name="connsiteX16-221" fmla="*/ 18821 w 1295672"/>
                  <a:gd name="connsiteY16-222" fmla="*/ 806433 h 1444859"/>
                  <a:gd name="connsiteX17-223" fmla="*/ 18820 w 1295672"/>
                  <a:gd name="connsiteY17-224" fmla="*/ 806432 h 1444859"/>
                  <a:gd name="connsiteX18-225" fmla="*/ 22292 w 1295672"/>
                  <a:gd name="connsiteY18-226" fmla="*/ 783685 h 1444859"/>
                  <a:gd name="connsiteX19-227" fmla="*/ 574250 w 1295672"/>
                  <a:gd name="connsiteY19-228" fmla="*/ 39981 h 1444859"/>
                  <a:gd name="connsiteX20-229" fmla="*/ 657246 w 1295672"/>
                  <a:gd name="connsiteY20-230" fmla="*/ 0 h 1444859"/>
                  <a:gd name="connsiteX0-231" fmla="*/ 657246 w 1295672"/>
                  <a:gd name="connsiteY0-232" fmla="*/ 0 h 1444859"/>
                  <a:gd name="connsiteX1-233" fmla="*/ 740242 w 1295672"/>
                  <a:gd name="connsiteY1-234" fmla="*/ 39981 h 1444859"/>
                  <a:gd name="connsiteX2-235" fmla="*/ 1292200 w 1295672"/>
                  <a:gd name="connsiteY2-236" fmla="*/ 783685 h 1444859"/>
                  <a:gd name="connsiteX3-237" fmla="*/ 1295672 w 1295672"/>
                  <a:gd name="connsiteY3-238" fmla="*/ 806432 h 1444859"/>
                  <a:gd name="connsiteX4-239" fmla="*/ 1209470 w 1295672"/>
                  <a:gd name="connsiteY4-240" fmla="*/ 793276 h 1444859"/>
                  <a:gd name="connsiteX5-241" fmla="*/ 1097279 w 1295672"/>
                  <a:gd name="connsiteY5-242" fmla="*/ 787611 h 1444859"/>
                  <a:gd name="connsiteX6-243" fmla="*/ 670168 w 1295672"/>
                  <a:gd name="connsiteY6-244" fmla="*/ 873841 h 1444859"/>
                  <a:gd name="connsiteX7-245" fmla="*/ 657246 w 1295672"/>
                  <a:gd name="connsiteY7-246" fmla="*/ 880066 h 1444859"/>
                  <a:gd name="connsiteX8-247" fmla="*/ 657247 w 1295672"/>
                  <a:gd name="connsiteY8-248" fmla="*/ 880067 h 1444859"/>
                  <a:gd name="connsiteX9-249" fmla="*/ 574251 w 1295672"/>
                  <a:gd name="connsiteY9-250" fmla="*/ 920048 h 1444859"/>
                  <a:gd name="connsiteX10-251" fmla="*/ 132436 w 1295672"/>
                  <a:gd name="connsiteY10-252" fmla="*/ 1361863 h 1444859"/>
                  <a:gd name="connsiteX11-253" fmla="*/ 92455 w 1295672"/>
                  <a:gd name="connsiteY11-254" fmla="*/ 1444859 h 1444859"/>
                  <a:gd name="connsiteX12-255" fmla="*/ 86230 w 1295672"/>
                  <a:gd name="connsiteY12-256" fmla="*/ 1431937 h 1444859"/>
                  <a:gd name="connsiteX13-257" fmla="*/ 0 w 1295672"/>
                  <a:gd name="connsiteY13-258" fmla="*/ 1004826 h 1444859"/>
                  <a:gd name="connsiteX14-259" fmla="*/ 5665 w 1295672"/>
                  <a:gd name="connsiteY14-260" fmla="*/ 892635 h 1444859"/>
                  <a:gd name="connsiteX15-261" fmla="*/ 18821 w 1295672"/>
                  <a:gd name="connsiteY15-262" fmla="*/ 806433 h 1444859"/>
                  <a:gd name="connsiteX16-263" fmla="*/ 18820 w 1295672"/>
                  <a:gd name="connsiteY16-264" fmla="*/ 806432 h 1444859"/>
                  <a:gd name="connsiteX17-265" fmla="*/ 22292 w 1295672"/>
                  <a:gd name="connsiteY17-266" fmla="*/ 783685 h 1444859"/>
                  <a:gd name="connsiteX18-267" fmla="*/ 574250 w 1295672"/>
                  <a:gd name="connsiteY18-268" fmla="*/ 39981 h 1444859"/>
                  <a:gd name="connsiteX19-269" fmla="*/ 657246 w 1295672"/>
                  <a:gd name="connsiteY19-270" fmla="*/ 0 h 1444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Lst>
                <a:rect l="l" t="t" r="r" b="b"/>
                <a:pathLst>
                  <a:path w="1295672" h="1444859">
                    <a:moveTo>
                      <a:pt x="657246" y="0"/>
                    </a:moveTo>
                    <a:lnTo>
                      <a:pt x="740242" y="39981"/>
                    </a:lnTo>
                    <a:cubicBezTo>
                      <a:pt x="1020101" y="192009"/>
                      <a:pt x="1226425" y="462249"/>
                      <a:pt x="1292200" y="783685"/>
                    </a:cubicBezTo>
                    <a:lnTo>
                      <a:pt x="1295672" y="806432"/>
                    </a:lnTo>
                    <a:lnTo>
                      <a:pt x="1209470" y="793276"/>
                    </a:lnTo>
                    <a:cubicBezTo>
                      <a:pt x="1172582" y="789530"/>
                      <a:pt x="1135155" y="787611"/>
                      <a:pt x="1097279" y="787611"/>
                    </a:cubicBezTo>
                    <a:cubicBezTo>
                      <a:pt x="945776" y="787611"/>
                      <a:pt x="801445" y="818315"/>
                      <a:pt x="670168" y="873841"/>
                    </a:cubicBezTo>
                    <a:lnTo>
                      <a:pt x="657246" y="880066"/>
                    </a:lnTo>
                    <a:lnTo>
                      <a:pt x="657247" y="880067"/>
                    </a:lnTo>
                    <a:lnTo>
                      <a:pt x="574251" y="920048"/>
                    </a:lnTo>
                    <a:cubicBezTo>
                      <a:pt x="387679" y="1021400"/>
                      <a:pt x="233788" y="1175291"/>
                      <a:pt x="132436" y="1361863"/>
                    </a:cubicBezTo>
                    <a:lnTo>
                      <a:pt x="92455" y="1444859"/>
                    </a:lnTo>
                    <a:lnTo>
                      <a:pt x="86230" y="1431937"/>
                    </a:lnTo>
                    <a:cubicBezTo>
                      <a:pt x="30704" y="1300660"/>
                      <a:pt x="0" y="1156329"/>
                      <a:pt x="0" y="1004826"/>
                    </a:cubicBezTo>
                    <a:cubicBezTo>
                      <a:pt x="0" y="966950"/>
                      <a:pt x="1919" y="929523"/>
                      <a:pt x="5665" y="892635"/>
                    </a:cubicBezTo>
                    <a:lnTo>
                      <a:pt x="18821" y="806433"/>
                    </a:lnTo>
                    <a:lnTo>
                      <a:pt x="18820" y="806432"/>
                    </a:lnTo>
                    <a:lnTo>
                      <a:pt x="22292" y="783685"/>
                    </a:lnTo>
                    <a:cubicBezTo>
                      <a:pt x="88067" y="462249"/>
                      <a:pt x="294391" y="192009"/>
                      <a:pt x="574250" y="39981"/>
                    </a:cubicBezTo>
                    <a:lnTo>
                      <a:pt x="657246" y="0"/>
                    </a:lnTo>
                    <a:close/>
                  </a:path>
                </a:pathLst>
              </a:custGeom>
              <a:solidFill>
                <a:srgbClr val="EF9A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04000" anchor="ctr"/>
              <a:p>
                <a:pPr algn="ctr" eaLnBrk="1" fontAlgn="auto" hangingPunct="1">
                  <a:spcBef>
                    <a:spcPts val="0"/>
                  </a:spcBef>
                  <a:spcAft>
                    <a:spcPts val="0"/>
                  </a:spcAft>
                  <a:defRPr/>
                </a:pP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稻壳儿搜索【幻雨工作室】_3"/>
              <p:cNvSpPr/>
              <p:nvPr/>
            </p:nvSpPr>
            <p:spPr>
              <a:xfrm>
                <a:off x="9745" y="4991"/>
                <a:ext cx="3342" cy="2997"/>
              </a:xfrm>
              <a:custGeom>
                <a:avLst/>
                <a:gdLst>
                  <a:gd name="connsiteX0" fmla="*/ 440033 w 1444857"/>
                  <a:gd name="connsiteY0" fmla="*/ 0 h 1295672"/>
                  <a:gd name="connsiteX1" fmla="*/ 552224 w 1444857"/>
                  <a:gd name="connsiteY1" fmla="*/ 5665 h 1295672"/>
                  <a:gd name="connsiteX2" fmla="*/ 638425 w 1444857"/>
                  <a:gd name="connsiteY2" fmla="*/ 18821 h 1295672"/>
                  <a:gd name="connsiteX3" fmla="*/ 638425 w 1444857"/>
                  <a:gd name="connsiteY3" fmla="*/ 18820 h 1295672"/>
                  <a:gd name="connsiteX4" fmla="*/ 661172 w 1444857"/>
                  <a:gd name="connsiteY4" fmla="*/ 22292 h 1295672"/>
                  <a:gd name="connsiteX5" fmla="*/ 1404876 w 1444857"/>
                  <a:gd name="connsiteY5" fmla="*/ 574250 h 1295672"/>
                  <a:gd name="connsiteX6" fmla="*/ 1444857 w 1444857"/>
                  <a:gd name="connsiteY6" fmla="*/ 657246 h 1295672"/>
                  <a:gd name="connsiteX7" fmla="*/ 1404876 w 1444857"/>
                  <a:gd name="connsiteY7" fmla="*/ 740242 h 1295672"/>
                  <a:gd name="connsiteX8" fmla="*/ 661172 w 1444857"/>
                  <a:gd name="connsiteY8" fmla="*/ 1292200 h 1295672"/>
                  <a:gd name="connsiteX9" fmla="*/ 638425 w 1444857"/>
                  <a:gd name="connsiteY9" fmla="*/ 1295672 h 1295672"/>
                  <a:gd name="connsiteX10" fmla="*/ 651581 w 1444857"/>
                  <a:gd name="connsiteY10" fmla="*/ 1209470 h 1295672"/>
                  <a:gd name="connsiteX11" fmla="*/ 657246 w 1444857"/>
                  <a:gd name="connsiteY11" fmla="*/ 1097279 h 1295672"/>
                  <a:gd name="connsiteX12" fmla="*/ 571016 w 1444857"/>
                  <a:gd name="connsiteY12" fmla="*/ 670168 h 1295672"/>
                  <a:gd name="connsiteX13" fmla="*/ 564791 w 1444857"/>
                  <a:gd name="connsiteY13" fmla="*/ 657246 h 1295672"/>
                  <a:gd name="connsiteX14" fmla="*/ 564791 w 1444857"/>
                  <a:gd name="connsiteY14" fmla="*/ 657246 h 1295672"/>
                  <a:gd name="connsiteX15" fmla="*/ 524811 w 1444857"/>
                  <a:gd name="connsiteY15" fmla="*/ 574251 h 1295672"/>
                  <a:gd name="connsiteX16" fmla="*/ 82996 w 1444857"/>
                  <a:gd name="connsiteY16" fmla="*/ 132436 h 1295672"/>
                  <a:gd name="connsiteX17" fmla="*/ 0 w 1444857"/>
                  <a:gd name="connsiteY17" fmla="*/ 92455 h 1295672"/>
                  <a:gd name="connsiteX18" fmla="*/ 12922 w 1444857"/>
                  <a:gd name="connsiteY18" fmla="*/ 86230 h 1295672"/>
                  <a:gd name="connsiteX19" fmla="*/ 440033 w 1444857"/>
                  <a:gd name="connsiteY19" fmla="*/ 0 h 129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857" h="1295672">
                    <a:moveTo>
                      <a:pt x="440033" y="0"/>
                    </a:moveTo>
                    <a:cubicBezTo>
                      <a:pt x="477909" y="0"/>
                      <a:pt x="515336" y="1919"/>
                      <a:pt x="552224" y="5665"/>
                    </a:cubicBezTo>
                    <a:lnTo>
                      <a:pt x="638425" y="18821"/>
                    </a:lnTo>
                    <a:lnTo>
                      <a:pt x="638425" y="18820"/>
                    </a:lnTo>
                    <a:lnTo>
                      <a:pt x="661172" y="22292"/>
                    </a:lnTo>
                    <a:cubicBezTo>
                      <a:pt x="982609" y="88067"/>
                      <a:pt x="1252848" y="294391"/>
                      <a:pt x="1404876" y="574250"/>
                    </a:cubicBezTo>
                    <a:lnTo>
                      <a:pt x="1444857" y="657246"/>
                    </a:lnTo>
                    <a:lnTo>
                      <a:pt x="1404876" y="740242"/>
                    </a:lnTo>
                    <a:cubicBezTo>
                      <a:pt x="1252848" y="1020101"/>
                      <a:pt x="982609" y="1226425"/>
                      <a:pt x="661172" y="1292200"/>
                    </a:cubicBezTo>
                    <a:lnTo>
                      <a:pt x="638425" y="1295672"/>
                    </a:lnTo>
                    <a:lnTo>
                      <a:pt x="651581" y="1209470"/>
                    </a:lnTo>
                    <a:cubicBezTo>
                      <a:pt x="655327" y="1172582"/>
                      <a:pt x="657246" y="1135155"/>
                      <a:pt x="657246" y="1097279"/>
                    </a:cubicBezTo>
                    <a:cubicBezTo>
                      <a:pt x="657246" y="945776"/>
                      <a:pt x="626542" y="801445"/>
                      <a:pt x="571016" y="670168"/>
                    </a:cubicBezTo>
                    <a:lnTo>
                      <a:pt x="564791" y="657246"/>
                    </a:lnTo>
                    <a:lnTo>
                      <a:pt x="564791" y="657246"/>
                    </a:lnTo>
                    <a:lnTo>
                      <a:pt x="524811" y="574251"/>
                    </a:lnTo>
                    <a:cubicBezTo>
                      <a:pt x="423459" y="387679"/>
                      <a:pt x="269569" y="233788"/>
                      <a:pt x="82996" y="132436"/>
                    </a:cubicBezTo>
                    <a:lnTo>
                      <a:pt x="0" y="92455"/>
                    </a:lnTo>
                    <a:lnTo>
                      <a:pt x="12922" y="86230"/>
                    </a:lnTo>
                    <a:cubicBezTo>
                      <a:pt x="144199" y="30704"/>
                      <a:pt x="288530" y="0"/>
                      <a:pt x="440033" y="0"/>
                    </a:cubicBezTo>
                    <a:close/>
                  </a:path>
                </a:pathLst>
              </a:custGeom>
              <a:solidFill>
                <a:srgbClr val="494866"/>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0" rIns="0" bIns="72000" anchor="ctr"/>
              <a:p>
                <a:pPr algn="ctr" eaLnBrk="1" fontAlgn="auto" hangingPunct="1">
                  <a:spcBef>
                    <a:spcPts val="0"/>
                  </a:spcBef>
                  <a:spcAft>
                    <a:spcPts val="0"/>
                  </a:spcAft>
                  <a:defRPr/>
                </a:pP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稻壳儿搜索【幻雨工作室】_4"/>
              <p:cNvSpPr/>
              <p:nvPr/>
            </p:nvSpPr>
            <p:spPr>
              <a:xfrm>
                <a:off x="6403" y="5033"/>
                <a:ext cx="3342" cy="2997"/>
              </a:xfrm>
              <a:custGeom>
                <a:avLst/>
                <a:gdLst>
                  <a:gd name="connsiteX0" fmla="*/ 806432 w 1444859"/>
                  <a:gd name="connsiteY0" fmla="*/ 0 h 1295674"/>
                  <a:gd name="connsiteX1" fmla="*/ 793276 w 1444859"/>
                  <a:gd name="connsiteY1" fmla="*/ 86202 h 1295674"/>
                  <a:gd name="connsiteX2" fmla="*/ 787611 w 1444859"/>
                  <a:gd name="connsiteY2" fmla="*/ 198393 h 1295674"/>
                  <a:gd name="connsiteX3" fmla="*/ 873841 w 1444859"/>
                  <a:gd name="connsiteY3" fmla="*/ 625504 h 1295674"/>
                  <a:gd name="connsiteX4" fmla="*/ 880066 w 1444859"/>
                  <a:gd name="connsiteY4" fmla="*/ 638426 h 1295674"/>
                  <a:gd name="connsiteX5" fmla="*/ 873841 w 1444859"/>
                  <a:gd name="connsiteY5" fmla="*/ 651348 h 1295674"/>
                  <a:gd name="connsiteX6" fmla="*/ 863411 w 1444859"/>
                  <a:gd name="connsiteY6" fmla="*/ 679845 h 1295674"/>
                  <a:gd name="connsiteX7" fmla="*/ 863412 w 1444859"/>
                  <a:gd name="connsiteY7" fmla="*/ 679846 h 1295674"/>
                  <a:gd name="connsiteX8" fmla="*/ 873842 w 1444859"/>
                  <a:gd name="connsiteY8" fmla="*/ 651349 h 1295674"/>
                  <a:gd name="connsiteX9" fmla="*/ 880067 w 1444859"/>
                  <a:gd name="connsiteY9" fmla="*/ 638427 h 1295674"/>
                  <a:gd name="connsiteX10" fmla="*/ 920048 w 1444859"/>
                  <a:gd name="connsiteY10" fmla="*/ 721423 h 1295674"/>
                  <a:gd name="connsiteX11" fmla="*/ 1361863 w 1444859"/>
                  <a:gd name="connsiteY11" fmla="*/ 1163238 h 1295674"/>
                  <a:gd name="connsiteX12" fmla="*/ 1444859 w 1444859"/>
                  <a:gd name="connsiteY12" fmla="*/ 1203219 h 1295674"/>
                  <a:gd name="connsiteX13" fmla="*/ 1431937 w 1444859"/>
                  <a:gd name="connsiteY13" fmla="*/ 1209444 h 1295674"/>
                  <a:gd name="connsiteX14" fmla="*/ 1004826 w 1444859"/>
                  <a:gd name="connsiteY14" fmla="*/ 1295674 h 1295674"/>
                  <a:gd name="connsiteX15" fmla="*/ 892635 w 1444859"/>
                  <a:gd name="connsiteY15" fmla="*/ 1290009 h 1295674"/>
                  <a:gd name="connsiteX16" fmla="*/ 806433 w 1444859"/>
                  <a:gd name="connsiteY16" fmla="*/ 1276853 h 1295674"/>
                  <a:gd name="connsiteX17" fmla="*/ 801994 w 1444859"/>
                  <a:gd name="connsiteY17" fmla="*/ 1247766 h 1295674"/>
                  <a:gd name="connsiteX18" fmla="*/ 801993 w 1444859"/>
                  <a:gd name="connsiteY18" fmla="*/ 1247765 h 1295674"/>
                  <a:gd name="connsiteX19" fmla="*/ 806432 w 1444859"/>
                  <a:gd name="connsiteY19" fmla="*/ 1276852 h 1295674"/>
                  <a:gd name="connsiteX20" fmla="*/ 783685 w 1444859"/>
                  <a:gd name="connsiteY20" fmla="*/ 1273380 h 1295674"/>
                  <a:gd name="connsiteX21" fmla="*/ 39981 w 1444859"/>
                  <a:gd name="connsiteY21" fmla="*/ 721422 h 1295674"/>
                  <a:gd name="connsiteX22" fmla="*/ 0 w 1444859"/>
                  <a:gd name="connsiteY22" fmla="*/ 638426 h 1295674"/>
                  <a:gd name="connsiteX23" fmla="*/ 39981 w 1444859"/>
                  <a:gd name="connsiteY23" fmla="*/ 555430 h 1295674"/>
                  <a:gd name="connsiteX24" fmla="*/ 783685 w 1444859"/>
                  <a:gd name="connsiteY24" fmla="*/ 3472 h 1295674"/>
                  <a:gd name="connsiteX0-1" fmla="*/ 806432 w 1444859"/>
                  <a:gd name="connsiteY0-2" fmla="*/ 0 h 1295674"/>
                  <a:gd name="connsiteX1-3" fmla="*/ 793276 w 1444859"/>
                  <a:gd name="connsiteY1-4" fmla="*/ 86202 h 1295674"/>
                  <a:gd name="connsiteX2-5" fmla="*/ 787611 w 1444859"/>
                  <a:gd name="connsiteY2-6" fmla="*/ 198393 h 1295674"/>
                  <a:gd name="connsiteX3-7" fmla="*/ 873841 w 1444859"/>
                  <a:gd name="connsiteY3-8" fmla="*/ 625504 h 1295674"/>
                  <a:gd name="connsiteX4-9" fmla="*/ 880066 w 1444859"/>
                  <a:gd name="connsiteY4-10" fmla="*/ 638426 h 1295674"/>
                  <a:gd name="connsiteX5-11" fmla="*/ 873841 w 1444859"/>
                  <a:gd name="connsiteY5-12" fmla="*/ 651348 h 1295674"/>
                  <a:gd name="connsiteX6-13" fmla="*/ 863411 w 1444859"/>
                  <a:gd name="connsiteY6-14" fmla="*/ 679845 h 1295674"/>
                  <a:gd name="connsiteX7-15" fmla="*/ 863412 w 1444859"/>
                  <a:gd name="connsiteY7-16" fmla="*/ 679846 h 1295674"/>
                  <a:gd name="connsiteX8-17" fmla="*/ 873842 w 1444859"/>
                  <a:gd name="connsiteY8-18" fmla="*/ 651349 h 1295674"/>
                  <a:gd name="connsiteX9-19" fmla="*/ 880067 w 1444859"/>
                  <a:gd name="connsiteY9-20" fmla="*/ 638427 h 1295674"/>
                  <a:gd name="connsiteX10-21" fmla="*/ 920048 w 1444859"/>
                  <a:gd name="connsiteY10-22" fmla="*/ 721423 h 1295674"/>
                  <a:gd name="connsiteX11-23" fmla="*/ 1361863 w 1444859"/>
                  <a:gd name="connsiteY11-24" fmla="*/ 1163238 h 1295674"/>
                  <a:gd name="connsiteX12-25" fmla="*/ 1444859 w 1444859"/>
                  <a:gd name="connsiteY12-26" fmla="*/ 1203219 h 1295674"/>
                  <a:gd name="connsiteX13-27" fmla="*/ 1431937 w 1444859"/>
                  <a:gd name="connsiteY13-28" fmla="*/ 1209444 h 1295674"/>
                  <a:gd name="connsiteX14-29" fmla="*/ 1004826 w 1444859"/>
                  <a:gd name="connsiteY14-30" fmla="*/ 1295674 h 1295674"/>
                  <a:gd name="connsiteX15-31" fmla="*/ 892635 w 1444859"/>
                  <a:gd name="connsiteY15-32" fmla="*/ 1290009 h 1295674"/>
                  <a:gd name="connsiteX16-33" fmla="*/ 806433 w 1444859"/>
                  <a:gd name="connsiteY16-34" fmla="*/ 1276853 h 1295674"/>
                  <a:gd name="connsiteX17-35" fmla="*/ 801994 w 1444859"/>
                  <a:gd name="connsiteY17-36" fmla="*/ 1247766 h 1295674"/>
                  <a:gd name="connsiteX18-37" fmla="*/ 806432 w 1444859"/>
                  <a:gd name="connsiteY18-38" fmla="*/ 1276852 h 1295674"/>
                  <a:gd name="connsiteX19-39" fmla="*/ 783685 w 1444859"/>
                  <a:gd name="connsiteY19-40" fmla="*/ 1273380 h 1295674"/>
                  <a:gd name="connsiteX20-41" fmla="*/ 39981 w 1444859"/>
                  <a:gd name="connsiteY20-42" fmla="*/ 721422 h 1295674"/>
                  <a:gd name="connsiteX21-43" fmla="*/ 0 w 1444859"/>
                  <a:gd name="connsiteY21-44" fmla="*/ 638426 h 1295674"/>
                  <a:gd name="connsiteX22-45" fmla="*/ 39981 w 1444859"/>
                  <a:gd name="connsiteY22-46" fmla="*/ 555430 h 1295674"/>
                  <a:gd name="connsiteX23-47" fmla="*/ 783685 w 1444859"/>
                  <a:gd name="connsiteY23-48" fmla="*/ 3472 h 1295674"/>
                  <a:gd name="connsiteX24-49" fmla="*/ 806432 w 1444859"/>
                  <a:gd name="connsiteY24-50" fmla="*/ 0 h 1295674"/>
                  <a:gd name="connsiteX0-51" fmla="*/ 806432 w 1444859"/>
                  <a:gd name="connsiteY0-52" fmla="*/ 0 h 1295674"/>
                  <a:gd name="connsiteX1-53" fmla="*/ 793276 w 1444859"/>
                  <a:gd name="connsiteY1-54" fmla="*/ 86202 h 1295674"/>
                  <a:gd name="connsiteX2-55" fmla="*/ 787611 w 1444859"/>
                  <a:gd name="connsiteY2-56" fmla="*/ 198393 h 1295674"/>
                  <a:gd name="connsiteX3-57" fmla="*/ 873841 w 1444859"/>
                  <a:gd name="connsiteY3-58" fmla="*/ 625504 h 1295674"/>
                  <a:gd name="connsiteX4-59" fmla="*/ 880066 w 1444859"/>
                  <a:gd name="connsiteY4-60" fmla="*/ 638426 h 1295674"/>
                  <a:gd name="connsiteX5-61" fmla="*/ 873841 w 1444859"/>
                  <a:gd name="connsiteY5-62" fmla="*/ 651348 h 1295674"/>
                  <a:gd name="connsiteX6-63" fmla="*/ 863411 w 1444859"/>
                  <a:gd name="connsiteY6-64" fmla="*/ 679845 h 1295674"/>
                  <a:gd name="connsiteX7-65" fmla="*/ 863412 w 1444859"/>
                  <a:gd name="connsiteY7-66" fmla="*/ 679846 h 1295674"/>
                  <a:gd name="connsiteX8-67" fmla="*/ 873842 w 1444859"/>
                  <a:gd name="connsiteY8-68" fmla="*/ 651349 h 1295674"/>
                  <a:gd name="connsiteX9-69" fmla="*/ 880067 w 1444859"/>
                  <a:gd name="connsiteY9-70" fmla="*/ 638427 h 1295674"/>
                  <a:gd name="connsiteX10-71" fmla="*/ 920048 w 1444859"/>
                  <a:gd name="connsiteY10-72" fmla="*/ 721423 h 1295674"/>
                  <a:gd name="connsiteX11-73" fmla="*/ 1361863 w 1444859"/>
                  <a:gd name="connsiteY11-74" fmla="*/ 1163238 h 1295674"/>
                  <a:gd name="connsiteX12-75" fmla="*/ 1444859 w 1444859"/>
                  <a:gd name="connsiteY12-76" fmla="*/ 1203219 h 1295674"/>
                  <a:gd name="connsiteX13-77" fmla="*/ 1431937 w 1444859"/>
                  <a:gd name="connsiteY13-78" fmla="*/ 1209444 h 1295674"/>
                  <a:gd name="connsiteX14-79" fmla="*/ 1004826 w 1444859"/>
                  <a:gd name="connsiteY14-80" fmla="*/ 1295674 h 1295674"/>
                  <a:gd name="connsiteX15-81" fmla="*/ 892635 w 1444859"/>
                  <a:gd name="connsiteY15-82" fmla="*/ 1290009 h 1295674"/>
                  <a:gd name="connsiteX16-83" fmla="*/ 806433 w 1444859"/>
                  <a:gd name="connsiteY16-84" fmla="*/ 1276853 h 1295674"/>
                  <a:gd name="connsiteX17-85" fmla="*/ 806432 w 1444859"/>
                  <a:gd name="connsiteY17-86" fmla="*/ 1276852 h 1295674"/>
                  <a:gd name="connsiteX18-87" fmla="*/ 783685 w 1444859"/>
                  <a:gd name="connsiteY18-88" fmla="*/ 1273380 h 1295674"/>
                  <a:gd name="connsiteX19-89" fmla="*/ 39981 w 1444859"/>
                  <a:gd name="connsiteY19-90" fmla="*/ 721422 h 1295674"/>
                  <a:gd name="connsiteX20-91" fmla="*/ 0 w 1444859"/>
                  <a:gd name="connsiteY20-92" fmla="*/ 638426 h 1295674"/>
                  <a:gd name="connsiteX21-93" fmla="*/ 39981 w 1444859"/>
                  <a:gd name="connsiteY21-94" fmla="*/ 555430 h 1295674"/>
                  <a:gd name="connsiteX22-95" fmla="*/ 783685 w 1444859"/>
                  <a:gd name="connsiteY22-96" fmla="*/ 3472 h 1295674"/>
                  <a:gd name="connsiteX23-97" fmla="*/ 806432 w 1444859"/>
                  <a:gd name="connsiteY23-98" fmla="*/ 0 h 1295674"/>
                  <a:gd name="connsiteX0-99" fmla="*/ 806432 w 1444859"/>
                  <a:gd name="connsiteY0-100" fmla="*/ 0 h 1295674"/>
                  <a:gd name="connsiteX1-101" fmla="*/ 793276 w 1444859"/>
                  <a:gd name="connsiteY1-102" fmla="*/ 86202 h 1295674"/>
                  <a:gd name="connsiteX2-103" fmla="*/ 787611 w 1444859"/>
                  <a:gd name="connsiteY2-104" fmla="*/ 198393 h 1295674"/>
                  <a:gd name="connsiteX3-105" fmla="*/ 873841 w 1444859"/>
                  <a:gd name="connsiteY3-106" fmla="*/ 625504 h 1295674"/>
                  <a:gd name="connsiteX4-107" fmla="*/ 880066 w 1444859"/>
                  <a:gd name="connsiteY4-108" fmla="*/ 638426 h 1295674"/>
                  <a:gd name="connsiteX5-109" fmla="*/ 873841 w 1444859"/>
                  <a:gd name="connsiteY5-110" fmla="*/ 651348 h 1295674"/>
                  <a:gd name="connsiteX6-111" fmla="*/ 863411 w 1444859"/>
                  <a:gd name="connsiteY6-112" fmla="*/ 679845 h 1295674"/>
                  <a:gd name="connsiteX7-113" fmla="*/ 873842 w 1444859"/>
                  <a:gd name="connsiteY7-114" fmla="*/ 651349 h 1295674"/>
                  <a:gd name="connsiteX8-115" fmla="*/ 880067 w 1444859"/>
                  <a:gd name="connsiteY8-116" fmla="*/ 638427 h 1295674"/>
                  <a:gd name="connsiteX9-117" fmla="*/ 920048 w 1444859"/>
                  <a:gd name="connsiteY9-118" fmla="*/ 721423 h 1295674"/>
                  <a:gd name="connsiteX10-119" fmla="*/ 1361863 w 1444859"/>
                  <a:gd name="connsiteY10-120" fmla="*/ 1163238 h 1295674"/>
                  <a:gd name="connsiteX11-121" fmla="*/ 1444859 w 1444859"/>
                  <a:gd name="connsiteY11-122" fmla="*/ 1203219 h 1295674"/>
                  <a:gd name="connsiteX12-123" fmla="*/ 1431937 w 1444859"/>
                  <a:gd name="connsiteY12-124" fmla="*/ 1209444 h 1295674"/>
                  <a:gd name="connsiteX13-125" fmla="*/ 1004826 w 1444859"/>
                  <a:gd name="connsiteY13-126" fmla="*/ 1295674 h 1295674"/>
                  <a:gd name="connsiteX14-127" fmla="*/ 892635 w 1444859"/>
                  <a:gd name="connsiteY14-128" fmla="*/ 1290009 h 1295674"/>
                  <a:gd name="connsiteX15-129" fmla="*/ 806433 w 1444859"/>
                  <a:gd name="connsiteY15-130" fmla="*/ 1276853 h 1295674"/>
                  <a:gd name="connsiteX16-131" fmla="*/ 806432 w 1444859"/>
                  <a:gd name="connsiteY16-132" fmla="*/ 1276852 h 1295674"/>
                  <a:gd name="connsiteX17-133" fmla="*/ 783685 w 1444859"/>
                  <a:gd name="connsiteY17-134" fmla="*/ 1273380 h 1295674"/>
                  <a:gd name="connsiteX18-135" fmla="*/ 39981 w 1444859"/>
                  <a:gd name="connsiteY18-136" fmla="*/ 721422 h 1295674"/>
                  <a:gd name="connsiteX19-137" fmla="*/ 0 w 1444859"/>
                  <a:gd name="connsiteY19-138" fmla="*/ 638426 h 1295674"/>
                  <a:gd name="connsiteX20-139" fmla="*/ 39981 w 1444859"/>
                  <a:gd name="connsiteY20-140" fmla="*/ 555430 h 1295674"/>
                  <a:gd name="connsiteX21-141" fmla="*/ 783685 w 1444859"/>
                  <a:gd name="connsiteY21-142" fmla="*/ 3472 h 1295674"/>
                  <a:gd name="connsiteX22-143" fmla="*/ 806432 w 1444859"/>
                  <a:gd name="connsiteY22-144" fmla="*/ 0 h 1295674"/>
                  <a:gd name="connsiteX0-145" fmla="*/ 806432 w 1444859"/>
                  <a:gd name="connsiteY0-146" fmla="*/ 0 h 1295674"/>
                  <a:gd name="connsiteX1-147" fmla="*/ 793276 w 1444859"/>
                  <a:gd name="connsiteY1-148" fmla="*/ 86202 h 1295674"/>
                  <a:gd name="connsiteX2-149" fmla="*/ 787611 w 1444859"/>
                  <a:gd name="connsiteY2-150" fmla="*/ 198393 h 1295674"/>
                  <a:gd name="connsiteX3-151" fmla="*/ 873841 w 1444859"/>
                  <a:gd name="connsiteY3-152" fmla="*/ 625504 h 1295674"/>
                  <a:gd name="connsiteX4-153" fmla="*/ 880066 w 1444859"/>
                  <a:gd name="connsiteY4-154" fmla="*/ 638426 h 1295674"/>
                  <a:gd name="connsiteX5-155" fmla="*/ 873841 w 1444859"/>
                  <a:gd name="connsiteY5-156" fmla="*/ 651348 h 1295674"/>
                  <a:gd name="connsiteX6-157" fmla="*/ 873842 w 1444859"/>
                  <a:gd name="connsiteY6-158" fmla="*/ 651349 h 1295674"/>
                  <a:gd name="connsiteX7-159" fmla="*/ 880067 w 1444859"/>
                  <a:gd name="connsiteY7-160" fmla="*/ 638427 h 1295674"/>
                  <a:gd name="connsiteX8-161" fmla="*/ 920048 w 1444859"/>
                  <a:gd name="connsiteY8-162" fmla="*/ 721423 h 1295674"/>
                  <a:gd name="connsiteX9-163" fmla="*/ 1361863 w 1444859"/>
                  <a:gd name="connsiteY9-164" fmla="*/ 1163238 h 1295674"/>
                  <a:gd name="connsiteX10-165" fmla="*/ 1444859 w 1444859"/>
                  <a:gd name="connsiteY10-166" fmla="*/ 1203219 h 1295674"/>
                  <a:gd name="connsiteX11-167" fmla="*/ 1431937 w 1444859"/>
                  <a:gd name="connsiteY11-168" fmla="*/ 1209444 h 1295674"/>
                  <a:gd name="connsiteX12-169" fmla="*/ 1004826 w 1444859"/>
                  <a:gd name="connsiteY12-170" fmla="*/ 1295674 h 1295674"/>
                  <a:gd name="connsiteX13-171" fmla="*/ 892635 w 1444859"/>
                  <a:gd name="connsiteY13-172" fmla="*/ 1290009 h 1295674"/>
                  <a:gd name="connsiteX14-173" fmla="*/ 806433 w 1444859"/>
                  <a:gd name="connsiteY14-174" fmla="*/ 1276853 h 1295674"/>
                  <a:gd name="connsiteX15-175" fmla="*/ 806432 w 1444859"/>
                  <a:gd name="connsiteY15-176" fmla="*/ 1276852 h 1295674"/>
                  <a:gd name="connsiteX16-177" fmla="*/ 783685 w 1444859"/>
                  <a:gd name="connsiteY16-178" fmla="*/ 1273380 h 1295674"/>
                  <a:gd name="connsiteX17-179" fmla="*/ 39981 w 1444859"/>
                  <a:gd name="connsiteY17-180" fmla="*/ 721422 h 1295674"/>
                  <a:gd name="connsiteX18-181" fmla="*/ 0 w 1444859"/>
                  <a:gd name="connsiteY18-182" fmla="*/ 638426 h 1295674"/>
                  <a:gd name="connsiteX19-183" fmla="*/ 39981 w 1444859"/>
                  <a:gd name="connsiteY19-184" fmla="*/ 555430 h 1295674"/>
                  <a:gd name="connsiteX20-185" fmla="*/ 783685 w 1444859"/>
                  <a:gd name="connsiteY20-186" fmla="*/ 3472 h 1295674"/>
                  <a:gd name="connsiteX21-187" fmla="*/ 806432 w 1444859"/>
                  <a:gd name="connsiteY21-188" fmla="*/ 0 h 1295674"/>
                  <a:gd name="connsiteX0-189" fmla="*/ 806432 w 1444859"/>
                  <a:gd name="connsiteY0-190" fmla="*/ 0 h 1295674"/>
                  <a:gd name="connsiteX1-191" fmla="*/ 793276 w 1444859"/>
                  <a:gd name="connsiteY1-192" fmla="*/ 86202 h 1295674"/>
                  <a:gd name="connsiteX2-193" fmla="*/ 787611 w 1444859"/>
                  <a:gd name="connsiteY2-194" fmla="*/ 198393 h 1295674"/>
                  <a:gd name="connsiteX3-195" fmla="*/ 873841 w 1444859"/>
                  <a:gd name="connsiteY3-196" fmla="*/ 625504 h 1295674"/>
                  <a:gd name="connsiteX4-197" fmla="*/ 880066 w 1444859"/>
                  <a:gd name="connsiteY4-198" fmla="*/ 638426 h 1295674"/>
                  <a:gd name="connsiteX5-199" fmla="*/ 873841 w 1444859"/>
                  <a:gd name="connsiteY5-200" fmla="*/ 651348 h 1295674"/>
                  <a:gd name="connsiteX6-201" fmla="*/ 880067 w 1444859"/>
                  <a:gd name="connsiteY6-202" fmla="*/ 638427 h 1295674"/>
                  <a:gd name="connsiteX7-203" fmla="*/ 920048 w 1444859"/>
                  <a:gd name="connsiteY7-204" fmla="*/ 721423 h 1295674"/>
                  <a:gd name="connsiteX8-205" fmla="*/ 1361863 w 1444859"/>
                  <a:gd name="connsiteY8-206" fmla="*/ 1163238 h 1295674"/>
                  <a:gd name="connsiteX9-207" fmla="*/ 1444859 w 1444859"/>
                  <a:gd name="connsiteY9-208" fmla="*/ 1203219 h 1295674"/>
                  <a:gd name="connsiteX10-209" fmla="*/ 1431937 w 1444859"/>
                  <a:gd name="connsiteY10-210" fmla="*/ 1209444 h 1295674"/>
                  <a:gd name="connsiteX11-211" fmla="*/ 1004826 w 1444859"/>
                  <a:gd name="connsiteY11-212" fmla="*/ 1295674 h 1295674"/>
                  <a:gd name="connsiteX12-213" fmla="*/ 892635 w 1444859"/>
                  <a:gd name="connsiteY12-214" fmla="*/ 1290009 h 1295674"/>
                  <a:gd name="connsiteX13-215" fmla="*/ 806433 w 1444859"/>
                  <a:gd name="connsiteY13-216" fmla="*/ 1276853 h 1295674"/>
                  <a:gd name="connsiteX14-217" fmla="*/ 806432 w 1444859"/>
                  <a:gd name="connsiteY14-218" fmla="*/ 1276852 h 1295674"/>
                  <a:gd name="connsiteX15-219" fmla="*/ 783685 w 1444859"/>
                  <a:gd name="connsiteY15-220" fmla="*/ 1273380 h 1295674"/>
                  <a:gd name="connsiteX16-221" fmla="*/ 39981 w 1444859"/>
                  <a:gd name="connsiteY16-222" fmla="*/ 721422 h 1295674"/>
                  <a:gd name="connsiteX17-223" fmla="*/ 0 w 1444859"/>
                  <a:gd name="connsiteY17-224" fmla="*/ 638426 h 1295674"/>
                  <a:gd name="connsiteX18-225" fmla="*/ 39981 w 1444859"/>
                  <a:gd name="connsiteY18-226" fmla="*/ 555430 h 1295674"/>
                  <a:gd name="connsiteX19-227" fmla="*/ 783685 w 1444859"/>
                  <a:gd name="connsiteY19-228" fmla="*/ 3472 h 1295674"/>
                  <a:gd name="connsiteX20-229" fmla="*/ 806432 w 1444859"/>
                  <a:gd name="connsiteY20-230" fmla="*/ 0 h 1295674"/>
                  <a:gd name="connsiteX0-231" fmla="*/ 806432 w 1444859"/>
                  <a:gd name="connsiteY0-232" fmla="*/ 0 h 1295674"/>
                  <a:gd name="connsiteX1-233" fmla="*/ 793276 w 1444859"/>
                  <a:gd name="connsiteY1-234" fmla="*/ 86202 h 1295674"/>
                  <a:gd name="connsiteX2-235" fmla="*/ 787611 w 1444859"/>
                  <a:gd name="connsiteY2-236" fmla="*/ 198393 h 1295674"/>
                  <a:gd name="connsiteX3-237" fmla="*/ 873841 w 1444859"/>
                  <a:gd name="connsiteY3-238" fmla="*/ 625504 h 1295674"/>
                  <a:gd name="connsiteX4-239" fmla="*/ 880066 w 1444859"/>
                  <a:gd name="connsiteY4-240" fmla="*/ 638426 h 1295674"/>
                  <a:gd name="connsiteX5-241" fmla="*/ 880067 w 1444859"/>
                  <a:gd name="connsiteY5-242" fmla="*/ 638427 h 1295674"/>
                  <a:gd name="connsiteX6-243" fmla="*/ 920048 w 1444859"/>
                  <a:gd name="connsiteY6-244" fmla="*/ 721423 h 1295674"/>
                  <a:gd name="connsiteX7-245" fmla="*/ 1361863 w 1444859"/>
                  <a:gd name="connsiteY7-246" fmla="*/ 1163238 h 1295674"/>
                  <a:gd name="connsiteX8-247" fmla="*/ 1444859 w 1444859"/>
                  <a:gd name="connsiteY8-248" fmla="*/ 1203219 h 1295674"/>
                  <a:gd name="connsiteX9-249" fmla="*/ 1431937 w 1444859"/>
                  <a:gd name="connsiteY9-250" fmla="*/ 1209444 h 1295674"/>
                  <a:gd name="connsiteX10-251" fmla="*/ 1004826 w 1444859"/>
                  <a:gd name="connsiteY10-252" fmla="*/ 1295674 h 1295674"/>
                  <a:gd name="connsiteX11-253" fmla="*/ 892635 w 1444859"/>
                  <a:gd name="connsiteY11-254" fmla="*/ 1290009 h 1295674"/>
                  <a:gd name="connsiteX12-255" fmla="*/ 806433 w 1444859"/>
                  <a:gd name="connsiteY12-256" fmla="*/ 1276853 h 1295674"/>
                  <a:gd name="connsiteX13-257" fmla="*/ 806432 w 1444859"/>
                  <a:gd name="connsiteY13-258" fmla="*/ 1276852 h 1295674"/>
                  <a:gd name="connsiteX14-259" fmla="*/ 783685 w 1444859"/>
                  <a:gd name="connsiteY14-260" fmla="*/ 1273380 h 1295674"/>
                  <a:gd name="connsiteX15-261" fmla="*/ 39981 w 1444859"/>
                  <a:gd name="connsiteY15-262" fmla="*/ 721422 h 1295674"/>
                  <a:gd name="connsiteX16-263" fmla="*/ 0 w 1444859"/>
                  <a:gd name="connsiteY16-264" fmla="*/ 638426 h 1295674"/>
                  <a:gd name="connsiteX17-265" fmla="*/ 39981 w 1444859"/>
                  <a:gd name="connsiteY17-266" fmla="*/ 555430 h 1295674"/>
                  <a:gd name="connsiteX18-267" fmla="*/ 783685 w 1444859"/>
                  <a:gd name="connsiteY18-268" fmla="*/ 3472 h 1295674"/>
                  <a:gd name="connsiteX19-269" fmla="*/ 806432 w 1444859"/>
                  <a:gd name="connsiteY19-270" fmla="*/ 0 h 129567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Lst>
                <a:rect l="l" t="t" r="r" b="b"/>
                <a:pathLst>
                  <a:path w="1444859" h="1295674">
                    <a:moveTo>
                      <a:pt x="806432" y="0"/>
                    </a:moveTo>
                    <a:lnTo>
                      <a:pt x="793276" y="86202"/>
                    </a:lnTo>
                    <a:cubicBezTo>
                      <a:pt x="789530" y="123090"/>
                      <a:pt x="787611" y="160517"/>
                      <a:pt x="787611" y="198393"/>
                    </a:cubicBezTo>
                    <a:cubicBezTo>
                      <a:pt x="787611" y="349896"/>
                      <a:pt x="818315" y="494227"/>
                      <a:pt x="873841" y="625504"/>
                    </a:cubicBezTo>
                    <a:lnTo>
                      <a:pt x="880066" y="638426"/>
                    </a:lnTo>
                    <a:lnTo>
                      <a:pt x="880067" y="638427"/>
                    </a:lnTo>
                    <a:lnTo>
                      <a:pt x="920048" y="721423"/>
                    </a:lnTo>
                    <a:cubicBezTo>
                      <a:pt x="1021400" y="907996"/>
                      <a:pt x="1175291" y="1061886"/>
                      <a:pt x="1361863" y="1163238"/>
                    </a:cubicBezTo>
                    <a:lnTo>
                      <a:pt x="1444859" y="1203219"/>
                    </a:lnTo>
                    <a:lnTo>
                      <a:pt x="1431937" y="1209444"/>
                    </a:lnTo>
                    <a:cubicBezTo>
                      <a:pt x="1300660" y="1264970"/>
                      <a:pt x="1156329" y="1295674"/>
                      <a:pt x="1004826" y="1295674"/>
                    </a:cubicBezTo>
                    <a:cubicBezTo>
                      <a:pt x="966950" y="1295674"/>
                      <a:pt x="929523" y="1293755"/>
                      <a:pt x="892635" y="1290009"/>
                    </a:cubicBezTo>
                    <a:lnTo>
                      <a:pt x="806433" y="1276853"/>
                    </a:lnTo>
                    <a:lnTo>
                      <a:pt x="806432" y="1276852"/>
                    </a:lnTo>
                    <a:lnTo>
                      <a:pt x="783685" y="1273380"/>
                    </a:lnTo>
                    <a:cubicBezTo>
                      <a:pt x="462248" y="1207605"/>
                      <a:pt x="192009" y="1001281"/>
                      <a:pt x="39981" y="721422"/>
                    </a:cubicBezTo>
                    <a:lnTo>
                      <a:pt x="0" y="638426"/>
                    </a:lnTo>
                    <a:lnTo>
                      <a:pt x="39981" y="555430"/>
                    </a:lnTo>
                    <a:cubicBezTo>
                      <a:pt x="192009" y="275571"/>
                      <a:pt x="462248" y="69247"/>
                      <a:pt x="783685" y="3472"/>
                    </a:cubicBezTo>
                    <a:lnTo>
                      <a:pt x="806432" y="0"/>
                    </a:lnTo>
                    <a:close/>
                  </a:path>
                </a:pathLst>
              </a:cu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432000" bIns="0" anchor="ctr"/>
              <a:p>
                <a:pPr algn="ctr" eaLnBrk="1" fontAlgn="auto" hangingPunct="1">
                  <a:spcBef>
                    <a:spcPts val="0"/>
                  </a:spcBef>
                  <a:spcAft>
                    <a:spcPts val="0"/>
                  </a:spcAft>
                  <a:defRPr/>
                </a:pP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稻壳儿搜索【幻雨工作室】_5"/>
              <p:cNvSpPr/>
              <p:nvPr/>
            </p:nvSpPr>
            <p:spPr>
              <a:xfrm>
                <a:off x="8267" y="6510"/>
                <a:ext cx="2997" cy="3342"/>
              </a:xfrm>
              <a:custGeom>
                <a:avLst/>
                <a:gdLst>
                  <a:gd name="connsiteX0" fmla="*/ 1203219 w 1295674"/>
                  <a:gd name="connsiteY0" fmla="*/ 0 h 1444857"/>
                  <a:gd name="connsiteX1" fmla="*/ 1209444 w 1295674"/>
                  <a:gd name="connsiteY1" fmla="*/ 12922 h 1444857"/>
                  <a:gd name="connsiteX2" fmla="*/ 1295674 w 1295674"/>
                  <a:gd name="connsiteY2" fmla="*/ 440033 h 1444857"/>
                  <a:gd name="connsiteX3" fmla="*/ 1290009 w 1295674"/>
                  <a:gd name="connsiteY3" fmla="*/ 552224 h 1444857"/>
                  <a:gd name="connsiteX4" fmla="*/ 1276853 w 1295674"/>
                  <a:gd name="connsiteY4" fmla="*/ 638426 h 1444857"/>
                  <a:gd name="connsiteX5" fmla="*/ 1276852 w 1295674"/>
                  <a:gd name="connsiteY5" fmla="*/ 638426 h 1444857"/>
                  <a:gd name="connsiteX6" fmla="*/ 1273380 w 1295674"/>
                  <a:gd name="connsiteY6" fmla="*/ 661172 h 1444857"/>
                  <a:gd name="connsiteX7" fmla="*/ 721422 w 1295674"/>
                  <a:gd name="connsiteY7" fmla="*/ 1404876 h 1444857"/>
                  <a:gd name="connsiteX8" fmla="*/ 638426 w 1295674"/>
                  <a:gd name="connsiteY8" fmla="*/ 1444857 h 1444857"/>
                  <a:gd name="connsiteX9" fmla="*/ 555430 w 1295674"/>
                  <a:gd name="connsiteY9" fmla="*/ 1404876 h 1444857"/>
                  <a:gd name="connsiteX10" fmla="*/ 3472 w 1295674"/>
                  <a:gd name="connsiteY10" fmla="*/ 661172 h 1444857"/>
                  <a:gd name="connsiteX11" fmla="*/ 0 w 1295674"/>
                  <a:gd name="connsiteY11" fmla="*/ 638425 h 1444857"/>
                  <a:gd name="connsiteX12" fmla="*/ 86202 w 1295674"/>
                  <a:gd name="connsiteY12" fmla="*/ 651581 h 1444857"/>
                  <a:gd name="connsiteX13" fmla="*/ 198393 w 1295674"/>
                  <a:gd name="connsiteY13" fmla="*/ 657246 h 1444857"/>
                  <a:gd name="connsiteX14" fmla="*/ 625504 w 1295674"/>
                  <a:gd name="connsiteY14" fmla="*/ 571016 h 1444857"/>
                  <a:gd name="connsiteX15" fmla="*/ 638426 w 1295674"/>
                  <a:gd name="connsiteY15" fmla="*/ 564791 h 1444857"/>
                  <a:gd name="connsiteX16" fmla="*/ 638428 w 1295674"/>
                  <a:gd name="connsiteY16" fmla="*/ 564792 h 1444857"/>
                  <a:gd name="connsiteX17" fmla="*/ 721423 w 1295674"/>
                  <a:gd name="connsiteY17" fmla="*/ 524811 h 1444857"/>
                  <a:gd name="connsiteX18" fmla="*/ 1163238 w 1295674"/>
                  <a:gd name="connsiteY18" fmla="*/ 82996 h 144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95674" h="1444857">
                    <a:moveTo>
                      <a:pt x="1203219" y="0"/>
                    </a:moveTo>
                    <a:lnTo>
                      <a:pt x="1209444" y="12922"/>
                    </a:lnTo>
                    <a:cubicBezTo>
                      <a:pt x="1264970" y="144199"/>
                      <a:pt x="1295674" y="288530"/>
                      <a:pt x="1295674" y="440033"/>
                    </a:cubicBezTo>
                    <a:cubicBezTo>
                      <a:pt x="1295674" y="477909"/>
                      <a:pt x="1293755" y="515336"/>
                      <a:pt x="1290009" y="552224"/>
                    </a:cubicBezTo>
                    <a:lnTo>
                      <a:pt x="1276853" y="638426"/>
                    </a:lnTo>
                    <a:lnTo>
                      <a:pt x="1276852" y="638426"/>
                    </a:lnTo>
                    <a:lnTo>
                      <a:pt x="1273380" y="661172"/>
                    </a:lnTo>
                    <a:cubicBezTo>
                      <a:pt x="1207605" y="982609"/>
                      <a:pt x="1001281" y="1252848"/>
                      <a:pt x="721422" y="1404876"/>
                    </a:cubicBezTo>
                    <a:lnTo>
                      <a:pt x="638426" y="1444857"/>
                    </a:lnTo>
                    <a:lnTo>
                      <a:pt x="555430" y="1404876"/>
                    </a:lnTo>
                    <a:cubicBezTo>
                      <a:pt x="275571" y="1252848"/>
                      <a:pt x="69247" y="982609"/>
                      <a:pt x="3472" y="661172"/>
                    </a:cubicBezTo>
                    <a:lnTo>
                      <a:pt x="0" y="638425"/>
                    </a:lnTo>
                    <a:lnTo>
                      <a:pt x="86202" y="651581"/>
                    </a:lnTo>
                    <a:cubicBezTo>
                      <a:pt x="123090" y="655327"/>
                      <a:pt x="160517" y="657246"/>
                      <a:pt x="198393" y="657246"/>
                    </a:cubicBezTo>
                    <a:cubicBezTo>
                      <a:pt x="349896" y="657246"/>
                      <a:pt x="494227" y="626542"/>
                      <a:pt x="625504" y="571016"/>
                    </a:cubicBezTo>
                    <a:lnTo>
                      <a:pt x="638426" y="564791"/>
                    </a:lnTo>
                    <a:lnTo>
                      <a:pt x="638428" y="564792"/>
                    </a:lnTo>
                    <a:lnTo>
                      <a:pt x="721423" y="524811"/>
                    </a:lnTo>
                    <a:cubicBezTo>
                      <a:pt x="907996" y="423459"/>
                      <a:pt x="1061886" y="269569"/>
                      <a:pt x="1163238" y="82996"/>
                    </a:cubicBezTo>
                    <a:close/>
                  </a:path>
                </a:pathLst>
              </a:cu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0" rIns="0" bIns="0" anchor="ctr"/>
              <a:p>
                <a:pPr algn="ctr" eaLnBrk="1" fontAlgn="auto" hangingPunct="1">
                  <a:spcBef>
                    <a:spcPts val="0"/>
                  </a:spcBef>
                  <a:spcAft>
                    <a:spcPts val="0"/>
                  </a:spcAft>
                  <a:defRPr/>
                </a:pP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p:txBody>
          </p:sp>
        </p:grpSp>
        <p:pic>
          <p:nvPicPr>
            <p:cNvPr id="15" name="图片 14" descr="2154231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053" y="3450"/>
              <a:ext cx="1440" cy="1440"/>
            </a:xfrm>
            <a:prstGeom prst="rect">
              <a:avLst/>
            </a:prstGeom>
          </p:spPr>
        </p:pic>
        <p:pic>
          <p:nvPicPr>
            <p:cNvPr id="16" name="图片 15" descr="2154231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5220000">
              <a:off x="5430" y="5362"/>
              <a:ext cx="1440" cy="1440"/>
            </a:xfrm>
            <a:prstGeom prst="rect">
              <a:avLst/>
            </a:prstGeom>
          </p:spPr>
        </p:pic>
        <p:pic>
          <p:nvPicPr>
            <p:cNvPr id="17" name="图片 16" descr="2154231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380000">
              <a:off x="3528" y="7581"/>
              <a:ext cx="1440" cy="1440"/>
            </a:xfrm>
            <a:prstGeom prst="rect">
              <a:avLst/>
            </a:prstGeom>
          </p:spPr>
        </p:pic>
        <p:pic>
          <p:nvPicPr>
            <p:cNvPr id="18" name="图片 17" descr="2154231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4580000">
              <a:off x="1184" y="5810"/>
              <a:ext cx="1440" cy="1440"/>
            </a:xfrm>
            <a:prstGeom prst="rect">
              <a:avLst/>
            </a:prstGeom>
          </p:spPr>
        </p:pic>
      </p:grpSp>
      <p:sp>
        <p:nvSpPr>
          <p:cNvPr id="3" name="椭圆 2"/>
          <p:cNvSpPr/>
          <p:nvPr/>
        </p:nvSpPr>
        <p:spPr>
          <a:xfrm>
            <a:off x="5437505" y="2305050"/>
            <a:ext cx="914400" cy="914400"/>
          </a:xfrm>
          <a:prstGeom prst="ellipse">
            <a:avLst/>
          </a:prstGeom>
          <a:solidFill>
            <a:srgbClr val="494866"/>
          </a:solidFill>
          <a:ln>
            <a:solidFill>
              <a:srgbClr val="3C3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5437505" y="4673600"/>
            <a:ext cx="914400" cy="914400"/>
          </a:xfrm>
          <a:prstGeom prst="ellipse">
            <a:avLst/>
          </a:prstGeom>
          <a:solidFill>
            <a:srgbClr val="EC7B68"/>
          </a:solidFill>
          <a:ln>
            <a:solidFill>
              <a:srgbClr val="EC7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pic>
        <p:nvPicPr>
          <p:cNvPr id="6" name="图片 5" descr="452405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18785" y="2386330"/>
            <a:ext cx="751840" cy="751840"/>
          </a:xfrm>
          <a:prstGeom prst="rect">
            <a:avLst/>
          </a:prstGeom>
        </p:spPr>
      </p:pic>
      <p:pic>
        <p:nvPicPr>
          <p:cNvPr id="7" name="图片 6" descr="3655518"/>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02605" y="4838700"/>
            <a:ext cx="584200" cy="584200"/>
          </a:xfrm>
          <a:prstGeom prst="rect">
            <a:avLst/>
          </a:prstGeom>
        </p:spPr>
      </p:pic>
      <p:grpSp>
        <p:nvGrpSpPr>
          <p:cNvPr id="30" name="组合 29"/>
          <p:cNvGrpSpPr/>
          <p:nvPr/>
        </p:nvGrpSpPr>
        <p:grpSpPr>
          <a:xfrm>
            <a:off x="6440170" y="1967865"/>
            <a:ext cx="5269865" cy="1411605"/>
            <a:chOff x="681" y="4221"/>
            <a:chExt cx="8299" cy="2223"/>
          </a:xfrm>
        </p:grpSpPr>
        <p:sp>
          <p:nvSpPr>
            <p:cNvPr id="31" name="矩形 30"/>
            <p:cNvSpPr/>
            <p:nvPr/>
          </p:nvSpPr>
          <p:spPr>
            <a:xfrm>
              <a:off x="681" y="4907"/>
              <a:ext cx="8299" cy="1537"/>
            </a:xfrm>
            <a:prstGeom prst="rect">
              <a:avLst/>
            </a:prstGeom>
          </p:spPr>
          <p:txBody>
            <a:bodyPr wrap="square">
              <a:spAutoFit/>
            </a:bodyPr>
            <a:p>
              <a:pPr>
                <a:lnSpc>
                  <a:spcPct val="12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2" name="文本框 31"/>
            <p:cNvSpPr txBox="1"/>
            <p:nvPr/>
          </p:nvSpPr>
          <p:spPr>
            <a:xfrm>
              <a:off x="681" y="4221"/>
              <a:ext cx="2208" cy="531"/>
            </a:xfrm>
            <a:prstGeom prst="rect">
              <a:avLst/>
            </a:prstGeom>
            <a:noFill/>
          </p:spPr>
          <p:txBody>
            <a:bodyPr wrap="none" rtlCol="0">
              <a:spAutoFit/>
            </a:bodyPr>
            <a:p>
              <a:r>
                <a:rPr lang="zh-CN" altLang="en-US" sz="1600">
                  <a:latin typeface="微软雅黑" panose="020B0503020204020204" pitchFamily="34" charset="-122"/>
                  <a:ea typeface="微软雅黑" panose="020B0503020204020204" pitchFamily="34" charset="-122"/>
                </a:rPr>
                <a:t>点击输入标题</a:t>
              </a:r>
              <a:endParaRPr lang="zh-CN" altLang="en-US" sz="160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440170" y="4467860"/>
            <a:ext cx="5269865" cy="1411605"/>
            <a:chOff x="681" y="4221"/>
            <a:chExt cx="8299" cy="2223"/>
          </a:xfrm>
        </p:grpSpPr>
        <p:sp>
          <p:nvSpPr>
            <p:cNvPr id="9" name="矩形 8"/>
            <p:cNvSpPr/>
            <p:nvPr/>
          </p:nvSpPr>
          <p:spPr>
            <a:xfrm>
              <a:off x="681" y="4907"/>
              <a:ext cx="8299" cy="1537"/>
            </a:xfrm>
            <a:prstGeom prst="rect">
              <a:avLst/>
            </a:prstGeom>
          </p:spPr>
          <p:txBody>
            <a:bodyPr wrap="square">
              <a:spAutoFit/>
            </a:bodyPr>
            <a:p>
              <a:pPr>
                <a:lnSpc>
                  <a:spcPct val="12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 name="文本框 1"/>
            <p:cNvSpPr txBox="1"/>
            <p:nvPr/>
          </p:nvSpPr>
          <p:spPr>
            <a:xfrm>
              <a:off x="681" y="4221"/>
              <a:ext cx="2208" cy="531"/>
            </a:xfrm>
            <a:prstGeom prst="rect">
              <a:avLst/>
            </a:prstGeom>
            <a:noFill/>
          </p:spPr>
          <p:txBody>
            <a:bodyPr wrap="none" rtlCol="0">
              <a:spAutoFit/>
            </a:bodyPr>
            <a:p>
              <a:r>
                <a:rPr lang="zh-CN" altLang="en-US" sz="1600">
                  <a:latin typeface="微软雅黑" panose="020B0503020204020204" pitchFamily="34" charset="-122"/>
                  <a:ea typeface="微软雅黑" panose="020B0503020204020204" pitchFamily="34" charset="-122"/>
                </a:rPr>
                <a:t>点击输入标题</a:t>
              </a:r>
              <a:endParaRPr lang="zh-CN" altLang="en-US" sz="1600">
                <a:latin typeface="微软雅黑" panose="020B0503020204020204" pitchFamily="34" charset="-122"/>
                <a:ea typeface="微软雅黑" panose="020B0503020204020204" pitchFamily="34" charset="-122"/>
              </a:endParaRPr>
            </a:p>
          </p:txBody>
        </p:sp>
      </p:grpSp>
      <p:cxnSp>
        <p:nvCxnSpPr>
          <p:cNvPr id="12" name="直接连接符 11"/>
          <p:cNvCxnSpPr/>
          <p:nvPr/>
        </p:nvCxnSpPr>
        <p:spPr>
          <a:xfrm>
            <a:off x="6506210" y="1842770"/>
            <a:ext cx="5683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506210" y="4403090"/>
            <a:ext cx="5683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8757" y="321932"/>
            <a:ext cx="4885993" cy="716067"/>
            <a:chOff x="5402407" y="1247256"/>
            <a:chExt cx="4885993" cy="716067"/>
          </a:xfrm>
        </p:grpSpPr>
        <p:sp>
          <p:nvSpPr>
            <p:cNvPr id="19" name="文本框 18"/>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sp>
        <p:nvSpPr>
          <p:cNvPr id="7" name="Freeform 12"/>
          <p:cNvSpPr/>
          <p:nvPr/>
        </p:nvSpPr>
        <p:spPr bwMode="auto">
          <a:xfrm>
            <a:off x="6435878" y="4408114"/>
            <a:ext cx="1561869" cy="1541902"/>
          </a:xfrm>
          <a:custGeom>
            <a:avLst/>
            <a:gdLst>
              <a:gd name="T0" fmla="*/ 205 w 411"/>
              <a:gd name="T1" fmla="*/ 0 h 407"/>
              <a:gd name="T2" fmla="*/ 220 w 411"/>
              <a:gd name="T3" fmla="*/ 7 h 407"/>
              <a:gd name="T4" fmla="*/ 404 w 411"/>
              <a:gd name="T5" fmla="*/ 189 h 407"/>
              <a:gd name="T6" fmla="*/ 404 w 411"/>
              <a:gd name="T7" fmla="*/ 215 h 407"/>
              <a:gd name="T8" fmla="*/ 219 w 411"/>
              <a:gd name="T9" fmla="*/ 400 h 407"/>
              <a:gd name="T10" fmla="*/ 192 w 411"/>
              <a:gd name="T11" fmla="*/ 400 h 407"/>
              <a:gd name="T12" fmla="*/ 7 w 411"/>
              <a:gd name="T13" fmla="*/ 215 h 407"/>
              <a:gd name="T14" fmla="*/ 7 w 411"/>
              <a:gd name="T15" fmla="*/ 189 h 407"/>
              <a:gd name="T16" fmla="*/ 191 w 411"/>
              <a:gd name="T17" fmla="*/ 7 h 407"/>
              <a:gd name="T18" fmla="*/ 205 w 411"/>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1" h="407">
                <a:moveTo>
                  <a:pt x="205" y="0"/>
                </a:moveTo>
                <a:cubicBezTo>
                  <a:pt x="211" y="0"/>
                  <a:pt x="216" y="2"/>
                  <a:pt x="220" y="7"/>
                </a:cubicBezTo>
                <a:cubicBezTo>
                  <a:pt x="404" y="189"/>
                  <a:pt x="404" y="189"/>
                  <a:pt x="404" y="189"/>
                </a:cubicBezTo>
                <a:cubicBezTo>
                  <a:pt x="411" y="196"/>
                  <a:pt x="411" y="208"/>
                  <a:pt x="404" y="215"/>
                </a:cubicBezTo>
                <a:cubicBezTo>
                  <a:pt x="219" y="400"/>
                  <a:pt x="219" y="400"/>
                  <a:pt x="219" y="400"/>
                </a:cubicBezTo>
                <a:cubicBezTo>
                  <a:pt x="211" y="407"/>
                  <a:pt x="200" y="407"/>
                  <a:pt x="192" y="400"/>
                </a:cubicBezTo>
                <a:cubicBezTo>
                  <a:pt x="7" y="215"/>
                  <a:pt x="7" y="215"/>
                  <a:pt x="7" y="215"/>
                </a:cubicBezTo>
                <a:cubicBezTo>
                  <a:pt x="0" y="208"/>
                  <a:pt x="0" y="196"/>
                  <a:pt x="7" y="189"/>
                </a:cubicBezTo>
                <a:cubicBezTo>
                  <a:pt x="191" y="7"/>
                  <a:pt x="191" y="7"/>
                  <a:pt x="191" y="7"/>
                </a:cubicBezTo>
                <a:cubicBezTo>
                  <a:pt x="195" y="2"/>
                  <a:pt x="200" y="0"/>
                  <a:pt x="205" y="0"/>
                </a:cubicBezTo>
                <a:close/>
              </a:path>
            </a:pathLst>
          </a:custGeom>
          <a:solidFill>
            <a:srgbClr val="F3C24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ctr"/>
          <a:p>
            <a:pPr algn="ctr"/>
            <a:endParaRPr lang="id-ID" sz="3200" dirty="0">
              <a:solidFill>
                <a:schemeClr val="tx1">
                  <a:lumMod val="65000"/>
                  <a:lumOff val="3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8" name="Freeform 13"/>
          <p:cNvSpPr/>
          <p:nvPr/>
        </p:nvSpPr>
        <p:spPr bwMode="auto">
          <a:xfrm>
            <a:off x="6435878" y="2175237"/>
            <a:ext cx="1561869" cy="1530809"/>
          </a:xfrm>
          <a:custGeom>
            <a:avLst/>
            <a:gdLst>
              <a:gd name="T0" fmla="*/ 205 w 411"/>
              <a:gd name="T1" fmla="*/ 0 h 404"/>
              <a:gd name="T2" fmla="*/ 220 w 411"/>
              <a:gd name="T3" fmla="*/ 6 h 404"/>
              <a:gd name="T4" fmla="*/ 404 w 411"/>
              <a:gd name="T5" fmla="*/ 188 h 404"/>
              <a:gd name="T6" fmla="*/ 404 w 411"/>
              <a:gd name="T7" fmla="*/ 213 h 404"/>
              <a:gd name="T8" fmla="*/ 219 w 411"/>
              <a:gd name="T9" fmla="*/ 397 h 404"/>
              <a:gd name="T10" fmla="*/ 192 w 411"/>
              <a:gd name="T11" fmla="*/ 397 h 404"/>
              <a:gd name="T12" fmla="*/ 7 w 411"/>
              <a:gd name="T13" fmla="*/ 213 h 404"/>
              <a:gd name="T14" fmla="*/ 7 w 411"/>
              <a:gd name="T15" fmla="*/ 188 h 404"/>
              <a:gd name="T16" fmla="*/ 191 w 411"/>
              <a:gd name="T17" fmla="*/ 6 h 404"/>
              <a:gd name="T18" fmla="*/ 205 w 411"/>
              <a:gd name="T19"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1" h="404">
                <a:moveTo>
                  <a:pt x="205" y="0"/>
                </a:moveTo>
                <a:cubicBezTo>
                  <a:pt x="211" y="0"/>
                  <a:pt x="216" y="2"/>
                  <a:pt x="220" y="6"/>
                </a:cubicBezTo>
                <a:cubicBezTo>
                  <a:pt x="404" y="188"/>
                  <a:pt x="404" y="188"/>
                  <a:pt x="404" y="188"/>
                </a:cubicBezTo>
                <a:cubicBezTo>
                  <a:pt x="411" y="195"/>
                  <a:pt x="411" y="206"/>
                  <a:pt x="404" y="213"/>
                </a:cubicBezTo>
                <a:cubicBezTo>
                  <a:pt x="219" y="397"/>
                  <a:pt x="219" y="397"/>
                  <a:pt x="219" y="397"/>
                </a:cubicBezTo>
                <a:cubicBezTo>
                  <a:pt x="211" y="404"/>
                  <a:pt x="200" y="404"/>
                  <a:pt x="192" y="397"/>
                </a:cubicBezTo>
                <a:cubicBezTo>
                  <a:pt x="7" y="213"/>
                  <a:pt x="7" y="213"/>
                  <a:pt x="7" y="213"/>
                </a:cubicBezTo>
                <a:cubicBezTo>
                  <a:pt x="0" y="206"/>
                  <a:pt x="0" y="195"/>
                  <a:pt x="7" y="188"/>
                </a:cubicBezTo>
                <a:cubicBezTo>
                  <a:pt x="191" y="6"/>
                  <a:pt x="191" y="6"/>
                  <a:pt x="191" y="6"/>
                </a:cubicBezTo>
                <a:cubicBezTo>
                  <a:pt x="195" y="2"/>
                  <a:pt x="200" y="0"/>
                  <a:pt x="205" y="0"/>
                </a:cubicBezTo>
                <a:close/>
              </a:path>
            </a:pathLst>
          </a:cu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ctr"/>
          <a:p>
            <a:pPr algn="ctr"/>
            <a:endParaRPr lang="id-ID" sz="3200" dirty="0">
              <a:solidFill>
                <a:schemeClr val="tx1">
                  <a:lumMod val="65000"/>
                  <a:lumOff val="3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 name="Freeform 14"/>
          <p:cNvSpPr/>
          <p:nvPr/>
        </p:nvSpPr>
        <p:spPr bwMode="auto">
          <a:xfrm>
            <a:off x="4192092" y="2170800"/>
            <a:ext cx="1564087" cy="1539683"/>
          </a:xfrm>
          <a:custGeom>
            <a:avLst/>
            <a:gdLst>
              <a:gd name="T0" fmla="*/ 206 w 411"/>
              <a:gd name="T1" fmla="*/ 0 h 406"/>
              <a:gd name="T2" fmla="*/ 220 w 411"/>
              <a:gd name="T3" fmla="*/ 6 h 406"/>
              <a:gd name="T4" fmla="*/ 404 w 411"/>
              <a:gd name="T5" fmla="*/ 189 h 406"/>
              <a:gd name="T6" fmla="*/ 404 w 411"/>
              <a:gd name="T7" fmla="*/ 215 h 406"/>
              <a:gd name="T8" fmla="*/ 219 w 411"/>
              <a:gd name="T9" fmla="*/ 399 h 406"/>
              <a:gd name="T10" fmla="*/ 192 w 411"/>
              <a:gd name="T11" fmla="*/ 399 h 406"/>
              <a:gd name="T12" fmla="*/ 7 w 411"/>
              <a:gd name="T13" fmla="*/ 215 h 406"/>
              <a:gd name="T14" fmla="*/ 7 w 411"/>
              <a:gd name="T15" fmla="*/ 189 h 406"/>
              <a:gd name="T16" fmla="*/ 191 w 411"/>
              <a:gd name="T17" fmla="*/ 6 h 406"/>
              <a:gd name="T18" fmla="*/ 206 w 411"/>
              <a:gd name="T19"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1" h="406">
                <a:moveTo>
                  <a:pt x="206" y="0"/>
                </a:moveTo>
                <a:cubicBezTo>
                  <a:pt x="211" y="0"/>
                  <a:pt x="216" y="2"/>
                  <a:pt x="220" y="6"/>
                </a:cubicBezTo>
                <a:cubicBezTo>
                  <a:pt x="404" y="189"/>
                  <a:pt x="404" y="189"/>
                  <a:pt x="404" y="189"/>
                </a:cubicBezTo>
                <a:cubicBezTo>
                  <a:pt x="411" y="196"/>
                  <a:pt x="411" y="208"/>
                  <a:pt x="404" y="215"/>
                </a:cubicBezTo>
                <a:cubicBezTo>
                  <a:pt x="219" y="399"/>
                  <a:pt x="219" y="399"/>
                  <a:pt x="219" y="399"/>
                </a:cubicBezTo>
                <a:cubicBezTo>
                  <a:pt x="212" y="406"/>
                  <a:pt x="200" y="406"/>
                  <a:pt x="192" y="399"/>
                </a:cubicBezTo>
                <a:cubicBezTo>
                  <a:pt x="7" y="215"/>
                  <a:pt x="7" y="215"/>
                  <a:pt x="7" y="215"/>
                </a:cubicBezTo>
                <a:cubicBezTo>
                  <a:pt x="0" y="208"/>
                  <a:pt x="0" y="196"/>
                  <a:pt x="7" y="189"/>
                </a:cubicBezTo>
                <a:cubicBezTo>
                  <a:pt x="191" y="6"/>
                  <a:pt x="191" y="6"/>
                  <a:pt x="191" y="6"/>
                </a:cubicBezTo>
                <a:cubicBezTo>
                  <a:pt x="195" y="2"/>
                  <a:pt x="200" y="0"/>
                  <a:pt x="206" y="0"/>
                </a:cubicBezTo>
                <a:close/>
              </a:path>
            </a:pathLst>
          </a:custGeom>
          <a:solidFill>
            <a:srgbClr val="4948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ctr"/>
          <a:p>
            <a:pPr algn="ctr"/>
            <a:endParaRPr lang="id-ID" sz="3200" dirty="0">
              <a:solidFill>
                <a:schemeClr val="tx1">
                  <a:lumMod val="65000"/>
                  <a:lumOff val="3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 name="Freeform 15"/>
          <p:cNvSpPr/>
          <p:nvPr/>
        </p:nvSpPr>
        <p:spPr bwMode="auto">
          <a:xfrm>
            <a:off x="4192092" y="4421449"/>
            <a:ext cx="1564087" cy="1541902"/>
          </a:xfrm>
          <a:custGeom>
            <a:avLst/>
            <a:gdLst>
              <a:gd name="T0" fmla="*/ 206 w 411"/>
              <a:gd name="T1" fmla="*/ 0 h 407"/>
              <a:gd name="T2" fmla="*/ 220 w 411"/>
              <a:gd name="T3" fmla="*/ 7 h 407"/>
              <a:gd name="T4" fmla="*/ 404 w 411"/>
              <a:gd name="T5" fmla="*/ 189 h 407"/>
              <a:gd name="T6" fmla="*/ 404 w 411"/>
              <a:gd name="T7" fmla="*/ 215 h 407"/>
              <a:gd name="T8" fmla="*/ 219 w 411"/>
              <a:gd name="T9" fmla="*/ 400 h 407"/>
              <a:gd name="T10" fmla="*/ 192 w 411"/>
              <a:gd name="T11" fmla="*/ 400 h 407"/>
              <a:gd name="T12" fmla="*/ 7 w 411"/>
              <a:gd name="T13" fmla="*/ 215 h 407"/>
              <a:gd name="T14" fmla="*/ 7 w 411"/>
              <a:gd name="T15" fmla="*/ 189 h 407"/>
              <a:gd name="T16" fmla="*/ 191 w 411"/>
              <a:gd name="T17" fmla="*/ 7 h 407"/>
              <a:gd name="T18" fmla="*/ 206 w 411"/>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1" h="407">
                <a:moveTo>
                  <a:pt x="206" y="0"/>
                </a:moveTo>
                <a:cubicBezTo>
                  <a:pt x="211" y="0"/>
                  <a:pt x="216" y="2"/>
                  <a:pt x="220" y="7"/>
                </a:cubicBezTo>
                <a:cubicBezTo>
                  <a:pt x="404" y="189"/>
                  <a:pt x="404" y="189"/>
                  <a:pt x="404" y="189"/>
                </a:cubicBezTo>
                <a:cubicBezTo>
                  <a:pt x="411" y="196"/>
                  <a:pt x="411" y="208"/>
                  <a:pt x="404" y="215"/>
                </a:cubicBezTo>
                <a:cubicBezTo>
                  <a:pt x="219" y="400"/>
                  <a:pt x="219" y="400"/>
                  <a:pt x="219" y="400"/>
                </a:cubicBezTo>
                <a:cubicBezTo>
                  <a:pt x="212" y="407"/>
                  <a:pt x="200" y="407"/>
                  <a:pt x="192" y="400"/>
                </a:cubicBezTo>
                <a:cubicBezTo>
                  <a:pt x="7" y="215"/>
                  <a:pt x="7" y="215"/>
                  <a:pt x="7" y="215"/>
                </a:cubicBezTo>
                <a:cubicBezTo>
                  <a:pt x="0" y="208"/>
                  <a:pt x="0" y="196"/>
                  <a:pt x="7" y="189"/>
                </a:cubicBezTo>
                <a:cubicBezTo>
                  <a:pt x="191" y="7"/>
                  <a:pt x="191" y="7"/>
                  <a:pt x="191" y="7"/>
                </a:cubicBezTo>
                <a:cubicBezTo>
                  <a:pt x="195" y="2"/>
                  <a:pt x="200" y="0"/>
                  <a:pt x="206" y="0"/>
                </a:cubicBezTo>
                <a:close/>
              </a:path>
            </a:pathLst>
          </a:cu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ctr"/>
          <a:p>
            <a:pPr algn="ctr"/>
            <a:endParaRPr lang="id-ID" sz="3200" dirty="0">
              <a:solidFill>
                <a:schemeClr val="tx1">
                  <a:lumMod val="65000"/>
                  <a:lumOff val="3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 name="TextBox 44"/>
          <p:cNvSpPr txBox="1"/>
          <p:nvPr/>
        </p:nvSpPr>
        <p:spPr>
          <a:xfrm>
            <a:off x="8845415" y="1744604"/>
            <a:ext cx="654346" cy="1107996"/>
          </a:xfrm>
          <a:prstGeom prst="rect">
            <a:avLst/>
          </a:prstGeom>
          <a:noFill/>
        </p:spPr>
        <p:txBody>
          <a:bodyPr wrap="none" rtlCol="0">
            <a:spAutoFit/>
          </a:bodyPr>
          <a:p>
            <a:r>
              <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rPr>
              <a:t>3</a:t>
            </a:r>
            <a:endPar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 name="TextBox 45"/>
          <p:cNvSpPr txBox="1"/>
          <p:nvPr/>
        </p:nvSpPr>
        <p:spPr>
          <a:xfrm>
            <a:off x="2699697" y="1744604"/>
            <a:ext cx="654346" cy="1107996"/>
          </a:xfrm>
          <a:prstGeom prst="rect">
            <a:avLst/>
          </a:prstGeom>
          <a:noFill/>
        </p:spPr>
        <p:txBody>
          <a:bodyPr wrap="none" rtlCol="0">
            <a:spAutoFit/>
          </a:bodyPr>
          <a:p>
            <a:pPr algn="r"/>
            <a:r>
              <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rPr>
              <a:t>1</a:t>
            </a:r>
            <a:endPar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 name="TextBox 51"/>
          <p:cNvSpPr txBox="1"/>
          <p:nvPr/>
        </p:nvSpPr>
        <p:spPr>
          <a:xfrm>
            <a:off x="2699697" y="4317597"/>
            <a:ext cx="654346" cy="1107996"/>
          </a:xfrm>
          <a:prstGeom prst="rect">
            <a:avLst/>
          </a:prstGeom>
          <a:noFill/>
        </p:spPr>
        <p:txBody>
          <a:bodyPr wrap="none" rtlCol="0">
            <a:spAutoFit/>
          </a:bodyPr>
          <a:p>
            <a:pPr algn="r"/>
            <a:r>
              <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rPr>
              <a:t>2</a:t>
            </a:r>
            <a:endPar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 name="TextBox 85"/>
          <p:cNvSpPr txBox="1"/>
          <p:nvPr/>
        </p:nvSpPr>
        <p:spPr>
          <a:xfrm>
            <a:off x="8837958" y="4317597"/>
            <a:ext cx="654346" cy="1107996"/>
          </a:xfrm>
          <a:prstGeom prst="rect">
            <a:avLst/>
          </a:prstGeom>
          <a:noFill/>
        </p:spPr>
        <p:txBody>
          <a:bodyPr wrap="none" rtlCol="0">
            <a:spAutoFit/>
          </a:bodyPr>
          <a:p>
            <a:r>
              <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rPr>
              <a:t>4</a:t>
            </a:r>
            <a:endParaRPr lang="en-US" sz="6600" dirty="0">
              <a:solidFill>
                <a:schemeClr val="accent6">
                  <a:lumMod val="20000"/>
                  <a:lumOff val="8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 name="TextBox 88"/>
          <p:cNvSpPr txBox="1"/>
          <p:nvPr/>
        </p:nvSpPr>
        <p:spPr>
          <a:xfrm>
            <a:off x="4400003" y="2779423"/>
            <a:ext cx="1148263" cy="338554"/>
          </a:xfrm>
          <a:prstGeom prst="rect">
            <a:avLst/>
          </a:prstGeom>
          <a:noFill/>
        </p:spPr>
        <p:txBody>
          <a:bodyPr wrap="none" rtlCol="0">
            <a:spAutoFit/>
          </a:bodyPr>
          <a:p>
            <a:pPr algn="ctr"/>
            <a:r>
              <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KEYWORD</a:t>
            </a:r>
            <a:endPar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TextBox 89"/>
          <p:cNvSpPr txBox="1"/>
          <p:nvPr/>
        </p:nvSpPr>
        <p:spPr>
          <a:xfrm>
            <a:off x="6642680" y="2779423"/>
            <a:ext cx="1148263" cy="338554"/>
          </a:xfrm>
          <a:prstGeom prst="rect">
            <a:avLst/>
          </a:prstGeom>
          <a:noFill/>
        </p:spPr>
        <p:txBody>
          <a:bodyPr wrap="none" rtlCol="0">
            <a:spAutoFit/>
          </a:bodyPr>
          <a:p>
            <a:pPr algn="ctr"/>
            <a:r>
              <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KEYWORD</a:t>
            </a:r>
            <a:endPar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TextBox 90"/>
          <p:cNvSpPr txBox="1"/>
          <p:nvPr/>
        </p:nvSpPr>
        <p:spPr>
          <a:xfrm>
            <a:off x="4400003" y="5017847"/>
            <a:ext cx="1148263" cy="338554"/>
          </a:xfrm>
          <a:prstGeom prst="rect">
            <a:avLst/>
          </a:prstGeom>
          <a:noFill/>
        </p:spPr>
        <p:txBody>
          <a:bodyPr wrap="none" rtlCol="0">
            <a:spAutoFit/>
          </a:bodyPr>
          <a:p>
            <a:pPr algn="ctr"/>
            <a:r>
              <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KEYWORD</a:t>
            </a:r>
            <a:endPar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TextBox 91"/>
          <p:cNvSpPr txBox="1"/>
          <p:nvPr/>
        </p:nvSpPr>
        <p:spPr>
          <a:xfrm>
            <a:off x="6642679" y="5017847"/>
            <a:ext cx="1148263" cy="338554"/>
          </a:xfrm>
          <a:prstGeom prst="rect">
            <a:avLst/>
          </a:prstGeom>
          <a:noFill/>
        </p:spPr>
        <p:txBody>
          <a:bodyPr wrap="none" rtlCol="0">
            <a:spAutoFit/>
          </a:bodyPr>
          <a:p>
            <a:pPr algn="ctr"/>
            <a:r>
              <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KEYWORD</a:t>
            </a:r>
            <a:endParaRPr lang="en-US" sz="16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Rectangle 29"/>
          <p:cNvSpPr/>
          <p:nvPr/>
        </p:nvSpPr>
        <p:spPr>
          <a:xfrm>
            <a:off x="8677446" y="2708986"/>
            <a:ext cx="2009488" cy="831253"/>
          </a:xfrm>
          <a:prstGeom prst="rect">
            <a:avLst/>
          </a:prstGeom>
        </p:spPr>
        <p:txBody>
          <a:bodyPr wrap="square">
            <a:spAutoFit/>
          </a:bodyPr>
          <a:p>
            <a:pPr lvl="0" algn="l">
              <a:lnSpc>
                <a:spcPts val="2000"/>
              </a:lnSpc>
              <a:defRPr/>
            </a:pPr>
            <a:r>
              <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rPr>
              <a:t>请在此处添加具体内容，文字尽量言简意赅，简单说明即可，不必过于繁琐</a:t>
            </a:r>
            <a:endPar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9" name="Rectangle 30"/>
          <p:cNvSpPr/>
          <p:nvPr/>
        </p:nvSpPr>
        <p:spPr>
          <a:xfrm>
            <a:off x="8677446" y="2379456"/>
            <a:ext cx="1092141" cy="337185"/>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endParaRPr>
          </a:p>
        </p:txBody>
      </p:sp>
      <p:sp>
        <p:nvSpPr>
          <p:cNvPr id="30" name="Rectangle 29"/>
          <p:cNvSpPr/>
          <p:nvPr/>
        </p:nvSpPr>
        <p:spPr>
          <a:xfrm>
            <a:off x="8677446" y="5132035"/>
            <a:ext cx="2009488" cy="831253"/>
          </a:xfrm>
          <a:prstGeom prst="rect">
            <a:avLst/>
          </a:prstGeom>
        </p:spPr>
        <p:txBody>
          <a:bodyPr wrap="square">
            <a:spAutoFit/>
          </a:bodyPr>
          <a:p>
            <a:pPr lvl="0" algn="l">
              <a:lnSpc>
                <a:spcPts val="2000"/>
              </a:lnSpc>
              <a:defRPr/>
            </a:pPr>
            <a:r>
              <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rPr>
              <a:t>请在此处添加具体内容，文字尽量言简意赅，简单说明即可，不必过于繁琐</a:t>
            </a:r>
            <a:endPar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1" name="Rectangle 30"/>
          <p:cNvSpPr/>
          <p:nvPr/>
        </p:nvSpPr>
        <p:spPr>
          <a:xfrm>
            <a:off x="8677446" y="4802505"/>
            <a:ext cx="1092141" cy="337185"/>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endParaRPr>
          </a:p>
        </p:txBody>
      </p:sp>
      <p:sp>
        <p:nvSpPr>
          <p:cNvPr id="36" name="Rectangle 29"/>
          <p:cNvSpPr/>
          <p:nvPr/>
        </p:nvSpPr>
        <p:spPr>
          <a:xfrm>
            <a:off x="1541263" y="5132035"/>
            <a:ext cx="2009488" cy="831253"/>
          </a:xfrm>
          <a:prstGeom prst="rect">
            <a:avLst/>
          </a:prstGeom>
        </p:spPr>
        <p:txBody>
          <a:bodyPr wrap="square">
            <a:spAutoFit/>
          </a:bodyPr>
          <a:p>
            <a:pPr lvl="0" algn="r">
              <a:lnSpc>
                <a:spcPts val="2000"/>
              </a:lnSpc>
              <a:defRPr/>
            </a:pPr>
            <a:r>
              <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rPr>
              <a:t>请在此处添加具体内容，文字尽量言简意赅，简单说明即可，不必过于繁琐</a:t>
            </a:r>
            <a:endPar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Rectangle 30"/>
          <p:cNvSpPr/>
          <p:nvPr/>
        </p:nvSpPr>
        <p:spPr>
          <a:xfrm>
            <a:off x="2458610" y="4802505"/>
            <a:ext cx="1092141" cy="337185"/>
          </a:xfrm>
          <a:prstGeom prst="rect">
            <a:avLst/>
          </a:prstGeom>
        </p:spPr>
        <p:txBody>
          <a:bodyPr wrap="square">
            <a:spAutoFit/>
          </a:bodyPr>
          <a:p>
            <a:pPr marL="0" marR="0" lvl="0" indent="0" algn="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endParaRPr>
          </a:p>
        </p:txBody>
      </p:sp>
      <p:sp>
        <p:nvSpPr>
          <p:cNvPr id="38" name="Rectangle 29"/>
          <p:cNvSpPr/>
          <p:nvPr/>
        </p:nvSpPr>
        <p:spPr>
          <a:xfrm>
            <a:off x="1541263" y="2708986"/>
            <a:ext cx="2009488" cy="831253"/>
          </a:xfrm>
          <a:prstGeom prst="rect">
            <a:avLst/>
          </a:prstGeom>
        </p:spPr>
        <p:txBody>
          <a:bodyPr wrap="square">
            <a:spAutoFit/>
          </a:bodyPr>
          <a:p>
            <a:pPr lvl="0" algn="r">
              <a:lnSpc>
                <a:spcPts val="2000"/>
              </a:lnSpc>
              <a:defRPr/>
            </a:pPr>
            <a:r>
              <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rPr>
              <a:t>请在此处添加具体内容，文字尽量言简意赅，简单说明即可，不必过于繁琐</a:t>
            </a:r>
            <a:endParaRPr lang="zh-CN" altLang="en-US" sz="1100" dirty="0">
              <a:solidFill>
                <a:schemeClr val="bg1">
                  <a:lumMod val="5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9" name="Rectangle 30"/>
          <p:cNvSpPr/>
          <p:nvPr/>
        </p:nvSpPr>
        <p:spPr>
          <a:xfrm>
            <a:off x="2458610" y="2379456"/>
            <a:ext cx="1092141" cy="337185"/>
          </a:xfrm>
          <a:prstGeom prst="rect">
            <a:avLst/>
          </a:prstGeom>
        </p:spPr>
        <p:txBody>
          <a:bodyPr wrap="square">
            <a:spAutoFit/>
          </a:bodyPr>
          <a:p>
            <a:pPr marL="0" marR="0" lvl="0" indent="0" algn="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cs typeface="Open Sans" pitchFamily="34" charset="0"/>
              <a:sym typeface="思源黑体" panose="020B0500000000000000" pitchFamily="34" charset="-122"/>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anim calcmode="lin" valueType="num">
                                      <p:cBhvr>
                                        <p:cTn id="24" dur="1000" fill="hold"/>
                                        <p:tgtEl>
                                          <p:spTgt spid="31"/>
                                        </p:tgtEl>
                                        <p:attrNameLst>
                                          <p:attrName>ppt_x</p:attrName>
                                        </p:attrNameLst>
                                      </p:cBhvr>
                                      <p:tavLst>
                                        <p:tav tm="0">
                                          <p:val>
                                            <p:strVal val="#ppt_x"/>
                                          </p:val>
                                        </p:tav>
                                        <p:tav tm="100000">
                                          <p:val>
                                            <p:strVal val="#ppt_x"/>
                                          </p:val>
                                        </p:tav>
                                      </p:tavLst>
                                    </p:anim>
                                    <p:anim calcmode="lin" valueType="num">
                                      <p:cBhvr>
                                        <p:cTn id="25" dur="1000" fill="hold"/>
                                        <p:tgtEl>
                                          <p:spTgt spid="3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1000"/>
                                        <p:tgtEl>
                                          <p:spTgt spid="36"/>
                                        </p:tgtEl>
                                      </p:cBhvr>
                                    </p:animEffect>
                                    <p:anim calcmode="lin" valueType="num">
                                      <p:cBhvr>
                                        <p:cTn id="30" dur="1000" fill="hold"/>
                                        <p:tgtEl>
                                          <p:spTgt spid="36"/>
                                        </p:tgtEl>
                                        <p:attrNameLst>
                                          <p:attrName>ppt_x</p:attrName>
                                        </p:attrNameLst>
                                      </p:cBhvr>
                                      <p:tavLst>
                                        <p:tav tm="0">
                                          <p:val>
                                            <p:strVal val="#ppt_x"/>
                                          </p:val>
                                        </p:tav>
                                        <p:tav tm="100000">
                                          <p:val>
                                            <p:strVal val="#ppt_x"/>
                                          </p:val>
                                        </p:tav>
                                      </p:tavLst>
                                    </p:anim>
                                    <p:anim calcmode="lin" valueType="num">
                                      <p:cBhvr>
                                        <p:cTn id="31" dur="1000" fill="hold"/>
                                        <p:tgtEl>
                                          <p:spTgt spid="3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1000"/>
                                        <p:tgtEl>
                                          <p:spTgt spid="37"/>
                                        </p:tgtEl>
                                      </p:cBhvr>
                                    </p:animEffect>
                                    <p:anim calcmode="lin" valueType="num">
                                      <p:cBhvr>
                                        <p:cTn id="35" dur="1000" fill="hold"/>
                                        <p:tgtEl>
                                          <p:spTgt spid="37"/>
                                        </p:tgtEl>
                                        <p:attrNameLst>
                                          <p:attrName>ppt_x</p:attrName>
                                        </p:attrNameLst>
                                      </p:cBhvr>
                                      <p:tavLst>
                                        <p:tav tm="0">
                                          <p:val>
                                            <p:strVal val="#ppt_x"/>
                                          </p:val>
                                        </p:tav>
                                        <p:tav tm="100000">
                                          <p:val>
                                            <p:strVal val="#ppt_x"/>
                                          </p:val>
                                        </p:tav>
                                      </p:tavLst>
                                    </p:anim>
                                    <p:anim calcmode="lin" valueType="num">
                                      <p:cBhvr>
                                        <p:cTn id="36" dur="1000" fill="hold"/>
                                        <p:tgtEl>
                                          <p:spTgt spid="37"/>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1000"/>
                                        <p:tgtEl>
                                          <p:spTgt spid="38"/>
                                        </p:tgtEl>
                                      </p:cBhvr>
                                    </p:animEffect>
                                    <p:anim calcmode="lin" valueType="num">
                                      <p:cBhvr>
                                        <p:cTn id="41" dur="1000" fill="hold"/>
                                        <p:tgtEl>
                                          <p:spTgt spid="38"/>
                                        </p:tgtEl>
                                        <p:attrNameLst>
                                          <p:attrName>ppt_x</p:attrName>
                                        </p:attrNameLst>
                                      </p:cBhvr>
                                      <p:tavLst>
                                        <p:tav tm="0">
                                          <p:val>
                                            <p:strVal val="#ppt_x"/>
                                          </p:val>
                                        </p:tav>
                                        <p:tav tm="100000">
                                          <p:val>
                                            <p:strVal val="#ppt_x"/>
                                          </p:val>
                                        </p:tav>
                                      </p:tavLst>
                                    </p:anim>
                                    <p:anim calcmode="lin" valueType="num">
                                      <p:cBhvr>
                                        <p:cTn id="42" dur="1000" fill="hold"/>
                                        <p:tgtEl>
                                          <p:spTgt spid="3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6" grpId="0"/>
      <p:bldP spid="37" grpId="0"/>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全民健身"/>
          <p:cNvPicPr>
            <a:picLocks noChangeAspect="1"/>
          </p:cNvPicPr>
          <p:nvPr/>
        </p:nvPicPr>
        <p:blipFill>
          <a:blip r:embed="rId1"/>
          <a:srcRect b="57404"/>
          <a:stretch>
            <a:fillRect/>
          </a:stretch>
        </p:blipFill>
        <p:spPr>
          <a:xfrm>
            <a:off x="-635" y="0"/>
            <a:ext cx="12192635" cy="6926580"/>
          </a:xfrm>
          <a:prstGeom prst="rect">
            <a:avLst/>
          </a:prstGeom>
        </p:spPr>
      </p:pic>
      <p:sp>
        <p:nvSpPr>
          <p:cNvPr id="2" name="椭圆 1"/>
          <p:cNvSpPr/>
          <p:nvPr/>
        </p:nvSpPr>
        <p:spPr>
          <a:xfrm>
            <a:off x="4768813" y="751840"/>
            <a:ext cx="2628900" cy="2628900"/>
          </a:xfrm>
          <a:prstGeom prst="ellipse">
            <a:avLst/>
          </a:prstGeom>
          <a:solidFill>
            <a:schemeClr val="bg1"/>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244793" y="1228455"/>
            <a:ext cx="1675670" cy="1675670"/>
          </a:xfrm>
          <a:prstGeom prst="ellipse">
            <a:avLst/>
          </a:prstGeom>
          <a:solidFill>
            <a:srgbClr val="76BFA1"/>
          </a:solidFill>
          <a:ln>
            <a:noFill/>
          </a:ln>
          <a:effectLst>
            <a:outerShdw blurRad="2921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862633" y="3657583"/>
            <a:ext cx="3838809" cy="52197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rPr>
              <a:t>输入标题内容</a:t>
            </a:r>
            <a:endParaRPr lang="zh-CN" altLang="en-US" sz="2800" b="1" dirty="0">
              <a:solidFill>
                <a:schemeClr val="tx1">
                  <a:lumMod val="75000"/>
                  <a:lumOff val="25000"/>
                </a:schemeClr>
              </a:solidFill>
            </a:endParaRPr>
          </a:p>
        </p:txBody>
      </p:sp>
      <p:sp>
        <p:nvSpPr>
          <p:cNvPr id="6" name="文本框 5"/>
          <p:cNvSpPr txBox="1"/>
          <p:nvPr/>
        </p:nvSpPr>
        <p:spPr>
          <a:xfrm>
            <a:off x="3923030" y="4256405"/>
            <a:ext cx="4320540" cy="598805"/>
          </a:xfrm>
          <a:prstGeom prst="rect">
            <a:avLst/>
          </a:prstGeom>
          <a:noFill/>
        </p:spPr>
        <p:txBody>
          <a:bodyPr wrap="square" rtlCol="0">
            <a:spAutoFit/>
            <a:scene3d>
              <a:camera prst="orthographicFront"/>
              <a:lightRig rig="threePt" dir="t"/>
            </a:scene3d>
            <a:sp3d contourW="12700"/>
          </a:bodyPr>
          <a:lstStyle/>
          <a:p>
            <a:pPr algn="ct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endParaRPr lang="en-US" altLang="zh-CN" sz="1100" dirty="0">
              <a:solidFill>
                <a:schemeClr val="bg1">
                  <a:lumMod val="50000"/>
                </a:schemeClr>
              </a:solidFill>
              <a:latin typeface="+mj-ea"/>
              <a:ea typeface="+mj-ea"/>
            </a:endParaRPr>
          </a:p>
        </p:txBody>
      </p:sp>
      <p:sp>
        <p:nvSpPr>
          <p:cNvPr id="7" name="文本框 6"/>
          <p:cNvSpPr txBox="1"/>
          <p:nvPr/>
        </p:nvSpPr>
        <p:spPr>
          <a:xfrm>
            <a:off x="5244793" y="1488051"/>
            <a:ext cx="1675670" cy="1198880"/>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Harlow Solid Italic" panose="04030604020F02020D02" pitchFamily="82" charset="0"/>
              </a:rPr>
              <a:t>04</a:t>
            </a:r>
            <a:endParaRPr lang="en-US" altLang="zh-CN" sz="7200" b="1" dirty="0">
              <a:solidFill>
                <a:schemeClr val="bg1"/>
              </a:solidFill>
              <a:latin typeface="Harlow Solid Italic" panose="04030604020F02020D02" pitchFamily="8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t="7509" b="7509"/>
          <a:stretch>
            <a:fillRect/>
          </a:stretch>
        </p:blipFill>
        <p:spPr>
          <a:xfrm>
            <a:off x="970869" y="2051202"/>
            <a:ext cx="5073632" cy="3232976"/>
          </a:xfrm>
        </p:spPr>
      </p:pic>
      <p:grpSp>
        <p:nvGrpSpPr>
          <p:cNvPr id="3" name="组合 2"/>
          <p:cNvGrpSpPr/>
          <p:nvPr/>
        </p:nvGrpSpPr>
        <p:grpSpPr>
          <a:xfrm>
            <a:off x="1521768" y="4785182"/>
            <a:ext cx="916722" cy="916722"/>
            <a:chOff x="1305642" y="4543882"/>
            <a:chExt cx="916722" cy="916722"/>
          </a:xfrm>
        </p:grpSpPr>
        <p:sp>
          <p:nvSpPr>
            <p:cNvPr id="20" name="椭圆 19"/>
            <p:cNvSpPr/>
            <p:nvPr/>
          </p:nvSpPr>
          <p:spPr>
            <a:xfrm>
              <a:off x="1305642" y="4543882"/>
              <a:ext cx="916722" cy="916722"/>
            </a:xfrm>
            <a:prstGeom prst="ellipse">
              <a:avLst/>
            </a:prstGeom>
            <a:solidFill>
              <a:srgbClr val="F3C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Freeform 109"/>
            <p:cNvSpPr>
              <a:spLocks noChangeArrowheads="1"/>
            </p:cNvSpPr>
            <p:nvPr/>
          </p:nvSpPr>
          <p:spPr bwMode="auto">
            <a:xfrm>
              <a:off x="1530676" y="4769176"/>
              <a:ext cx="449010" cy="449006"/>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p:spPr>
          <p:txBody>
            <a:bodyPr wrap="none" anchor="ctr"/>
            <a:lstStyle/>
            <a:p>
              <a:pPr eaLnBrk="1" hangingPunct="1">
                <a:defRPr/>
              </a:pPr>
              <a:endParaRPr lang="zh-CN" altLang="en-US" b="1">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551646" y="4794513"/>
            <a:ext cx="916722" cy="916722"/>
            <a:chOff x="4335520" y="4553213"/>
            <a:chExt cx="916722" cy="916722"/>
          </a:xfrm>
        </p:grpSpPr>
        <p:sp>
          <p:nvSpPr>
            <p:cNvPr id="19" name="椭圆 18"/>
            <p:cNvSpPr/>
            <p:nvPr/>
          </p:nvSpPr>
          <p:spPr>
            <a:xfrm>
              <a:off x="4335520" y="4553213"/>
              <a:ext cx="916722" cy="916722"/>
            </a:xfrm>
            <a:prstGeom prst="ellipse">
              <a:avLst/>
            </a:pr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Freeform 159"/>
            <p:cNvSpPr>
              <a:spLocks noChangeArrowheads="1"/>
            </p:cNvSpPr>
            <p:nvPr/>
          </p:nvSpPr>
          <p:spPr bwMode="auto">
            <a:xfrm>
              <a:off x="4561345" y="4793559"/>
              <a:ext cx="449008" cy="436030"/>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p:spPr>
          <p:txBody>
            <a:bodyPr wrap="none" anchor="ctr"/>
            <a:lstStyle/>
            <a:p>
              <a:pPr eaLnBrk="1" hangingPunct="1">
                <a:defRPr/>
              </a:pPr>
              <a:endParaRPr lang="zh-CN" altLang="en-US" b="1">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867261" y="4642901"/>
            <a:ext cx="1282284" cy="1282284"/>
            <a:chOff x="2651135" y="4401601"/>
            <a:chExt cx="1282284" cy="1282284"/>
          </a:xfrm>
        </p:grpSpPr>
        <p:sp>
          <p:nvSpPr>
            <p:cNvPr id="5" name="椭圆 4"/>
            <p:cNvSpPr/>
            <p:nvPr/>
          </p:nvSpPr>
          <p:spPr>
            <a:xfrm>
              <a:off x="2651135" y="4401601"/>
              <a:ext cx="1282284" cy="1282284"/>
            </a:xfrm>
            <a:prstGeom prst="ellipse">
              <a:avLst/>
            </a:pr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60"/>
            <p:cNvSpPr>
              <a:spLocks noChangeArrowheads="1"/>
            </p:cNvSpPr>
            <p:nvPr/>
          </p:nvSpPr>
          <p:spPr bwMode="auto">
            <a:xfrm>
              <a:off x="3037389" y="4753014"/>
              <a:ext cx="483106" cy="579728"/>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solidFill>
              <a:srgbClr val="FFFFFF"/>
            </a:solidFill>
            <a:ln>
              <a:noFill/>
            </a:ln>
            <a:effectLst/>
          </p:spPr>
          <p:txBody>
            <a:bodyPr wrap="none" anchor="ctr"/>
            <a:lstStyle/>
            <a:p>
              <a:pPr eaLnBrk="1" hangingPunct="1">
                <a:defRPr/>
              </a:pPr>
              <a:endParaRPr lang="zh-CN" altLang="en-US" b="1">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716763" y="2117916"/>
            <a:ext cx="4408437" cy="928168"/>
            <a:chOff x="7483989" y="3339882"/>
            <a:chExt cx="4408437" cy="928168"/>
          </a:xfrm>
        </p:grpSpPr>
        <p:sp>
          <p:nvSpPr>
            <p:cNvPr id="39" name="矩形 38"/>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计演示也可以将演示演示也可以将算</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活动策略</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716763" y="3496288"/>
            <a:ext cx="4408437" cy="928168"/>
            <a:chOff x="7483989" y="3339882"/>
            <a:chExt cx="4408437" cy="928168"/>
          </a:xfrm>
        </p:grpSpPr>
        <p:sp>
          <p:nvSpPr>
            <p:cNvPr id="42" name="矩形 41"/>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计演示也可以将演示演示也可以将算</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活动策略</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716763" y="4874660"/>
            <a:ext cx="4408437" cy="928168"/>
            <a:chOff x="7483989" y="3339882"/>
            <a:chExt cx="4408437" cy="928168"/>
          </a:xfrm>
        </p:grpSpPr>
        <p:sp>
          <p:nvSpPr>
            <p:cNvPr id="45" name="矩形 44"/>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计演示也可以将演示演示也可以将算</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活动策略</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648757" y="321932"/>
            <a:ext cx="4885993" cy="716067"/>
            <a:chOff x="5402407" y="1247256"/>
            <a:chExt cx="4885993" cy="716067"/>
          </a:xfrm>
        </p:grpSpPr>
        <p:sp>
          <p:nvSpPr>
            <p:cNvPr id="7" name="文本框 6"/>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8" name="文本框 7"/>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8757" y="321932"/>
            <a:ext cx="4885993" cy="716067"/>
            <a:chOff x="5402407" y="1247256"/>
            <a:chExt cx="4885993" cy="716067"/>
          </a:xfrm>
        </p:grpSpPr>
        <p:sp>
          <p:nvSpPr>
            <p:cNvPr id="2" name="文本框 1"/>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4" name="文本框 3"/>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grpSp>
        <p:nvGrpSpPr>
          <p:cNvPr id="60" name="Group 14"/>
          <p:cNvGrpSpPr/>
          <p:nvPr/>
        </p:nvGrpSpPr>
        <p:grpSpPr>
          <a:xfrm>
            <a:off x="6572008" y="1363133"/>
            <a:ext cx="4469584" cy="4510281"/>
            <a:chOff x="3345478" y="719147"/>
            <a:chExt cx="5421209" cy="5470570"/>
          </a:xfrm>
        </p:grpSpPr>
        <p:sp>
          <p:nvSpPr>
            <p:cNvPr id="61" name="Shape 2029"/>
            <p:cNvSpPr/>
            <p:nvPr/>
          </p:nvSpPr>
          <p:spPr>
            <a:xfrm>
              <a:off x="5825239" y="719147"/>
              <a:ext cx="474755" cy="614133"/>
            </a:xfrm>
            <a:custGeom>
              <a:avLst/>
              <a:gdLst/>
              <a:ahLst/>
              <a:cxnLst/>
              <a:rect l="0" t="0" r="0" b="0"/>
              <a:pathLst>
                <a:path w="120000" h="120000" extrusionOk="0">
                  <a:moveTo>
                    <a:pt x="91304" y="78435"/>
                  </a:moveTo>
                  <a:cubicBezTo>
                    <a:pt x="80869" y="78435"/>
                    <a:pt x="80869" y="78435"/>
                    <a:pt x="80869" y="78435"/>
                  </a:cubicBezTo>
                  <a:cubicBezTo>
                    <a:pt x="73913" y="16759"/>
                    <a:pt x="73913" y="16759"/>
                    <a:pt x="73913" y="16759"/>
                  </a:cubicBezTo>
                  <a:cubicBezTo>
                    <a:pt x="73913" y="8044"/>
                    <a:pt x="70434" y="0"/>
                    <a:pt x="58260" y="0"/>
                  </a:cubicBezTo>
                  <a:cubicBezTo>
                    <a:pt x="58260" y="0"/>
                    <a:pt x="57391" y="0"/>
                    <a:pt x="56521" y="0"/>
                  </a:cubicBezTo>
                  <a:cubicBezTo>
                    <a:pt x="46086" y="670"/>
                    <a:pt x="44347" y="8715"/>
                    <a:pt x="44347" y="16759"/>
                  </a:cubicBezTo>
                  <a:cubicBezTo>
                    <a:pt x="37391" y="78435"/>
                    <a:pt x="37391" y="78435"/>
                    <a:pt x="37391" y="78435"/>
                  </a:cubicBezTo>
                  <a:cubicBezTo>
                    <a:pt x="26956" y="78435"/>
                    <a:pt x="26956" y="78435"/>
                    <a:pt x="26956" y="78435"/>
                  </a:cubicBezTo>
                  <a:cubicBezTo>
                    <a:pt x="26086" y="78435"/>
                    <a:pt x="25217" y="78435"/>
                    <a:pt x="24347" y="78435"/>
                  </a:cubicBezTo>
                  <a:cubicBezTo>
                    <a:pt x="10434" y="79776"/>
                    <a:pt x="0" y="89832"/>
                    <a:pt x="869" y="100558"/>
                  </a:cubicBezTo>
                  <a:cubicBezTo>
                    <a:pt x="869" y="110614"/>
                    <a:pt x="13043" y="120000"/>
                    <a:pt x="26956" y="120000"/>
                  </a:cubicBezTo>
                  <a:cubicBezTo>
                    <a:pt x="66956" y="120000"/>
                    <a:pt x="66956" y="120000"/>
                    <a:pt x="66956" y="120000"/>
                  </a:cubicBezTo>
                  <a:cubicBezTo>
                    <a:pt x="66956" y="120000"/>
                    <a:pt x="66956" y="120000"/>
                    <a:pt x="66956" y="120000"/>
                  </a:cubicBezTo>
                  <a:cubicBezTo>
                    <a:pt x="66956" y="118659"/>
                    <a:pt x="66086" y="118659"/>
                    <a:pt x="62608" y="115307"/>
                  </a:cubicBezTo>
                  <a:cubicBezTo>
                    <a:pt x="60000" y="112625"/>
                    <a:pt x="56521" y="108603"/>
                    <a:pt x="56521" y="103240"/>
                  </a:cubicBezTo>
                  <a:cubicBezTo>
                    <a:pt x="56521" y="98547"/>
                    <a:pt x="58260" y="93854"/>
                    <a:pt x="62608" y="89832"/>
                  </a:cubicBezTo>
                  <a:cubicBezTo>
                    <a:pt x="66086" y="85810"/>
                    <a:pt x="73913" y="83128"/>
                    <a:pt x="82608" y="83128"/>
                  </a:cubicBezTo>
                  <a:cubicBezTo>
                    <a:pt x="90434" y="83128"/>
                    <a:pt x="98260" y="85810"/>
                    <a:pt x="102608" y="89832"/>
                  </a:cubicBezTo>
                  <a:cubicBezTo>
                    <a:pt x="106956" y="93854"/>
                    <a:pt x="107826" y="98547"/>
                    <a:pt x="107826" y="103240"/>
                  </a:cubicBezTo>
                  <a:cubicBezTo>
                    <a:pt x="107826" y="108603"/>
                    <a:pt x="105217" y="112625"/>
                    <a:pt x="102608" y="114636"/>
                  </a:cubicBezTo>
                  <a:cubicBezTo>
                    <a:pt x="99130" y="117988"/>
                    <a:pt x="99130" y="117988"/>
                    <a:pt x="99130" y="118659"/>
                  </a:cubicBezTo>
                  <a:cubicBezTo>
                    <a:pt x="99130" y="119329"/>
                    <a:pt x="99130" y="119329"/>
                    <a:pt x="99130" y="119329"/>
                  </a:cubicBezTo>
                  <a:cubicBezTo>
                    <a:pt x="103478" y="118659"/>
                    <a:pt x="107826" y="117318"/>
                    <a:pt x="111304" y="114636"/>
                  </a:cubicBezTo>
                  <a:cubicBezTo>
                    <a:pt x="117391" y="110614"/>
                    <a:pt x="120000" y="105251"/>
                    <a:pt x="120000" y="99217"/>
                  </a:cubicBezTo>
                  <a:cubicBezTo>
                    <a:pt x="120000" y="93854"/>
                    <a:pt x="117391" y="87821"/>
                    <a:pt x="111304" y="84469"/>
                  </a:cubicBezTo>
                  <a:cubicBezTo>
                    <a:pt x="106086" y="80446"/>
                    <a:pt x="98260" y="78435"/>
                    <a:pt x="91304" y="78435"/>
                  </a:cubicBezTo>
                  <a:close/>
                </a:path>
              </a:pathLst>
            </a:custGeom>
            <a:solidFill>
              <a:srgbClr val="76BFA1"/>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2" name="Shape 2030"/>
            <p:cNvSpPr/>
            <p:nvPr/>
          </p:nvSpPr>
          <p:spPr>
            <a:xfrm>
              <a:off x="3975014" y="1333457"/>
              <a:ext cx="1849657" cy="1065658"/>
            </a:xfrm>
            <a:custGeom>
              <a:avLst/>
              <a:gdLst/>
              <a:ahLst/>
              <a:cxnLst/>
              <a:rect l="0" t="0" r="0" b="0"/>
              <a:pathLst>
                <a:path w="120000" h="120000" extrusionOk="0">
                  <a:moveTo>
                    <a:pt x="116431" y="0"/>
                  </a:moveTo>
                  <a:cubicBezTo>
                    <a:pt x="116431" y="0"/>
                    <a:pt x="116431" y="0"/>
                    <a:pt x="116431" y="0"/>
                  </a:cubicBezTo>
                  <a:cubicBezTo>
                    <a:pt x="116208" y="0"/>
                    <a:pt x="116208" y="0"/>
                    <a:pt x="116208" y="0"/>
                  </a:cubicBezTo>
                  <a:cubicBezTo>
                    <a:pt x="67360" y="8903"/>
                    <a:pt x="28550" y="50709"/>
                    <a:pt x="0" y="103354"/>
                  </a:cubicBezTo>
                  <a:cubicBezTo>
                    <a:pt x="7806" y="99483"/>
                    <a:pt x="15836" y="96774"/>
                    <a:pt x="24089" y="96387"/>
                  </a:cubicBezTo>
                  <a:cubicBezTo>
                    <a:pt x="26542" y="96000"/>
                    <a:pt x="28996" y="96000"/>
                    <a:pt x="31449" y="96000"/>
                  </a:cubicBezTo>
                  <a:cubicBezTo>
                    <a:pt x="31895" y="96000"/>
                    <a:pt x="32565" y="96000"/>
                    <a:pt x="33234" y="96387"/>
                  </a:cubicBezTo>
                  <a:cubicBezTo>
                    <a:pt x="33234" y="95612"/>
                    <a:pt x="33234" y="95612"/>
                    <a:pt x="33234" y="95612"/>
                  </a:cubicBezTo>
                  <a:cubicBezTo>
                    <a:pt x="33457" y="94838"/>
                    <a:pt x="33234" y="94451"/>
                    <a:pt x="32788" y="92516"/>
                  </a:cubicBezTo>
                  <a:cubicBezTo>
                    <a:pt x="32342" y="90580"/>
                    <a:pt x="31895" y="87870"/>
                    <a:pt x="32565" y="84774"/>
                  </a:cubicBezTo>
                  <a:cubicBezTo>
                    <a:pt x="33011" y="82451"/>
                    <a:pt x="33680" y="79741"/>
                    <a:pt x="35241" y="78193"/>
                  </a:cubicBezTo>
                  <a:cubicBezTo>
                    <a:pt x="36579" y="76645"/>
                    <a:pt x="38587" y="76258"/>
                    <a:pt x="40594" y="77419"/>
                  </a:cubicBezTo>
                  <a:cubicBezTo>
                    <a:pt x="42825" y="78193"/>
                    <a:pt x="44386" y="80903"/>
                    <a:pt x="45055" y="83612"/>
                  </a:cubicBezTo>
                  <a:cubicBezTo>
                    <a:pt x="45724" y="86322"/>
                    <a:pt x="45501" y="89032"/>
                    <a:pt x="45055" y="91741"/>
                  </a:cubicBezTo>
                  <a:cubicBezTo>
                    <a:pt x="44609" y="94451"/>
                    <a:pt x="43271" y="96387"/>
                    <a:pt x="42379" y="97548"/>
                  </a:cubicBezTo>
                  <a:cubicBezTo>
                    <a:pt x="42156" y="97548"/>
                    <a:pt x="42156" y="97935"/>
                    <a:pt x="42156" y="97935"/>
                  </a:cubicBezTo>
                  <a:cubicBezTo>
                    <a:pt x="52639" y="101032"/>
                    <a:pt x="62676" y="108000"/>
                    <a:pt x="70929" y="120000"/>
                  </a:cubicBezTo>
                  <a:cubicBezTo>
                    <a:pt x="75390" y="102967"/>
                    <a:pt x="80297" y="87483"/>
                    <a:pt x="85873" y="73548"/>
                  </a:cubicBezTo>
                  <a:cubicBezTo>
                    <a:pt x="85650" y="73161"/>
                    <a:pt x="85650" y="73161"/>
                    <a:pt x="85650" y="73161"/>
                  </a:cubicBezTo>
                  <a:cubicBezTo>
                    <a:pt x="85427" y="73161"/>
                    <a:pt x="85204" y="73161"/>
                    <a:pt x="83866" y="73548"/>
                  </a:cubicBezTo>
                  <a:cubicBezTo>
                    <a:pt x="82750" y="73548"/>
                    <a:pt x="81189" y="73548"/>
                    <a:pt x="79628" y="72000"/>
                  </a:cubicBezTo>
                  <a:cubicBezTo>
                    <a:pt x="78289" y="70838"/>
                    <a:pt x="77174" y="68903"/>
                    <a:pt x="76505" y="65806"/>
                  </a:cubicBezTo>
                  <a:cubicBezTo>
                    <a:pt x="76059" y="63483"/>
                    <a:pt x="76282" y="59612"/>
                    <a:pt x="77397" y="56516"/>
                  </a:cubicBezTo>
                  <a:cubicBezTo>
                    <a:pt x="78513" y="53032"/>
                    <a:pt x="80297" y="51096"/>
                    <a:pt x="82081" y="50709"/>
                  </a:cubicBezTo>
                  <a:cubicBezTo>
                    <a:pt x="83643" y="50322"/>
                    <a:pt x="85204" y="51483"/>
                    <a:pt x="86542" y="52645"/>
                  </a:cubicBezTo>
                  <a:cubicBezTo>
                    <a:pt x="88104" y="54193"/>
                    <a:pt x="88773" y="56516"/>
                    <a:pt x="88996" y="58451"/>
                  </a:cubicBezTo>
                  <a:cubicBezTo>
                    <a:pt x="89665" y="60387"/>
                    <a:pt x="89665" y="60774"/>
                    <a:pt x="89888" y="60774"/>
                  </a:cubicBezTo>
                  <a:cubicBezTo>
                    <a:pt x="90557" y="61548"/>
                    <a:pt x="90557" y="61548"/>
                    <a:pt x="90557" y="61548"/>
                  </a:cubicBezTo>
                  <a:cubicBezTo>
                    <a:pt x="98810" y="41806"/>
                    <a:pt x="108178" y="24774"/>
                    <a:pt x="118438" y="9677"/>
                  </a:cubicBezTo>
                  <a:cubicBezTo>
                    <a:pt x="119553" y="8129"/>
                    <a:pt x="120000" y="5419"/>
                    <a:pt x="119553" y="3483"/>
                  </a:cubicBezTo>
                  <a:cubicBezTo>
                    <a:pt x="118884" y="1161"/>
                    <a:pt x="117546" y="0"/>
                    <a:pt x="116431" y="0"/>
                  </a:cubicBezTo>
                  <a:close/>
                </a:path>
              </a:pathLst>
            </a:custGeom>
            <a:solidFill>
              <a:srgbClr val="EF7661"/>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3" name="Shape 2031"/>
            <p:cNvSpPr/>
            <p:nvPr/>
          </p:nvSpPr>
          <p:spPr>
            <a:xfrm>
              <a:off x="3345478" y="2051945"/>
              <a:ext cx="1672532" cy="1274724"/>
            </a:xfrm>
            <a:custGeom>
              <a:avLst/>
              <a:gdLst/>
              <a:ahLst/>
              <a:cxnLst/>
              <a:rect l="0" t="0" r="0" b="0"/>
              <a:pathLst>
                <a:path w="120000" h="120000" extrusionOk="0">
                  <a:moveTo>
                    <a:pt x="86981" y="13908"/>
                  </a:moveTo>
                  <a:cubicBezTo>
                    <a:pt x="87474" y="11967"/>
                    <a:pt x="88459" y="11320"/>
                    <a:pt x="89199" y="10350"/>
                  </a:cubicBezTo>
                  <a:cubicBezTo>
                    <a:pt x="90184" y="9703"/>
                    <a:pt x="90677" y="8733"/>
                    <a:pt x="91170" y="7439"/>
                  </a:cubicBezTo>
                  <a:cubicBezTo>
                    <a:pt x="91416" y="6145"/>
                    <a:pt x="91416" y="4528"/>
                    <a:pt x="91170" y="3234"/>
                  </a:cubicBezTo>
                  <a:cubicBezTo>
                    <a:pt x="90677" y="1940"/>
                    <a:pt x="89938" y="970"/>
                    <a:pt x="88213" y="323"/>
                  </a:cubicBezTo>
                  <a:cubicBezTo>
                    <a:pt x="87474" y="0"/>
                    <a:pt x="86981" y="0"/>
                    <a:pt x="86488" y="0"/>
                  </a:cubicBezTo>
                  <a:cubicBezTo>
                    <a:pt x="85749" y="0"/>
                    <a:pt x="85010" y="0"/>
                    <a:pt x="84517" y="646"/>
                  </a:cubicBezTo>
                  <a:cubicBezTo>
                    <a:pt x="83778" y="1293"/>
                    <a:pt x="83039" y="2587"/>
                    <a:pt x="82792" y="4204"/>
                  </a:cubicBezTo>
                  <a:cubicBezTo>
                    <a:pt x="82299" y="5498"/>
                    <a:pt x="82546" y="6469"/>
                    <a:pt x="83039" y="7762"/>
                  </a:cubicBezTo>
                  <a:cubicBezTo>
                    <a:pt x="83531" y="9380"/>
                    <a:pt x="84024" y="10673"/>
                    <a:pt x="83778" y="12614"/>
                  </a:cubicBezTo>
                  <a:cubicBezTo>
                    <a:pt x="83778" y="12614"/>
                    <a:pt x="83778" y="12614"/>
                    <a:pt x="83778" y="12614"/>
                  </a:cubicBezTo>
                  <a:cubicBezTo>
                    <a:pt x="81806" y="20377"/>
                    <a:pt x="81806" y="20377"/>
                    <a:pt x="81806" y="20377"/>
                  </a:cubicBezTo>
                  <a:cubicBezTo>
                    <a:pt x="79589" y="20053"/>
                    <a:pt x="77125" y="20053"/>
                    <a:pt x="74661" y="20053"/>
                  </a:cubicBezTo>
                  <a:cubicBezTo>
                    <a:pt x="73429" y="20053"/>
                    <a:pt x="72197" y="20053"/>
                    <a:pt x="70965" y="20377"/>
                  </a:cubicBezTo>
                  <a:cubicBezTo>
                    <a:pt x="59137" y="21024"/>
                    <a:pt x="47063" y="24582"/>
                    <a:pt x="36221" y="30404"/>
                  </a:cubicBezTo>
                  <a:cubicBezTo>
                    <a:pt x="22422" y="51752"/>
                    <a:pt x="11088" y="75040"/>
                    <a:pt x="2217" y="98005"/>
                  </a:cubicBezTo>
                  <a:cubicBezTo>
                    <a:pt x="2217" y="98005"/>
                    <a:pt x="2217" y="98005"/>
                    <a:pt x="2217" y="98005"/>
                  </a:cubicBezTo>
                  <a:cubicBezTo>
                    <a:pt x="0" y="103827"/>
                    <a:pt x="739" y="110943"/>
                    <a:pt x="4435" y="115471"/>
                  </a:cubicBezTo>
                  <a:cubicBezTo>
                    <a:pt x="8131" y="119999"/>
                    <a:pt x="13552" y="118059"/>
                    <a:pt x="17741" y="114501"/>
                  </a:cubicBezTo>
                  <a:cubicBezTo>
                    <a:pt x="17987" y="114501"/>
                    <a:pt x="17987" y="114501"/>
                    <a:pt x="17987" y="114501"/>
                  </a:cubicBezTo>
                  <a:cubicBezTo>
                    <a:pt x="17987" y="114501"/>
                    <a:pt x="17987" y="114501"/>
                    <a:pt x="17987" y="114501"/>
                  </a:cubicBezTo>
                  <a:cubicBezTo>
                    <a:pt x="47063" y="91536"/>
                    <a:pt x="71211" y="94770"/>
                    <a:pt x="97084" y="116765"/>
                  </a:cubicBezTo>
                  <a:cubicBezTo>
                    <a:pt x="98069" y="117412"/>
                    <a:pt x="99301" y="117735"/>
                    <a:pt x="100287" y="117088"/>
                  </a:cubicBezTo>
                  <a:cubicBezTo>
                    <a:pt x="101273" y="116442"/>
                    <a:pt x="102258" y="115148"/>
                    <a:pt x="102505" y="113854"/>
                  </a:cubicBezTo>
                  <a:cubicBezTo>
                    <a:pt x="104229" y="102533"/>
                    <a:pt x="106447" y="91536"/>
                    <a:pt x="108911" y="81185"/>
                  </a:cubicBezTo>
                  <a:cubicBezTo>
                    <a:pt x="108418" y="81185"/>
                    <a:pt x="108172" y="81185"/>
                    <a:pt x="106940" y="81832"/>
                  </a:cubicBezTo>
                  <a:cubicBezTo>
                    <a:pt x="105954" y="82479"/>
                    <a:pt x="104229" y="83450"/>
                    <a:pt x="102258" y="82803"/>
                  </a:cubicBezTo>
                  <a:cubicBezTo>
                    <a:pt x="100533" y="82156"/>
                    <a:pt x="99055" y="81185"/>
                    <a:pt x="97823" y="79245"/>
                  </a:cubicBezTo>
                  <a:cubicBezTo>
                    <a:pt x="96837" y="77304"/>
                    <a:pt x="96344" y="74393"/>
                    <a:pt x="96837" y="71159"/>
                  </a:cubicBezTo>
                  <a:cubicBezTo>
                    <a:pt x="97577" y="67924"/>
                    <a:pt x="99055" y="65660"/>
                    <a:pt x="100533" y="64690"/>
                  </a:cubicBezTo>
                  <a:cubicBezTo>
                    <a:pt x="102505" y="63719"/>
                    <a:pt x="104229" y="63719"/>
                    <a:pt x="105954" y="64366"/>
                  </a:cubicBezTo>
                  <a:cubicBezTo>
                    <a:pt x="107679" y="65013"/>
                    <a:pt x="108911" y="66630"/>
                    <a:pt x="109650" y="67924"/>
                  </a:cubicBezTo>
                  <a:cubicBezTo>
                    <a:pt x="110636" y="69218"/>
                    <a:pt x="110636" y="69218"/>
                    <a:pt x="110882" y="69541"/>
                  </a:cubicBezTo>
                  <a:cubicBezTo>
                    <a:pt x="111622" y="69541"/>
                    <a:pt x="111622" y="69541"/>
                    <a:pt x="111622" y="69541"/>
                  </a:cubicBezTo>
                  <a:cubicBezTo>
                    <a:pt x="114086" y="59191"/>
                    <a:pt x="117043" y="49164"/>
                    <a:pt x="120000" y="39784"/>
                  </a:cubicBezTo>
                  <a:cubicBezTo>
                    <a:pt x="110390" y="28787"/>
                    <a:pt x="98316" y="22641"/>
                    <a:pt x="85256" y="20700"/>
                  </a:cubicBezTo>
                  <a:lnTo>
                    <a:pt x="86981" y="13908"/>
                  </a:lnTo>
                  <a:close/>
                </a:path>
              </a:pathLst>
            </a:custGeom>
            <a:solidFill>
              <a:srgbClr val="EF7661"/>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4" name="Shape 2032"/>
            <p:cNvSpPr/>
            <p:nvPr/>
          </p:nvSpPr>
          <p:spPr>
            <a:xfrm>
              <a:off x="6307253" y="1330376"/>
              <a:ext cx="1843850" cy="1068560"/>
            </a:xfrm>
            <a:custGeom>
              <a:avLst/>
              <a:gdLst/>
              <a:ahLst/>
              <a:cxnLst/>
              <a:rect l="0" t="0" r="0" b="0"/>
              <a:pathLst>
                <a:path w="120000" h="120000" extrusionOk="0">
                  <a:moveTo>
                    <a:pt x="3798" y="0"/>
                  </a:moveTo>
                  <a:cubicBezTo>
                    <a:pt x="3575" y="0"/>
                    <a:pt x="3351" y="0"/>
                    <a:pt x="3128" y="0"/>
                  </a:cubicBezTo>
                  <a:cubicBezTo>
                    <a:pt x="2011" y="0"/>
                    <a:pt x="893" y="1543"/>
                    <a:pt x="446" y="3858"/>
                  </a:cubicBezTo>
                  <a:cubicBezTo>
                    <a:pt x="0" y="5787"/>
                    <a:pt x="446" y="8102"/>
                    <a:pt x="1564" y="9646"/>
                  </a:cubicBezTo>
                  <a:cubicBezTo>
                    <a:pt x="11843" y="24694"/>
                    <a:pt x="21229" y="42057"/>
                    <a:pt x="29497" y="61736"/>
                  </a:cubicBezTo>
                  <a:cubicBezTo>
                    <a:pt x="30391" y="60578"/>
                    <a:pt x="30391" y="60578"/>
                    <a:pt x="30391" y="60578"/>
                  </a:cubicBezTo>
                  <a:cubicBezTo>
                    <a:pt x="30614" y="60578"/>
                    <a:pt x="30614" y="60192"/>
                    <a:pt x="31061" y="58263"/>
                  </a:cubicBezTo>
                  <a:cubicBezTo>
                    <a:pt x="31508" y="56334"/>
                    <a:pt x="32178" y="54019"/>
                    <a:pt x="33743" y="52475"/>
                  </a:cubicBezTo>
                  <a:cubicBezTo>
                    <a:pt x="34860" y="51318"/>
                    <a:pt x="36424" y="50160"/>
                    <a:pt x="38212" y="50546"/>
                  </a:cubicBezTo>
                  <a:cubicBezTo>
                    <a:pt x="39776" y="50932"/>
                    <a:pt x="41787" y="52861"/>
                    <a:pt x="42905" y="56334"/>
                  </a:cubicBezTo>
                  <a:cubicBezTo>
                    <a:pt x="44022" y="59421"/>
                    <a:pt x="44245" y="63279"/>
                    <a:pt x="43575" y="65594"/>
                  </a:cubicBezTo>
                  <a:cubicBezTo>
                    <a:pt x="43128" y="68681"/>
                    <a:pt x="42011" y="70610"/>
                    <a:pt x="40670" y="71768"/>
                  </a:cubicBezTo>
                  <a:cubicBezTo>
                    <a:pt x="39106" y="73311"/>
                    <a:pt x="37541" y="73311"/>
                    <a:pt x="36424" y="73311"/>
                  </a:cubicBezTo>
                  <a:cubicBezTo>
                    <a:pt x="35083" y="72926"/>
                    <a:pt x="34636" y="72926"/>
                    <a:pt x="34413" y="72926"/>
                  </a:cubicBezTo>
                  <a:cubicBezTo>
                    <a:pt x="34189" y="73311"/>
                    <a:pt x="34189" y="73311"/>
                    <a:pt x="34189" y="73311"/>
                  </a:cubicBezTo>
                  <a:cubicBezTo>
                    <a:pt x="39776" y="87588"/>
                    <a:pt x="44692" y="103022"/>
                    <a:pt x="49162" y="120000"/>
                  </a:cubicBezTo>
                  <a:cubicBezTo>
                    <a:pt x="57653" y="107652"/>
                    <a:pt x="67932" y="100321"/>
                    <a:pt x="78882" y="97620"/>
                  </a:cubicBezTo>
                  <a:cubicBezTo>
                    <a:pt x="78659" y="97234"/>
                    <a:pt x="78659" y="97234"/>
                    <a:pt x="78435" y="97234"/>
                  </a:cubicBezTo>
                  <a:cubicBezTo>
                    <a:pt x="77765" y="96077"/>
                    <a:pt x="76424" y="94147"/>
                    <a:pt x="75977" y="91446"/>
                  </a:cubicBezTo>
                  <a:cubicBezTo>
                    <a:pt x="75530" y="88745"/>
                    <a:pt x="75307" y="86045"/>
                    <a:pt x="75977" y="83344"/>
                  </a:cubicBezTo>
                  <a:cubicBezTo>
                    <a:pt x="76648" y="80643"/>
                    <a:pt x="78212" y="77942"/>
                    <a:pt x="80223" y="77170"/>
                  </a:cubicBezTo>
                  <a:cubicBezTo>
                    <a:pt x="82458" y="76012"/>
                    <a:pt x="84469" y="76398"/>
                    <a:pt x="85810" y="77942"/>
                  </a:cubicBezTo>
                  <a:cubicBezTo>
                    <a:pt x="87374" y="79485"/>
                    <a:pt x="88044" y="82186"/>
                    <a:pt x="88491" y="84501"/>
                  </a:cubicBezTo>
                  <a:cubicBezTo>
                    <a:pt x="89162" y="87588"/>
                    <a:pt x="88715" y="90289"/>
                    <a:pt x="88268" y="92218"/>
                  </a:cubicBezTo>
                  <a:cubicBezTo>
                    <a:pt x="87821" y="94147"/>
                    <a:pt x="87597" y="94533"/>
                    <a:pt x="87597" y="95305"/>
                  </a:cubicBezTo>
                  <a:cubicBezTo>
                    <a:pt x="87821" y="95691"/>
                    <a:pt x="87821" y="95691"/>
                    <a:pt x="87821" y="95691"/>
                  </a:cubicBezTo>
                  <a:cubicBezTo>
                    <a:pt x="88268" y="95691"/>
                    <a:pt x="88491" y="95691"/>
                    <a:pt x="88938" y="95691"/>
                  </a:cubicBezTo>
                  <a:cubicBezTo>
                    <a:pt x="91396" y="95691"/>
                    <a:pt x="93854" y="95691"/>
                    <a:pt x="96312" y="96077"/>
                  </a:cubicBezTo>
                  <a:cubicBezTo>
                    <a:pt x="104357" y="96463"/>
                    <a:pt x="112178" y="99163"/>
                    <a:pt x="120000" y="103022"/>
                  </a:cubicBezTo>
                  <a:cubicBezTo>
                    <a:pt x="91396" y="50160"/>
                    <a:pt x="52737" y="8874"/>
                    <a:pt x="3798" y="0"/>
                  </a:cubicBezTo>
                  <a:close/>
                </a:path>
              </a:pathLst>
            </a:custGeom>
            <a:solidFill>
              <a:srgbClr val="494866"/>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5" name="Shape 2033"/>
            <p:cNvSpPr/>
            <p:nvPr/>
          </p:nvSpPr>
          <p:spPr>
            <a:xfrm>
              <a:off x="7097060" y="2051945"/>
              <a:ext cx="1669627" cy="1271821"/>
            </a:xfrm>
            <a:custGeom>
              <a:avLst/>
              <a:gdLst/>
              <a:ahLst/>
              <a:cxnLst/>
              <a:rect l="0" t="0" r="0" b="0"/>
              <a:pathLst>
                <a:path w="120000" h="120000" extrusionOk="0">
                  <a:moveTo>
                    <a:pt x="118024" y="98270"/>
                  </a:moveTo>
                  <a:cubicBezTo>
                    <a:pt x="109135" y="75243"/>
                    <a:pt x="97777" y="51891"/>
                    <a:pt x="83703" y="30162"/>
                  </a:cubicBezTo>
                  <a:cubicBezTo>
                    <a:pt x="72839" y="24648"/>
                    <a:pt x="60987" y="21081"/>
                    <a:pt x="49382" y="20432"/>
                  </a:cubicBezTo>
                  <a:cubicBezTo>
                    <a:pt x="48148" y="20108"/>
                    <a:pt x="46913" y="20108"/>
                    <a:pt x="45432" y="20108"/>
                  </a:cubicBezTo>
                  <a:cubicBezTo>
                    <a:pt x="43456" y="20108"/>
                    <a:pt x="41234" y="20108"/>
                    <a:pt x="39012" y="20432"/>
                  </a:cubicBezTo>
                  <a:cubicBezTo>
                    <a:pt x="37283" y="12648"/>
                    <a:pt x="37283" y="12648"/>
                    <a:pt x="37283" y="12648"/>
                  </a:cubicBezTo>
                  <a:cubicBezTo>
                    <a:pt x="37283" y="12648"/>
                    <a:pt x="37283" y="12648"/>
                    <a:pt x="37283" y="12648"/>
                  </a:cubicBezTo>
                  <a:cubicBezTo>
                    <a:pt x="37037" y="10702"/>
                    <a:pt x="37530" y="9405"/>
                    <a:pt x="38024" y="7783"/>
                  </a:cubicBezTo>
                  <a:cubicBezTo>
                    <a:pt x="38271" y="6486"/>
                    <a:pt x="38518" y="5513"/>
                    <a:pt x="38271" y="4216"/>
                  </a:cubicBezTo>
                  <a:cubicBezTo>
                    <a:pt x="38024" y="2594"/>
                    <a:pt x="37283" y="1297"/>
                    <a:pt x="36543" y="648"/>
                  </a:cubicBezTo>
                  <a:cubicBezTo>
                    <a:pt x="36049" y="0"/>
                    <a:pt x="35308" y="0"/>
                    <a:pt x="34567" y="0"/>
                  </a:cubicBezTo>
                  <a:cubicBezTo>
                    <a:pt x="34074" y="0"/>
                    <a:pt x="33333" y="0"/>
                    <a:pt x="32839" y="324"/>
                  </a:cubicBezTo>
                  <a:cubicBezTo>
                    <a:pt x="30864" y="972"/>
                    <a:pt x="30123" y="1945"/>
                    <a:pt x="29876" y="3243"/>
                  </a:cubicBezTo>
                  <a:cubicBezTo>
                    <a:pt x="29382" y="4540"/>
                    <a:pt x="29629" y="6162"/>
                    <a:pt x="29876" y="7459"/>
                  </a:cubicBezTo>
                  <a:cubicBezTo>
                    <a:pt x="30123" y="8756"/>
                    <a:pt x="30864" y="9729"/>
                    <a:pt x="31604" y="10378"/>
                  </a:cubicBezTo>
                  <a:cubicBezTo>
                    <a:pt x="32592" y="11351"/>
                    <a:pt x="33580" y="12000"/>
                    <a:pt x="34074" y="13945"/>
                  </a:cubicBezTo>
                  <a:cubicBezTo>
                    <a:pt x="35802" y="20756"/>
                    <a:pt x="35802" y="20756"/>
                    <a:pt x="35802" y="20756"/>
                  </a:cubicBezTo>
                  <a:cubicBezTo>
                    <a:pt x="22222" y="22378"/>
                    <a:pt x="9876" y="28540"/>
                    <a:pt x="0" y="40216"/>
                  </a:cubicBezTo>
                  <a:cubicBezTo>
                    <a:pt x="2962" y="49297"/>
                    <a:pt x="5679" y="59027"/>
                    <a:pt x="8395" y="69081"/>
                  </a:cubicBezTo>
                  <a:cubicBezTo>
                    <a:pt x="8395" y="68756"/>
                    <a:pt x="8641" y="68756"/>
                    <a:pt x="9135" y="68108"/>
                  </a:cubicBezTo>
                  <a:cubicBezTo>
                    <a:pt x="9876" y="66810"/>
                    <a:pt x="11111" y="65189"/>
                    <a:pt x="12839" y="64540"/>
                  </a:cubicBezTo>
                  <a:cubicBezTo>
                    <a:pt x="14567" y="63891"/>
                    <a:pt x="16296" y="63891"/>
                    <a:pt x="18024" y="64864"/>
                  </a:cubicBezTo>
                  <a:cubicBezTo>
                    <a:pt x="19753" y="65837"/>
                    <a:pt x="21234" y="68108"/>
                    <a:pt x="21728" y="71351"/>
                  </a:cubicBezTo>
                  <a:cubicBezTo>
                    <a:pt x="22469" y="74594"/>
                    <a:pt x="21975" y="77513"/>
                    <a:pt x="20987" y="79459"/>
                  </a:cubicBezTo>
                  <a:cubicBezTo>
                    <a:pt x="19753" y="81405"/>
                    <a:pt x="18024" y="82378"/>
                    <a:pt x="16543" y="83027"/>
                  </a:cubicBezTo>
                  <a:cubicBezTo>
                    <a:pt x="14567" y="83675"/>
                    <a:pt x="12839" y="82702"/>
                    <a:pt x="11604" y="82054"/>
                  </a:cubicBezTo>
                  <a:cubicBezTo>
                    <a:pt x="11604" y="82054"/>
                    <a:pt x="11358" y="82054"/>
                    <a:pt x="11358" y="82054"/>
                  </a:cubicBezTo>
                  <a:cubicBezTo>
                    <a:pt x="13580" y="92108"/>
                    <a:pt x="15802" y="102810"/>
                    <a:pt x="17530" y="114162"/>
                  </a:cubicBezTo>
                  <a:cubicBezTo>
                    <a:pt x="18024" y="116756"/>
                    <a:pt x="20740" y="118378"/>
                    <a:pt x="22469" y="117405"/>
                  </a:cubicBezTo>
                  <a:cubicBezTo>
                    <a:pt x="51851" y="97621"/>
                    <a:pt x="76790" y="93081"/>
                    <a:pt x="101975" y="114486"/>
                  </a:cubicBezTo>
                  <a:cubicBezTo>
                    <a:pt x="102222" y="114486"/>
                    <a:pt x="102222" y="114486"/>
                    <a:pt x="102222" y="114486"/>
                  </a:cubicBezTo>
                  <a:cubicBezTo>
                    <a:pt x="106419" y="117729"/>
                    <a:pt x="111604" y="120000"/>
                    <a:pt x="115308" y="115459"/>
                  </a:cubicBezTo>
                  <a:cubicBezTo>
                    <a:pt x="119012" y="111243"/>
                    <a:pt x="120000" y="104432"/>
                    <a:pt x="118024" y="98594"/>
                  </a:cubicBezTo>
                  <a:cubicBezTo>
                    <a:pt x="118024" y="98270"/>
                    <a:pt x="118024" y="98270"/>
                    <a:pt x="118024" y="98270"/>
                  </a:cubicBezTo>
                  <a:close/>
                </a:path>
              </a:pathLst>
            </a:custGeom>
            <a:solidFill>
              <a:srgbClr val="494866"/>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6" name="Shape 2034"/>
            <p:cNvSpPr/>
            <p:nvPr/>
          </p:nvSpPr>
          <p:spPr>
            <a:xfrm>
              <a:off x="5880410" y="1185190"/>
              <a:ext cx="1100503" cy="1238427"/>
            </a:xfrm>
            <a:custGeom>
              <a:avLst/>
              <a:gdLst/>
              <a:ahLst/>
              <a:cxnLst/>
              <a:rect l="0" t="0" r="0" b="0"/>
              <a:pathLst>
                <a:path w="120000" h="120000" extrusionOk="0">
                  <a:moveTo>
                    <a:pt x="102375" y="73666"/>
                  </a:moveTo>
                  <a:cubicBezTo>
                    <a:pt x="102375" y="73666"/>
                    <a:pt x="102375" y="73666"/>
                    <a:pt x="102375" y="73666"/>
                  </a:cubicBezTo>
                  <a:cubicBezTo>
                    <a:pt x="104625" y="72666"/>
                    <a:pt x="106500" y="73333"/>
                    <a:pt x="108000" y="73333"/>
                  </a:cubicBezTo>
                  <a:cubicBezTo>
                    <a:pt x="109500" y="73666"/>
                    <a:pt x="111000" y="73666"/>
                    <a:pt x="112500" y="72666"/>
                  </a:cubicBezTo>
                  <a:cubicBezTo>
                    <a:pt x="114000" y="72000"/>
                    <a:pt x="115125" y="71000"/>
                    <a:pt x="115500" y="69666"/>
                  </a:cubicBezTo>
                  <a:cubicBezTo>
                    <a:pt x="116250" y="68333"/>
                    <a:pt x="116250" y="66666"/>
                    <a:pt x="114750" y="64666"/>
                  </a:cubicBezTo>
                  <a:cubicBezTo>
                    <a:pt x="113250" y="62333"/>
                    <a:pt x="111750" y="61666"/>
                    <a:pt x="110250" y="61666"/>
                  </a:cubicBezTo>
                  <a:cubicBezTo>
                    <a:pt x="108750" y="61333"/>
                    <a:pt x="106875" y="62000"/>
                    <a:pt x="105375" y="62666"/>
                  </a:cubicBezTo>
                  <a:cubicBezTo>
                    <a:pt x="103875" y="63333"/>
                    <a:pt x="103500" y="64666"/>
                    <a:pt x="102750" y="65666"/>
                  </a:cubicBezTo>
                  <a:cubicBezTo>
                    <a:pt x="102000" y="67000"/>
                    <a:pt x="101625" y="68666"/>
                    <a:pt x="99750" y="69666"/>
                  </a:cubicBezTo>
                  <a:cubicBezTo>
                    <a:pt x="91875" y="74000"/>
                    <a:pt x="91875" y="74000"/>
                    <a:pt x="91875" y="74000"/>
                  </a:cubicBezTo>
                  <a:cubicBezTo>
                    <a:pt x="75000" y="52666"/>
                    <a:pt x="55125" y="34666"/>
                    <a:pt x="32250" y="19666"/>
                  </a:cubicBezTo>
                  <a:cubicBezTo>
                    <a:pt x="32250" y="13666"/>
                    <a:pt x="32250" y="13666"/>
                    <a:pt x="32250" y="13666"/>
                  </a:cubicBezTo>
                  <a:cubicBezTo>
                    <a:pt x="32250" y="12000"/>
                    <a:pt x="33750" y="10666"/>
                    <a:pt x="34500" y="9666"/>
                  </a:cubicBezTo>
                  <a:cubicBezTo>
                    <a:pt x="35625" y="8333"/>
                    <a:pt x="36000" y="7333"/>
                    <a:pt x="36000" y="6000"/>
                  </a:cubicBezTo>
                  <a:cubicBezTo>
                    <a:pt x="36000" y="4333"/>
                    <a:pt x="35625" y="2666"/>
                    <a:pt x="34875" y="1666"/>
                  </a:cubicBezTo>
                  <a:cubicBezTo>
                    <a:pt x="33750" y="666"/>
                    <a:pt x="32250" y="0"/>
                    <a:pt x="29625" y="0"/>
                  </a:cubicBezTo>
                  <a:cubicBezTo>
                    <a:pt x="26625" y="0"/>
                    <a:pt x="25125" y="666"/>
                    <a:pt x="24375" y="1666"/>
                  </a:cubicBezTo>
                  <a:cubicBezTo>
                    <a:pt x="23250" y="2666"/>
                    <a:pt x="22875" y="4333"/>
                    <a:pt x="22875" y="6000"/>
                  </a:cubicBezTo>
                  <a:cubicBezTo>
                    <a:pt x="22875" y="7333"/>
                    <a:pt x="23625" y="8333"/>
                    <a:pt x="24750" y="9666"/>
                  </a:cubicBezTo>
                  <a:cubicBezTo>
                    <a:pt x="25500" y="10666"/>
                    <a:pt x="27000" y="12000"/>
                    <a:pt x="27375" y="14000"/>
                  </a:cubicBezTo>
                  <a:cubicBezTo>
                    <a:pt x="27375" y="14000"/>
                    <a:pt x="27375" y="14000"/>
                    <a:pt x="27375" y="14000"/>
                  </a:cubicBezTo>
                  <a:cubicBezTo>
                    <a:pt x="27375" y="18333"/>
                    <a:pt x="27375" y="18333"/>
                    <a:pt x="27375" y="18333"/>
                  </a:cubicBezTo>
                  <a:cubicBezTo>
                    <a:pt x="25125" y="18666"/>
                    <a:pt x="23250" y="20666"/>
                    <a:pt x="23250" y="22666"/>
                  </a:cubicBezTo>
                  <a:cubicBezTo>
                    <a:pt x="23250" y="73000"/>
                    <a:pt x="23250" y="73000"/>
                    <a:pt x="23250" y="73000"/>
                  </a:cubicBezTo>
                  <a:cubicBezTo>
                    <a:pt x="15750" y="73000"/>
                    <a:pt x="15750" y="73000"/>
                    <a:pt x="15750" y="73000"/>
                  </a:cubicBezTo>
                  <a:cubicBezTo>
                    <a:pt x="13500" y="73000"/>
                    <a:pt x="12375" y="72000"/>
                    <a:pt x="10875" y="71000"/>
                  </a:cubicBezTo>
                  <a:cubicBezTo>
                    <a:pt x="9750" y="70333"/>
                    <a:pt x="8625" y="69666"/>
                    <a:pt x="7125" y="69666"/>
                  </a:cubicBezTo>
                  <a:cubicBezTo>
                    <a:pt x="5250" y="69666"/>
                    <a:pt x="3375" y="70000"/>
                    <a:pt x="2250" y="71000"/>
                  </a:cubicBezTo>
                  <a:cubicBezTo>
                    <a:pt x="1125" y="72000"/>
                    <a:pt x="0" y="73000"/>
                    <a:pt x="375" y="75666"/>
                  </a:cubicBezTo>
                  <a:cubicBezTo>
                    <a:pt x="375" y="78333"/>
                    <a:pt x="1125" y="79666"/>
                    <a:pt x="2250" y="80333"/>
                  </a:cubicBezTo>
                  <a:cubicBezTo>
                    <a:pt x="3375" y="81333"/>
                    <a:pt x="5250" y="81666"/>
                    <a:pt x="7125" y="81666"/>
                  </a:cubicBezTo>
                  <a:cubicBezTo>
                    <a:pt x="8625" y="81666"/>
                    <a:pt x="9750" y="81000"/>
                    <a:pt x="11250" y="80000"/>
                  </a:cubicBezTo>
                  <a:cubicBezTo>
                    <a:pt x="12375" y="79000"/>
                    <a:pt x="13875" y="77666"/>
                    <a:pt x="15750" y="77666"/>
                  </a:cubicBezTo>
                  <a:cubicBezTo>
                    <a:pt x="16125" y="77666"/>
                    <a:pt x="16125" y="77666"/>
                    <a:pt x="16125" y="77666"/>
                  </a:cubicBezTo>
                  <a:cubicBezTo>
                    <a:pt x="23250" y="77666"/>
                    <a:pt x="23250" y="77666"/>
                    <a:pt x="23250" y="77666"/>
                  </a:cubicBezTo>
                  <a:cubicBezTo>
                    <a:pt x="23250" y="120000"/>
                    <a:pt x="23250" y="120000"/>
                    <a:pt x="23250" y="120000"/>
                  </a:cubicBezTo>
                  <a:cubicBezTo>
                    <a:pt x="35250" y="112333"/>
                    <a:pt x="50250" y="108666"/>
                    <a:pt x="66000" y="108000"/>
                  </a:cubicBezTo>
                  <a:cubicBezTo>
                    <a:pt x="66000" y="108000"/>
                    <a:pt x="66375" y="108000"/>
                    <a:pt x="66375" y="108000"/>
                  </a:cubicBezTo>
                  <a:cubicBezTo>
                    <a:pt x="65250" y="107000"/>
                    <a:pt x="64125" y="105333"/>
                    <a:pt x="63750" y="103000"/>
                  </a:cubicBezTo>
                  <a:cubicBezTo>
                    <a:pt x="63375" y="101000"/>
                    <a:pt x="63750" y="98333"/>
                    <a:pt x="65250" y="96333"/>
                  </a:cubicBezTo>
                  <a:cubicBezTo>
                    <a:pt x="66750" y="94000"/>
                    <a:pt x="70125" y="92333"/>
                    <a:pt x="73500" y="92000"/>
                  </a:cubicBezTo>
                  <a:cubicBezTo>
                    <a:pt x="77250" y="91666"/>
                    <a:pt x="80625" y="92666"/>
                    <a:pt x="82500" y="94333"/>
                  </a:cubicBezTo>
                  <a:cubicBezTo>
                    <a:pt x="84750" y="96333"/>
                    <a:pt x="85500" y="98666"/>
                    <a:pt x="85875" y="101000"/>
                  </a:cubicBezTo>
                  <a:cubicBezTo>
                    <a:pt x="86250" y="103666"/>
                    <a:pt x="84750" y="105666"/>
                    <a:pt x="84000" y="107000"/>
                  </a:cubicBezTo>
                  <a:cubicBezTo>
                    <a:pt x="83250" y="108000"/>
                    <a:pt x="83250" y="108333"/>
                    <a:pt x="82875" y="108666"/>
                  </a:cubicBezTo>
                  <a:cubicBezTo>
                    <a:pt x="95625" y="109666"/>
                    <a:pt x="108000" y="112666"/>
                    <a:pt x="120000" y="117000"/>
                  </a:cubicBezTo>
                  <a:cubicBezTo>
                    <a:pt x="112500" y="102666"/>
                    <a:pt x="103875" y="89666"/>
                    <a:pt x="94875" y="77666"/>
                  </a:cubicBezTo>
                  <a:lnTo>
                    <a:pt x="102375" y="73666"/>
                  </a:lnTo>
                  <a:close/>
                </a:path>
              </a:pathLst>
            </a:custGeom>
            <a:solidFill>
              <a:schemeClr val="accent3"/>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7" name="Shape 2035"/>
            <p:cNvSpPr/>
            <p:nvPr/>
          </p:nvSpPr>
          <p:spPr>
            <a:xfrm>
              <a:off x="6093831" y="2175353"/>
              <a:ext cx="1274724" cy="1113569"/>
            </a:xfrm>
            <a:custGeom>
              <a:avLst/>
              <a:gdLst/>
              <a:ahLst/>
              <a:cxnLst/>
              <a:rect l="0" t="0" r="0" b="0"/>
              <a:pathLst>
                <a:path w="120000" h="120000" extrusionOk="0">
                  <a:moveTo>
                    <a:pt x="116442" y="64814"/>
                  </a:moveTo>
                  <a:cubicBezTo>
                    <a:pt x="115471" y="64074"/>
                    <a:pt x="113854" y="64074"/>
                    <a:pt x="112237" y="64444"/>
                  </a:cubicBezTo>
                  <a:cubicBezTo>
                    <a:pt x="110943" y="64814"/>
                    <a:pt x="109973" y="65925"/>
                    <a:pt x="109326" y="67037"/>
                  </a:cubicBezTo>
                  <a:cubicBezTo>
                    <a:pt x="108355" y="68148"/>
                    <a:pt x="107385" y="70000"/>
                    <a:pt x="105768" y="70370"/>
                  </a:cubicBezTo>
                  <a:cubicBezTo>
                    <a:pt x="99946" y="72222"/>
                    <a:pt x="99946" y="72222"/>
                    <a:pt x="99946" y="72222"/>
                  </a:cubicBezTo>
                  <a:cubicBezTo>
                    <a:pt x="96388" y="59259"/>
                    <a:pt x="92506" y="47037"/>
                    <a:pt x="88301" y="35925"/>
                  </a:cubicBezTo>
                  <a:cubicBezTo>
                    <a:pt x="76010" y="28518"/>
                    <a:pt x="61778" y="23703"/>
                    <a:pt x="47870" y="22592"/>
                  </a:cubicBezTo>
                  <a:cubicBezTo>
                    <a:pt x="47223" y="15185"/>
                    <a:pt x="47223" y="15185"/>
                    <a:pt x="47223" y="15185"/>
                  </a:cubicBezTo>
                  <a:cubicBezTo>
                    <a:pt x="47223" y="15185"/>
                    <a:pt x="47223" y="15185"/>
                    <a:pt x="47223" y="15185"/>
                  </a:cubicBezTo>
                  <a:cubicBezTo>
                    <a:pt x="47223" y="12962"/>
                    <a:pt x="48517" y="11481"/>
                    <a:pt x="49164" y="10000"/>
                  </a:cubicBezTo>
                  <a:cubicBezTo>
                    <a:pt x="49811" y="8888"/>
                    <a:pt x="50458" y="7407"/>
                    <a:pt x="50134" y="5925"/>
                  </a:cubicBezTo>
                  <a:cubicBezTo>
                    <a:pt x="50134" y="4074"/>
                    <a:pt x="49487" y="2592"/>
                    <a:pt x="48517" y="1481"/>
                  </a:cubicBezTo>
                  <a:cubicBezTo>
                    <a:pt x="47870" y="370"/>
                    <a:pt x="46576" y="0"/>
                    <a:pt x="44636" y="0"/>
                  </a:cubicBezTo>
                  <a:cubicBezTo>
                    <a:pt x="44312" y="0"/>
                    <a:pt x="43989" y="0"/>
                    <a:pt x="43665" y="0"/>
                  </a:cubicBezTo>
                  <a:cubicBezTo>
                    <a:pt x="41401" y="370"/>
                    <a:pt x="40107" y="1111"/>
                    <a:pt x="39460" y="2592"/>
                  </a:cubicBezTo>
                  <a:cubicBezTo>
                    <a:pt x="38814" y="3703"/>
                    <a:pt x="38490" y="5555"/>
                    <a:pt x="38814" y="7407"/>
                  </a:cubicBezTo>
                  <a:cubicBezTo>
                    <a:pt x="38814" y="8888"/>
                    <a:pt x="39784" y="10000"/>
                    <a:pt x="40431" y="11111"/>
                  </a:cubicBezTo>
                  <a:cubicBezTo>
                    <a:pt x="41401" y="12222"/>
                    <a:pt x="42695" y="13703"/>
                    <a:pt x="43018" y="15555"/>
                  </a:cubicBezTo>
                  <a:cubicBezTo>
                    <a:pt x="43665" y="22222"/>
                    <a:pt x="43665" y="22222"/>
                    <a:pt x="43665" y="22222"/>
                  </a:cubicBezTo>
                  <a:cubicBezTo>
                    <a:pt x="42695" y="22222"/>
                    <a:pt x="42048" y="22222"/>
                    <a:pt x="41078" y="22222"/>
                  </a:cubicBezTo>
                  <a:cubicBezTo>
                    <a:pt x="24905" y="22222"/>
                    <a:pt x="10350" y="27037"/>
                    <a:pt x="0" y="38148"/>
                  </a:cubicBezTo>
                  <a:cubicBezTo>
                    <a:pt x="0" y="64814"/>
                    <a:pt x="0" y="64814"/>
                    <a:pt x="0" y="64814"/>
                  </a:cubicBezTo>
                  <a:cubicBezTo>
                    <a:pt x="323" y="64444"/>
                    <a:pt x="646" y="64444"/>
                    <a:pt x="1293" y="63703"/>
                  </a:cubicBezTo>
                  <a:cubicBezTo>
                    <a:pt x="2587" y="62592"/>
                    <a:pt x="4528" y="61111"/>
                    <a:pt x="7115" y="61111"/>
                  </a:cubicBezTo>
                  <a:cubicBezTo>
                    <a:pt x="9056" y="61111"/>
                    <a:pt x="11644" y="61851"/>
                    <a:pt x="13584" y="63703"/>
                  </a:cubicBezTo>
                  <a:cubicBezTo>
                    <a:pt x="15525" y="65185"/>
                    <a:pt x="16819" y="68518"/>
                    <a:pt x="16819" y="72222"/>
                  </a:cubicBezTo>
                  <a:cubicBezTo>
                    <a:pt x="16495" y="75925"/>
                    <a:pt x="15202" y="78888"/>
                    <a:pt x="13584" y="80740"/>
                  </a:cubicBezTo>
                  <a:cubicBezTo>
                    <a:pt x="11644" y="82592"/>
                    <a:pt x="9380" y="82962"/>
                    <a:pt x="7115" y="82962"/>
                  </a:cubicBezTo>
                  <a:cubicBezTo>
                    <a:pt x="4528" y="82962"/>
                    <a:pt x="2587" y="81481"/>
                    <a:pt x="1293" y="80370"/>
                  </a:cubicBezTo>
                  <a:cubicBezTo>
                    <a:pt x="646" y="80000"/>
                    <a:pt x="323" y="79629"/>
                    <a:pt x="0" y="79259"/>
                  </a:cubicBezTo>
                  <a:cubicBezTo>
                    <a:pt x="0" y="114444"/>
                    <a:pt x="0" y="114444"/>
                    <a:pt x="0" y="114444"/>
                  </a:cubicBezTo>
                  <a:cubicBezTo>
                    <a:pt x="0" y="116296"/>
                    <a:pt x="970" y="118148"/>
                    <a:pt x="2264" y="118888"/>
                  </a:cubicBezTo>
                  <a:cubicBezTo>
                    <a:pt x="3881" y="120000"/>
                    <a:pt x="5498" y="120000"/>
                    <a:pt x="6792" y="118888"/>
                  </a:cubicBezTo>
                  <a:cubicBezTo>
                    <a:pt x="43342" y="93703"/>
                    <a:pt x="71805" y="97777"/>
                    <a:pt x="102533" y="117037"/>
                  </a:cubicBezTo>
                  <a:cubicBezTo>
                    <a:pt x="104150" y="117777"/>
                    <a:pt x="106091" y="117777"/>
                    <a:pt x="107385" y="116296"/>
                  </a:cubicBezTo>
                  <a:cubicBezTo>
                    <a:pt x="109002" y="115185"/>
                    <a:pt x="109649" y="112962"/>
                    <a:pt x="109002" y="111111"/>
                  </a:cubicBezTo>
                  <a:cubicBezTo>
                    <a:pt x="106738" y="99259"/>
                    <a:pt x="104150" y="87777"/>
                    <a:pt x="101239" y="77037"/>
                  </a:cubicBezTo>
                  <a:cubicBezTo>
                    <a:pt x="106415" y="75185"/>
                    <a:pt x="106415" y="75185"/>
                    <a:pt x="106415" y="75185"/>
                  </a:cubicBezTo>
                  <a:cubicBezTo>
                    <a:pt x="106738" y="75185"/>
                    <a:pt x="106738" y="75185"/>
                    <a:pt x="106738" y="75185"/>
                  </a:cubicBezTo>
                  <a:cubicBezTo>
                    <a:pt x="108679" y="74814"/>
                    <a:pt x="109973" y="75925"/>
                    <a:pt x="111266" y="76666"/>
                  </a:cubicBezTo>
                  <a:cubicBezTo>
                    <a:pt x="112560" y="77407"/>
                    <a:pt x="113854" y="77777"/>
                    <a:pt x="115148" y="77407"/>
                  </a:cubicBezTo>
                  <a:cubicBezTo>
                    <a:pt x="116765" y="76666"/>
                    <a:pt x="118059" y="75925"/>
                    <a:pt x="118706" y="74814"/>
                  </a:cubicBezTo>
                  <a:cubicBezTo>
                    <a:pt x="119353" y="73703"/>
                    <a:pt x="119999" y="71851"/>
                    <a:pt x="119353" y="69259"/>
                  </a:cubicBezTo>
                  <a:cubicBezTo>
                    <a:pt x="118706" y="66666"/>
                    <a:pt x="117735" y="65185"/>
                    <a:pt x="116442" y="64814"/>
                  </a:cubicBezTo>
                  <a:close/>
                </a:path>
              </a:pathLst>
            </a:custGeom>
            <a:solidFill>
              <a:schemeClr val="accent3"/>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8" name="Shape 2036"/>
            <p:cNvSpPr/>
            <p:nvPr/>
          </p:nvSpPr>
          <p:spPr>
            <a:xfrm>
              <a:off x="5142868" y="1375382"/>
              <a:ext cx="878370" cy="1064206"/>
            </a:xfrm>
            <a:custGeom>
              <a:avLst/>
              <a:gdLst/>
              <a:ahLst/>
              <a:cxnLst/>
              <a:rect l="0" t="0" r="0" b="0"/>
              <a:pathLst>
                <a:path w="120000" h="120000" extrusionOk="0">
                  <a:moveTo>
                    <a:pt x="113437" y="0"/>
                  </a:moveTo>
                  <a:cubicBezTo>
                    <a:pt x="112031" y="387"/>
                    <a:pt x="110625" y="774"/>
                    <a:pt x="109687" y="1161"/>
                  </a:cubicBezTo>
                  <a:cubicBezTo>
                    <a:pt x="81093" y="18967"/>
                    <a:pt x="55781" y="39870"/>
                    <a:pt x="34218" y="64645"/>
                  </a:cubicBezTo>
                  <a:cubicBezTo>
                    <a:pt x="24375" y="59612"/>
                    <a:pt x="24375" y="59612"/>
                    <a:pt x="24375" y="59612"/>
                  </a:cubicBezTo>
                  <a:cubicBezTo>
                    <a:pt x="22031" y="58451"/>
                    <a:pt x="21562" y="56516"/>
                    <a:pt x="21093" y="54967"/>
                  </a:cubicBezTo>
                  <a:cubicBezTo>
                    <a:pt x="20156" y="53806"/>
                    <a:pt x="19218" y="52258"/>
                    <a:pt x="17812" y="51483"/>
                  </a:cubicBezTo>
                  <a:cubicBezTo>
                    <a:pt x="15937" y="50709"/>
                    <a:pt x="13593" y="49935"/>
                    <a:pt x="11718" y="50322"/>
                  </a:cubicBezTo>
                  <a:cubicBezTo>
                    <a:pt x="9843" y="50322"/>
                    <a:pt x="7968" y="51096"/>
                    <a:pt x="6093" y="53806"/>
                  </a:cubicBezTo>
                  <a:cubicBezTo>
                    <a:pt x="4218" y="56129"/>
                    <a:pt x="4218" y="58064"/>
                    <a:pt x="4687" y="59612"/>
                  </a:cubicBezTo>
                  <a:cubicBezTo>
                    <a:pt x="5625" y="61161"/>
                    <a:pt x="7031" y="62322"/>
                    <a:pt x="8906" y="63096"/>
                  </a:cubicBezTo>
                  <a:cubicBezTo>
                    <a:pt x="10781" y="64258"/>
                    <a:pt x="12187" y="64258"/>
                    <a:pt x="14531" y="63870"/>
                  </a:cubicBezTo>
                  <a:cubicBezTo>
                    <a:pt x="16406" y="63870"/>
                    <a:pt x="18750" y="63096"/>
                    <a:pt x="21562" y="64258"/>
                  </a:cubicBezTo>
                  <a:cubicBezTo>
                    <a:pt x="21562" y="64258"/>
                    <a:pt x="21562" y="64258"/>
                    <a:pt x="21562" y="64258"/>
                  </a:cubicBezTo>
                  <a:cubicBezTo>
                    <a:pt x="30937" y="68903"/>
                    <a:pt x="30937" y="68903"/>
                    <a:pt x="30937" y="68903"/>
                  </a:cubicBezTo>
                  <a:cubicBezTo>
                    <a:pt x="19687" y="82451"/>
                    <a:pt x="9375" y="97161"/>
                    <a:pt x="0" y="113419"/>
                  </a:cubicBezTo>
                  <a:cubicBezTo>
                    <a:pt x="15000" y="108774"/>
                    <a:pt x="30937" y="105677"/>
                    <a:pt x="46875" y="104516"/>
                  </a:cubicBezTo>
                  <a:cubicBezTo>
                    <a:pt x="46875" y="104129"/>
                    <a:pt x="46406" y="103741"/>
                    <a:pt x="45937" y="102967"/>
                  </a:cubicBezTo>
                  <a:cubicBezTo>
                    <a:pt x="44531" y="101419"/>
                    <a:pt x="43125" y="99096"/>
                    <a:pt x="43593" y="96000"/>
                  </a:cubicBezTo>
                  <a:cubicBezTo>
                    <a:pt x="44062" y="93290"/>
                    <a:pt x="45000" y="90580"/>
                    <a:pt x="47812" y="88258"/>
                  </a:cubicBezTo>
                  <a:cubicBezTo>
                    <a:pt x="50156" y="86322"/>
                    <a:pt x="54375" y="85161"/>
                    <a:pt x="58593" y="85548"/>
                  </a:cubicBezTo>
                  <a:cubicBezTo>
                    <a:pt x="63281" y="85935"/>
                    <a:pt x="67500" y="87870"/>
                    <a:pt x="69375" y="90580"/>
                  </a:cubicBezTo>
                  <a:cubicBezTo>
                    <a:pt x="71250" y="92903"/>
                    <a:pt x="71250" y="96000"/>
                    <a:pt x="70781" y="98322"/>
                  </a:cubicBezTo>
                  <a:cubicBezTo>
                    <a:pt x="70781" y="101032"/>
                    <a:pt x="68906" y="102967"/>
                    <a:pt x="67500" y="104516"/>
                  </a:cubicBezTo>
                  <a:cubicBezTo>
                    <a:pt x="87187" y="105677"/>
                    <a:pt x="105468" y="110709"/>
                    <a:pt x="120000" y="120000"/>
                  </a:cubicBezTo>
                  <a:cubicBezTo>
                    <a:pt x="120000" y="73935"/>
                    <a:pt x="120000" y="73935"/>
                    <a:pt x="120000" y="73935"/>
                  </a:cubicBezTo>
                  <a:cubicBezTo>
                    <a:pt x="119531" y="74322"/>
                    <a:pt x="119062" y="74709"/>
                    <a:pt x="118125" y="75096"/>
                  </a:cubicBezTo>
                  <a:cubicBezTo>
                    <a:pt x="116250" y="76258"/>
                    <a:pt x="113437" y="77806"/>
                    <a:pt x="109687" y="77806"/>
                  </a:cubicBezTo>
                  <a:cubicBezTo>
                    <a:pt x="106406" y="77806"/>
                    <a:pt x="103125" y="77419"/>
                    <a:pt x="100312" y="75483"/>
                  </a:cubicBezTo>
                  <a:cubicBezTo>
                    <a:pt x="97500" y="73548"/>
                    <a:pt x="95625" y="70451"/>
                    <a:pt x="95625" y="66580"/>
                  </a:cubicBezTo>
                  <a:cubicBezTo>
                    <a:pt x="95625" y="62709"/>
                    <a:pt x="97500" y="59225"/>
                    <a:pt x="100312" y="57677"/>
                  </a:cubicBezTo>
                  <a:cubicBezTo>
                    <a:pt x="103125" y="55741"/>
                    <a:pt x="106406" y="54967"/>
                    <a:pt x="109687" y="54967"/>
                  </a:cubicBezTo>
                  <a:cubicBezTo>
                    <a:pt x="112968" y="54967"/>
                    <a:pt x="115781" y="56516"/>
                    <a:pt x="117656" y="57677"/>
                  </a:cubicBezTo>
                  <a:cubicBezTo>
                    <a:pt x="119062" y="58451"/>
                    <a:pt x="119531" y="58838"/>
                    <a:pt x="120000" y="58838"/>
                  </a:cubicBezTo>
                  <a:cubicBezTo>
                    <a:pt x="120000" y="5419"/>
                    <a:pt x="120000" y="5419"/>
                    <a:pt x="120000" y="5419"/>
                  </a:cubicBezTo>
                  <a:cubicBezTo>
                    <a:pt x="120000" y="2709"/>
                    <a:pt x="116718" y="0"/>
                    <a:pt x="113437" y="0"/>
                  </a:cubicBezTo>
                  <a:close/>
                </a:path>
              </a:pathLst>
            </a:custGeom>
            <a:solidFill>
              <a:srgbClr val="76BFA1"/>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69" name="Shape 2037"/>
            <p:cNvSpPr/>
            <p:nvPr/>
          </p:nvSpPr>
          <p:spPr>
            <a:xfrm>
              <a:off x="4730544" y="2175353"/>
              <a:ext cx="1501213" cy="1113569"/>
            </a:xfrm>
            <a:custGeom>
              <a:avLst/>
              <a:gdLst/>
              <a:ahLst/>
              <a:cxnLst/>
              <a:rect l="0" t="0" r="0" b="0"/>
              <a:pathLst>
                <a:path w="120000" h="120000" extrusionOk="0">
                  <a:moveTo>
                    <a:pt x="118627" y="67037"/>
                  </a:moveTo>
                  <a:cubicBezTo>
                    <a:pt x="117528" y="65925"/>
                    <a:pt x="116430" y="65555"/>
                    <a:pt x="115057" y="65555"/>
                  </a:cubicBezTo>
                  <a:cubicBezTo>
                    <a:pt x="113958" y="65555"/>
                    <a:pt x="112860" y="66296"/>
                    <a:pt x="112036" y="67037"/>
                  </a:cubicBezTo>
                  <a:cubicBezTo>
                    <a:pt x="111212" y="68148"/>
                    <a:pt x="110114" y="69259"/>
                    <a:pt x="108466" y="69259"/>
                  </a:cubicBezTo>
                  <a:cubicBezTo>
                    <a:pt x="103249" y="69259"/>
                    <a:pt x="103249" y="69259"/>
                    <a:pt x="103249" y="69259"/>
                  </a:cubicBezTo>
                  <a:cubicBezTo>
                    <a:pt x="103249" y="40740"/>
                    <a:pt x="103249" y="40740"/>
                    <a:pt x="103249" y="40740"/>
                  </a:cubicBezTo>
                  <a:cubicBezTo>
                    <a:pt x="94736" y="28148"/>
                    <a:pt x="81556" y="22222"/>
                    <a:pt x="67276" y="22222"/>
                  </a:cubicBezTo>
                  <a:cubicBezTo>
                    <a:pt x="67826" y="15555"/>
                    <a:pt x="67826" y="15555"/>
                    <a:pt x="67826" y="15555"/>
                  </a:cubicBezTo>
                  <a:cubicBezTo>
                    <a:pt x="68100" y="13703"/>
                    <a:pt x="69199" y="12222"/>
                    <a:pt x="69748" y="11111"/>
                  </a:cubicBezTo>
                  <a:cubicBezTo>
                    <a:pt x="70572" y="10000"/>
                    <a:pt x="71121" y="8888"/>
                    <a:pt x="71395" y="7407"/>
                  </a:cubicBezTo>
                  <a:cubicBezTo>
                    <a:pt x="71670" y="5555"/>
                    <a:pt x="71395" y="3703"/>
                    <a:pt x="70846" y="2592"/>
                  </a:cubicBezTo>
                  <a:cubicBezTo>
                    <a:pt x="70022" y="1111"/>
                    <a:pt x="69199" y="370"/>
                    <a:pt x="67002" y="0"/>
                  </a:cubicBezTo>
                  <a:cubicBezTo>
                    <a:pt x="66727" y="0"/>
                    <a:pt x="66727" y="0"/>
                    <a:pt x="66453" y="0"/>
                  </a:cubicBezTo>
                  <a:cubicBezTo>
                    <a:pt x="64805" y="0"/>
                    <a:pt x="63707" y="370"/>
                    <a:pt x="63157" y="1481"/>
                  </a:cubicBezTo>
                  <a:cubicBezTo>
                    <a:pt x="62334" y="2592"/>
                    <a:pt x="61784" y="4074"/>
                    <a:pt x="61784" y="5925"/>
                  </a:cubicBezTo>
                  <a:cubicBezTo>
                    <a:pt x="61510" y="7407"/>
                    <a:pt x="62059" y="8888"/>
                    <a:pt x="62608" y="10000"/>
                  </a:cubicBezTo>
                  <a:cubicBezTo>
                    <a:pt x="63157" y="11481"/>
                    <a:pt x="64256" y="12962"/>
                    <a:pt x="64256" y="15185"/>
                  </a:cubicBezTo>
                  <a:cubicBezTo>
                    <a:pt x="64256" y="15185"/>
                    <a:pt x="64256" y="15185"/>
                    <a:pt x="64256" y="15185"/>
                  </a:cubicBezTo>
                  <a:cubicBezTo>
                    <a:pt x="63432" y="22222"/>
                    <a:pt x="63432" y="22222"/>
                    <a:pt x="63432" y="22222"/>
                  </a:cubicBezTo>
                  <a:cubicBezTo>
                    <a:pt x="63432" y="22222"/>
                    <a:pt x="63432" y="22222"/>
                    <a:pt x="63157" y="22222"/>
                  </a:cubicBezTo>
                  <a:cubicBezTo>
                    <a:pt x="51624" y="22962"/>
                    <a:pt x="39542" y="27407"/>
                    <a:pt x="28832" y="34444"/>
                  </a:cubicBezTo>
                  <a:cubicBezTo>
                    <a:pt x="24988" y="46296"/>
                    <a:pt x="21418" y="58888"/>
                    <a:pt x="18398" y="72592"/>
                  </a:cubicBezTo>
                  <a:cubicBezTo>
                    <a:pt x="12082" y="70370"/>
                    <a:pt x="12082" y="70370"/>
                    <a:pt x="12082" y="70370"/>
                  </a:cubicBezTo>
                  <a:cubicBezTo>
                    <a:pt x="10434" y="70000"/>
                    <a:pt x="9885" y="68148"/>
                    <a:pt x="9061" y="67037"/>
                  </a:cubicBezTo>
                  <a:cubicBezTo>
                    <a:pt x="8237" y="65925"/>
                    <a:pt x="7688" y="64814"/>
                    <a:pt x="6590" y="64444"/>
                  </a:cubicBezTo>
                  <a:cubicBezTo>
                    <a:pt x="5217" y="64074"/>
                    <a:pt x="3844" y="64074"/>
                    <a:pt x="2745" y="64814"/>
                  </a:cubicBezTo>
                  <a:cubicBezTo>
                    <a:pt x="1922" y="65185"/>
                    <a:pt x="823" y="66666"/>
                    <a:pt x="549" y="69259"/>
                  </a:cubicBezTo>
                  <a:cubicBezTo>
                    <a:pt x="0" y="71851"/>
                    <a:pt x="274" y="73703"/>
                    <a:pt x="823" y="74814"/>
                  </a:cubicBezTo>
                  <a:cubicBezTo>
                    <a:pt x="1647" y="75925"/>
                    <a:pt x="2745" y="76666"/>
                    <a:pt x="4118" y="77407"/>
                  </a:cubicBezTo>
                  <a:cubicBezTo>
                    <a:pt x="5217" y="77777"/>
                    <a:pt x="6041" y="77407"/>
                    <a:pt x="7139" y="76666"/>
                  </a:cubicBezTo>
                  <a:cubicBezTo>
                    <a:pt x="8237" y="75925"/>
                    <a:pt x="9610" y="74814"/>
                    <a:pt x="11258" y="75185"/>
                  </a:cubicBezTo>
                  <a:cubicBezTo>
                    <a:pt x="11258" y="75185"/>
                    <a:pt x="11258" y="75185"/>
                    <a:pt x="11258" y="75185"/>
                  </a:cubicBezTo>
                  <a:cubicBezTo>
                    <a:pt x="17299" y="77407"/>
                    <a:pt x="17299" y="77407"/>
                    <a:pt x="17299" y="77407"/>
                  </a:cubicBezTo>
                  <a:cubicBezTo>
                    <a:pt x="14828" y="88148"/>
                    <a:pt x="12631" y="99259"/>
                    <a:pt x="10434" y="111111"/>
                  </a:cubicBezTo>
                  <a:cubicBezTo>
                    <a:pt x="10160" y="112962"/>
                    <a:pt x="10709" y="115185"/>
                    <a:pt x="11807" y="116296"/>
                  </a:cubicBezTo>
                  <a:cubicBezTo>
                    <a:pt x="13180" y="117407"/>
                    <a:pt x="14828" y="117777"/>
                    <a:pt x="15926" y="116666"/>
                  </a:cubicBezTo>
                  <a:cubicBezTo>
                    <a:pt x="44210" y="95925"/>
                    <a:pt x="69199" y="95925"/>
                    <a:pt x="97482" y="118888"/>
                  </a:cubicBezTo>
                  <a:cubicBezTo>
                    <a:pt x="98581" y="120000"/>
                    <a:pt x="100228" y="120000"/>
                    <a:pt x="101327" y="118888"/>
                  </a:cubicBezTo>
                  <a:cubicBezTo>
                    <a:pt x="102425" y="118148"/>
                    <a:pt x="103249" y="116296"/>
                    <a:pt x="103249" y="114444"/>
                  </a:cubicBezTo>
                  <a:cubicBezTo>
                    <a:pt x="103249" y="74444"/>
                    <a:pt x="103249" y="74444"/>
                    <a:pt x="103249" y="74444"/>
                  </a:cubicBezTo>
                  <a:cubicBezTo>
                    <a:pt x="108466" y="74444"/>
                    <a:pt x="108466" y="74444"/>
                    <a:pt x="108466" y="74444"/>
                  </a:cubicBezTo>
                  <a:cubicBezTo>
                    <a:pt x="108466" y="74444"/>
                    <a:pt x="108466" y="74444"/>
                    <a:pt x="108466" y="74444"/>
                  </a:cubicBezTo>
                  <a:cubicBezTo>
                    <a:pt x="110114" y="74444"/>
                    <a:pt x="111212" y="75925"/>
                    <a:pt x="112036" y="77037"/>
                  </a:cubicBezTo>
                  <a:cubicBezTo>
                    <a:pt x="112860" y="78148"/>
                    <a:pt x="113684" y="78888"/>
                    <a:pt x="115057" y="78888"/>
                  </a:cubicBezTo>
                  <a:cubicBezTo>
                    <a:pt x="116430" y="78888"/>
                    <a:pt x="117528" y="78518"/>
                    <a:pt x="118352" y="77407"/>
                  </a:cubicBezTo>
                  <a:cubicBezTo>
                    <a:pt x="119176" y="76666"/>
                    <a:pt x="120000" y="75185"/>
                    <a:pt x="120000" y="72222"/>
                  </a:cubicBezTo>
                  <a:cubicBezTo>
                    <a:pt x="120000" y="69259"/>
                    <a:pt x="119450" y="68148"/>
                    <a:pt x="118627" y="67037"/>
                  </a:cubicBezTo>
                  <a:close/>
                </a:path>
              </a:pathLst>
            </a:custGeom>
            <a:solidFill>
              <a:srgbClr val="76BFA1"/>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70" name="Shape 2038"/>
            <p:cNvSpPr/>
            <p:nvPr/>
          </p:nvSpPr>
          <p:spPr>
            <a:xfrm>
              <a:off x="5935580" y="3361514"/>
              <a:ext cx="243911" cy="1279619"/>
            </a:xfrm>
            <a:custGeom>
              <a:avLst/>
              <a:gdLst/>
              <a:ahLst/>
              <a:cxnLst/>
              <a:rect l="0" t="0" r="0" b="0"/>
              <a:pathLst>
                <a:path w="120000" h="120000" extrusionOk="0">
                  <a:moveTo>
                    <a:pt x="0" y="120000"/>
                  </a:moveTo>
                  <a:cubicBezTo>
                    <a:pt x="30422" y="120000"/>
                    <a:pt x="30422" y="120000"/>
                    <a:pt x="30422" y="120000"/>
                  </a:cubicBezTo>
                  <a:cubicBezTo>
                    <a:pt x="30422" y="117478"/>
                    <a:pt x="30422" y="117478"/>
                    <a:pt x="30422" y="117478"/>
                  </a:cubicBezTo>
                  <a:cubicBezTo>
                    <a:pt x="30422" y="116470"/>
                    <a:pt x="28732" y="116470"/>
                    <a:pt x="21971" y="113949"/>
                  </a:cubicBezTo>
                  <a:cubicBezTo>
                    <a:pt x="16901" y="111932"/>
                    <a:pt x="10140" y="108907"/>
                    <a:pt x="10140" y="104873"/>
                  </a:cubicBezTo>
                  <a:cubicBezTo>
                    <a:pt x="10140" y="101344"/>
                    <a:pt x="13521" y="97815"/>
                    <a:pt x="20281" y="94789"/>
                  </a:cubicBezTo>
                  <a:cubicBezTo>
                    <a:pt x="28732" y="91764"/>
                    <a:pt x="43943" y="89747"/>
                    <a:pt x="59154" y="89747"/>
                  </a:cubicBezTo>
                  <a:cubicBezTo>
                    <a:pt x="76056" y="89747"/>
                    <a:pt x="91267" y="91764"/>
                    <a:pt x="99718" y="94789"/>
                  </a:cubicBezTo>
                  <a:cubicBezTo>
                    <a:pt x="108169" y="97815"/>
                    <a:pt x="109859" y="101344"/>
                    <a:pt x="109859" y="104873"/>
                  </a:cubicBezTo>
                  <a:cubicBezTo>
                    <a:pt x="109859" y="108907"/>
                    <a:pt x="103098" y="111932"/>
                    <a:pt x="99718" y="113445"/>
                  </a:cubicBezTo>
                  <a:cubicBezTo>
                    <a:pt x="92957" y="115966"/>
                    <a:pt x="92957" y="115966"/>
                    <a:pt x="92957" y="116470"/>
                  </a:cubicBezTo>
                  <a:cubicBezTo>
                    <a:pt x="92957" y="120000"/>
                    <a:pt x="92957" y="120000"/>
                    <a:pt x="92957" y="120000"/>
                  </a:cubicBezTo>
                  <a:cubicBezTo>
                    <a:pt x="120000" y="120000"/>
                    <a:pt x="120000" y="120000"/>
                    <a:pt x="120000" y="120000"/>
                  </a:cubicBezTo>
                  <a:cubicBezTo>
                    <a:pt x="120000" y="0"/>
                    <a:pt x="120000" y="0"/>
                    <a:pt x="120000" y="0"/>
                  </a:cubicBezTo>
                  <a:cubicBezTo>
                    <a:pt x="0" y="0"/>
                    <a:pt x="0" y="0"/>
                    <a:pt x="0" y="0"/>
                  </a:cubicBezTo>
                  <a:lnTo>
                    <a:pt x="0" y="120000"/>
                  </a:lnTo>
                  <a:close/>
                </a:path>
              </a:pathLst>
            </a:custGeom>
            <a:solidFill>
              <a:schemeClr val="tx2">
                <a:lumMod val="20000"/>
                <a:lumOff val="80000"/>
              </a:schemeClr>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71" name="Shape 2039"/>
            <p:cNvSpPr/>
            <p:nvPr/>
          </p:nvSpPr>
          <p:spPr>
            <a:xfrm>
              <a:off x="5935580" y="4013396"/>
              <a:ext cx="243911" cy="932088"/>
            </a:xfrm>
            <a:custGeom>
              <a:avLst/>
              <a:gdLst/>
              <a:ahLst/>
              <a:cxnLst/>
              <a:rect l="0" t="0" r="0" b="0"/>
              <a:pathLst>
                <a:path w="120000" h="120000" extrusionOk="0">
                  <a:moveTo>
                    <a:pt x="120000" y="31881"/>
                  </a:moveTo>
                  <a:cubicBezTo>
                    <a:pt x="72676" y="31881"/>
                    <a:pt x="72676" y="31881"/>
                    <a:pt x="72676" y="31881"/>
                  </a:cubicBezTo>
                  <a:cubicBezTo>
                    <a:pt x="72676" y="18154"/>
                    <a:pt x="72676" y="18154"/>
                    <a:pt x="72676" y="18154"/>
                  </a:cubicBezTo>
                  <a:cubicBezTo>
                    <a:pt x="72676" y="15940"/>
                    <a:pt x="79436" y="14169"/>
                    <a:pt x="82816" y="12841"/>
                  </a:cubicBezTo>
                  <a:cubicBezTo>
                    <a:pt x="87887" y="11070"/>
                    <a:pt x="89577" y="9741"/>
                    <a:pt x="89577" y="7970"/>
                  </a:cubicBezTo>
                  <a:cubicBezTo>
                    <a:pt x="89577" y="5756"/>
                    <a:pt x="87887" y="3542"/>
                    <a:pt x="84507" y="2214"/>
                  </a:cubicBezTo>
                  <a:cubicBezTo>
                    <a:pt x="79436" y="885"/>
                    <a:pt x="72676" y="0"/>
                    <a:pt x="60845" y="0"/>
                  </a:cubicBezTo>
                  <a:cubicBezTo>
                    <a:pt x="47323" y="0"/>
                    <a:pt x="40563" y="885"/>
                    <a:pt x="35492" y="2214"/>
                  </a:cubicBezTo>
                  <a:cubicBezTo>
                    <a:pt x="32112" y="3542"/>
                    <a:pt x="30422" y="5756"/>
                    <a:pt x="30422" y="7970"/>
                  </a:cubicBezTo>
                  <a:cubicBezTo>
                    <a:pt x="30422" y="9741"/>
                    <a:pt x="33802" y="11070"/>
                    <a:pt x="37183" y="12841"/>
                  </a:cubicBezTo>
                  <a:cubicBezTo>
                    <a:pt x="42253" y="14169"/>
                    <a:pt x="49014" y="15940"/>
                    <a:pt x="50704" y="18597"/>
                  </a:cubicBezTo>
                  <a:cubicBezTo>
                    <a:pt x="50704" y="18597"/>
                    <a:pt x="50704" y="18597"/>
                    <a:pt x="50704" y="18597"/>
                  </a:cubicBezTo>
                  <a:cubicBezTo>
                    <a:pt x="50704" y="31881"/>
                    <a:pt x="50704" y="31881"/>
                    <a:pt x="50704" y="31881"/>
                  </a:cubicBezTo>
                  <a:cubicBezTo>
                    <a:pt x="0" y="31881"/>
                    <a:pt x="0" y="31881"/>
                    <a:pt x="0" y="31881"/>
                  </a:cubicBezTo>
                  <a:cubicBezTo>
                    <a:pt x="0" y="120000"/>
                    <a:pt x="0" y="120000"/>
                    <a:pt x="0" y="120000"/>
                  </a:cubicBezTo>
                  <a:cubicBezTo>
                    <a:pt x="120000" y="113800"/>
                    <a:pt x="120000" y="113800"/>
                    <a:pt x="120000" y="113800"/>
                  </a:cubicBezTo>
                  <a:lnTo>
                    <a:pt x="120000" y="31881"/>
                  </a:lnTo>
                  <a:close/>
                </a:path>
              </a:pathLst>
            </a:custGeom>
            <a:solidFill>
              <a:schemeClr val="tx2">
                <a:lumMod val="40000"/>
                <a:lumOff val="60000"/>
              </a:schemeClr>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72" name="Shape 2040"/>
            <p:cNvSpPr/>
            <p:nvPr/>
          </p:nvSpPr>
          <p:spPr>
            <a:xfrm>
              <a:off x="6058986" y="5649630"/>
              <a:ext cx="162608" cy="236651"/>
            </a:xfrm>
            <a:custGeom>
              <a:avLst/>
              <a:gdLst/>
              <a:ahLst/>
              <a:cxnLst/>
              <a:rect l="0" t="0" r="0" b="0"/>
              <a:pathLst>
                <a:path w="120000" h="120000" extrusionOk="0">
                  <a:moveTo>
                    <a:pt x="89361" y="59130"/>
                  </a:moveTo>
                  <a:cubicBezTo>
                    <a:pt x="81702" y="55652"/>
                    <a:pt x="66382" y="52173"/>
                    <a:pt x="61276" y="43478"/>
                  </a:cubicBezTo>
                  <a:cubicBezTo>
                    <a:pt x="61276" y="43478"/>
                    <a:pt x="61276" y="43478"/>
                    <a:pt x="58723" y="43478"/>
                  </a:cubicBezTo>
                  <a:cubicBezTo>
                    <a:pt x="33191" y="0"/>
                    <a:pt x="33191" y="0"/>
                    <a:pt x="33191" y="0"/>
                  </a:cubicBezTo>
                  <a:cubicBezTo>
                    <a:pt x="0" y="8695"/>
                    <a:pt x="0" y="8695"/>
                    <a:pt x="0" y="8695"/>
                  </a:cubicBezTo>
                  <a:cubicBezTo>
                    <a:pt x="28085" y="53913"/>
                    <a:pt x="28085" y="53913"/>
                    <a:pt x="28085" y="53913"/>
                  </a:cubicBezTo>
                  <a:cubicBezTo>
                    <a:pt x="35744" y="62608"/>
                    <a:pt x="30638" y="71304"/>
                    <a:pt x="28085" y="78260"/>
                  </a:cubicBezTo>
                  <a:cubicBezTo>
                    <a:pt x="25531" y="85217"/>
                    <a:pt x="25531" y="90434"/>
                    <a:pt x="28085" y="97391"/>
                  </a:cubicBezTo>
                  <a:cubicBezTo>
                    <a:pt x="33191" y="106086"/>
                    <a:pt x="40851" y="113043"/>
                    <a:pt x="51063" y="116521"/>
                  </a:cubicBezTo>
                  <a:cubicBezTo>
                    <a:pt x="61276" y="120000"/>
                    <a:pt x="71489" y="120000"/>
                    <a:pt x="89361" y="114782"/>
                  </a:cubicBezTo>
                  <a:cubicBezTo>
                    <a:pt x="107234" y="109565"/>
                    <a:pt x="114893" y="102608"/>
                    <a:pt x="117446" y="95652"/>
                  </a:cubicBezTo>
                  <a:cubicBezTo>
                    <a:pt x="120000" y="88695"/>
                    <a:pt x="117446" y="81739"/>
                    <a:pt x="112340" y="73043"/>
                  </a:cubicBezTo>
                  <a:cubicBezTo>
                    <a:pt x="107234" y="66086"/>
                    <a:pt x="99574" y="62608"/>
                    <a:pt x="89361" y="59130"/>
                  </a:cubicBezTo>
                  <a:close/>
                </a:path>
              </a:pathLst>
            </a:custGeom>
            <a:solidFill>
              <a:schemeClr val="tx2">
                <a:lumMod val="40000"/>
                <a:lumOff val="60000"/>
              </a:schemeClr>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73" name="Shape 2041"/>
            <p:cNvSpPr/>
            <p:nvPr/>
          </p:nvSpPr>
          <p:spPr>
            <a:xfrm>
              <a:off x="5983490" y="5363615"/>
              <a:ext cx="1154221" cy="826102"/>
            </a:xfrm>
            <a:custGeom>
              <a:avLst/>
              <a:gdLst/>
              <a:ahLst/>
              <a:cxnLst/>
              <a:rect l="0" t="0" r="0" b="0"/>
              <a:pathLst>
                <a:path w="120000" h="120000" extrusionOk="0">
                  <a:moveTo>
                    <a:pt x="107142" y="0"/>
                  </a:moveTo>
                  <a:cubicBezTo>
                    <a:pt x="103571" y="0"/>
                    <a:pt x="100000" y="2000"/>
                    <a:pt x="97857" y="5500"/>
                  </a:cubicBezTo>
                  <a:cubicBezTo>
                    <a:pt x="95357" y="9000"/>
                    <a:pt x="94285" y="14000"/>
                    <a:pt x="94285" y="19000"/>
                  </a:cubicBezTo>
                  <a:cubicBezTo>
                    <a:pt x="94285" y="46500"/>
                    <a:pt x="88928" y="62500"/>
                    <a:pt x="82500" y="71500"/>
                  </a:cubicBezTo>
                  <a:cubicBezTo>
                    <a:pt x="76071" y="80500"/>
                    <a:pt x="67857" y="83500"/>
                    <a:pt x="58571" y="82500"/>
                  </a:cubicBezTo>
                  <a:cubicBezTo>
                    <a:pt x="45714" y="80500"/>
                    <a:pt x="31785" y="68000"/>
                    <a:pt x="25000" y="47500"/>
                  </a:cubicBezTo>
                  <a:cubicBezTo>
                    <a:pt x="19285" y="49500"/>
                    <a:pt x="19285" y="49500"/>
                    <a:pt x="19285" y="49500"/>
                  </a:cubicBezTo>
                  <a:cubicBezTo>
                    <a:pt x="20000" y="51000"/>
                    <a:pt x="20000" y="51000"/>
                    <a:pt x="20000" y="51000"/>
                  </a:cubicBezTo>
                  <a:cubicBezTo>
                    <a:pt x="20000" y="52000"/>
                    <a:pt x="20714" y="52000"/>
                    <a:pt x="22500" y="53500"/>
                  </a:cubicBezTo>
                  <a:cubicBezTo>
                    <a:pt x="23928" y="54500"/>
                    <a:pt x="26428" y="56500"/>
                    <a:pt x="27500" y="60000"/>
                  </a:cubicBezTo>
                  <a:cubicBezTo>
                    <a:pt x="28214" y="63500"/>
                    <a:pt x="28928" y="67000"/>
                    <a:pt x="28214" y="70500"/>
                  </a:cubicBezTo>
                  <a:cubicBezTo>
                    <a:pt x="27500" y="74000"/>
                    <a:pt x="25357" y="77500"/>
                    <a:pt x="22142" y="79500"/>
                  </a:cubicBezTo>
                  <a:cubicBezTo>
                    <a:pt x="18928" y="82000"/>
                    <a:pt x="15357" y="81500"/>
                    <a:pt x="13214" y="80000"/>
                  </a:cubicBezTo>
                  <a:cubicBezTo>
                    <a:pt x="10714" y="78000"/>
                    <a:pt x="8928" y="75000"/>
                    <a:pt x="8214" y="72000"/>
                  </a:cubicBezTo>
                  <a:cubicBezTo>
                    <a:pt x="7142" y="68500"/>
                    <a:pt x="7500" y="65000"/>
                    <a:pt x="7857" y="62500"/>
                  </a:cubicBezTo>
                  <a:cubicBezTo>
                    <a:pt x="8214" y="60000"/>
                    <a:pt x="8214" y="59500"/>
                    <a:pt x="8214" y="59000"/>
                  </a:cubicBezTo>
                  <a:cubicBezTo>
                    <a:pt x="6428" y="54000"/>
                    <a:pt x="6428" y="54000"/>
                    <a:pt x="6428" y="54000"/>
                  </a:cubicBezTo>
                  <a:cubicBezTo>
                    <a:pt x="0" y="56000"/>
                    <a:pt x="0" y="56000"/>
                    <a:pt x="0" y="56000"/>
                  </a:cubicBezTo>
                  <a:cubicBezTo>
                    <a:pt x="9642" y="91000"/>
                    <a:pt x="32142" y="114000"/>
                    <a:pt x="55714" y="117500"/>
                  </a:cubicBezTo>
                  <a:cubicBezTo>
                    <a:pt x="71428" y="120000"/>
                    <a:pt x="88214" y="113500"/>
                    <a:pt x="100357" y="96500"/>
                  </a:cubicBezTo>
                  <a:cubicBezTo>
                    <a:pt x="112500" y="79500"/>
                    <a:pt x="119642" y="53000"/>
                    <a:pt x="119642" y="19000"/>
                  </a:cubicBezTo>
                  <a:cubicBezTo>
                    <a:pt x="120000" y="14000"/>
                    <a:pt x="118571" y="9000"/>
                    <a:pt x="116428" y="5500"/>
                  </a:cubicBezTo>
                  <a:cubicBezTo>
                    <a:pt x="113928" y="2000"/>
                    <a:pt x="110357" y="0"/>
                    <a:pt x="107142" y="0"/>
                  </a:cubicBezTo>
                  <a:close/>
                </a:path>
              </a:pathLst>
            </a:custGeom>
            <a:solidFill>
              <a:schemeClr val="tx2">
                <a:lumMod val="20000"/>
                <a:lumOff val="80000"/>
              </a:schemeClr>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74" name="Shape 2042"/>
            <p:cNvSpPr/>
            <p:nvPr/>
          </p:nvSpPr>
          <p:spPr>
            <a:xfrm>
              <a:off x="5186425" y="4707380"/>
              <a:ext cx="1254398" cy="1030814"/>
            </a:xfrm>
            <a:custGeom>
              <a:avLst/>
              <a:gdLst/>
              <a:ahLst/>
              <a:cxnLst/>
              <a:rect l="0" t="0" r="0" b="0"/>
              <a:pathLst>
                <a:path w="120000" h="120000" extrusionOk="0">
                  <a:moveTo>
                    <a:pt x="98630" y="63200"/>
                  </a:moveTo>
                  <a:cubicBezTo>
                    <a:pt x="113424" y="58800"/>
                    <a:pt x="113424" y="58800"/>
                    <a:pt x="113424" y="58800"/>
                  </a:cubicBezTo>
                  <a:cubicBezTo>
                    <a:pt x="118027" y="57600"/>
                    <a:pt x="119999" y="49600"/>
                    <a:pt x="118684" y="44000"/>
                  </a:cubicBezTo>
                  <a:cubicBezTo>
                    <a:pt x="118027" y="40400"/>
                    <a:pt x="115726" y="37200"/>
                    <a:pt x="112767" y="35200"/>
                  </a:cubicBezTo>
                  <a:cubicBezTo>
                    <a:pt x="96328" y="40000"/>
                    <a:pt x="96328" y="40000"/>
                    <a:pt x="96328" y="40000"/>
                  </a:cubicBezTo>
                  <a:cubicBezTo>
                    <a:pt x="95342" y="40400"/>
                    <a:pt x="94356" y="39600"/>
                    <a:pt x="94027" y="38400"/>
                  </a:cubicBezTo>
                  <a:cubicBezTo>
                    <a:pt x="93698" y="37200"/>
                    <a:pt x="94356" y="35600"/>
                    <a:pt x="95342" y="35600"/>
                  </a:cubicBezTo>
                  <a:cubicBezTo>
                    <a:pt x="104219" y="32000"/>
                    <a:pt x="104219" y="32000"/>
                    <a:pt x="104219" y="32000"/>
                  </a:cubicBezTo>
                  <a:cubicBezTo>
                    <a:pt x="109808" y="30000"/>
                    <a:pt x="109808" y="30000"/>
                    <a:pt x="109808" y="30000"/>
                  </a:cubicBezTo>
                  <a:cubicBezTo>
                    <a:pt x="116383" y="27600"/>
                    <a:pt x="117041" y="20400"/>
                    <a:pt x="116054" y="15600"/>
                  </a:cubicBezTo>
                  <a:cubicBezTo>
                    <a:pt x="115068" y="10000"/>
                    <a:pt x="111123" y="5200"/>
                    <a:pt x="103890" y="7600"/>
                  </a:cubicBezTo>
                  <a:cubicBezTo>
                    <a:pt x="77917" y="15600"/>
                    <a:pt x="94684" y="9200"/>
                    <a:pt x="68712" y="18000"/>
                  </a:cubicBezTo>
                  <a:cubicBezTo>
                    <a:pt x="67726" y="18400"/>
                    <a:pt x="66410" y="17600"/>
                    <a:pt x="66082" y="16400"/>
                  </a:cubicBezTo>
                  <a:cubicBezTo>
                    <a:pt x="66082" y="15200"/>
                    <a:pt x="66739" y="14000"/>
                    <a:pt x="67726" y="13600"/>
                  </a:cubicBezTo>
                  <a:cubicBezTo>
                    <a:pt x="71671" y="12000"/>
                    <a:pt x="71671" y="12000"/>
                    <a:pt x="71671" y="12000"/>
                  </a:cubicBezTo>
                  <a:cubicBezTo>
                    <a:pt x="71671" y="0"/>
                    <a:pt x="71671" y="0"/>
                    <a:pt x="71671" y="0"/>
                  </a:cubicBezTo>
                  <a:cubicBezTo>
                    <a:pt x="69698" y="0"/>
                    <a:pt x="67726" y="0"/>
                    <a:pt x="65424" y="0"/>
                  </a:cubicBezTo>
                  <a:cubicBezTo>
                    <a:pt x="56876" y="0"/>
                    <a:pt x="48657" y="800"/>
                    <a:pt x="47013" y="1600"/>
                  </a:cubicBezTo>
                  <a:cubicBezTo>
                    <a:pt x="37808" y="6800"/>
                    <a:pt x="39123" y="12800"/>
                    <a:pt x="22356" y="39600"/>
                  </a:cubicBezTo>
                  <a:cubicBezTo>
                    <a:pt x="15780" y="45600"/>
                    <a:pt x="15780" y="45600"/>
                    <a:pt x="15780" y="45600"/>
                  </a:cubicBezTo>
                  <a:cubicBezTo>
                    <a:pt x="0" y="53200"/>
                    <a:pt x="0" y="53200"/>
                    <a:pt x="0" y="53200"/>
                  </a:cubicBezTo>
                  <a:cubicBezTo>
                    <a:pt x="13479" y="118800"/>
                    <a:pt x="13479" y="118800"/>
                    <a:pt x="13479" y="118800"/>
                  </a:cubicBezTo>
                  <a:cubicBezTo>
                    <a:pt x="37150" y="112800"/>
                    <a:pt x="37150" y="112800"/>
                    <a:pt x="37150" y="112800"/>
                  </a:cubicBezTo>
                  <a:cubicBezTo>
                    <a:pt x="57863" y="118400"/>
                    <a:pt x="66739" y="120000"/>
                    <a:pt x="87780" y="113200"/>
                  </a:cubicBezTo>
                  <a:cubicBezTo>
                    <a:pt x="87780" y="113200"/>
                    <a:pt x="87780" y="113200"/>
                    <a:pt x="87780" y="113200"/>
                  </a:cubicBezTo>
                  <a:cubicBezTo>
                    <a:pt x="106191" y="107200"/>
                    <a:pt x="106191" y="107200"/>
                    <a:pt x="106191" y="107200"/>
                  </a:cubicBezTo>
                  <a:cubicBezTo>
                    <a:pt x="108493" y="106400"/>
                    <a:pt x="110136" y="104800"/>
                    <a:pt x="111452" y="102400"/>
                  </a:cubicBezTo>
                  <a:cubicBezTo>
                    <a:pt x="112438" y="100000"/>
                    <a:pt x="112767" y="97200"/>
                    <a:pt x="112109" y="94800"/>
                  </a:cubicBezTo>
                  <a:cubicBezTo>
                    <a:pt x="111780" y="93200"/>
                    <a:pt x="111123" y="91600"/>
                    <a:pt x="110136" y="90400"/>
                  </a:cubicBezTo>
                  <a:cubicBezTo>
                    <a:pt x="96328" y="94000"/>
                    <a:pt x="96328" y="94000"/>
                    <a:pt x="96328" y="94000"/>
                  </a:cubicBezTo>
                  <a:cubicBezTo>
                    <a:pt x="95342" y="94400"/>
                    <a:pt x="94356" y="93200"/>
                    <a:pt x="94027" y="92000"/>
                  </a:cubicBezTo>
                  <a:cubicBezTo>
                    <a:pt x="93698" y="90800"/>
                    <a:pt x="94684" y="89600"/>
                    <a:pt x="95671" y="89200"/>
                  </a:cubicBezTo>
                  <a:cubicBezTo>
                    <a:pt x="100931" y="88000"/>
                    <a:pt x="105863" y="86400"/>
                    <a:pt x="111452" y="84800"/>
                  </a:cubicBezTo>
                  <a:cubicBezTo>
                    <a:pt x="113753" y="84000"/>
                    <a:pt x="116054" y="82400"/>
                    <a:pt x="117369" y="79600"/>
                  </a:cubicBezTo>
                  <a:cubicBezTo>
                    <a:pt x="118684" y="77200"/>
                    <a:pt x="119342" y="74000"/>
                    <a:pt x="118684" y="70800"/>
                  </a:cubicBezTo>
                  <a:cubicBezTo>
                    <a:pt x="118027" y="67600"/>
                    <a:pt x="116383" y="64800"/>
                    <a:pt x="114082" y="63600"/>
                  </a:cubicBezTo>
                  <a:cubicBezTo>
                    <a:pt x="113753" y="63600"/>
                    <a:pt x="113424" y="63600"/>
                    <a:pt x="113095" y="64000"/>
                  </a:cubicBezTo>
                  <a:cubicBezTo>
                    <a:pt x="99616" y="67600"/>
                    <a:pt x="99616" y="67600"/>
                    <a:pt x="99616" y="67600"/>
                  </a:cubicBezTo>
                  <a:cubicBezTo>
                    <a:pt x="98630" y="68000"/>
                    <a:pt x="97315" y="67200"/>
                    <a:pt x="97315" y="66000"/>
                  </a:cubicBezTo>
                  <a:cubicBezTo>
                    <a:pt x="96986" y="64800"/>
                    <a:pt x="97643" y="63200"/>
                    <a:pt x="98630" y="63200"/>
                  </a:cubicBezTo>
                  <a:close/>
                </a:path>
              </a:pathLst>
            </a:custGeom>
            <a:solidFill>
              <a:schemeClr val="tx2">
                <a:lumMod val="20000"/>
                <a:lumOff val="80000"/>
              </a:schemeClr>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sp>
          <p:nvSpPr>
            <p:cNvPr id="75" name="Shape 2043"/>
            <p:cNvSpPr/>
            <p:nvPr/>
          </p:nvSpPr>
          <p:spPr>
            <a:xfrm>
              <a:off x="4688440" y="5079054"/>
              <a:ext cx="646074" cy="1040977"/>
            </a:xfrm>
            <a:custGeom>
              <a:avLst/>
              <a:gdLst/>
              <a:ahLst/>
              <a:cxnLst/>
              <a:rect l="0" t="0" r="0" b="0"/>
              <a:pathLst>
                <a:path w="120000" h="120000" extrusionOk="0">
                  <a:moveTo>
                    <a:pt x="79787" y="5940"/>
                  </a:moveTo>
                  <a:cubicBezTo>
                    <a:pt x="78510" y="3168"/>
                    <a:pt x="75319" y="1188"/>
                    <a:pt x="70851" y="396"/>
                  </a:cubicBezTo>
                  <a:cubicBezTo>
                    <a:pt x="68936" y="0"/>
                    <a:pt x="66382" y="0"/>
                    <a:pt x="64468" y="396"/>
                  </a:cubicBezTo>
                  <a:cubicBezTo>
                    <a:pt x="10851" y="9504"/>
                    <a:pt x="10851" y="9504"/>
                    <a:pt x="10851" y="9504"/>
                  </a:cubicBezTo>
                  <a:cubicBezTo>
                    <a:pt x="4468" y="10693"/>
                    <a:pt x="0" y="15445"/>
                    <a:pt x="1914" y="19405"/>
                  </a:cubicBezTo>
                  <a:cubicBezTo>
                    <a:pt x="40851" y="113663"/>
                    <a:pt x="40851" y="113663"/>
                    <a:pt x="40851" y="113663"/>
                  </a:cubicBezTo>
                  <a:cubicBezTo>
                    <a:pt x="42765" y="117623"/>
                    <a:pt x="50425" y="120000"/>
                    <a:pt x="56808" y="118811"/>
                  </a:cubicBezTo>
                  <a:cubicBezTo>
                    <a:pt x="109148" y="108118"/>
                    <a:pt x="109148" y="108118"/>
                    <a:pt x="109148" y="108118"/>
                  </a:cubicBezTo>
                  <a:cubicBezTo>
                    <a:pt x="115531" y="106534"/>
                    <a:pt x="120000" y="101782"/>
                    <a:pt x="118085" y="97821"/>
                  </a:cubicBezTo>
                  <a:lnTo>
                    <a:pt x="79787" y="5940"/>
                  </a:lnTo>
                  <a:close/>
                  <a:moveTo>
                    <a:pt x="100851" y="95049"/>
                  </a:moveTo>
                  <a:cubicBezTo>
                    <a:pt x="98297" y="102178"/>
                    <a:pt x="87446" y="106534"/>
                    <a:pt x="76595" y="104950"/>
                  </a:cubicBezTo>
                  <a:cubicBezTo>
                    <a:pt x="65106" y="103762"/>
                    <a:pt x="58085" y="97029"/>
                    <a:pt x="60000" y="89900"/>
                  </a:cubicBezTo>
                  <a:cubicBezTo>
                    <a:pt x="62553" y="83168"/>
                    <a:pt x="73404" y="78415"/>
                    <a:pt x="84893" y="80000"/>
                  </a:cubicBezTo>
                  <a:cubicBezTo>
                    <a:pt x="95744" y="81188"/>
                    <a:pt x="102765" y="87920"/>
                    <a:pt x="100851" y="95049"/>
                  </a:cubicBezTo>
                  <a:close/>
                </a:path>
              </a:pathLst>
            </a:custGeom>
            <a:solidFill>
              <a:schemeClr val="tx2">
                <a:lumMod val="40000"/>
                <a:lumOff val="60000"/>
              </a:schemeClr>
            </a:solidFill>
            <a:ln>
              <a:noFill/>
            </a:ln>
          </p:spPr>
          <p:txBody>
            <a:bodyPr lIns="91419" tIns="45710" rIns="91419" bIns="45710" anchor="t" anchorCtr="0">
              <a:noAutofit/>
            </a:bodyPr>
            <a:p>
              <a:pPr>
                <a:buClr>
                  <a:srgbClr val="000000"/>
                </a:buClr>
              </a:pPr>
              <a:endParaRPr sz="14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a:sym typeface="思源黑体" panose="020B0500000000000000" pitchFamily="34" charset="-122"/>
              </a:endParaRPr>
            </a:p>
          </p:txBody>
        </p:sp>
      </p:grpSp>
      <p:sp>
        <p:nvSpPr>
          <p:cNvPr id="76" name="Shape 2778"/>
          <p:cNvSpPr/>
          <p:nvPr/>
        </p:nvSpPr>
        <p:spPr>
          <a:xfrm>
            <a:off x="1257181" y="208258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tx1">
                  <a:lumMod val="75000"/>
                  <a:lumOff val="25000"/>
                </a:schemeClr>
              </a:solidFill>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77" name="Shape 2748"/>
          <p:cNvSpPr/>
          <p:nvPr/>
        </p:nvSpPr>
        <p:spPr>
          <a:xfrm>
            <a:off x="3814618" y="20734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tx1">
                  <a:lumMod val="75000"/>
                  <a:lumOff val="25000"/>
                </a:schemeClr>
              </a:solidFill>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78" name="Shape 2774"/>
          <p:cNvSpPr/>
          <p:nvPr/>
        </p:nvSpPr>
        <p:spPr>
          <a:xfrm>
            <a:off x="1257181" y="321538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tx1">
                  <a:lumMod val="75000"/>
                  <a:lumOff val="25000"/>
                </a:schemeClr>
              </a:solidFill>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79" name="Shape 2784"/>
          <p:cNvSpPr/>
          <p:nvPr/>
        </p:nvSpPr>
        <p:spPr>
          <a:xfrm>
            <a:off x="3814618" y="319117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lumMod val="50000"/>
            </a:schemeClr>
          </a:solidFill>
          <a:ln w="12700">
            <a:miter lim="400000"/>
          </a:ln>
        </p:spPr>
        <p:txBody>
          <a:bodyPr lIns="19045" tIns="19045" rIns="19045" bIns="19045" anchor="ctr"/>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tx1">
                  <a:lumMod val="75000"/>
                  <a:lumOff val="25000"/>
                </a:schemeClr>
              </a:solidFill>
              <a:latin typeface="微软雅黑" panose="020B0503020204020204" pitchFamily="34" charset="-122"/>
              <a:ea typeface="微软雅黑" panose="020B0503020204020204" pitchFamily="34" charset="-122"/>
              <a:cs typeface="Source Sans Pro Light" charset="0"/>
              <a:sym typeface="思源黑体" panose="020B0500000000000000" pitchFamily="34" charset="-122"/>
            </a:endParaRPr>
          </a:p>
        </p:txBody>
      </p:sp>
      <p:sp>
        <p:nvSpPr>
          <p:cNvPr id="80" name="Rectangle 29"/>
          <p:cNvSpPr/>
          <p:nvPr/>
        </p:nvSpPr>
        <p:spPr>
          <a:xfrm>
            <a:off x="1632458" y="1955691"/>
            <a:ext cx="1869625" cy="860425"/>
          </a:xfrm>
          <a:prstGeom prst="rect">
            <a:avLst/>
          </a:prstGeom>
        </p:spPr>
        <p:txBody>
          <a:bodyPr wrap="square">
            <a:spAutoFit/>
          </a:bodyPr>
          <a:p>
            <a:pPr lvl="0" algn="l">
              <a:lnSpc>
                <a:spcPts val="2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81" name="Rectangle 29"/>
          <p:cNvSpPr/>
          <p:nvPr/>
        </p:nvSpPr>
        <p:spPr>
          <a:xfrm>
            <a:off x="4146180" y="1955691"/>
            <a:ext cx="1869625" cy="860425"/>
          </a:xfrm>
          <a:prstGeom prst="rect">
            <a:avLst/>
          </a:prstGeom>
        </p:spPr>
        <p:txBody>
          <a:bodyPr wrap="square">
            <a:spAutoFit/>
          </a:bodyPr>
          <a:p>
            <a:pPr lvl="0" algn="l">
              <a:lnSpc>
                <a:spcPts val="2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82" name="Rectangle 29"/>
          <p:cNvSpPr/>
          <p:nvPr/>
        </p:nvSpPr>
        <p:spPr>
          <a:xfrm>
            <a:off x="1632458" y="3133399"/>
            <a:ext cx="1869625" cy="860425"/>
          </a:xfrm>
          <a:prstGeom prst="rect">
            <a:avLst/>
          </a:prstGeom>
        </p:spPr>
        <p:txBody>
          <a:bodyPr wrap="square">
            <a:spAutoFit/>
          </a:bodyPr>
          <a:p>
            <a:pPr lvl="0" algn="l">
              <a:lnSpc>
                <a:spcPts val="2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83" name="Rectangle 29"/>
          <p:cNvSpPr/>
          <p:nvPr/>
        </p:nvSpPr>
        <p:spPr>
          <a:xfrm>
            <a:off x="4146180" y="3133399"/>
            <a:ext cx="1869625" cy="860425"/>
          </a:xfrm>
          <a:prstGeom prst="rect">
            <a:avLst/>
          </a:prstGeom>
        </p:spPr>
        <p:txBody>
          <a:bodyPr wrap="square">
            <a:spAutoFit/>
          </a:bodyPr>
          <a:p>
            <a:pPr lvl="0" algn="l">
              <a:lnSpc>
                <a:spcPts val="2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84" name="TextBox 24"/>
          <p:cNvSpPr txBox="1"/>
          <p:nvPr/>
        </p:nvSpPr>
        <p:spPr>
          <a:xfrm>
            <a:off x="1180742" y="4348173"/>
            <a:ext cx="4835063" cy="1115695"/>
          </a:xfrm>
          <a:prstGeom prst="rect">
            <a:avLst/>
          </a:prstGeom>
          <a:noFill/>
        </p:spPr>
        <p:txBody>
          <a:bodyPr wrap="square" lIns="91423" tIns="45712" rIns="91423" bIns="45712" rtlCol="0">
            <a:spAutoFit/>
          </a:bodyPr>
          <a:p>
            <a:pPr marL="0" marR="0" lvl="0" indent="0" algn="l" defTabSz="1217930" rtl="0" eaLnBrk="1" fontAlgn="auto" latinLnBrk="0" hangingPunct="1">
              <a:lnSpc>
                <a:spcPts val="2000"/>
              </a:lnSpc>
              <a:spcBef>
                <a:spcPts val="0"/>
              </a:spcBef>
              <a:spcAft>
                <a:spcPts val="0"/>
              </a:spcAft>
              <a:buClrTx/>
              <a:buSzTx/>
              <a:buFontTx/>
              <a:buNone/>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思源黑体" panose="020B0500000000000000" pitchFamily="34" charset="-122"/>
              </a:rPr>
              <a:t>请在此处添加具体内容，文字尽量言简意赅，简单说明即可，不必过于繁琐，注意板面美观度。请在此处添加具体内容，文字尽量言简意赅，简单说明即可，不必过于繁琐，注意板面美观度。</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思源黑体" panose="020B0500000000000000"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1000"/>
                                        <p:tgtEl>
                                          <p:spTgt spid="80"/>
                                        </p:tgtEl>
                                      </p:cBhvr>
                                    </p:animEffect>
                                    <p:anim calcmode="lin" valueType="num">
                                      <p:cBhvr>
                                        <p:cTn id="13" dur="1000" fill="hold"/>
                                        <p:tgtEl>
                                          <p:spTgt spid="80"/>
                                        </p:tgtEl>
                                        <p:attrNameLst>
                                          <p:attrName>ppt_x</p:attrName>
                                        </p:attrNameLst>
                                      </p:cBhvr>
                                      <p:tavLst>
                                        <p:tav tm="0">
                                          <p:val>
                                            <p:strVal val="#ppt_x"/>
                                          </p:val>
                                        </p:tav>
                                        <p:tav tm="100000">
                                          <p:val>
                                            <p:strVal val="#ppt_x"/>
                                          </p:val>
                                        </p:tav>
                                      </p:tavLst>
                                    </p:anim>
                                    <p:anim calcmode="lin" valueType="num">
                                      <p:cBhvr>
                                        <p:cTn id="14" dur="1000" fill="hold"/>
                                        <p:tgtEl>
                                          <p:spTgt spid="8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1000"/>
                                        <p:tgtEl>
                                          <p:spTgt spid="81"/>
                                        </p:tgtEl>
                                      </p:cBhvr>
                                    </p:animEffect>
                                    <p:anim calcmode="lin" valueType="num">
                                      <p:cBhvr>
                                        <p:cTn id="19" dur="1000" fill="hold"/>
                                        <p:tgtEl>
                                          <p:spTgt spid="81"/>
                                        </p:tgtEl>
                                        <p:attrNameLst>
                                          <p:attrName>ppt_x</p:attrName>
                                        </p:attrNameLst>
                                      </p:cBhvr>
                                      <p:tavLst>
                                        <p:tav tm="0">
                                          <p:val>
                                            <p:strVal val="#ppt_x"/>
                                          </p:val>
                                        </p:tav>
                                        <p:tav tm="100000">
                                          <p:val>
                                            <p:strVal val="#ppt_x"/>
                                          </p:val>
                                        </p:tav>
                                      </p:tavLst>
                                    </p:anim>
                                    <p:anim calcmode="lin" valueType="num">
                                      <p:cBhvr>
                                        <p:cTn id="20" dur="1000" fill="hold"/>
                                        <p:tgtEl>
                                          <p:spTgt spid="81"/>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fade">
                                      <p:cBhvr>
                                        <p:cTn id="24" dur="1000"/>
                                        <p:tgtEl>
                                          <p:spTgt spid="82"/>
                                        </p:tgtEl>
                                      </p:cBhvr>
                                    </p:animEffect>
                                    <p:anim calcmode="lin" valueType="num">
                                      <p:cBhvr>
                                        <p:cTn id="25" dur="1000" fill="hold"/>
                                        <p:tgtEl>
                                          <p:spTgt spid="82"/>
                                        </p:tgtEl>
                                        <p:attrNameLst>
                                          <p:attrName>ppt_x</p:attrName>
                                        </p:attrNameLst>
                                      </p:cBhvr>
                                      <p:tavLst>
                                        <p:tav tm="0">
                                          <p:val>
                                            <p:strVal val="#ppt_x"/>
                                          </p:val>
                                        </p:tav>
                                        <p:tav tm="100000">
                                          <p:val>
                                            <p:strVal val="#ppt_x"/>
                                          </p:val>
                                        </p:tav>
                                      </p:tavLst>
                                    </p:anim>
                                    <p:anim calcmode="lin" valueType="num">
                                      <p:cBhvr>
                                        <p:cTn id="26" dur="1000" fill="hold"/>
                                        <p:tgtEl>
                                          <p:spTgt spid="82"/>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fade">
                                      <p:cBhvr>
                                        <p:cTn id="30" dur="1000"/>
                                        <p:tgtEl>
                                          <p:spTgt spid="83"/>
                                        </p:tgtEl>
                                      </p:cBhvr>
                                    </p:animEffect>
                                    <p:anim calcmode="lin" valueType="num">
                                      <p:cBhvr>
                                        <p:cTn id="31" dur="1000" fill="hold"/>
                                        <p:tgtEl>
                                          <p:spTgt spid="83"/>
                                        </p:tgtEl>
                                        <p:attrNameLst>
                                          <p:attrName>ppt_x</p:attrName>
                                        </p:attrNameLst>
                                      </p:cBhvr>
                                      <p:tavLst>
                                        <p:tav tm="0">
                                          <p:val>
                                            <p:strVal val="#ppt_x"/>
                                          </p:val>
                                        </p:tav>
                                        <p:tav tm="100000">
                                          <p:val>
                                            <p:strVal val="#ppt_x"/>
                                          </p:val>
                                        </p:tav>
                                      </p:tavLst>
                                    </p:anim>
                                    <p:anim calcmode="lin" valueType="num">
                                      <p:cBhvr>
                                        <p:cTn id="32" dur="1000" fill="hold"/>
                                        <p:tgtEl>
                                          <p:spTgt spid="83"/>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left)">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62408" y="3137808"/>
            <a:ext cx="9867184" cy="2464706"/>
            <a:chOff x="3414713" y="2667000"/>
            <a:chExt cx="5618162" cy="1403350"/>
          </a:xfrm>
        </p:grpSpPr>
        <p:sp>
          <p:nvSpPr>
            <p:cNvPr id="3" name="MH_SubTitle_1"/>
            <p:cNvSpPr/>
            <p:nvPr>
              <p:custDataLst>
                <p:tags r:id="rId1"/>
              </p:custDataLst>
            </p:nvPr>
          </p:nvSpPr>
          <p:spPr>
            <a:xfrm>
              <a:off x="3414713" y="2667000"/>
              <a:ext cx="1854200" cy="1403350"/>
            </a:xfrm>
            <a:custGeom>
              <a:avLst/>
              <a:gdLst/>
              <a:ahLst/>
              <a:cxnLst/>
              <a:rect l="l" t="t" r="r" b="b"/>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close/>
                </a:path>
              </a:pathLst>
            </a:custGeom>
            <a:solidFill>
              <a:srgbClr val="F3C24F"/>
            </a:solidFill>
            <a:ln w="381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b">
              <a:normAutofit/>
            </a:bodyPr>
            <a:lstStyle/>
            <a:p>
              <a:pPr>
                <a:defRPr/>
              </a:pPr>
              <a:endParaRPr lang="zh-CN" altLang="en-US" dirty="0">
                <a:solidFill>
                  <a:schemeClr val="accent1"/>
                </a:solidFill>
              </a:endParaRPr>
            </a:p>
          </p:txBody>
        </p:sp>
        <p:sp>
          <p:nvSpPr>
            <p:cNvPr id="4" name="MH_SubTitle_3"/>
            <p:cNvSpPr/>
            <p:nvPr>
              <p:custDataLst>
                <p:tags r:id="rId2"/>
              </p:custDataLst>
            </p:nvPr>
          </p:nvSpPr>
          <p:spPr>
            <a:xfrm>
              <a:off x="6224588" y="2667000"/>
              <a:ext cx="1854200" cy="1403350"/>
            </a:xfrm>
            <a:custGeom>
              <a:avLst/>
              <a:gdLst/>
              <a:ahLst/>
              <a:cxnLst/>
              <a:rect l="l" t="t" r="r" b="b"/>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lnTo>
                    <a:pt x="0" y="1518330"/>
                  </a:lnTo>
                  <a:cubicBezTo>
                    <a:pt x="29788" y="1472755"/>
                    <a:pt x="64966" y="1427937"/>
                    <a:pt x="115095" y="1426543"/>
                  </a:cubicBezTo>
                  <a:cubicBezTo>
                    <a:pt x="230012" y="1423350"/>
                    <a:pt x="250578" y="1536556"/>
                    <a:pt x="433922" y="1528042"/>
                  </a:cubicBezTo>
                  <a:cubicBezTo>
                    <a:pt x="617266" y="1519528"/>
                    <a:pt x="757958" y="1382966"/>
                    <a:pt x="757958" y="1204006"/>
                  </a:cubicBezTo>
                  <a:cubicBezTo>
                    <a:pt x="757958" y="1025046"/>
                    <a:pt x="616736" y="876615"/>
                    <a:pt x="439478" y="875208"/>
                  </a:cubicBezTo>
                  <a:cubicBezTo>
                    <a:pt x="262220" y="873801"/>
                    <a:pt x="211889" y="996251"/>
                    <a:pt x="108745" y="995536"/>
                  </a:cubicBezTo>
                  <a:cubicBezTo>
                    <a:pt x="62603" y="995216"/>
                    <a:pt x="29166" y="943804"/>
                    <a:pt x="0" y="889779"/>
                  </a:cubicBezTo>
                  <a:close/>
                </a:path>
              </a:pathLst>
            </a:custGeom>
            <a:solidFill>
              <a:srgbClr val="494866"/>
            </a:solidFill>
            <a:ln w="381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b">
              <a:normAutofit/>
            </a:bodyPr>
            <a:lstStyle/>
            <a:p>
              <a:pPr>
                <a:defRPr/>
              </a:pPr>
              <a:endParaRPr lang="zh-CN" altLang="en-US" dirty="0">
                <a:solidFill>
                  <a:srgbClr val="FFFFFF"/>
                </a:solidFill>
              </a:endParaRPr>
            </a:p>
          </p:txBody>
        </p:sp>
        <p:sp>
          <p:nvSpPr>
            <p:cNvPr id="5" name="MH_SubTitle_4"/>
            <p:cNvSpPr/>
            <p:nvPr>
              <p:custDataLst>
                <p:tags r:id="rId3"/>
              </p:custDataLst>
            </p:nvPr>
          </p:nvSpPr>
          <p:spPr>
            <a:xfrm>
              <a:off x="7629525" y="2667000"/>
              <a:ext cx="1403350" cy="1403350"/>
            </a:xfrm>
            <a:custGeom>
              <a:avLst/>
              <a:gdLst/>
              <a:ahLst/>
              <a:cxnLst/>
              <a:rect l="l" t="t" r="r" b="b"/>
              <a:pathLst>
                <a:path w="2376264" h="2376264">
                  <a:moveTo>
                    <a:pt x="0" y="0"/>
                  </a:moveTo>
                  <a:lnTo>
                    <a:pt x="2376264" y="0"/>
                  </a:lnTo>
                  <a:lnTo>
                    <a:pt x="2376264" y="2376264"/>
                  </a:lnTo>
                  <a:lnTo>
                    <a:pt x="0" y="2376264"/>
                  </a:lnTo>
                  <a:lnTo>
                    <a:pt x="0" y="1521747"/>
                  </a:lnTo>
                  <a:cubicBezTo>
                    <a:pt x="30383" y="1475071"/>
                    <a:pt x="66068" y="1427972"/>
                    <a:pt x="117476" y="1426543"/>
                  </a:cubicBezTo>
                  <a:cubicBezTo>
                    <a:pt x="232393" y="1423350"/>
                    <a:pt x="252959" y="1536556"/>
                    <a:pt x="436303" y="1528042"/>
                  </a:cubicBezTo>
                  <a:cubicBezTo>
                    <a:pt x="619647" y="1519528"/>
                    <a:pt x="760339" y="1382966"/>
                    <a:pt x="760339" y="1204006"/>
                  </a:cubicBezTo>
                  <a:cubicBezTo>
                    <a:pt x="760339" y="1025046"/>
                    <a:pt x="619117" y="876615"/>
                    <a:pt x="441859" y="875208"/>
                  </a:cubicBezTo>
                  <a:cubicBezTo>
                    <a:pt x="264601" y="873801"/>
                    <a:pt x="214270" y="996251"/>
                    <a:pt x="111126" y="995536"/>
                  </a:cubicBezTo>
                  <a:cubicBezTo>
                    <a:pt x="63787" y="995208"/>
                    <a:pt x="29821" y="941102"/>
                    <a:pt x="0" y="885635"/>
                  </a:cubicBezTo>
                  <a:close/>
                </a:path>
              </a:pathLst>
            </a:custGeom>
            <a:solidFill>
              <a:srgbClr val="EF7661"/>
            </a:solidFill>
            <a:ln w="381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b">
              <a:normAutofit/>
            </a:bodyPr>
            <a:lstStyle/>
            <a:p>
              <a:pPr>
                <a:defRPr/>
              </a:pPr>
              <a:endParaRPr lang="zh-CN" altLang="en-US" dirty="0">
                <a:solidFill>
                  <a:srgbClr val="FFFFFF"/>
                </a:solidFill>
              </a:endParaRPr>
            </a:p>
          </p:txBody>
        </p:sp>
        <p:sp>
          <p:nvSpPr>
            <p:cNvPr id="5125" name="MH_SubTitle_2"/>
            <p:cNvSpPr/>
            <p:nvPr>
              <p:custDataLst>
                <p:tags r:id="rId4"/>
              </p:custDataLst>
            </p:nvPr>
          </p:nvSpPr>
          <p:spPr bwMode="auto">
            <a:xfrm>
              <a:off x="4819650" y="2667000"/>
              <a:ext cx="1854200" cy="1403350"/>
            </a:xfrm>
            <a:custGeom>
              <a:avLst/>
              <a:gdLst>
                <a:gd name="T0" fmla="*/ 0 w 3136603"/>
                <a:gd name="T1" fmla="*/ 0 h 2376264"/>
                <a:gd name="T2" fmla="*/ 3136603 w 3136603"/>
                <a:gd name="T3" fmla="*/ 2376264 h 2376264"/>
              </a:gdLst>
              <a:ahLst/>
              <a:cxnLst/>
              <a:rect l="T0" t="T1" r="T2" b="T3"/>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lnTo>
                    <a:pt x="0" y="1518330"/>
                  </a:lnTo>
                  <a:cubicBezTo>
                    <a:pt x="29788" y="1472755"/>
                    <a:pt x="64966" y="1427937"/>
                    <a:pt x="115095" y="1426543"/>
                  </a:cubicBezTo>
                  <a:cubicBezTo>
                    <a:pt x="230012" y="1423350"/>
                    <a:pt x="250578" y="1536556"/>
                    <a:pt x="433922" y="1528042"/>
                  </a:cubicBezTo>
                  <a:cubicBezTo>
                    <a:pt x="617266" y="1519528"/>
                    <a:pt x="757958" y="1382966"/>
                    <a:pt x="757958" y="1204006"/>
                  </a:cubicBezTo>
                  <a:cubicBezTo>
                    <a:pt x="757958" y="1025046"/>
                    <a:pt x="616736" y="876615"/>
                    <a:pt x="439478" y="875208"/>
                  </a:cubicBezTo>
                  <a:cubicBezTo>
                    <a:pt x="262220" y="873801"/>
                    <a:pt x="211889" y="996251"/>
                    <a:pt x="108745" y="995536"/>
                  </a:cubicBezTo>
                  <a:cubicBezTo>
                    <a:pt x="62603" y="995216"/>
                    <a:pt x="29166" y="943804"/>
                    <a:pt x="0" y="889779"/>
                  </a:cubicBezTo>
                  <a:lnTo>
                    <a:pt x="0" y="0"/>
                  </a:lnTo>
                  <a:close/>
                </a:path>
              </a:pathLst>
            </a:custGeom>
            <a:solidFill>
              <a:srgbClr val="76BFA1"/>
            </a:solidFill>
            <a:ln w="38100" cap="rnd">
              <a:solidFill>
                <a:srgbClr val="FFFFFF"/>
              </a:solidFill>
              <a:round/>
            </a:ln>
          </p:spPr>
          <p:txBody>
            <a:bodyPr anchor="b">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dirty="0">
                <a:solidFill>
                  <a:schemeClr val="accent1"/>
                </a:solidFill>
                <a:latin typeface="+mn-lt"/>
                <a:ea typeface="+mn-ea"/>
              </a:endParaRPr>
            </a:p>
          </p:txBody>
        </p:sp>
      </p:grpSp>
      <p:sp>
        <p:nvSpPr>
          <p:cNvPr id="33" name="椭圆 5"/>
          <p:cNvSpPr/>
          <p:nvPr/>
        </p:nvSpPr>
        <p:spPr>
          <a:xfrm>
            <a:off x="2720594" y="3397051"/>
            <a:ext cx="616526" cy="63792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25"/>
          <p:cNvSpPr/>
          <p:nvPr/>
        </p:nvSpPr>
        <p:spPr>
          <a:xfrm>
            <a:off x="5155595" y="3397051"/>
            <a:ext cx="637920" cy="63792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26"/>
          <p:cNvSpPr/>
          <p:nvPr/>
        </p:nvSpPr>
        <p:spPr>
          <a:xfrm>
            <a:off x="7641067" y="3458097"/>
            <a:ext cx="637920" cy="5158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27"/>
          <p:cNvSpPr/>
          <p:nvPr/>
        </p:nvSpPr>
        <p:spPr>
          <a:xfrm>
            <a:off x="10119671" y="3397051"/>
            <a:ext cx="553989" cy="637920"/>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矩形 28"/>
          <p:cNvSpPr/>
          <p:nvPr/>
        </p:nvSpPr>
        <p:spPr>
          <a:xfrm>
            <a:off x="1390683"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endParaRPr lang="zh-CN" altLang="en-US" sz="2000" b="1" dirty="0">
              <a:solidFill>
                <a:schemeClr val="bg1"/>
              </a:solidFill>
              <a:latin typeface="+mn-ea"/>
            </a:endParaRPr>
          </a:p>
        </p:txBody>
      </p:sp>
      <p:sp>
        <p:nvSpPr>
          <p:cNvPr id="30" name="矩形 29"/>
          <p:cNvSpPr/>
          <p:nvPr/>
        </p:nvSpPr>
        <p:spPr>
          <a:xfrm>
            <a:off x="3817611"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endParaRPr lang="zh-CN" altLang="en-US" sz="2000" b="1" dirty="0">
              <a:solidFill>
                <a:schemeClr val="bg1"/>
              </a:solidFill>
              <a:latin typeface="+mn-ea"/>
            </a:endParaRPr>
          </a:p>
        </p:txBody>
      </p:sp>
      <p:sp>
        <p:nvSpPr>
          <p:cNvPr id="31" name="矩形 30"/>
          <p:cNvSpPr/>
          <p:nvPr/>
        </p:nvSpPr>
        <p:spPr>
          <a:xfrm>
            <a:off x="6362394"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endParaRPr lang="zh-CN" altLang="en-US" sz="2000" b="1" dirty="0">
              <a:solidFill>
                <a:schemeClr val="bg1"/>
              </a:solidFill>
              <a:latin typeface="+mn-ea"/>
            </a:endParaRPr>
          </a:p>
        </p:txBody>
      </p:sp>
      <p:sp>
        <p:nvSpPr>
          <p:cNvPr id="32" name="矩形 31"/>
          <p:cNvSpPr/>
          <p:nvPr/>
        </p:nvSpPr>
        <p:spPr>
          <a:xfrm>
            <a:off x="8757449"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endParaRPr lang="zh-CN" altLang="en-US" sz="2000" b="1" dirty="0">
              <a:solidFill>
                <a:schemeClr val="bg1"/>
              </a:solidFill>
              <a:latin typeface="+mn-ea"/>
            </a:endParaRPr>
          </a:p>
        </p:txBody>
      </p:sp>
      <p:grpSp>
        <p:nvGrpSpPr>
          <p:cNvPr id="6" name="组合 5"/>
          <p:cNvGrpSpPr/>
          <p:nvPr/>
        </p:nvGrpSpPr>
        <p:grpSpPr>
          <a:xfrm>
            <a:off x="648757" y="321932"/>
            <a:ext cx="4885993" cy="716067"/>
            <a:chOff x="5402407" y="1247256"/>
            <a:chExt cx="4885993" cy="716067"/>
          </a:xfrm>
        </p:grpSpPr>
        <p:sp>
          <p:nvSpPr>
            <p:cNvPr id="7" name="文本框 6"/>
            <p:cNvSpPr txBox="1"/>
            <p:nvPr/>
          </p:nvSpPr>
          <p:spPr>
            <a:xfrm>
              <a:off x="5402407" y="1247256"/>
              <a:ext cx="3295317" cy="521970"/>
            </a:xfrm>
            <a:prstGeom prst="rect">
              <a:avLst/>
            </a:prstGeom>
            <a:noFill/>
          </p:spPr>
          <p:txBody>
            <a:bodyPr wrap="square" rtlCol="0">
              <a:spAutoFit/>
              <a:scene3d>
                <a:camera prst="orthographicFront"/>
                <a:lightRig rig="threePt" dir="t"/>
              </a:scene3d>
              <a:sp3d contourW="12700"/>
            </a:bodyPr>
            <a:p>
              <a:r>
                <a:rPr lang="zh-CN" altLang="en-US" sz="2800" b="1" dirty="0">
                  <a:solidFill>
                    <a:schemeClr val="tx1">
                      <a:lumMod val="75000"/>
                      <a:lumOff val="25000"/>
                    </a:schemeClr>
                  </a:solidFill>
                  <a:latin typeface="+mn-ea"/>
                </a:rPr>
                <a:t>输入标题内容</a:t>
              </a:r>
              <a:endParaRPr lang="zh-CN" altLang="en-US" sz="2800" b="1" dirty="0">
                <a:solidFill>
                  <a:schemeClr val="tx1">
                    <a:lumMod val="75000"/>
                    <a:lumOff val="25000"/>
                  </a:schemeClr>
                </a:solidFill>
                <a:latin typeface="+mn-ea"/>
              </a:endParaRPr>
            </a:p>
          </p:txBody>
        </p:sp>
        <p:sp>
          <p:nvSpPr>
            <p:cNvPr id="8" name="文本框 7"/>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endParaRPr lang="en-US" altLang="zh-CN" sz="1050" dirty="0">
                <a:solidFill>
                  <a:schemeClr val="bg1">
                    <a:lumMod val="50000"/>
                  </a:schemeClr>
                </a:solidFill>
                <a:latin typeface="+mj-ea"/>
                <a:ea typeface="+mj-ea"/>
              </a:endParaRPr>
            </a:p>
          </p:txBody>
        </p:sp>
      </p:grpSp>
      <p:sp>
        <p:nvSpPr>
          <p:cNvPr id="39" name="矩形 38"/>
          <p:cNvSpPr/>
          <p:nvPr/>
        </p:nvSpPr>
        <p:spPr>
          <a:xfrm>
            <a:off x="1460500" y="1850390"/>
            <a:ext cx="9347200" cy="975995"/>
          </a:xfrm>
          <a:prstGeom prst="rect">
            <a:avLst/>
          </a:prstGeom>
        </p:spPr>
        <p:txBody>
          <a:bodyPr wrap="square">
            <a:spAutoFit/>
            <a:scene3d>
              <a:camera prst="orthographicFront"/>
              <a:lightRig rig="threePt" dir="t"/>
            </a:scene3d>
            <a:sp3d contourW="12700"/>
          </a:bodyPr>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计演示也可以将演示演示也可以将算</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胶片</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用户可以在投影仪或者</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计演示也可以将演示演示也可以将算</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胶片</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用户可以在投影仪或者</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计演示也可以将演示演示也可以将算</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机上进行演示也可以将演示文稿打印出来制作成</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全民健身"/>
          <p:cNvPicPr>
            <a:picLocks noChangeAspect="1"/>
          </p:cNvPicPr>
          <p:nvPr/>
        </p:nvPicPr>
        <p:blipFill>
          <a:blip r:embed="rId1"/>
          <a:srcRect b="57404"/>
          <a:stretch>
            <a:fillRect/>
          </a:stretch>
        </p:blipFill>
        <p:spPr>
          <a:xfrm>
            <a:off x="-635" y="0"/>
            <a:ext cx="12192635" cy="6926580"/>
          </a:xfrm>
          <a:prstGeom prst="rect">
            <a:avLst/>
          </a:prstGeom>
        </p:spPr>
      </p:pic>
      <p:sp>
        <p:nvSpPr>
          <p:cNvPr id="2" name="文本框 1"/>
          <p:cNvSpPr txBox="1"/>
          <p:nvPr/>
        </p:nvSpPr>
        <p:spPr>
          <a:xfrm>
            <a:off x="9762080" y="304511"/>
            <a:ext cx="2865264" cy="1323439"/>
          </a:xfrm>
          <a:prstGeom prst="rect">
            <a:avLst/>
          </a:prstGeom>
          <a:noFill/>
        </p:spPr>
        <p:txBody>
          <a:bodyPr wrap="square" rtlCol="0">
            <a:spAutoFit/>
          </a:bodyPr>
          <a:lstStyle/>
          <a:p>
            <a:pPr algn="ctr"/>
            <a:r>
              <a:rPr lang="en-US" altLang="zh-CN" sz="8000" dirty="0" smtClean="0">
                <a:solidFill>
                  <a:schemeClr val="bg1"/>
                </a:solidFill>
                <a:latin typeface="Harlow Solid Italic" panose="04030604020F02020D02" pitchFamily="82" charset="0"/>
              </a:rPr>
              <a:t>2020</a:t>
            </a:r>
            <a:endParaRPr lang="zh-CN" altLang="en-US" sz="8000" dirty="0">
              <a:solidFill>
                <a:schemeClr val="bg1"/>
              </a:solidFill>
              <a:latin typeface="Harlow Solid Italic" panose="04030604020F02020D02" pitchFamily="82" charset="0"/>
            </a:endParaRPr>
          </a:p>
        </p:txBody>
      </p:sp>
      <p:grpSp>
        <p:nvGrpSpPr>
          <p:cNvPr id="3" name="组合 2"/>
          <p:cNvGrpSpPr/>
          <p:nvPr/>
        </p:nvGrpSpPr>
        <p:grpSpPr>
          <a:xfrm>
            <a:off x="5291740" y="4427251"/>
            <a:ext cx="2448000" cy="432000"/>
            <a:chOff x="4872000" y="5105400"/>
            <a:chExt cx="2448000" cy="432000"/>
          </a:xfrm>
        </p:grpSpPr>
        <p:sp>
          <p:nvSpPr>
            <p:cNvPr id="4" name="矩形: 圆角 5"/>
            <p:cNvSpPr/>
            <p:nvPr/>
          </p:nvSpPr>
          <p:spPr>
            <a:xfrm>
              <a:off x="4872000" y="5105400"/>
              <a:ext cx="2448000" cy="432000"/>
            </a:xfrm>
            <a:prstGeom prst="roundRect">
              <a:avLst>
                <a:gd name="adj" fmla="val 50000"/>
              </a:avLst>
            </a:prstGeom>
            <a:solidFill>
              <a:srgbClr val="4948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160011" y="5146392"/>
              <a:ext cx="1871980" cy="368300"/>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bg1"/>
                  </a:solidFill>
                </a:rPr>
                <a:t>汇报人</a:t>
              </a:r>
              <a:r>
                <a:rPr lang="zh-CN" altLang="en-US" dirty="0" smtClean="0">
                  <a:solidFill>
                    <a:schemeClr val="bg1"/>
                  </a:solidFill>
                </a:rPr>
                <a:t>：</a:t>
              </a:r>
              <a:r>
                <a:rPr lang="en-US" dirty="0" smtClean="0">
                  <a:solidFill>
                    <a:schemeClr val="bg1"/>
                  </a:solidFill>
                </a:rPr>
                <a:t>PPTCN</a:t>
              </a:r>
              <a:endParaRPr lang="en-US" dirty="0">
                <a:solidFill>
                  <a:schemeClr val="bg1"/>
                </a:solidFill>
              </a:endParaRPr>
            </a:p>
          </p:txBody>
        </p:sp>
      </p:grpSp>
      <p:sp>
        <p:nvSpPr>
          <p:cNvPr id="6" name="文本框 5"/>
          <p:cNvSpPr txBox="1"/>
          <p:nvPr/>
        </p:nvSpPr>
        <p:spPr>
          <a:xfrm>
            <a:off x="552450" y="2627630"/>
            <a:ext cx="8094980" cy="1106805"/>
          </a:xfrm>
          <a:prstGeom prst="rect">
            <a:avLst/>
          </a:prstGeom>
          <a:noFill/>
        </p:spPr>
        <p:txBody>
          <a:bodyPr wrap="square" rtlCol="0">
            <a:spAutoFit/>
            <a:scene3d>
              <a:camera prst="orthographicFront"/>
              <a:lightRig rig="threePt" dir="t"/>
            </a:scene3d>
            <a:sp3d contourW="12700"/>
          </a:bodyPr>
          <a:lstStyle/>
          <a:p>
            <a:pPr algn="r"/>
            <a:r>
              <a:rPr lang="zh-CN" altLang="en-US" sz="6600" b="1" dirty="0" smtClean="0">
                <a:solidFill>
                  <a:schemeClr val="tx1">
                    <a:lumMod val="65000"/>
                    <a:lumOff val="35000"/>
                  </a:schemeClr>
                </a:solidFill>
                <a:sym typeface="+mn-ea"/>
              </a:rPr>
              <a:t>感谢您的观看指导</a:t>
            </a:r>
            <a:endParaRPr lang="zh-CN" altLang="en-US" sz="6600" b="1" dirty="0" smtClean="0">
              <a:solidFill>
                <a:schemeClr val="tx1">
                  <a:lumMod val="65000"/>
                  <a:lumOff val="35000"/>
                </a:schemeClr>
              </a:solidFill>
            </a:endParaRPr>
          </a:p>
        </p:txBody>
      </p:sp>
      <p:sp>
        <p:nvSpPr>
          <p:cNvPr id="7" name="文本框 6"/>
          <p:cNvSpPr txBox="1"/>
          <p:nvPr/>
        </p:nvSpPr>
        <p:spPr>
          <a:xfrm>
            <a:off x="2514600" y="3734716"/>
            <a:ext cx="5275940"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schemeClr val="bg1">
                    <a:lumMod val="50000"/>
                  </a:schemeClr>
                </a:solidFill>
                <a:latin typeface="+mj-ea"/>
                <a:ea typeface="+mj-ea"/>
              </a:rPr>
              <a:t>The user can demonstrate on a projector or computer, or print the </a:t>
            </a:r>
            <a:r>
              <a:rPr lang="en-US" altLang="zh-CN" sz="1400" dirty="0" smtClean="0">
                <a:solidFill>
                  <a:schemeClr val="bg1">
                    <a:lumMod val="50000"/>
                  </a:schemeClr>
                </a:solidFill>
                <a:latin typeface="+mj-ea"/>
                <a:ea typeface="+mj-ea"/>
              </a:rPr>
              <a:t>presentation be </a:t>
            </a:r>
            <a:r>
              <a:rPr lang="en-US" altLang="zh-CN" sz="1400" dirty="0">
                <a:solidFill>
                  <a:schemeClr val="bg1">
                    <a:lumMod val="50000"/>
                  </a:schemeClr>
                </a:solidFill>
                <a:latin typeface="+mj-ea"/>
                <a:ea typeface="+mj-ea"/>
              </a:rPr>
              <a:t>used in a wider field</a:t>
            </a:r>
            <a:endParaRPr lang="en-US" altLang="zh-CN" sz="1400" dirty="0">
              <a:solidFill>
                <a:schemeClr val="bg1">
                  <a:lumMod val="50000"/>
                </a:schemeClr>
              </a:solidFill>
              <a:latin typeface="+mj-ea"/>
              <a:ea typeface="+mj-ea"/>
            </a:endParaRPr>
          </a:p>
        </p:txBody>
      </p:sp>
      <p:pic>
        <p:nvPicPr>
          <p:cNvPr id="8" name="钢琴曲 - Always With Me.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1089348" y="-304800"/>
            <a:ext cx="609600" cy="609600"/>
          </a:xfrm>
          <a:prstGeom prst="rect">
            <a:avLst/>
          </a:prstGeom>
        </p:spPr>
      </p:pic>
      <p:sp>
        <p:nvSpPr>
          <p:cNvPr id="9" name="椭圆 8"/>
          <p:cNvSpPr/>
          <p:nvPr/>
        </p:nvSpPr>
        <p:spPr>
          <a:xfrm>
            <a:off x="1713865" y="5410200"/>
            <a:ext cx="558800" cy="558800"/>
          </a:xfrm>
          <a:prstGeom prst="ellipse">
            <a:avLst/>
          </a:prstGeom>
          <a:solidFill>
            <a:srgbClr val="76B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596515" y="5410200"/>
            <a:ext cx="558800" cy="558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479165" y="5410200"/>
            <a:ext cx="558800" cy="558800"/>
          </a:xfrm>
          <a:prstGeom prst="ellipse">
            <a:avLst/>
          </a:prstGeom>
          <a:solidFill>
            <a:srgbClr val="EF7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1"/>
          <p:cNvSpPr/>
          <p:nvPr/>
        </p:nvSpPr>
        <p:spPr>
          <a:xfrm>
            <a:off x="1875435" y="5537200"/>
            <a:ext cx="235660" cy="304800"/>
          </a:xfrm>
          <a:custGeom>
            <a:avLst/>
            <a:gdLst>
              <a:gd name="T0" fmla="*/ 1843 w 1843"/>
              <a:gd name="T1" fmla="*/ 1337 h 2387"/>
              <a:gd name="T2" fmla="*/ 1581 w 1843"/>
              <a:gd name="T3" fmla="*/ 987 h 2387"/>
              <a:gd name="T4" fmla="*/ 1482 w 1843"/>
              <a:gd name="T5" fmla="*/ 723 h 2387"/>
              <a:gd name="T6" fmla="*/ 1050 w 1843"/>
              <a:gd name="T7" fmla="*/ 661 h 2387"/>
              <a:gd name="T8" fmla="*/ 793 w 1843"/>
              <a:gd name="T9" fmla="*/ 544 h 2387"/>
              <a:gd name="T10" fmla="*/ 443 w 1843"/>
              <a:gd name="T11" fmla="*/ 806 h 2387"/>
              <a:gd name="T12" fmla="*/ 179 w 1843"/>
              <a:gd name="T13" fmla="*/ 905 h 2387"/>
              <a:gd name="T14" fmla="*/ 117 w 1843"/>
              <a:gd name="T15" fmla="*/ 1337 h 2387"/>
              <a:gd name="T16" fmla="*/ 0 w 1843"/>
              <a:gd name="T17" fmla="*/ 1594 h 2387"/>
              <a:gd name="T18" fmla="*/ 262 w 1843"/>
              <a:gd name="T19" fmla="*/ 1944 h 2387"/>
              <a:gd name="T20" fmla="*/ 361 w 1843"/>
              <a:gd name="T21" fmla="*/ 2208 h 2387"/>
              <a:gd name="T22" fmla="*/ 793 w 1843"/>
              <a:gd name="T23" fmla="*/ 2270 h 2387"/>
              <a:gd name="T24" fmla="*/ 1050 w 1843"/>
              <a:gd name="T25" fmla="*/ 2387 h 2387"/>
              <a:gd name="T26" fmla="*/ 1399 w 1843"/>
              <a:gd name="T27" fmla="*/ 2125 h 2387"/>
              <a:gd name="T28" fmla="*/ 1664 w 1843"/>
              <a:gd name="T29" fmla="*/ 2026 h 2387"/>
              <a:gd name="T30" fmla="*/ 1726 w 1843"/>
              <a:gd name="T31" fmla="*/ 1594 h 2387"/>
              <a:gd name="T32" fmla="*/ 1480 w 1843"/>
              <a:gd name="T33" fmla="*/ 1466 h 2387"/>
              <a:gd name="T34" fmla="*/ 362 w 1843"/>
              <a:gd name="T35" fmla="*/ 1466 h 2387"/>
              <a:gd name="T36" fmla="*/ 1480 w 1843"/>
              <a:gd name="T37" fmla="*/ 1466 h 2387"/>
              <a:gd name="T38" fmla="*/ 466 w 1843"/>
              <a:gd name="T39" fmla="*/ 1466 h 2387"/>
              <a:gd name="T40" fmla="*/ 1376 w 1843"/>
              <a:gd name="T41" fmla="*/ 1466 h 2387"/>
              <a:gd name="T42" fmla="*/ 921 w 1843"/>
              <a:gd name="T43" fmla="*/ 1835 h 2387"/>
              <a:gd name="T44" fmla="*/ 921 w 1843"/>
              <a:gd name="T45" fmla="*/ 1096 h 2387"/>
              <a:gd name="T46" fmla="*/ 921 w 1843"/>
              <a:gd name="T47" fmla="*/ 1835 h 2387"/>
              <a:gd name="T48" fmla="*/ 1129 w 1843"/>
              <a:gd name="T49" fmla="*/ 520 h 2387"/>
              <a:gd name="T50" fmla="*/ 1241 w 1843"/>
              <a:gd name="T51" fmla="*/ 530 h 2387"/>
              <a:gd name="T52" fmla="*/ 1345 w 1843"/>
              <a:gd name="T53" fmla="*/ 645 h 2387"/>
              <a:gd name="T54" fmla="*/ 1431 w 1843"/>
              <a:gd name="T55" fmla="*/ 573 h 2387"/>
              <a:gd name="T56" fmla="*/ 1586 w 1843"/>
              <a:gd name="T57" fmla="*/ 581 h 2387"/>
              <a:gd name="T58" fmla="*/ 1595 w 1843"/>
              <a:gd name="T59" fmla="*/ 469 h 2387"/>
              <a:gd name="T60" fmla="*/ 1710 w 1843"/>
              <a:gd name="T61" fmla="*/ 365 h 2387"/>
              <a:gd name="T62" fmla="*/ 1638 w 1843"/>
              <a:gd name="T63" fmla="*/ 280 h 2387"/>
              <a:gd name="T64" fmla="*/ 1646 w 1843"/>
              <a:gd name="T65" fmla="*/ 125 h 2387"/>
              <a:gd name="T66" fmla="*/ 1535 w 1843"/>
              <a:gd name="T67" fmla="*/ 115 h 2387"/>
              <a:gd name="T68" fmla="*/ 1431 w 1843"/>
              <a:gd name="T69" fmla="*/ 0 h 2387"/>
              <a:gd name="T70" fmla="*/ 1345 w 1843"/>
              <a:gd name="T71" fmla="*/ 72 h 2387"/>
              <a:gd name="T72" fmla="*/ 1190 w 1843"/>
              <a:gd name="T73" fmla="*/ 64 h 2387"/>
              <a:gd name="T74" fmla="*/ 1181 w 1843"/>
              <a:gd name="T75" fmla="*/ 176 h 2387"/>
              <a:gd name="T76" fmla="*/ 1065 w 1843"/>
              <a:gd name="T77" fmla="*/ 280 h 2387"/>
              <a:gd name="T78" fmla="*/ 1138 w 1843"/>
              <a:gd name="T79" fmla="*/ 365 h 2387"/>
              <a:gd name="T80" fmla="*/ 1388 w 1843"/>
              <a:gd name="T81" fmla="*/ 197 h 2387"/>
              <a:gd name="T82" fmla="*/ 1388 w 1843"/>
              <a:gd name="T83" fmla="*/ 449 h 2387"/>
              <a:gd name="T84" fmla="*/ 1388 w 1843"/>
              <a:gd name="T85" fmla="*/ 19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3" h="2387">
                <a:moveTo>
                  <a:pt x="1843" y="1594"/>
                </a:moveTo>
                <a:lnTo>
                  <a:pt x="1843" y="1337"/>
                </a:lnTo>
                <a:lnTo>
                  <a:pt x="1726" y="1337"/>
                </a:lnTo>
                <a:cubicBezTo>
                  <a:pt x="1706" y="1208"/>
                  <a:pt x="1655" y="1089"/>
                  <a:pt x="1581" y="987"/>
                </a:cubicBezTo>
                <a:lnTo>
                  <a:pt x="1664" y="905"/>
                </a:lnTo>
                <a:lnTo>
                  <a:pt x="1482" y="723"/>
                </a:lnTo>
                <a:lnTo>
                  <a:pt x="1400" y="806"/>
                </a:lnTo>
                <a:cubicBezTo>
                  <a:pt x="1298" y="732"/>
                  <a:pt x="1179" y="681"/>
                  <a:pt x="1050" y="661"/>
                </a:cubicBezTo>
                <a:lnTo>
                  <a:pt x="1050" y="544"/>
                </a:lnTo>
                <a:lnTo>
                  <a:pt x="793" y="544"/>
                </a:lnTo>
                <a:lnTo>
                  <a:pt x="793" y="661"/>
                </a:lnTo>
                <a:cubicBezTo>
                  <a:pt x="664" y="681"/>
                  <a:pt x="545" y="732"/>
                  <a:pt x="443" y="806"/>
                </a:cubicBezTo>
                <a:lnTo>
                  <a:pt x="361" y="723"/>
                </a:lnTo>
                <a:lnTo>
                  <a:pt x="179" y="905"/>
                </a:lnTo>
                <a:lnTo>
                  <a:pt x="262" y="987"/>
                </a:lnTo>
                <a:cubicBezTo>
                  <a:pt x="188" y="1089"/>
                  <a:pt x="137" y="1208"/>
                  <a:pt x="117" y="1337"/>
                </a:cubicBezTo>
                <a:lnTo>
                  <a:pt x="0" y="1337"/>
                </a:lnTo>
                <a:lnTo>
                  <a:pt x="0" y="1594"/>
                </a:lnTo>
                <a:lnTo>
                  <a:pt x="117" y="1594"/>
                </a:lnTo>
                <a:cubicBezTo>
                  <a:pt x="137" y="1723"/>
                  <a:pt x="188" y="1842"/>
                  <a:pt x="262" y="1944"/>
                </a:cubicBezTo>
                <a:lnTo>
                  <a:pt x="179" y="2026"/>
                </a:lnTo>
                <a:lnTo>
                  <a:pt x="361" y="2208"/>
                </a:lnTo>
                <a:lnTo>
                  <a:pt x="443" y="2125"/>
                </a:lnTo>
                <a:cubicBezTo>
                  <a:pt x="545" y="2199"/>
                  <a:pt x="664" y="2250"/>
                  <a:pt x="793" y="2270"/>
                </a:cubicBezTo>
                <a:lnTo>
                  <a:pt x="793" y="2387"/>
                </a:lnTo>
                <a:lnTo>
                  <a:pt x="1050" y="2387"/>
                </a:lnTo>
                <a:lnTo>
                  <a:pt x="1050" y="2270"/>
                </a:lnTo>
                <a:cubicBezTo>
                  <a:pt x="1179" y="2250"/>
                  <a:pt x="1298" y="2199"/>
                  <a:pt x="1399" y="2125"/>
                </a:cubicBezTo>
                <a:lnTo>
                  <a:pt x="1482" y="2208"/>
                </a:lnTo>
                <a:lnTo>
                  <a:pt x="1664" y="2026"/>
                </a:lnTo>
                <a:lnTo>
                  <a:pt x="1581" y="1944"/>
                </a:lnTo>
                <a:cubicBezTo>
                  <a:pt x="1655" y="1842"/>
                  <a:pt x="1705" y="1723"/>
                  <a:pt x="1726" y="1594"/>
                </a:cubicBezTo>
                <a:lnTo>
                  <a:pt x="1843" y="1594"/>
                </a:lnTo>
                <a:close/>
                <a:moveTo>
                  <a:pt x="1480" y="1466"/>
                </a:moveTo>
                <a:cubicBezTo>
                  <a:pt x="1480" y="1774"/>
                  <a:pt x="1230" y="2025"/>
                  <a:pt x="921" y="2025"/>
                </a:cubicBezTo>
                <a:cubicBezTo>
                  <a:pt x="613" y="2025"/>
                  <a:pt x="362" y="1774"/>
                  <a:pt x="362" y="1466"/>
                </a:cubicBezTo>
                <a:cubicBezTo>
                  <a:pt x="362" y="1157"/>
                  <a:pt x="613" y="906"/>
                  <a:pt x="921" y="906"/>
                </a:cubicBezTo>
                <a:cubicBezTo>
                  <a:pt x="1230" y="906"/>
                  <a:pt x="1480" y="1157"/>
                  <a:pt x="1480" y="1466"/>
                </a:cubicBezTo>
                <a:close/>
                <a:moveTo>
                  <a:pt x="921" y="1010"/>
                </a:moveTo>
                <a:cubicBezTo>
                  <a:pt x="670" y="1010"/>
                  <a:pt x="466" y="1215"/>
                  <a:pt x="466" y="1466"/>
                </a:cubicBezTo>
                <a:cubicBezTo>
                  <a:pt x="466" y="1716"/>
                  <a:pt x="670" y="1921"/>
                  <a:pt x="921" y="1921"/>
                </a:cubicBezTo>
                <a:cubicBezTo>
                  <a:pt x="1172" y="1921"/>
                  <a:pt x="1376" y="1717"/>
                  <a:pt x="1376" y="1466"/>
                </a:cubicBezTo>
                <a:cubicBezTo>
                  <a:pt x="1377" y="1215"/>
                  <a:pt x="1172" y="1010"/>
                  <a:pt x="921" y="1010"/>
                </a:cubicBezTo>
                <a:close/>
                <a:moveTo>
                  <a:pt x="921" y="1835"/>
                </a:moveTo>
                <a:cubicBezTo>
                  <a:pt x="718" y="1835"/>
                  <a:pt x="552" y="1669"/>
                  <a:pt x="552" y="1465"/>
                </a:cubicBezTo>
                <a:cubicBezTo>
                  <a:pt x="552" y="1262"/>
                  <a:pt x="718" y="1096"/>
                  <a:pt x="921" y="1096"/>
                </a:cubicBezTo>
                <a:cubicBezTo>
                  <a:pt x="1125" y="1096"/>
                  <a:pt x="1291" y="1262"/>
                  <a:pt x="1291" y="1465"/>
                </a:cubicBezTo>
                <a:cubicBezTo>
                  <a:pt x="1291" y="1669"/>
                  <a:pt x="1125" y="1835"/>
                  <a:pt x="921" y="1835"/>
                </a:cubicBezTo>
                <a:close/>
                <a:moveTo>
                  <a:pt x="1181" y="469"/>
                </a:moveTo>
                <a:lnTo>
                  <a:pt x="1129" y="520"/>
                </a:lnTo>
                <a:lnTo>
                  <a:pt x="1190" y="581"/>
                </a:lnTo>
                <a:lnTo>
                  <a:pt x="1241" y="530"/>
                </a:lnTo>
                <a:cubicBezTo>
                  <a:pt x="1272" y="551"/>
                  <a:pt x="1307" y="566"/>
                  <a:pt x="1345" y="573"/>
                </a:cubicBezTo>
                <a:lnTo>
                  <a:pt x="1345" y="645"/>
                </a:lnTo>
                <a:lnTo>
                  <a:pt x="1431" y="645"/>
                </a:lnTo>
                <a:lnTo>
                  <a:pt x="1431" y="573"/>
                </a:lnTo>
                <a:cubicBezTo>
                  <a:pt x="1469" y="566"/>
                  <a:pt x="1504" y="551"/>
                  <a:pt x="1535" y="530"/>
                </a:cubicBezTo>
                <a:lnTo>
                  <a:pt x="1586" y="581"/>
                </a:lnTo>
                <a:lnTo>
                  <a:pt x="1646" y="520"/>
                </a:lnTo>
                <a:lnTo>
                  <a:pt x="1595" y="469"/>
                </a:lnTo>
                <a:cubicBezTo>
                  <a:pt x="1617" y="439"/>
                  <a:pt x="1631" y="404"/>
                  <a:pt x="1638" y="365"/>
                </a:cubicBezTo>
                <a:lnTo>
                  <a:pt x="1710" y="365"/>
                </a:lnTo>
                <a:lnTo>
                  <a:pt x="1710" y="280"/>
                </a:lnTo>
                <a:lnTo>
                  <a:pt x="1638" y="280"/>
                </a:lnTo>
                <a:cubicBezTo>
                  <a:pt x="1631" y="242"/>
                  <a:pt x="1617" y="206"/>
                  <a:pt x="1595" y="176"/>
                </a:cubicBezTo>
                <a:lnTo>
                  <a:pt x="1646" y="125"/>
                </a:lnTo>
                <a:lnTo>
                  <a:pt x="1586" y="64"/>
                </a:lnTo>
                <a:lnTo>
                  <a:pt x="1535" y="115"/>
                </a:lnTo>
                <a:cubicBezTo>
                  <a:pt x="1504" y="94"/>
                  <a:pt x="1469" y="79"/>
                  <a:pt x="1431" y="72"/>
                </a:cubicBezTo>
                <a:lnTo>
                  <a:pt x="1431" y="0"/>
                </a:lnTo>
                <a:lnTo>
                  <a:pt x="1345" y="0"/>
                </a:lnTo>
                <a:lnTo>
                  <a:pt x="1345" y="72"/>
                </a:lnTo>
                <a:cubicBezTo>
                  <a:pt x="1307" y="79"/>
                  <a:pt x="1272" y="94"/>
                  <a:pt x="1241" y="115"/>
                </a:cubicBezTo>
                <a:lnTo>
                  <a:pt x="1190" y="64"/>
                </a:lnTo>
                <a:lnTo>
                  <a:pt x="1129" y="125"/>
                </a:lnTo>
                <a:lnTo>
                  <a:pt x="1181" y="176"/>
                </a:lnTo>
                <a:cubicBezTo>
                  <a:pt x="1159" y="206"/>
                  <a:pt x="1144" y="241"/>
                  <a:pt x="1138" y="280"/>
                </a:cubicBezTo>
                <a:lnTo>
                  <a:pt x="1065" y="280"/>
                </a:lnTo>
                <a:lnTo>
                  <a:pt x="1065" y="365"/>
                </a:lnTo>
                <a:lnTo>
                  <a:pt x="1138" y="365"/>
                </a:lnTo>
                <a:cubicBezTo>
                  <a:pt x="1144" y="404"/>
                  <a:pt x="1159" y="439"/>
                  <a:pt x="1181" y="469"/>
                </a:cubicBezTo>
                <a:close/>
                <a:moveTo>
                  <a:pt x="1388" y="197"/>
                </a:moveTo>
                <a:cubicBezTo>
                  <a:pt x="1457" y="197"/>
                  <a:pt x="1514" y="253"/>
                  <a:pt x="1514" y="323"/>
                </a:cubicBezTo>
                <a:cubicBezTo>
                  <a:pt x="1514" y="392"/>
                  <a:pt x="1457" y="449"/>
                  <a:pt x="1388" y="449"/>
                </a:cubicBezTo>
                <a:cubicBezTo>
                  <a:pt x="1318" y="449"/>
                  <a:pt x="1262" y="392"/>
                  <a:pt x="1262" y="323"/>
                </a:cubicBezTo>
                <a:cubicBezTo>
                  <a:pt x="1262" y="253"/>
                  <a:pt x="1318" y="197"/>
                  <a:pt x="1388" y="1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2"/>
          <p:cNvSpPr/>
          <p:nvPr/>
        </p:nvSpPr>
        <p:spPr>
          <a:xfrm>
            <a:off x="2748729" y="5537200"/>
            <a:ext cx="254371" cy="304800"/>
          </a:xfrm>
          <a:custGeom>
            <a:avLst/>
            <a:gdLst>
              <a:gd name="connsiteX0" fmla="*/ 304509 w 507048"/>
              <a:gd name="connsiteY0" fmla="*/ 455632 h 607568"/>
              <a:gd name="connsiteX1" fmla="*/ 279162 w 507048"/>
              <a:gd name="connsiteY1" fmla="*/ 480939 h 607568"/>
              <a:gd name="connsiteX2" fmla="*/ 304509 w 507048"/>
              <a:gd name="connsiteY2" fmla="*/ 506246 h 607568"/>
              <a:gd name="connsiteX3" fmla="*/ 380550 w 507048"/>
              <a:gd name="connsiteY3" fmla="*/ 506246 h 607568"/>
              <a:gd name="connsiteX4" fmla="*/ 405897 w 507048"/>
              <a:gd name="connsiteY4" fmla="*/ 480939 h 607568"/>
              <a:gd name="connsiteX5" fmla="*/ 380550 w 507048"/>
              <a:gd name="connsiteY5" fmla="*/ 455632 h 607568"/>
              <a:gd name="connsiteX6" fmla="*/ 126986 w 507048"/>
              <a:gd name="connsiteY6" fmla="*/ 455632 h 607568"/>
              <a:gd name="connsiteX7" fmla="*/ 101639 w 507048"/>
              <a:gd name="connsiteY7" fmla="*/ 480939 h 607568"/>
              <a:gd name="connsiteX8" fmla="*/ 126986 w 507048"/>
              <a:gd name="connsiteY8" fmla="*/ 506246 h 607568"/>
              <a:gd name="connsiteX9" fmla="*/ 203120 w 507048"/>
              <a:gd name="connsiteY9" fmla="*/ 506246 h 607568"/>
              <a:gd name="connsiteX10" fmla="*/ 228468 w 507048"/>
              <a:gd name="connsiteY10" fmla="*/ 480939 h 607568"/>
              <a:gd name="connsiteX11" fmla="*/ 203120 w 507048"/>
              <a:gd name="connsiteY11" fmla="*/ 455632 h 607568"/>
              <a:gd name="connsiteX12" fmla="*/ 355203 w 507048"/>
              <a:gd name="connsiteY12" fmla="*/ 354403 h 607568"/>
              <a:gd name="connsiteX13" fmla="*/ 329856 w 507048"/>
              <a:gd name="connsiteY13" fmla="*/ 379710 h 607568"/>
              <a:gd name="connsiteX14" fmla="*/ 355203 w 507048"/>
              <a:gd name="connsiteY14" fmla="*/ 405017 h 607568"/>
              <a:gd name="connsiteX15" fmla="*/ 380550 w 507048"/>
              <a:gd name="connsiteY15" fmla="*/ 405017 h 607568"/>
              <a:gd name="connsiteX16" fmla="*/ 405897 w 507048"/>
              <a:gd name="connsiteY16" fmla="*/ 379710 h 607568"/>
              <a:gd name="connsiteX17" fmla="*/ 380550 w 507048"/>
              <a:gd name="connsiteY17" fmla="*/ 354403 h 607568"/>
              <a:gd name="connsiteX18" fmla="*/ 126986 w 507048"/>
              <a:gd name="connsiteY18" fmla="*/ 354403 h 607568"/>
              <a:gd name="connsiteX19" fmla="*/ 101639 w 507048"/>
              <a:gd name="connsiteY19" fmla="*/ 379710 h 607568"/>
              <a:gd name="connsiteX20" fmla="*/ 126986 w 507048"/>
              <a:gd name="connsiteY20" fmla="*/ 405017 h 607568"/>
              <a:gd name="connsiteX21" fmla="*/ 152333 w 507048"/>
              <a:gd name="connsiteY21" fmla="*/ 405017 h 607568"/>
              <a:gd name="connsiteX22" fmla="*/ 177681 w 507048"/>
              <a:gd name="connsiteY22" fmla="*/ 379710 h 607568"/>
              <a:gd name="connsiteX23" fmla="*/ 152333 w 507048"/>
              <a:gd name="connsiteY23" fmla="*/ 354403 h 607568"/>
              <a:gd name="connsiteX24" fmla="*/ 304509 w 507048"/>
              <a:gd name="connsiteY24" fmla="*/ 253174 h 607568"/>
              <a:gd name="connsiteX25" fmla="*/ 279162 w 507048"/>
              <a:gd name="connsiteY25" fmla="*/ 278481 h 607568"/>
              <a:gd name="connsiteX26" fmla="*/ 304509 w 507048"/>
              <a:gd name="connsiteY26" fmla="*/ 303788 h 607568"/>
              <a:gd name="connsiteX27" fmla="*/ 380550 w 507048"/>
              <a:gd name="connsiteY27" fmla="*/ 303788 h 607568"/>
              <a:gd name="connsiteX28" fmla="*/ 405897 w 507048"/>
              <a:gd name="connsiteY28" fmla="*/ 278481 h 607568"/>
              <a:gd name="connsiteX29" fmla="*/ 380550 w 507048"/>
              <a:gd name="connsiteY29" fmla="*/ 253174 h 607568"/>
              <a:gd name="connsiteX30" fmla="*/ 126986 w 507048"/>
              <a:gd name="connsiteY30" fmla="*/ 253174 h 607568"/>
              <a:gd name="connsiteX31" fmla="*/ 101639 w 507048"/>
              <a:gd name="connsiteY31" fmla="*/ 278481 h 607568"/>
              <a:gd name="connsiteX32" fmla="*/ 126986 w 507048"/>
              <a:gd name="connsiteY32" fmla="*/ 303788 h 607568"/>
              <a:gd name="connsiteX33" fmla="*/ 203120 w 507048"/>
              <a:gd name="connsiteY33" fmla="*/ 303788 h 607568"/>
              <a:gd name="connsiteX34" fmla="*/ 228468 w 507048"/>
              <a:gd name="connsiteY34" fmla="*/ 278481 h 607568"/>
              <a:gd name="connsiteX35" fmla="*/ 203120 w 507048"/>
              <a:gd name="connsiteY35" fmla="*/ 253174 h 607568"/>
              <a:gd name="connsiteX36" fmla="*/ 109253 w 507048"/>
              <a:gd name="connsiteY36" fmla="*/ 35142 h 607568"/>
              <a:gd name="connsiteX37" fmla="*/ 120301 w 507048"/>
              <a:gd name="connsiteY37" fmla="*/ 62396 h 607568"/>
              <a:gd name="connsiteX38" fmla="*/ 122158 w 507048"/>
              <a:gd name="connsiteY38" fmla="*/ 95119 h 607568"/>
              <a:gd name="connsiteX39" fmla="*/ 122066 w 507048"/>
              <a:gd name="connsiteY39" fmla="*/ 103926 h 607568"/>
              <a:gd name="connsiteX40" fmla="*/ 197271 w 507048"/>
              <a:gd name="connsiteY40" fmla="*/ 177159 h 607568"/>
              <a:gd name="connsiteX41" fmla="*/ 308965 w 507048"/>
              <a:gd name="connsiteY41" fmla="*/ 177159 h 607568"/>
              <a:gd name="connsiteX42" fmla="*/ 380550 w 507048"/>
              <a:gd name="connsiteY42" fmla="*/ 103926 h 607568"/>
              <a:gd name="connsiteX43" fmla="*/ 384542 w 507048"/>
              <a:gd name="connsiteY43" fmla="*/ 75003 h 607568"/>
              <a:gd name="connsiteX44" fmla="*/ 387142 w 507048"/>
              <a:gd name="connsiteY44" fmla="*/ 62581 h 607568"/>
              <a:gd name="connsiteX45" fmla="*/ 398284 w 507048"/>
              <a:gd name="connsiteY45" fmla="*/ 35328 h 607568"/>
              <a:gd name="connsiteX46" fmla="*/ 438579 w 507048"/>
              <a:gd name="connsiteY46" fmla="*/ 49418 h 607568"/>
              <a:gd name="connsiteX47" fmla="*/ 504779 w 507048"/>
              <a:gd name="connsiteY47" fmla="*/ 143973 h 607568"/>
              <a:gd name="connsiteX48" fmla="*/ 504871 w 507048"/>
              <a:gd name="connsiteY48" fmla="*/ 444230 h 607568"/>
              <a:gd name="connsiteX49" fmla="*/ 506543 w 507048"/>
              <a:gd name="connsiteY49" fmla="*/ 463326 h 607568"/>
              <a:gd name="connsiteX50" fmla="*/ 472004 w 507048"/>
              <a:gd name="connsiteY50" fmla="*/ 565297 h 607568"/>
              <a:gd name="connsiteX51" fmla="*/ 376279 w 507048"/>
              <a:gd name="connsiteY51" fmla="*/ 607568 h 607568"/>
              <a:gd name="connsiteX52" fmla="*/ 130700 w 507048"/>
              <a:gd name="connsiteY52" fmla="*/ 607568 h 607568"/>
              <a:gd name="connsiteX53" fmla="*/ 34976 w 507048"/>
              <a:gd name="connsiteY53" fmla="*/ 565297 h 607568"/>
              <a:gd name="connsiteX54" fmla="*/ 529 w 507048"/>
              <a:gd name="connsiteY54" fmla="*/ 463326 h 607568"/>
              <a:gd name="connsiteX55" fmla="*/ 2108 w 507048"/>
              <a:gd name="connsiteY55" fmla="*/ 445435 h 607568"/>
              <a:gd name="connsiteX56" fmla="*/ 2108 w 507048"/>
              <a:gd name="connsiteY56" fmla="*/ 142953 h 607568"/>
              <a:gd name="connsiteX57" fmla="*/ 68679 w 507048"/>
              <a:gd name="connsiteY57" fmla="*/ 49325 h 607568"/>
              <a:gd name="connsiteX58" fmla="*/ 109253 w 507048"/>
              <a:gd name="connsiteY58" fmla="*/ 35142 h 607568"/>
              <a:gd name="connsiteX59" fmla="*/ 252149 w 507048"/>
              <a:gd name="connsiteY59" fmla="*/ 0 h 607568"/>
              <a:gd name="connsiteX60" fmla="*/ 254377 w 507048"/>
              <a:gd name="connsiteY60" fmla="*/ 0 h 607568"/>
              <a:gd name="connsiteX61" fmla="*/ 322606 w 507048"/>
              <a:gd name="connsiteY61" fmla="*/ 10474 h 607568"/>
              <a:gd name="connsiteX62" fmla="*/ 350084 w 507048"/>
              <a:gd name="connsiteY62" fmla="*/ 19094 h 607568"/>
              <a:gd name="connsiteX63" fmla="*/ 339223 w 507048"/>
              <a:gd name="connsiteY63" fmla="*/ 45790 h 607568"/>
              <a:gd name="connsiteX64" fmla="*/ 337738 w 507048"/>
              <a:gd name="connsiteY64" fmla="*/ 50795 h 607568"/>
              <a:gd name="connsiteX65" fmla="*/ 335046 w 507048"/>
              <a:gd name="connsiteY65" fmla="*/ 64143 h 607568"/>
              <a:gd name="connsiteX66" fmla="*/ 329847 w 507048"/>
              <a:gd name="connsiteY66" fmla="*/ 103907 h 607568"/>
              <a:gd name="connsiteX67" fmla="*/ 308961 w 507048"/>
              <a:gd name="connsiteY67" fmla="*/ 126524 h 607568"/>
              <a:gd name="connsiteX68" fmla="*/ 197287 w 507048"/>
              <a:gd name="connsiteY68" fmla="*/ 126524 h 607568"/>
              <a:gd name="connsiteX69" fmla="*/ 172780 w 507048"/>
              <a:gd name="connsiteY69" fmla="*/ 103907 h 607568"/>
              <a:gd name="connsiteX70" fmla="*/ 172873 w 507048"/>
              <a:gd name="connsiteY70" fmla="*/ 95380 h 607568"/>
              <a:gd name="connsiteX71" fmla="*/ 169809 w 507048"/>
              <a:gd name="connsiteY71" fmla="*/ 50795 h 607568"/>
              <a:gd name="connsiteX72" fmla="*/ 168324 w 507048"/>
              <a:gd name="connsiteY72" fmla="*/ 45790 h 607568"/>
              <a:gd name="connsiteX73" fmla="*/ 157370 w 507048"/>
              <a:gd name="connsiteY73" fmla="*/ 18909 h 607568"/>
              <a:gd name="connsiteX74" fmla="*/ 184383 w 507048"/>
              <a:gd name="connsiteY74" fmla="*/ 10474 h 607568"/>
              <a:gd name="connsiteX75" fmla="*/ 252149 w 507048"/>
              <a:gd name="connsiteY75"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07048" h="607568">
                <a:moveTo>
                  <a:pt x="304509" y="455632"/>
                </a:moveTo>
                <a:cubicBezTo>
                  <a:pt x="290489" y="455632"/>
                  <a:pt x="279162" y="467034"/>
                  <a:pt x="279162" y="480939"/>
                </a:cubicBezTo>
                <a:cubicBezTo>
                  <a:pt x="279162" y="494937"/>
                  <a:pt x="290489" y="506246"/>
                  <a:pt x="304509" y="506246"/>
                </a:cubicBezTo>
                <a:lnTo>
                  <a:pt x="380550" y="506246"/>
                </a:lnTo>
                <a:cubicBezTo>
                  <a:pt x="394570" y="506246"/>
                  <a:pt x="405897" y="494937"/>
                  <a:pt x="405897" y="480939"/>
                </a:cubicBezTo>
                <a:cubicBezTo>
                  <a:pt x="405897" y="467034"/>
                  <a:pt x="394570" y="455632"/>
                  <a:pt x="380550" y="455632"/>
                </a:cubicBezTo>
                <a:close/>
                <a:moveTo>
                  <a:pt x="126986" y="455632"/>
                </a:moveTo>
                <a:cubicBezTo>
                  <a:pt x="113059" y="455632"/>
                  <a:pt x="101639" y="467034"/>
                  <a:pt x="101639" y="480939"/>
                </a:cubicBezTo>
                <a:cubicBezTo>
                  <a:pt x="101639" y="494937"/>
                  <a:pt x="113059" y="506246"/>
                  <a:pt x="126986" y="506246"/>
                </a:cubicBezTo>
                <a:lnTo>
                  <a:pt x="203120" y="506246"/>
                </a:lnTo>
                <a:cubicBezTo>
                  <a:pt x="217047" y="506246"/>
                  <a:pt x="228468" y="494937"/>
                  <a:pt x="228468" y="480939"/>
                </a:cubicBezTo>
                <a:cubicBezTo>
                  <a:pt x="228468" y="467034"/>
                  <a:pt x="217047" y="455632"/>
                  <a:pt x="203120" y="455632"/>
                </a:cubicBezTo>
                <a:close/>
                <a:moveTo>
                  <a:pt x="355203" y="354403"/>
                </a:moveTo>
                <a:cubicBezTo>
                  <a:pt x="341183" y="354403"/>
                  <a:pt x="329856" y="365712"/>
                  <a:pt x="329856" y="379710"/>
                </a:cubicBezTo>
                <a:cubicBezTo>
                  <a:pt x="329856" y="393708"/>
                  <a:pt x="341183" y="405017"/>
                  <a:pt x="355203" y="405017"/>
                </a:cubicBezTo>
                <a:lnTo>
                  <a:pt x="380550" y="405017"/>
                </a:lnTo>
                <a:cubicBezTo>
                  <a:pt x="394570" y="405017"/>
                  <a:pt x="405897" y="393708"/>
                  <a:pt x="405897" y="379710"/>
                </a:cubicBezTo>
                <a:cubicBezTo>
                  <a:pt x="405897" y="365712"/>
                  <a:pt x="394570" y="354403"/>
                  <a:pt x="380550" y="354403"/>
                </a:cubicBezTo>
                <a:close/>
                <a:moveTo>
                  <a:pt x="126986" y="354403"/>
                </a:moveTo>
                <a:cubicBezTo>
                  <a:pt x="113059" y="354403"/>
                  <a:pt x="101639" y="365712"/>
                  <a:pt x="101639" y="379710"/>
                </a:cubicBezTo>
                <a:cubicBezTo>
                  <a:pt x="101639" y="393708"/>
                  <a:pt x="113059" y="405017"/>
                  <a:pt x="126986" y="405017"/>
                </a:cubicBezTo>
                <a:lnTo>
                  <a:pt x="152333" y="405017"/>
                </a:lnTo>
                <a:cubicBezTo>
                  <a:pt x="166353" y="405017"/>
                  <a:pt x="177681" y="393708"/>
                  <a:pt x="177681" y="379710"/>
                </a:cubicBezTo>
                <a:cubicBezTo>
                  <a:pt x="177681" y="365712"/>
                  <a:pt x="166353" y="354403"/>
                  <a:pt x="152333" y="354403"/>
                </a:cubicBezTo>
                <a:close/>
                <a:moveTo>
                  <a:pt x="304509" y="253174"/>
                </a:moveTo>
                <a:cubicBezTo>
                  <a:pt x="290489" y="253174"/>
                  <a:pt x="279162" y="264483"/>
                  <a:pt x="279162" y="278481"/>
                </a:cubicBezTo>
                <a:cubicBezTo>
                  <a:pt x="279162" y="292386"/>
                  <a:pt x="290489" y="303788"/>
                  <a:pt x="304509" y="303788"/>
                </a:cubicBezTo>
                <a:lnTo>
                  <a:pt x="380550" y="303788"/>
                </a:lnTo>
                <a:cubicBezTo>
                  <a:pt x="394570" y="303788"/>
                  <a:pt x="405897" y="292386"/>
                  <a:pt x="405897" y="278481"/>
                </a:cubicBezTo>
                <a:cubicBezTo>
                  <a:pt x="405897" y="264483"/>
                  <a:pt x="394570" y="253174"/>
                  <a:pt x="380550" y="253174"/>
                </a:cubicBezTo>
                <a:close/>
                <a:moveTo>
                  <a:pt x="126986" y="253174"/>
                </a:moveTo>
                <a:cubicBezTo>
                  <a:pt x="113059" y="253174"/>
                  <a:pt x="101639" y="264483"/>
                  <a:pt x="101639" y="278481"/>
                </a:cubicBezTo>
                <a:cubicBezTo>
                  <a:pt x="101639" y="292386"/>
                  <a:pt x="113059" y="303788"/>
                  <a:pt x="126986" y="303788"/>
                </a:cubicBezTo>
                <a:lnTo>
                  <a:pt x="203120" y="303788"/>
                </a:lnTo>
                <a:cubicBezTo>
                  <a:pt x="217047" y="303788"/>
                  <a:pt x="228468" y="292386"/>
                  <a:pt x="228468" y="278481"/>
                </a:cubicBezTo>
                <a:cubicBezTo>
                  <a:pt x="228468" y="264483"/>
                  <a:pt x="217047" y="253174"/>
                  <a:pt x="203120" y="253174"/>
                </a:cubicBezTo>
                <a:close/>
                <a:moveTo>
                  <a:pt x="109253" y="35142"/>
                </a:moveTo>
                <a:lnTo>
                  <a:pt x="120301" y="62396"/>
                </a:lnTo>
                <a:cubicBezTo>
                  <a:pt x="122251" y="73984"/>
                  <a:pt x="122251" y="82605"/>
                  <a:pt x="122158" y="95119"/>
                </a:cubicBezTo>
                <a:lnTo>
                  <a:pt x="122066" y="103926"/>
                </a:lnTo>
                <a:cubicBezTo>
                  <a:pt x="122066" y="144343"/>
                  <a:pt x="155862" y="177159"/>
                  <a:pt x="197271" y="177159"/>
                </a:cubicBezTo>
                <a:lnTo>
                  <a:pt x="308965" y="177159"/>
                </a:lnTo>
                <a:cubicBezTo>
                  <a:pt x="349075" y="177159"/>
                  <a:pt x="380550" y="144992"/>
                  <a:pt x="380550" y="103926"/>
                </a:cubicBezTo>
                <a:cubicBezTo>
                  <a:pt x="380550" y="93265"/>
                  <a:pt x="382221" y="85664"/>
                  <a:pt x="384542" y="75003"/>
                </a:cubicBezTo>
                <a:cubicBezTo>
                  <a:pt x="385378" y="71110"/>
                  <a:pt x="386307" y="67031"/>
                  <a:pt x="387142" y="62581"/>
                </a:cubicBezTo>
                <a:lnTo>
                  <a:pt x="398284" y="35328"/>
                </a:lnTo>
                <a:cubicBezTo>
                  <a:pt x="419731" y="42744"/>
                  <a:pt x="437001" y="48862"/>
                  <a:pt x="438579" y="49418"/>
                </a:cubicBezTo>
                <a:cubicBezTo>
                  <a:pt x="488809" y="66753"/>
                  <a:pt x="511185" y="98642"/>
                  <a:pt x="504779" y="143973"/>
                </a:cubicBezTo>
                <a:cubicBezTo>
                  <a:pt x="490945" y="243070"/>
                  <a:pt x="490945" y="344113"/>
                  <a:pt x="504871" y="444230"/>
                </a:cubicBezTo>
                <a:lnTo>
                  <a:pt x="506543" y="463326"/>
                </a:lnTo>
                <a:cubicBezTo>
                  <a:pt x="509792" y="500592"/>
                  <a:pt x="497258" y="537857"/>
                  <a:pt x="472004" y="565297"/>
                </a:cubicBezTo>
                <a:cubicBezTo>
                  <a:pt x="447399" y="592180"/>
                  <a:pt x="412489" y="607568"/>
                  <a:pt x="376279" y="607568"/>
                </a:cubicBezTo>
                <a:lnTo>
                  <a:pt x="130700" y="607568"/>
                </a:lnTo>
                <a:cubicBezTo>
                  <a:pt x="94490" y="607568"/>
                  <a:pt x="59580" y="592180"/>
                  <a:pt x="34976" y="565297"/>
                </a:cubicBezTo>
                <a:cubicBezTo>
                  <a:pt x="9814" y="537857"/>
                  <a:pt x="-2813" y="500684"/>
                  <a:pt x="529" y="463326"/>
                </a:cubicBezTo>
                <a:lnTo>
                  <a:pt x="2108" y="445435"/>
                </a:lnTo>
                <a:cubicBezTo>
                  <a:pt x="11950" y="347450"/>
                  <a:pt x="11950" y="242977"/>
                  <a:pt x="2108" y="142953"/>
                </a:cubicBezTo>
                <a:cubicBezTo>
                  <a:pt x="-2349" y="97715"/>
                  <a:pt x="20027" y="66197"/>
                  <a:pt x="68679" y="49325"/>
                </a:cubicBezTo>
                <a:cubicBezTo>
                  <a:pt x="70164" y="48769"/>
                  <a:pt x="87527" y="42651"/>
                  <a:pt x="109253" y="35142"/>
                </a:cubicBezTo>
                <a:close/>
                <a:moveTo>
                  <a:pt x="252149" y="0"/>
                </a:moveTo>
                <a:cubicBezTo>
                  <a:pt x="252892" y="0"/>
                  <a:pt x="253634" y="0"/>
                  <a:pt x="254377" y="0"/>
                </a:cubicBezTo>
                <a:cubicBezTo>
                  <a:pt x="277863" y="649"/>
                  <a:pt x="300792" y="4171"/>
                  <a:pt x="322606" y="10474"/>
                </a:cubicBezTo>
                <a:cubicBezTo>
                  <a:pt x="330126" y="12699"/>
                  <a:pt x="339687" y="15665"/>
                  <a:pt x="350084" y="19094"/>
                </a:cubicBezTo>
                <a:lnTo>
                  <a:pt x="339223" y="45790"/>
                </a:lnTo>
                <a:cubicBezTo>
                  <a:pt x="338573" y="47366"/>
                  <a:pt x="338109" y="49034"/>
                  <a:pt x="337738" y="50795"/>
                </a:cubicBezTo>
                <a:cubicBezTo>
                  <a:pt x="336902" y="55615"/>
                  <a:pt x="335881" y="60064"/>
                  <a:pt x="335046" y="64143"/>
                </a:cubicBezTo>
                <a:cubicBezTo>
                  <a:pt x="332446" y="75822"/>
                  <a:pt x="329847" y="87779"/>
                  <a:pt x="329847" y="103907"/>
                </a:cubicBezTo>
                <a:cubicBezTo>
                  <a:pt x="329847" y="117255"/>
                  <a:pt x="321214" y="126524"/>
                  <a:pt x="308961" y="126524"/>
                </a:cubicBezTo>
                <a:lnTo>
                  <a:pt x="197287" y="126524"/>
                </a:lnTo>
                <a:cubicBezTo>
                  <a:pt x="184012" y="126524"/>
                  <a:pt x="172780" y="116143"/>
                  <a:pt x="172780" y="103907"/>
                </a:cubicBezTo>
                <a:lnTo>
                  <a:pt x="172873" y="95380"/>
                </a:lnTo>
                <a:cubicBezTo>
                  <a:pt x="172965" y="80920"/>
                  <a:pt x="173058" y="68407"/>
                  <a:pt x="169809" y="50795"/>
                </a:cubicBezTo>
                <a:cubicBezTo>
                  <a:pt x="169531" y="49034"/>
                  <a:pt x="168974" y="47366"/>
                  <a:pt x="168324" y="45790"/>
                </a:cubicBezTo>
                <a:lnTo>
                  <a:pt x="157370" y="18909"/>
                </a:lnTo>
                <a:cubicBezTo>
                  <a:pt x="167581" y="15572"/>
                  <a:pt x="177050" y="12606"/>
                  <a:pt x="184383" y="10474"/>
                </a:cubicBezTo>
                <a:cubicBezTo>
                  <a:pt x="206105" y="4171"/>
                  <a:pt x="228942" y="741"/>
                  <a:pt x="2521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13"/>
          <p:cNvSpPr/>
          <p:nvPr/>
        </p:nvSpPr>
        <p:spPr>
          <a:xfrm>
            <a:off x="3634561" y="5537200"/>
            <a:ext cx="248008" cy="304800"/>
          </a:xfrm>
          <a:custGeom>
            <a:avLst/>
            <a:gdLst>
              <a:gd name="connsiteX0" fmla="*/ 337979 w 494593"/>
              <a:gd name="connsiteY0" fmla="*/ 279269 h 607851"/>
              <a:gd name="connsiteX1" fmla="*/ 221300 w 494593"/>
              <a:gd name="connsiteY1" fmla="*/ 336550 h 607851"/>
              <a:gd name="connsiteX2" fmla="*/ 229058 w 494593"/>
              <a:gd name="connsiteY2" fmla="*/ 378487 h 607851"/>
              <a:gd name="connsiteX3" fmla="*/ 270165 w 494593"/>
              <a:gd name="connsiteY3" fmla="*/ 390032 h 607851"/>
              <a:gd name="connsiteX4" fmla="*/ 337979 w 494593"/>
              <a:gd name="connsiteY4" fmla="*/ 279269 h 607851"/>
              <a:gd name="connsiteX5" fmla="*/ 247261 w 494593"/>
              <a:gd name="connsiteY5" fmla="*/ 202100 h 607851"/>
              <a:gd name="connsiteX6" fmla="*/ 406316 w 494593"/>
              <a:gd name="connsiteY6" fmla="*/ 360908 h 607851"/>
              <a:gd name="connsiteX7" fmla="*/ 247261 w 494593"/>
              <a:gd name="connsiteY7" fmla="*/ 519715 h 607851"/>
              <a:gd name="connsiteX8" fmla="*/ 88207 w 494593"/>
              <a:gd name="connsiteY8" fmla="*/ 360908 h 607851"/>
              <a:gd name="connsiteX9" fmla="*/ 247261 w 494593"/>
              <a:gd name="connsiteY9" fmla="*/ 202100 h 607851"/>
              <a:gd name="connsiteX10" fmla="*/ 247297 w 494593"/>
              <a:gd name="connsiteY10" fmla="*/ 160521 h 607851"/>
              <a:gd name="connsiteX11" fmla="*/ 46625 w 494593"/>
              <a:gd name="connsiteY11" fmla="*/ 360907 h 607851"/>
              <a:gd name="connsiteX12" fmla="*/ 247297 w 494593"/>
              <a:gd name="connsiteY12" fmla="*/ 561293 h 607851"/>
              <a:gd name="connsiteX13" fmla="*/ 447968 w 494593"/>
              <a:gd name="connsiteY13" fmla="*/ 360907 h 607851"/>
              <a:gd name="connsiteX14" fmla="*/ 247297 w 494593"/>
              <a:gd name="connsiteY14" fmla="*/ 160521 h 607851"/>
              <a:gd name="connsiteX15" fmla="*/ 247297 w 494593"/>
              <a:gd name="connsiteY15" fmla="*/ 113963 h 607851"/>
              <a:gd name="connsiteX16" fmla="*/ 494593 w 494593"/>
              <a:gd name="connsiteY16" fmla="*/ 360907 h 607851"/>
              <a:gd name="connsiteX17" fmla="*/ 247297 w 494593"/>
              <a:gd name="connsiteY17" fmla="*/ 607851 h 607851"/>
              <a:gd name="connsiteX18" fmla="*/ 0 w 494593"/>
              <a:gd name="connsiteY18" fmla="*/ 360907 h 607851"/>
              <a:gd name="connsiteX19" fmla="*/ 247297 w 494593"/>
              <a:gd name="connsiteY19" fmla="*/ 113963 h 607851"/>
              <a:gd name="connsiteX20" fmla="*/ 106836 w 494593"/>
              <a:gd name="connsiteY20" fmla="*/ 58655 h 607851"/>
              <a:gd name="connsiteX21" fmla="*/ 119283 w 494593"/>
              <a:gd name="connsiteY21" fmla="*/ 68229 h 607851"/>
              <a:gd name="connsiteX22" fmla="*/ 139719 w 494593"/>
              <a:gd name="connsiteY22" fmla="*/ 103546 h 607851"/>
              <a:gd name="connsiteX23" fmla="*/ 68863 w 494593"/>
              <a:gd name="connsiteY23" fmla="*/ 144377 h 607851"/>
              <a:gd name="connsiteX24" fmla="*/ 48427 w 494593"/>
              <a:gd name="connsiteY24" fmla="*/ 109060 h 607851"/>
              <a:gd name="connsiteX25" fmla="*/ 55960 w 494593"/>
              <a:gd name="connsiteY25" fmla="*/ 81119 h 607851"/>
              <a:gd name="connsiteX26" fmla="*/ 91313 w 494593"/>
              <a:gd name="connsiteY26" fmla="*/ 60704 h 607851"/>
              <a:gd name="connsiteX27" fmla="*/ 106836 w 494593"/>
              <a:gd name="connsiteY27" fmla="*/ 58655 h 607851"/>
              <a:gd name="connsiteX28" fmla="*/ 385319 w 494593"/>
              <a:gd name="connsiteY28" fmla="*/ 58655 h 607851"/>
              <a:gd name="connsiteX29" fmla="*/ 400805 w 494593"/>
              <a:gd name="connsiteY29" fmla="*/ 60704 h 607851"/>
              <a:gd name="connsiteX30" fmla="*/ 436233 w 494593"/>
              <a:gd name="connsiteY30" fmla="*/ 81119 h 607851"/>
              <a:gd name="connsiteX31" fmla="*/ 443692 w 494593"/>
              <a:gd name="connsiteY31" fmla="*/ 109060 h 607851"/>
              <a:gd name="connsiteX32" fmla="*/ 423255 w 494593"/>
              <a:gd name="connsiteY32" fmla="*/ 144377 h 607851"/>
              <a:gd name="connsiteX33" fmla="*/ 352474 w 494593"/>
              <a:gd name="connsiteY33" fmla="*/ 103546 h 607851"/>
              <a:gd name="connsiteX34" fmla="*/ 372910 w 494593"/>
              <a:gd name="connsiteY34" fmla="*/ 68229 h 607851"/>
              <a:gd name="connsiteX35" fmla="*/ 385319 w 494593"/>
              <a:gd name="connsiteY35" fmla="*/ 58655 h 607851"/>
              <a:gd name="connsiteX36" fmla="*/ 202278 w 494593"/>
              <a:gd name="connsiteY36" fmla="*/ 0 h 607851"/>
              <a:gd name="connsiteX37" fmla="*/ 292455 w 494593"/>
              <a:gd name="connsiteY37" fmla="*/ 0 h 607851"/>
              <a:gd name="connsiteX38" fmla="*/ 311475 w 494593"/>
              <a:gd name="connsiteY38" fmla="*/ 18996 h 607851"/>
              <a:gd name="connsiteX39" fmla="*/ 311475 w 494593"/>
              <a:gd name="connsiteY39" fmla="*/ 61756 h 607851"/>
              <a:gd name="connsiteX40" fmla="*/ 285295 w 494593"/>
              <a:gd name="connsiteY40" fmla="*/ 61905 h 607851"/>
              <a:gd name="connsiteX41" fmla="*/ 285295 w 494593"/>
              <a:gd name="connsiteY41" fmla="*/ 94981 h 607851"/>
              <a:gd name="connsiteX42" fmla="*/ 247255 w 494593"/>
              <a:gd name="connsiteY42" fmla="*/ 91927 h 607851"/>
              <a:gd name="connsiteX43" fmla="*/ 209215 w 494593"/>
              <a:gd name="connsiteY43" fmla="*/ 94981 h 607851"/>
              <a:gd name="connsiteX44" fmla="*/ 209215 w 494593"/>
              <a:gd name="connsiteY44" fmla="*/ 61905 h 607851"/>
              <a:gd name="connsiteX45" fmla="*/ 183258 w 494593"/>
              <a:gd name="connsiteY45" fmla="*/ 61756 h 607851"/>
              <a:gd name="connsiteX46" fmla="*/ 183258 w 494593"/>
              <a:gd name="connsiteY46" fmla="*/ 18996 h 607851"/>
              <a:gd name="connsiteX47" fmla="*/ 202278 w 494593"/>
              <a:gd name="connsiteY47"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94593" h="607851">
                <a:moveTo>
                  <a:pt x="337979" y="279269"/>
                </a:moveTo>
                <a:cubicBezTo>
                  <a:pt x="312838" y="282845"/>
                  <a:pt x="230550" y="328207"/>
                  <a:pt x="221300" y="336550"/>
                </a:cubicBezTo>
                <a:cubicBezTo>
                  <a:pt x="212123" y="344967"/>
                  <a:pt x="215555" y="363664"/>
                  <a:pt x="229058" y="378487"/>
                </a:cubicBezTo>
                <a:cubicBezTo>
                  <a:pt x="242561" y="393235"/>
                  <a:pt x="260914" y="398375"/>
                  <a:pt x="270165" y="390032"/>
                </a:cubicBezTo>
                <a:cubicBezTo>
                  <a:pt x="279341" y="381615"/>
                  <a:pt x="332086" y="303925"/>
                  <a:pt x="337979" y="279269"/>
                </a:cubicBezTo>
                <a:close/>
                <a:moveTo>
                  <a:pt x="247261" y="202100"/>
                </a:moveTo>
                <a:cubicBezTo>
                  <a:pt x="335070" y="202100"/>
                  <a:pt x="406316" y="273236"/>
                  <a:pt x="406316" y="360908"/>
                </a:cubicBezTo>
                <a:cubicBezTo>
                  <a:pt x="406316" y="448579"/>
                  <a:pt x="335070" y="519715"/>
                  <a:pt x="247261" y="519715"/>
                </a:cubicBezTo>
                <a:cubicBezTo>
                  <a:pt x="159453" y="519715"/>
                  <a:pt x="88207" y="448579"/>
                  <a:pt x="88207" y="360908"/>
                </a:cubicBezTo>
                <a:cubicBezTo>
                  <a:pt x="88207" y="273236"/>
                  <a:pt x="159453" y="202100"/>
                  <a:pt x="247261" y="202100"/>
                </a:cubicBezTo>
                <a:close/>
                <a:moveTo>
                  <a:pt x="247297" y="160521"/>
                </a:moveTo>
                <a:cubicBezTo>
                  <a:pt x="136517" y="160521"/>
                  <a:pt x="46625" y="250211"/>
                  <a:pt x="46625" y="360907"/>
                </a:cubicBezTo>
                <a:cubicBezTo>
                  <a:pt x="46625" y="471603"/>
                  <a:pt x="136442" y="561293"/>
                  <a:pt x="247297" y="561293"/>
                </a:cubicBezTo>
                <a:cubicBezTo>
                  <a:pt x="358151" y="561293"/>
                  <a:pt x="447968" y="471603"/>
                  <a:pt x="447968" y="360907"/>
                </a:cubicBezTo>
                <a:cubicBezTo>
                  <a:pt x="447968" y="250285"/>
                  <a:pt x="358151" y="160521"/>
                  <a:pt x="247297" y="160521"/>
                </a:cubicBezTo>
                <a:close/>
                <a:moveTo>
                  <a:pt x="247297" y="113963"/>
                </a:moveTo>
                <a:cubicBezTo>
                  <a:pt x="383888" y="113963"/>
                  <a:pt x="494593" y="224510"/>
                  <a:pt x="494593" y="360907"/>
                </a:cubicBezTo>
                <a:cubicBezTo>
                  <a:pt x="494593" y="497304"/>
                  <a:pt x="383888" y="607851"/>
                  <a:pt x="247297" y="607851"/>
                </a:cubicBezTo>
                <a:cubicBezTo>
                  <a:pt x="110705" y="607851"/>
                  <a:pt x="0" y="497304"/>
                  <a:pt x="0" y="360907"/>
                </a:cubicBezTo>
                <a:cubicBezTo>
                  <a:pt x="0" y="224510"/>
                  <a:pt x="110705" y="113963"/>
                  <a:pt x="247297" y="113963"/>
                </a:cubicBezTo>
                <a:close/>
                <a:moveTo>
                  <a:pt x="106836" y="58655"/>
                </a:moveTo>
                <a:cubicBezTo>
                  <a:pt x="111899" y="60015"/>
                  <a:pt x="116449" y="63312"/>
                  <a:pt x="119283" y="68229"/>
                </a:cubicBezTo>
                <a:lnTo>
                  <a:pt x="139719" y="103546"/>
                </a:lnTo>
                <a:lnTo>
                  <a:pt x="68863" y="144377"/>
                </a:lnTo>
                <a:lnTo>
                  <a:pt x="48427" y="109060"/>
                </a:lnTo>
                <a:cubicBezTo>
                  <a:pt x="42833" y="99225"/>
                  <a:pt x="46189" y="86782"/>
                  <a:pt x="55960" y="81119"/>
                </a:cubicBezTo>
                <a:lnTo>
                  <a:pt x="91313" y="60704"/>
                </a:lnTo>
                <a:cubicBezTo>
                  <a:pt x="96199" y="57873"/>
                  <a:pt x="101774" y="57295"/>
                  <a:pt x="106836" y="58655"/>
                </a:cubicBezTo>
                <a:close/>
                <a:moveTo>
                  <a:pt x="385319" y="58655"/>
                </a:moveTo>
                <a:cubicBezTo>
                  <a:pt x="390363" y="57295"/>
                  <a:pt x="395920" y="57873"/>
                  <a:pt x="400805" y="60704"/>
                </a:cubicBezTo>
                <a:lnTo>
                  <a:pt x="436233" y="81119"/>
                </a:lnTo>
                <a:cubicBezTo>
                  <a:pt x="446004" y="86782"/>
                  <a:pt x="449360" y="99225"/>
                  <a:pt x="443692" y="109060"/>
                </a:cubicBezTo>
                <a:lnTo>
                  <a:pt x="423255" y="144377"/>
                </a:lnTo>
                <a:lnTo>
                  <a:pt x="352474" y="103546"/>
                </a:lnTo>
                <a:lnTo>
                  <a:pt x="372910" y="68229"/>
                </a:lnTo>
                <a:cubicBezTo>
                  <a:pt x="375744" y="63312"/>
                  <a:pt x="380276" y="60015"/>
                  <a:pt x="385319" y="58655"/>
                </a:cubicBezTo>
                <a:close/>
                <a:moveTo>
                  <a:pt x="202278" y="0"/>
                </a:moveTo>
                <a:lnTo>
                  <a:pt x="292455" y="0"/>
                </a:lnTo>
                <a:cubicBezTo>
                  <a:pt x="302972" y="0"/>
                  <a:pt x="311475" y="8492"/>
                  <a:pt x="311475" y="18996"/>
                </a:cubicBezTo>
                <a:lnTo>
                  <a:pt x="311475" y="61756"/>
                </a:lnTo>
                <a:lnTo>
                  <a:pt x="285295" y="61905"/>
                </a:lnTo>
                <a:lnTo>
                  <a:pt x="285295" y="94981"/>
                </a:lnTo>
                <a:cubicBezTo>
                  <a:pt x="272838" y="93193"/>
                  <a:pt x="260158" y="91927"/>
                  <a:pt x="247255" y="91927"/>
                </a:cubicBezTo>
                <a:cubicBezTo>
                  <a:pt x="234351" y="91927"/>
                  <a:pt x="221671" y="93193"/>
                  <a:pt x="209215" y="94981"/>
                </a:cubicBezTo>
                <a:lnTo>
                  <a:pt x="209215" y="61905"/>
                </a:lnTo>
                <a:lnTo>
                  <a:pt x="183258" y="61756"/>
                </a:lnTo>
                <a:lnTo>
                  <a:pt x="183258" y="18996"/>
                </a:lnTo>
                <a:cubicBezTo>
                  <a:pt x="183258" y="8492"/>
                  <a:pt x="191761" y="0"/>
                  <a:pt x="2022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showWhenStopped="0">
                <p:cTn id="60" repeatCount="indefinite" fill="remove" display="0">
                  <p:stCondLst>
                    <p:cond delay="indefinite"/>
                  </p:stCondLst>
                  <p:endCondLst>
                    <p:cond evt="onStopAudio" delay="0">
                      <p:tgtEl>
                        <p:sldTgt/>
                      </p:tgtEl>
                    </p:cond>
                  </p:endCondLst>
                </p:cTn>
                <p:tgtEl>
                  <p:spTgt spid="8"/>
                </p:tgtEl>
              </p:cMediaNode>
            </p:audio>
          </p:childTnLst>
        </p:cTn>
      </p:par>
    </p:tnLst>
    <p:bldLst>
      <p:bldP spid="2" grpId="0"/>
      <p:bldP spid="6" grpId="0"/>
      <p:bldP spid="7" grpId="0"/>
      <p:bldP spid="9" grpId="0" bldLvl="0" animBg="1"/>
      <p:bldP spid="10" grpId="0" bldLvl="0" animBg="1"/>
      <p:bldP spid="11" grpId="0" bldLvl="0" animBg="1"/>
      <p:bldP spid="16" grpId="0" bldLvl="0" animBg="1"/>
      <p:bldP spid="17" grpId="0" bldLvl="0" animBg="1"/>
      <p:bldP spid="1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70726164007"/>
  <p:tag name="MH_LIBRARY" val="GRAPHIC"/>
  <p:tag name="MH_TYPE" val="SubTitle"/>
  <p:tag name="MH_ORDER" val="1"/>
</p:tagLst>
</file>

<file path=ppt/tags/tag2.xml><?xml version="1.0" encoding="utf-8"?>
<p:tagLst xmlns:p="http://schemas.openxmlformats.org/presentationml/2006/main">
  <p:tag name="MH" val="20170726164007"/>
  <p:tag name="MH_LIBRARY" val="GRAPHIC"/>
  <p:tag name="MH_TYPE" val="SubTitle"/>
  <p:tag name="MH_ORDER" val="2"/>
</p:tagLst>
</file>

<file path=ppt/tags/tag3.xml><?xml version="1.0" encoding="utf-8"?>
<p:tagLst xmlns:p="http://schemas.openxmlformats.org/presentationml/2006/main">
  <p:tag name="MH" val="20170726164007"/>
  <p:tag name="MH_LIBRARY" val="GRAPHIC"/>
  <p:tag name="MH_TYPE" val="SubTitle"/>
  <p:tag name="MH_ORDER" val="3"/>
</p:tagLst>
</file>

<file path=ppt/tags/tag4.xml><?xml version="1.0" encoding="utf-8"?>
<p:tagLst xmlns:p="http://schemas.openxmlformats.org/presentationml/2006/main">
  <p:tag name="MH" val="20170726164007"/>
  <p:tag name="MH_LIBRARY" val="GRAPHIC"/>
  <p:tag name="MH_TYPE" val="SubTitle"/>
  <p:tag name="MH_ORDER" val="4"/>
</p:tagLst>
</file>

<file path=ppt/tags/tag5.xml><?xml version="1.0" encoding="utf-8"?>
<p:tagLst xmlns:p="http://schemas.openxmlformats.org/presentationml/2006/main">
  <p:tag name="MH_TYPE" val="#NeiR#"/>
  <p:tag name="MH_NUMBER" val="4"/>
  <p:tag name="MH_CATEGORY" val="#BingLLB#"/>
  <p:tag name="MH_LAYOUT" val="SubTitleText"/>
  <p:tag name="MH" val="20170726164007"/>
  <p:tag name="MH_LIBRARY" val="GRAPHIC"/>
</p:tagLst>
</file>

<file path=ppt/tags/tag6.xml><?xml version="1.0" encoding="utf-8"?>
<p:tagLst xmlns:p="http://schemas.openxmlformats.org/presentationml/2006/main">
  <p:tag name="ISLIDE.DIAGRAM" val="a0534ae4-b001-4cfa-bb10-a4c5566e7ab8"/>
</p:tagLst>
</file>

<file path=ppt/tags/tag7.xml><?xml version="1.0" encoding="utf-8"?>
<p:tagLst xmlns:p="http://schemas.openxmlformats.org/presentationml/2006/main">
  <p:tag name="MH" val="20170726163629"/>
  <p:tag name="MH_LIBRARY" val="GRAPHIC"/>
  <p:tag name="MH_TYPE" val="SubTitle"/>
  <p:tag name="MH_ORDER" val="1"/>
</p:tagLst>
</file>

<file path=ppt/tags/tag8.xml><?xml version="1.0" encoding="utf-8"?>
<p:tagLst xmlns:p="http://schemas.openxmlformats.org/presentationml/2006/main">
  <p:tag name="MH" val="20170726163629"/>
  <p:tag name="MH_LIBRARY" val="GRAPHIC"/>
  <p:tag name="MH_TYPE" val="SubTitle"/>
  <p:tag name="MH_ORDER" val="3"/>
</p:tagLst>
</file>

<file path=ppt/tags/tag9.xml><?xml version="1.0" encoding="utf-8"?>
<p:tagLst xmlns:p="http://schemas.openxmlformats.org/presentationml/2006/main">
  <p:tag name="MH" val="20170726163629"/>
  <p:tag name="MH_LIBRARY" val="GRAPHIC"/>
  <p:tag name="MH_TYPE" val="SubTitle"/>
  <p:tag name="MH_ORDER" val="4"/>
</p:tagLst>
</file>

<file path=ppt/tags/tag10.xml><?xml version="1.0" encoding="utf-8"?>
<p:tagLst xmlns:p="http://schemas.openxmlformats.org/presentationml/2006/main">
  <p:tag name="MH" val="20170726163629"/>
  <p:tag name="MH_LIBRARY" val="GRAPHIC"/>
  <p:tag name="MH_TYPE" val="SubTitle"/>
  <p:tag name="MH_ORDER" val="2"/>
</p:tagLst>
</file>

<file path=ppt/tags/tag11.xml><?xml version="1.0" encoding="utf-8"?>
<p:tagLst xmlns:p="http://schemas.openxmlformats.org/presentationml/2006/main">
  <p:tag name="MH_TYPE" val="#NeiR#"/>
  <p:tag name="MH_NUMBER" val="4"/>
  <p:tag name="MH_CATEGORY" val="#BingLLB#"/>
  <p:tag name="MH_LAYOUT" val="SubTitleText"/>
  <p:tag name="MH" val="20170726163629"/>
  <p:tag name="MH_LIBRARY" val="GRAPHIC"/>
</p:tagLst>
</file>

<file path=ppt/tags/tag12.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89">
      <a:dk1>
        <a:sysClr val="windowText" lastClr="000000"/>
      </a:dk1>
      <a:lt1>
        <a:sysClr val="window" lastClr="FFFFFF"/>
      </a:lt1>
      <a:dk2>
        <a:srgbClr val="44546A"/>
      </a:dk2>
      <a:lt2>
        <a:srgbClr val="E7E6E6"/>
      </a:lt2>
      <a:accent1>
        <a:srgbClr val="EC008C"/>
      </a:accent1>
      <a:accent2>
        <a:srgbClr val="00AEEF"/>
      </a:accent2>
      <a:accent3>
        <a:srgbClr val="FFC000"/>
      </a:accent3>
      <a:accent4>
        <a:srgbClr val="EC008C"/>
      </a:accent4>
      <a:accent5>
        <a:srgbClr val="00AEEF"/>
      </a:accent5>
      <a:accent6>
        <a:srgbClr val="FFC000"/>
      </a:accent6>
      <a:hlink>
        <a:srgbClr val="44546A"/>
      </a:hlink>
      <a:folHlink>
        <a:srgbClr val="44546A"/>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4222</Words>
  <Application>WPS 演示</Application>
  <PresentationFormat>宽屏</PresentationFormat>
  <Paragraphs>289</Paragraphs>
  <Slides>20</Slides>
  <Notes>25</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20</vt:i4>
      </vt:variant>
    </vt:vector>
  </HeadingPairs>
  <TitlesOfParts>
    <vt:vector size="48" baseType="lpstr">
      <vt:lpstr>Arial</vt:lpstr>
      <vt:lpstr>宋体</vt:lpstr>
      <vt:lpstr>Wingdings</vt:lpstr>
      <vt:lpstr>微软雅黑</vt:lpstr>
      <vt:lpstr>Harlow Solid Italic</vt:lpstr>
      <vt:lpstr>Gabriola</vt:lpstr>
      <vt:lpstr>等线</vt:lpstr>
      <vt:lpstr>Arial</vt:lpstr>
      <vt:lpstr>Century Gothic</vt:lpstr>
      <vt:lpstr>NumberOnly</vt:lpstr>
      <vt:lpstr>冬青黑体简体中文 W3</vt:lpstr>
      <vt:lpstr>Arial Narrow</vt:lpstr>
      <vt:lpstr>Calibri</vt:lpstr>
      <vt:lpstr>Arial Unicode MS</vt:lpstr>
      <vt:lpstr>黑体</vt:lpstr>
      <vt:lpstr>字魂凤鸣手书</vt:lpstr>
      <vt:lpstr>汉仪润圆-65简</vt:lpstr>
      <vt:lpstr>汉仪粗简黑简</vt:lpstr>
      <vt:lpstr>思源黑体</vt:lpstr>
      <vt:lpstr>Helvetica</vt:lpstr>
      <vt:lpstr>Gill Sans</vt:lpstr>
      <vt:lpstr>Open Sans</vt:lpstr>
      <vt:lpstr>Segoe Print</vt:lpstr>
      <vt:lpstr>Source Sans Pro Light</vt:lpstr>
      <vt:lpstr>华文细黑</vt:lpstr>
      <vt:lpstr>华文中宋</vt:lpstr>
      <vt:lpstr>Calibri</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cp:lastModifiedBy>罗祉璇</cp:lastModifiedBy>
  <cp:revision>34</cp:revision>
  <dcterms:created xsi:type="dcterms:W3CDTF">2017-09-22T08:16:00Z</dcterms:created>
  <dcterms:modified xsi:type="dcterms:W3CDTF">2020-06-11T02:44:07Z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