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6" autoAdjust="0"/>
    <p:restoredTop sz="94660"/>
  </p:normalViewPr>
  <p:slideViewPr>
    <p:cSldViewPr snapToGrid="0" showGuides="1">
      <p:cViewPr varScale="1">
        <p:scale>
          <a:sx n="85" d="100"/>
          <a:sy n="85" d="100"/>
        </p:scale>
        <p:origin x="1500" y="78"/>
      </p:cViewPr>
      <p:guideLst>
        <p:guide orient="horz" pos="2160"/>
        <p:guide pos="3386"/>
        <p:guide pos="3840"/>
        <p:guide pos="4294"/>
        <p:guide pos="6992"/>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1392672928"/>
        <c:axId val="1392690336"/>
      </c:lineChart>
      <c:catAx>
        <c:axId val="1392672928"/>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392690336"/>
        <c:crosses val="autoZero"/>
        <c:auto val="1"/>
        <c:lblAlgn val="ctr"/>
        <c:lblOffset val="100"/>
        <c:noMultiLvlLbl val="0"/>
      </c:catAx>
      <c:valAx>
        <c:axId val="1392690336"/>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1392672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2019/8/27</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4191872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4095950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4176160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1267160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1894830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2503056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1749692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2176189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2396627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2124791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54832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975184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262776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720698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3835083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1094804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577060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2804347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1404460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2085894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2791144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034EA90-82C3-44DB-BF90-4715BF3C80A2}" type="datetimeFigureOut">
              <a:rPr lang="zh-CN" altLang="en-US" smtClean="0"/>
              <a:pPr/>
              <a:t>2019/8/27</a:t>
            </a:fld>
            <a:endParaRPr lang="zh-CN" altLang="en-US" dirty="0"/>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32E5AEEF-0CAF-418D-B607-A44C6C9A8AD0}" type="slidenum">
              <a:rPr lang="zh-CN" altLang="en-US" smtClean="0"/>
              <a:pPr/>
              <a:t>‹#›</a:t>
            </a:fld>
            <a:endParaRPr lang="zh-CN" altLang="en-US" dirty="0"/>
          </a:p>
        </p:txBody>
      </p:sp>
      <p:sp>
        <p:nvSpPr>
          <p:cNvPr id="7" name="矩形 6"/>
          <p:cNvSpPr/>
          <p:nvPr userDrawn="1"/>
        </p:nvSpPr>
        <p:spPr>
          <a:xfrm>
            <a:off x="8325228" y="595758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41303311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a:ext>
            </a:extLst>
          </a:blip>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2019/8/27</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31.png"/><Relationship Id="rId7"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8885253" cy="1107996"/>
          </a:xfrm>
          <a:prstGeom prst="rect">
            <a:avLst/>
          </a:prstGeom>
          <a:noFill/>
        </p:spPr>
        <p:txBody>
          <a:bodyPr wrap="none" rtlCol="0">
            <a:spAutoFit/>
            <a:scene3d>
              <a:camera prst="orthographicFront"/>
              <a:lightRig rig="threePt" dir="t"/>
            </a:scene3d>
            <a:sp3d contourW="25400"/>
          </a:bodyPr>
          <a:lstStyle/>
          <a:p>
            <a:r>
              <a:rPr lang="zh-CN" altLang="en-US" sz="6600" dirty="0">
                <a:solidFill>
                  <a:schemeClr val="bg1"/>
                </a:solidFill>
                <a:ea typeface="微软雅黑" panose="020B0503020204020204" pitchFamily="34" charset="-122"/>
              </a:rPr>
              <a:t>医院</a:t>
            </a:r>
            <a:r>
              <a:rPr lang="en-US" altLang="zh-CN" sz="6600" dirty="0">
                <a:solidFill>
                  <a:schemeClr val="bg1"/>
                </a:solidFill>
                <a:ea typeface="微软雅黑" panose="020B0503020204020204" pitchFamily="34" charset="-122"/>
              </a:rPr>
              <a:t>6s</a:t>
            </a:r>
            <a:r>
              <a:rPr lang="zh-CN" altLang="en-US" sz="6600" dirty="0">
                <a:solidFill>
                  <a:schemeClr val="bg1"/>
                </a:solidFill>
                <a:ea typeface="微软雅黑" panose="020B0503020204020204" pitchFamily="34" charset="-122"/>
              </a:rPr>
              <a:t>成果展示</a:t>
            </a:r>
            <a:r>
              <a:rPr lang="en-US" altLang="zh-CN" sz="6600" dirty="0" err="1">
                <a:solidFill>
                  <a:schemeClr val="bg1"/>
                </a:solidFill>
                <a:ea typeface="微软雅黑" panose="020B0503020204020204" pitchFamily="34" charset="-122"/>
              </a:rPr>
              <a:t>ppt</a:t>
            </a:r>
            <a:r>
              <a:rPr lang="zh-CN" altLang="en-US" sz="6600" dirty="0">
                <a:solidFill>
                  <a:schemeClr val="bg1"/>
                </a:solidFill>
                <a:ea typeface="微软雅黑" panose="020B0503020204020204" pitchFamily="34" charset="-122"/>
              </a:rPr>
              <a:t>模板</a:t>
            </a:r>
            <a:endParaRPr lang="zh-CN" altLang="en-US" sz="6600" dirty="0">
              <a:solidFill>
                <a:schemeClr val="bg1"/>
              </a:solidFill>
              <a:ea typeface="微软雅黑" panose="020B0503020204020204" pitchFamily="34" charset="-122"/>
            </a:endParaRP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smtClean="0">
                <a:solidFill>
                  <a:schemeClr val="bg1">
                    <a:alpha val="50000"/>
                  </a:schemeClr>
                </a:solidFill>
                <a:latin typeface="Shunpu" panose="02000609000000000000" pitchFamily="49" charset="-128"/>
                <a:ea typeface="Shunpu" panose="02000609000000000000" pitchFamily="49" charset="-128"/>
              </a:rPr>
              <a:t>20XX</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 xmlns:a16="http://schemas.microsoft.com/office/drawing/2014/main"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 xmlns:a16="http://schemas.microsoft.com/office/drawing/2014/main"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 xmlns:a16="http://schemas.microsoft.com/office/drawing/2014/main"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 xmlns:a16="http://schemas.microsoft.com/office/drawing/2014/main"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 xmlns:a16="http://schemas.microsoft.com/office/drawing/2014/main"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 xmlns:a16="http://schemas.microsoft.com/office/drawing/2014/main"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 xmlns:a16="http://schemas.microsoft.com/office/drawing/2014/main"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 xmlns:a16="http://schemas.microsoft.com/office/drawing/2014/main"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20593" y="3323983"/>
            <a:ext cx="622863" cy="654710"/>
          </a:xfrm>
          <a:prstGeom prst="rect">
            <a:avLst/>
          </a:prstGeom>
        </p:spPr>
      </p:pic>
      <p:pic>
        <p:nvPicPr>
          <p:cNvPr id="22" name="图片 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80996" y="4657940"/>
            <a:ext cx="549747" cy="550287"/>
          </a:xfrm>
          <a:prstGeom prst="rect">
            <a:avLst/>
          </a:prstGeom>
        </p:spPr>
      </p:pic>
      <p:pic>
        <p:nvPicPr>
          <p:cNvPr id="23" name="图片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cstate="screen">
            <a:duotone>
              <a:schemeClr val="accent3">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5"/>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8"/>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 xmlns:a16="http://schemas.microsoft.com/office/drawing/2014/main"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 xmlns:a16="http://schemas.microsoft.com/office/drawing/2014/main"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 xmlns:a16="http://schemas.microsoft.com/office/drawing/2014/main"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 xmlns:a16="http://schemas.microsoft.com/office/drawing/2014/main"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 xmlns:a16="http://schemas.microsoft.com/office/drawing/2014/main"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 xmlns:a16="http://schemas.microsoft.com/office/drawing/2014/main"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 xmlns:a16="http://schemas.microsoft.com/office/drawing/2014/main"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 xmlns:a16="http://schemas.microsoft.com/office/drawing/2014/main"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 xmlns:a16="http://schemas.microsoft.com/office/drawing/2014/main"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 xmlns:a16="http://schemas.microsoft.com/office/drawing/2014/main"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 xmlns:a16="http://schemas.microsoft.com/office/drawing/2014/main"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900817" y="2790063"/>
            <a:ext cx="2158611" cy="3176939"/>
          </a:xfrm>
          <a:prstGeom prst="rect">
            <a:avLst/>
          </a:prstGeom>
        </p:spPr>
      </p:pic>
      <p:sp>
        <p:nvSpPr>
          <p:cNvPr id="22" name="矩形 21">
            <a:extLst>
              <a:ext uri="{FF2B5EF4-FFF2-40B4-BE49-F238E27FC236}">
                <a16:creationId xmlns="" xmlns:a16="http://schemas.microsoft.com/office/drawing/2014/main"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 xmlns:a16="http://schemas.microsoft.com/office/drawing/2014/main"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 xmlns:a16="http://schemas.microsoft.com/office/drawing/2014/main"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 xmlns:a16="http://schemas.microsoft.com/office/drawing/2014/main"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cstate="screen">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 xmlns:a16="http://schemas.microsoft.com/office/drawing/2014/main"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 xmlns:a16="http://schemas.microsoft.com/office/drawing/2014/main"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 xmlns:a16="http://schemas.microsoft.com/office/drawing/2014/main"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 xmlns:a16="http://schemas.microsoft.com/office/drawing/2014/main"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 xmlns:a16="http://schemas.microsoft.com/office/drawing/2014/main"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 xmlns:a16="http://schemas.microsoft.com/office/drawing/2014/main"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 xmlns:a16="http://schemas.microsoft.com/office/drawing/2014/main"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 xmlns:a16="http://schemas.microsoft.com/office/drawing/2014/main"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 xmlns:a16="http://schemas.microsoft.com/office/drawing/2014/main"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 xmlns:a16="http://schemas.microsoft.com/office/drawing/2014/main"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 xmlns:a16="http://schemas.microsoft.com/office/drawing/2014/main"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 xmlns:a16="http://schemas.microsoft.com/office/drawing/2014/main"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 xmlns:a16="http://schemas.microsoft.com/office/drawing/2014/main"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 xmlns:a16="http://schemas.microsoft.com/office/drawing/2014/main"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 xmlns:a16="http://schemas.microsoft.com/office/drawing/2014/main"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 xmlns:a16="http://schemas.microsoft.com/office/drawing/2014/main"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 xmlns:a16="http://schemas.microsoft.com/office/drawing/2014/main"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 xmlns:a16="http://schemas.microsoft.com/office/drawing/2014/main"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 xmlns:a16="http://schemas.microsoft.com/office/drawing/2014/main"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 xmlns:a16="http://schemas.microsoft.com/office/drawing/2014/main"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 xmlns:a16="http://schemas.microsoft.com/office/drawing/2014/main"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 xmlns:a16="http://schemas.microsoft.com/office/drawing/2014/main"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 xmlns:a16="http://schemas.microsoft.com/office/drawing/2014/main"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 xmlns:a16="http://schemas.microsoft.com/office/drawing/2014/main"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 xmlns:a16="http://schemas.microsoft.com/office/drawing/2014/main"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 xmlns:a16="http://schemas.microsoft.com/office/drawing/2014/main"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 xmlns:a16="http://schemas.microsoft.com/office/drawing/2014/main"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 xmlns:a16="http://schemas.microsoft.com/office/drawing/2014/main"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 xmlns:a16="http://schemas.microsoft.com/office/drawing/2014/main"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 xmlns:a16="http://schemas.microsoft.com/office/drawing/2014/main"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smtClean="0">
                <a:solidFill>
                  <a:schemeClr val="bg1">
                    <a:alpha val="50000"/>
                  </a:schemeClr>
                </a:solidFill>
                <a:latin typeface="Shunpu" panose="02000609000000000000" pitchFamily="49" charset="-128"/>
                <a:ea typeface="Shunpu" panose="02000609000000000000" pitchFamily="49" charset="-128"/>
              </a:rPr>
              <a:t>20XX</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融资"/>
</p:tagLst>
</file>

<file path=ppt/theme/theme1.xml><?xml version="1.0" encoding="utf-8"?>
<a:theme xmlns:a="http://schemas.openxmlformats.org/drawingml/2006/main" name="第一PPT，www.1ppt.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TotalTime>
  <Words>3025</Words>
  <Application>Microsoft Office PowerPoint</Application>
  <PresentationFormat>宽屏</PresentationFormat>
  <Paragraphs>331</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商业融资</dc:title>
  <dc:creator>第一PPT</dc:creator>
  <cp:keywords>www.1ppt.com</cp:keywords>
  <dc:description>www.1ppt.com</dc:description>
  <cp:lastModifiedBy>faith123</cp:lastModifiedBy>
  <cp:revision>119</cp:revision>
  <dcterms:created xsi:type="dcterms:W3CDTF">2016-06-30T03:17:49Z</dcterms:created>
  <dcterms:modified xsi:type="dcterms:W3CDTF">2019-08-27T02:14:14Z</dcterms:modified>
</cp:coreProperties>
</file>